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2" r:id="rId1"/>
    <p:sldMasterId id="2147483674" r:id="rId2"/>
  </p:sldMasterIdLst>
  <p:notesMasterIdLst>
    <p:notesMasterId r:id="rId44"/>
  </p:notesMasterIdLst>
  <p:sldIdLst>
    <p:sldId id="822" r:id="rId3"/>
    <p:sldId id="773" r:id="rId4"/>
    <p:sldId id="764" r:id="rId5"/>
    <p:sldId id="821" r:id="rId6"/>
    <p:sldId id="863" r:id="rId7"/>
    <p:sldId id="765" r:id="rId8"/>
    <p:sldId id="766" r:id="rId9"/>
    <p:sldId id="767" r:id="rId10"/>
    <p:sldId id="768" r:id="rId11"/>
    <p:sldId id="835" r:id="rId12"/>
    <p:sldId id="833" r:id="rId13"/>
    <p:sldId id="834" r:id="rId14"/>
    <p:sldId id="879" r:id="rId15"/>
    <p:sldId id="814" r:id="rId16"/>
    <p:sldId id="815" r:id="rId17"/>
    <p:sldId id="754" r:id="rId18"/>
    <p:sldId id="838" r:id="rId19"/>
    <p:sldId id="839" r:id="rId20"/>
    <p:sldId id="837" r:id="rId21"/>
    <p:sldId id="887" r:id="rId22"/>
    <p:sldId id="841" r:id="rId23"/>
    <p:sldId id="851" r:id="rId24"/>
    <p:sldId id="888" r:id="rId25"/>
    <p:sldId id="850" r:id="rId26"/>
    <p:sldId id="884" r:id="rId27"/>
    <p:sldId id="885" r:id="rId28"/>
    <p:sldId id="886" r:id="rId29"/>
    <p:sldId id="893" r:id="rId30"/>
    <p:sldId id="894" r:id="rId31"/>
    <p:sldId id="896" r:id="rId32"/>
    <p:sldId id="759" r:id="rId33"/>
    <p:sldId id="760" r:id="rId34"/>
    <p:sldId id="761" r:id="rId35"/>
    <p:sldId id="892" r:id="rId36"/>
    <p:sldId id="897" r:id="rId37"/>
    <p:sldId id="898" r:id="rId38"/>
    <p:sldId id="899" r:id="rId39"/>
    <p:sldId id="901" r:id="rId40"/>
    <p:sldId id="917" r:id="rId41"/>
    <p:sldId id="549" r:id="rId42"/>
    <p:sldId id="391" r:id="rId43"/>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C0C0C0"/>
    <a:srgbClr val="00FF00"/>
    <a:srgbClr val="4BFF4B"/>
    <a:srgbClr val="663300"/>
    <a:srgbClr val="C25FEF"/>
    <a:srgbClr val="B131EB"/>
    <a:srgbClr val="A116E0"/>
    <a:srgbClr val="00B6F6"/>
    <a:srgbClr val="D8B25C"/>
    <a:srgbClr val="FFCC99"/>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20581" autoAdjust="0"/>
    <p:restoredTop sz="80810" autoAdjust="0"/>
  </p:normalViewPr>
  <p:slideViewPr>
    <p:cSldViewPr showGuides="1">
      <p:cViewPr varScale="1">
        <p:scale>
          <a:sx n="55" d="100"/>
          <a:sy n="55" d="100"/>
        </p:scale>
        <p:origin x="-690" y="-96"/>
      </p:cViewPr>
      <p:guideLst>
        <p:guide orient="horz"/>
        <p:guide/>
      </p:guideLst>
    </p:cSldViewPr>
  </p:slideViewPr>
  <p:notesTextViewPr>
    <p:cViewPr>
      <p:scale>
        <a:sx n="100" d="100"/>
        <a:sy n="100" d="100"/>
      </p:scale>
      <p:origin x="0" y="204"/>
    </p:cViewPr>
  </p:notesTextViewPr>
  <p:sorterViewPr>
    <p:cViewPr>
      <p:scale>
        <a:sx n="60" d="100"/>
        <a:sy n="60" d="100"/>
      </p:scale>
      <p:origin x="0" y="2160"/>
    </p:cViewPr>
  </p:sorterViewPr>
  <p:notesViewPr>
    <p:cSldViewPr showGuides="1">
      <p:cViewPr>
        <p:scale>
          <a:sx n="70" d="100"/>
          <a:sy n="70" d="100"/>
        </p:scale>
        <p:origin x="-1320" y="258"/>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78748"/>
          </a:xfrm>
          <a:prstGeom prst="rect">
            <a:avLst/>
          </a:prstGeom>
        </p:spPr>
        <p:txBody>
          <a:bodyPr vert="horz" lIns="96634" tIns="48317" rIns="96634" bIns="48317" rtlCol="0"/>
          <a:lstStyle>
            <a:lvl1pPr algn="l" fontAlgn="auto">
              <a:spcBef>
                <a:spcPts val="0"/>
              </a:spcBef>
              <a:spcAft>
                <a:spcPts val="0"/>
              </a:spcAft>
              <a:defRPr sz="1300">
                <a:latin typeface="+mn-lt"/>
                <a:cs typeface="+mn-cs"/>
              </a:defRPr>
            </a:lvl1pPr>
          </a:lstStyle>
          <a:p>
            <a:pPr>
              <a:defRPr/>
            </a:pPr>
            <a:endParaRPr lang="en-US"/>
          </a:p>
        </p:txBody>
      </p:sp>
      <p:sp>
        <p:nvSpPr>
          <p:cNvPr id="3" name="Date Placeholder 2"/>
          <p:cNvSpPr>
            <a:spLocks noGrp="1"/>
          </p:cNvSpPr>
          <p:nvPr>
            <p:ph type="dt" idx="1"/>
          </p:nvPr>
        </p:nvSpPr>
        <p:spPr>
          <a:xfrm>
            <a:off x="4142962" y="0"/>
            <a:ext cx="3170583" cy="478748"/>
          </a:xfrm>
          <a:prstGeom prst="rect">
            <a:avLst/>
          </a:prstGeom>
        </p:spPr>
        <p:txBody>
          <a:bodyPr vert="horz" lIns="96634" tIns="48317" rIns="96634" bIns="48317" rtlCol="0"/>
          <a:lstStyle>
            <a:lvl1pPr algn="r" fontAlgn="auto">
              <a:spcBef>
                <a:spcPts val="0"/>
              </a:spcBef>
              <a:spcAft>
                <a:spcPts val="0"/>
              </a:spcAft>
              <a:defRPr sz="1300">
                <a:latin typeface="+mn-lt"/>
                <a:cs typeface="+mn-cs"/>
              </a:defRPr>
            </a:lvl1pPr>
          </a:lstStyle>
          <a:p>
            <a:pPr>
              <a:defRPr/>
            </a:pPr>
            <a:fld id="{D4AFF6D7-59C9-4DFA-A952-DB72BD3D9F13}" type="datetimeFigureOut">
              <a:rPr lang="en-US"/>
              <a:pPr>
                <a:defRPr/>
              </a:pPr>
              <a:t>3/26/2010</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34" tIns="48317" rIns="96634" bIns="48317" rtlCol="0" anchor="ctr"/>
          <a:lstStyle/>
          <a:p>
            <a:pPr lvl="0"/>
            <a:endParaRPr lang="en-US" noProof="0"/>
          </a:p>
        </p:txBody>
      </p:sp>
      <p:sp>
        <p:nvSpPr>
          <p:cNvPr id="5" name="Notes Placeholder 4"/>
          <p:cNvSpPr>
            <a:spLocks noGrp="1"/>
          </p:cNvSpPr>
          <p:nvPr>
            <p:ph type="body" sz="quarter" idx="3"/>
          </p:nvPr>
        </p:nvSpPr>
        <p:spPr>
          <a:xfrm>
            <a:off x="732183" y="4561226"/>
            <a:ext cx="5850835" cy="4318573"/>
          </a:xfrm>
          <a:prstGeom prst="rect">
            <a:avLst/>
          </a:prstGeom>
        </p:spPr>
        <p:txBody>
          <a:bodyPr vert="horz" lIns="96634" tIns="48317" rIns="96634" bIns="48317"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120813"/>
            <a:ext cx="3170583" cy="478748"/>
          </a:xfrm>
          <a:prstGeom prst="rect">
            <a:avLst/>
          </a:prstGeom>
        </p:spPr>
        <p:txBody>
          <a:bodyPr vert="horz" lIns="96634" tIns="48317" rIns="96634" bIns="48317" rtlCol="0" anchor="b"/>
          <a:lstStyle>
            <a:lvl1pPr algn="l" fontAlgn="auto">
              <a:spcBef>
                <a:spcPts val="0"/>
              </a:spcBef>
              <a:spcAft>
                <a:spcPts val="0"/>
              </a:spcAft>
              <a:defRPr sz="13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4142962" y="9120813"/>
            <a:ext cx="3170583" cy="478748"/>
          </a:xfrm>
          <a:prstGeom prst="rect">
            <a:avLst/>
          </a:prstGeom>
        </p:spPr>
        <p:txBody>
          <a:bodyPr vert="horz" lIns="96634" tIns="48317" rIns="96634" bIns="48317" rtlCol="0" anchor="b"/>
          <a:lstStyle>
            <a:lvl1pPr algn="r" fontAlgn="auto">
              <a:spcBef>
                <a:spcPts val="0"/>
              </a:spcBef>
              <a:spcAft>
                <a:spcPts val="0"/>
              </a:spcAft>
              <a:defRPr sz="1300">
                <a:latin typeface="+mn-lt"/>
                <a:cs typeface="+mn-cs"/>
              </a:defRPr>
            </a:lvl1pPr>
          </a:lstStyle>
          <a:p>
            <a:pPr>
              <a:defRPr/>
            </a:pPr>
            <a:fld id="{0F8A1D48-E87F-4F21-9D75-747A9013154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F8A1D48-E87F-4F21-9D75-747A9013154F}"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txBox="1">
            <a:spLocks noGrp="1" noChangeArrowheads="1"/>
          </p:cNvSpPr>
          <p:nvPr/>
        </p:nvSpPr>
        <p:spPr bwMode="auto">
          <a:xfrm>
            <a:off x="4144963" y="9121775"/>
            <a:ext cx="3170237" cy="479425"/>
          </a:xfrm>
          <a:prstGeom prst="rect">
            <a:avLst/>
          </a:prstGeom>
          <a:noFill/>
          <a:ln w="12699">
            <a:noFill/>
            <a:miter lim="800000"/>
            <a:headEnd type="none" w="sm" len="sm"/>
            <a:tailEnd type="none" w="sm" len="sm"/>
          </a:ln>
        </p:spPr>
        <p:txBody>
          <a:bodyPr lIns="103481" tIns="51740" rIns="103481" bIns="51740" anchor="b"/>
          <a:lstStyle/>
          <a:p>
            <a:pPr algn="r" defTabSz="1019175"/>
            <a:fld id="{0CAAC015-75CE-4D10-951D-64FDAD61E76D}" type="slidenum">
              <a:rPr lang="en-US" sz="1300">
                <a:latin typeface="Times New Roman" pitchFamily="-107" charset="0"/>
              </a:rPr>
              <a:pPr algn="r" defTabSz="1019175"/>
              <a:t>10</a:t>
            </a:fld>
            <a:endParaRPr lang="en-US" sz="1300">
              <a:latin typeface="Times New Roman" pitchFamily="-107" charset="0"/>
            </a:endParaRPr>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301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BDCP is looking at four basic ways of moving water supplies around, under or through the Delta to avoid the conflicts with fish. There are two peripheral canals under investigation, the traditional route along the eastern Delta and an alternate to the west. There is also serious consideration of a tunnel from the northern Delta to the existing water projects to the south.  Construction costs may be higher but may prove more benign from an environmental perspective given its lessened footprint. There is also a look at how to continue to move water through the Delta. BDCP will have to exhaustively look at a variety of alternatives to meet legal requirements for a thorough environmental review.</a:t>
            </a:r>
          </a:p>
          <a:p>
            <a:endParaRPr lang="en-US" sz="310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txBox="1">
            <a:spLocks noGrp="1" noChangeArrowheads="1"/>
          </p:cNvSpPr>
          <p:nvPr/>
        </p:nvSpPr>
        <p:spPr bwMode="auto">
          <a:xfrm>
            <a:off x="4144963" y="9121775"/>
            <a:ext cx="3170237" cy="479425"/>
          </a:xfrm>
          <a:prstGeom prst="rect">
            <a:avLst/>
          </a:prstGeom>
          <a:noFill/>
          <a:ln w="12699">
            <a:noFill/>
            <a:miter lim="800000"/>
            <a:headEnd type="none" w="sm" len="sm"/>
            <a:tailEnd type="none" w="sm" len="sm"/>
          </a:ln>
        </p:spPr>
        <p:txBody>
          <a:bodyPr lIns="103481" tIns="51740" rIns="103481" bIns="51740" anchor="b"/>
          <a:lstStyle/>
          <a:p>
            <a:pPr algn="r" defTabSz="1019175"/>
            <a:fld id="{0CAAC015-75CE-4D10-951D-64FDAD61E76D}" type="slidenum">
              <a:rPr lang="en-US" sz="1300">
                <a:latin typeface="Times New Roman" pitchFamily="-107" charset="0"/>
              </a:rPr>
              <a:pPr algn="r" defTabSz="1019175"/>
              <a:t>11</a:t>
            </a:fld>
            <a:endParaRPr lang="en-US" sz="1300">
              <a:latin typeface="Times New Roman" pitchFamily="-107" charset="0"/>
            </a:endParaRPr>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301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z="3100"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txBox="1">
            <a:spLocks noGrp="1" noChangeArrowheads="1"/>
          </p:cNvSpPr>
          <p:nvPr/>
        </p:nvSpPr>
        <p:spPr bwMode="auto">
          <a:xfrm>
            <a:off x="4144963" y="9121775"/>
            <a:ext cx="3170237" cy="479425"/>
          </a:xfrm>
          <a:prstGeom prst="rect">
            <a:avLst/>
          </a:prstGeom>
          <a:noFill/>
          <a:ln w="12699">
            <a:noFill/>
            <a:miter lim="800000"/>
            <a:headEnd type="none" w="sm" len="sm"/>
            <a:tailEnd type="none" w="sm" len="sm"/>
          </a:ln>
        </p:spPr>
        <p:txBody>
          <a:bodyPr lIns="103481" tIns="51740" rIns="103481" bIns="51740" anchor="b"/>
          <a:lstStyle/>
          <a:p>
            <a:pPr algn="r" defTabSz="1019175"/>
            <a:fld id="{0CAAC015-75CE-4D10-951D-64FDAD61E76D}" type="slidenum">
              <a:rPr lang="en-US" sz="1300">
                <a:latin typeface="Times New Roman" pitchFamily="-107" charset="0"/>
              </a:rPr>
              <a:pPr algn="r" defTabSz="1019175"/>
              <a:t>12</a:t>
            </a:fld>
            <a:endParaRPr lang="en-US" sz="1300">
              <a:latin typeface="Times New Roman" pitchFamily="-107" charset="0"/>
            </a:endParaRPr>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301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z="3100"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Delta</a:t>
            </a:r>
            <a:r>
              <a:rPr lang="en-US" baseline="0" dirty="0" smtClean="0"/>
              <a:t> Cross channel is 370 ft wide at water level; 500 ft at top of levee;</a:t>
            </a:r>
          </a:p>
          <a:p>
            <a:r>
              <a:rPr lang="en-US" baseline="0" dirty="0" smtClean="0"/>
              <a:t>Cal Aqueduct is 110 ft wide at water level; 200 ft wide at top of levee</a:t>
            </a:r>
          </a:p>
          <a:p>
            <a:endParaRPr lang="en-US" baseline="0" dirty="0" smtClean="0"/>
          </a:p>
          <a:p>
            <a:r>
              <a:rPr lang="en-US" baseline="0" dirty="0" smtClean="0"/>
              <a:t>Unlined = 1.6 fps</a:t>
            </a:r>
          </a:p>
          <a:p>
            <a:r>
              <a:rPr lang="en-US" baseline="0" dirty="0" smtClean="0"/>
              <a:t>SWP lined = </a:t>
            </a:r>
            <a:r>
              <a:rPr lang="en-US" baseline="0" dirty="0" smtClean="0"/>
              <a:t>xx fps</a:t>
            </a:r>
            <a:endParaRPr lang="en-US" dirty="0"/>
          </a:p>
        </p:txBody>
      </p:sp>
      <p:sp>
        <p:nvSpPr>
          <p:cNvPr id="4" name="Slide Number Placeholder 3"/>
          <p:cNvSpPr>
            <a:spLocks noGrp="1"/>
          </p:cNvSpPr>
          <p:nvPr>
            <p:ph type="sldNum" sz="quarter" idx="10"/>
          </p:nvPr>
        </p:nvSpPr>
        <p:spPr/>
        <p:txBody>
          <a:bodyPr/>
          <a:lstStyle/>
          <a:p>
            <a:fld id="{8B3E255C-D36A-4B97-8C4D-BA7948F444BB}"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Image Placeholder 1"/>
          <p:cNvSpPr>
            <a:spLocks noGrp="1" noRot="1" noChangeAspect="1" noTextEdit="1"/>
          </p:cNvSpPr>
          <p:nvPr>
            <p:ph type="sldImg"/>
          </p:nvPr>
        </p:nvSpPr>
        <p:spPr bwMode="auto">
          <a:noFill/>
          <a:ln>
            <a:solidFill>
              <a:srgbClr val="000000"/>
            </a:solidFill>
            <a:miter lim="800000"/>
            <a:headEnd/>
            <a:tailEnd/>
          </a:ln>
        </p:spPr>
      </p:sp>
      <p:sp>
        <p:nvSpPr>
          <p:cNvPr id="3256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61B9E6C-450A-494E-AB7B-240389C39604}"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p:txBody>
          <a:bodyPr/>
          <a:lstStyle/>
          <a:p>
            <a:pPr defTabSz="983150">
              <a:defRPr/>
            </a:pPr>
            <a:fld id="{F8D21138-B0C3-405B-8F23-313E8B5CF6F9}" type="slidenum">
              <a:rPr lang="en-US" smtClean="0"/>
              <a:pPr defTabSz="983150">
                <a:defRPr/>
              </a:pPr>
              <a:t>15</a:t>
            </a:fld>
            <a:endParaRPr lang="en-US" dirty="0" smtClean="0"/>
          </a:p>
        </p:txBody>
      </p:sp>
      <p:sp>
        <p:nvSpPr>
          <p:cNvPr id="3266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6660" name="Rectangle 3"/>
          <p:cNvSpPr>
            <a:spLocks noGrp="1" noChangeArrowheads="1"/>
          </p:cNvSpPr>
          <p:nvPr>
            <p:ph type="body" idx="1"/>
          </p:nvPr>
        </p:nvSpPr>
        <p:spPr bwMode="auto">
          <a:xfrm>
            <a:off x="641775" y="4558904"/>
            <a:ext cx="6031653" cy="4323874"/>
          </a:xfrm>
          <a:noFill/>
        </p:spPr>
        <p:txBody>
          <a:bodyPr wrap="square" numCol="1" anchor="t" anchorCtr="0" compatLnSpc="1">
            <a:prstTxWarp prst="textNoShape">
              <a:avLst/>
            </a:prstTxWarp>
          </a:bodyPr>
          <a:lstStyle/>
          <a:p>
            <a:r>
              <a:rPr lang="en-US" sz="1000" dirty="0" smtClean="0"/>
              <a:t> </a:t>
            </a:r>
            <a:r>
              <a:rPr lang="en-US" sz="1000" b="1" u="sng" dirty="0" smtClean="0"/>
              <a:t>EAST-SIDE ALIGNMENT OPTION</a:t>
            </a:r>
            <a:endParaRPr lang="en-US" sz="1000" dirty="0" smtClean="0"/>
          </a:p>
          <a:p>
            <a:pPr>
              <a:buFontTx/>
              <a:buChar char="•"/>
            </a:pPr>
            <a:r>
              <a:rPr lang="en-US" sz="1000" dirty="0" smtClean="0"/>
              <a:t>  Washington Group International report to SWC to answer due diligence questions regarding cost of project &amp; other ROW questions  Facility studied = 15,000 cfs</a:t>
            </a:r>
          </a:p>
          <a:p>
            <a:pPr>
              <a:buFontTx/>
              <a:buChar char="•"/>
            </a:pPr>
            <a:r>
              <a:rPr lang="en-US" sz="1000" dirty="0" smtClean="0"/>
              <a:t>  Pumping plant = 15 ft lift; located midway down the canal, </a:t>
            </a:r>
            <a:r>
              <a:rPr lang="en-US" sz="400" dirty="0" smtClean="0"/>
              <a:t>near Disappointment Slough</a:t>
            </a:r>
            <a:endParaRPr lang="en-US" sz="1000" dirty="0" smtClean="0"/>
          </a:p>
          <a:p>
            <a:pPr>
              <a:buFontTx/>
              <a:buChar char="•"/>
            </a:pPr>
            <a:r>
              <a:rPr lang="en-US" sz="1000" dirty="0" smtClean="0"/>
              <a:t>  Canal length = 46 mi</a:t>
            </a:r>
          </a:p>
          <a:p>
            <a:pPr>
              <a:buFontTx/>
              <a:buChar char="•"/>
            </a:pPr>
            <a:r>
              <a:rPr lang="en-US" sz="1000" dirty="0" smtClean="0"/>
              <a:t>  Inverted Siphons under streams/rivers = 11 crossings</a:t>
            </a:r>
          </a:p>
          <a:p>
            <a:pPr>
              <a:buFontTx/>
              <a:buChar char="•"/>
            </a:pPr>
            <a:r>
              <a:rPr lang="en-US" sz="1000" dirty="0" smtClean="0"/>
              <a:t>  Estimated construction costs (2006 dollars) = $3.3 to 3.7 billion (includes 30% contingences and 35% planning, design, legal &amp; project mgmt. costs)</a:t>
            </a:r>
          </a:p>
          <a:p>
            <a:pPr>
              <a:buFontTx/>
              <a:buChar char="•"/>
            </a:pPr>
            <a:r>
              <a:rPr lang="en-US" sz="1000" dirty="0" smtClean="0"/>
              <a:t>  Peat soil depth = 0 to 10 ft.; this will require removal, dewatering, and replacement</a:t>
            </a:r>
          </a:p>
          <a:p>
            <a:pPr>
              <a:buFontTx/>
              <a:buChar char="•"/>
            </a:pPr>
            <a:r>
              <a:rPr lang="en-US" sz="1000" dirty="0" smtClean="0"/>
              <a:t>  Bottom Width = 340 ft (at 15,000 cfs); 140 ft. (at 10,000 cfs)</a:t>
            </a:r>
          </a:p>
          <a:p>
            <a:pPr>
              <a:buFontTx/>
              <a:buChar char="•"/>
            </a:pPr>
            <a:r>
              <a:rPr lang="en-US" sz="1000" dirty="0" smtClean="0"/>
              <a:t>  Top Width = 500 to 700 ft.</a:t>
            </a:r>
          </a:p>
          <a:p>
            <a:pPr>
              <a:buFontTx/>
              <a:buChar char="•"/>
            </a:pPr>
            <a:r>
              <a:rPr lang="en-US" sz="1000" dirty="0" smtClean="0"/>
              <a:t>  Overall Width = 1000 ft includes maintenance roads, etc.</a:t>
            </a:r>
          </a:p>
          <a:p>
            <a:pPr>
              <a:buFontTx/>
              <a:buChar char="•"/>
            </a:pPr>
            <a:r>
              <a:rPr lang="en-US" sz="400" dirty="0" smtClean="0"/>
              <a:t>  Design velocity = 1.6 fps</a:t>
            </a:r>
            <a:endParaRPr lang="en-US" sz="1000" dirty="0" smtClean="0"/>
          </a:p>
          <a:p>
            <a:pPr>
              <a:buFontTx/>
              <a:buChar char="•"/>
            </a:pPr>
            <a:r>
              <a:rPr lang="en-US" sz="1000" dirty="0" smtClean="0"/>
              <a:t>  Siphons = 11; Box culvert for 15,000 cfs = 6 boxes at 30’x30’ (2,500 cfs each box)</a:t>
            </a:r>
          </a:p>
          <a:p>
            <a:pPr>
              <a:buFontTx/>
              <a:buChar char="•"/>
            </a:pPr>
            <a:r>
              <a:rPr lang="en-US" sz="1000" dirty="0" smtClean="0"/>
              <a:t>  Existing levee improvement costs = $5 to 90 million per mile; Excavation of peat over 20’ depth (requiring soil mixing) costs $90 million/mile</a:t>
            </a:r>
          </a:p>
          <a:p>
            <a:pPr>
              <a:buFontTx/>
              <a:buChar char="•"/>
            </a:pPr>
            <a:r>
              <a:rPr lang="en-US" sz="1000" dirty="0" smtClean="0"/>
              <a:t>  Land costs in secondary zone estimated at $50,000 to $200,000 per acre</a:t>
            </a:r>
          </a:p>
          <a:p>
            <a:pPr>
              <a:buFontTx/>
              <a:buChar char="•"/>
            </a:pPr>
            <a:r>
              <a:rPr lang="en-US" sz="1000" dirty="0" smtClean="0"/>
              <a:t>  Land costs in primary zone estimated at $7,000 per acre</a:t>
            </a:r>
          </a:p>
          <a:p>
            <a:pPr>
              <a:buFontTx/>
              <a:buChar char="•"/>
            </a:pPr>
            <a:r>
              <a:rPr lang="en-US" sz="1100" dirty="0" smtClean="0"/>
              <a:t>  Urban levee standards (200 yr level of protection) = $13-36 million per mile</a:t>
            </a:r>
          </a:p>
          <a:p>
            <a:pPr>
              <a:buFontTx/>
              <a:buChar char="•"/>
            </a:pPr>
            <a:r>
              <a:rPr lang="en-US" sz="1100" dirty="0" smtClean="0"/>
              <a:t>  Delta levees are designed for overtopping &amp; seepage, not earthquake</a:t>
            </a:r>
            <a:endParaRPr lang="en-US" sz="1000"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a:buFontTx/>
              <a:buChar char="•"/>
            </a:pPr>
            <a:r>
              <a:rPr lang="en-US" dirty="0" smtClean="0"/>
              <a:t>  Inland Feeder </a:t>
            </a:r>
            <a:r>
              <a:rPr lang="en-US" dirty="0" smtClean="0"/>
              <a:t>(Arrowhead Tunnel)= </a:t>
            </a:r>
            <a:r>
              <a:rPr lang="en-US" dirty="0" smtClean="0"/>
              <a:t>14ft diameter</a:t>
            </a:r>
          </a:p>
          <a:p>
            <a:pPr>
              <a:buFontTx/>
              <a:buChar char="•"/>
            </a:pPr>
            <a:r>
              <a:rPr lang="en-US" dirty="0" smtClean="0"/>
              <a:t>  Picture (in slide) = 26 ft diameter</a:t>
            </a:r>
          </a:p>
          <a:p>
            <a:pPr>
              <a:buFontTx/>
              <a:buChar char="•"/>
            </a:pPr>
            <a:r>
              <a:rPr lang="en-US" dirty="0" smtClean="0"/>
              <a:t>  Delta PC = </a:t>
            </a:r>
            <a:r>
              <a:rPr lang="en-US" dirty="0" smtClean="0"/>
              <a:t>37 </a:t>
            </a:r>
            <a:r>
              <a:rPr lang="en-US" dirty="0" smtClean="0"/>
              <a:t>ft </a:t>
            </a:r>
            <a:r>
              <a:rPr lang="en-US" dirty="0" smtClean="0"/>
              <a:t>outside diameter; 33 ft inside</a:t>
            </a:r>
            <a:endParaRPr lang="en-US" dirty="0" smtClean="0"/>
          </a:p>
          <a:p>
            <a:pPr>
              <a:buFontTx/>
              <a:buNone/>
            </a:pPr>
            <a:endParaRPr lang="en-US" dirty="0" smtClean="0"/>
          </a:p>
        </p:txBody>
      </p:sp>
      <p:sp>
        <p:nvSpPr>
          <p:cNvPr id="4" name="Slide Number Placeholder 3"/>
          <p:cNvSpPr>
            <a:spLocks noGrp="1"/>
          </p:cNvSpPr>
          <p:nvPr>
            <p:ph type="sldNum" sz="quarter" idx="5"/>
          </p:nvPr>
        </p:nvSpPr>
        <p:spPr/>
        <p:txBody>
          <a:bodyPr/>
          <a:lstStyle/>
          <a:p>
            <a:pPr>
              <a:defRPr/>
            </a:pPr>
            <a:fld id="{A40ABEF7-F2A5-4A2E-9C8E-87B606C0069C}" type="slidenum">
              <a:rPr lang="en-US" smtClean="0"/>
              <a:pPr>
                <a:defRPr/>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Roman aqueduct is still in use today</a:t>
            </a:r>
            <a:endParaRPr lang="en-US" dirty="0"/>
          </a:p>
        </p:txBody>
      </p:sp>
      <p:sp>
        <p:nvSpPr>
          <p:cNvPr id="4" name="Slide Number Placeholder 3"/>
          <p:cNvSpPr>
            <a:spLocks noGrp="1"/>
          </p:cNvSpPr>
          <p:nvPr>
            <p:ph type="sldNum" sz="quarter" idx="10"/>
          </p:nvPr>
        </p:nvSpPr>
        <p:spPr/>
        <p:txBody>
          <a:bodyPr/>
          <a:lstStyle/>
          <a:p>
            <a:pPr>
              <a:defRPr/>
            </a:pPr>
            <a:fld id="{0F8A1D48-E87F-4F21-9D75-747A9013154F}"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F8A1D48-E87F-4F21-9D75-747A9013154F}"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F8A1D48-E87F-4F21-9D75-747A9013154F}"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F8A1D48-E87F-4F21-9D75-747A9013154F}"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err="1" smtClean="0"/>
              <a:t>Lovat</a:t>
            </a:r>
            <a:r>
              <a:rPr lang="en-US" dirty="0" smtClean="0"/>
              <a:t> – Canada</a:t>
            </a:r>
          </a:p>
          <a:p>
            <a:r>
              <a:rPr lang="en-US" dirty="0" err="1" smtClean="0"/>
              <a:t>Terratec</a:t>
            </a:r>
            <a:r>
              <a:rPr lang="en-US" dirty="0" smtClean="0"/>
              <a:t> – Australia</a:t>
            </a:r>
          </a:p>
          <a:p>
            <a:r>
              <a:rPr lang="en-US" dirty="0" smtClean="0"/>
              <a:t>NFM – France</a:t>
            </a:r>
          </a:p>
          <a:p>
            <a:r>
              <a:rPr lang="en-US" dirty="0" smtClean="0"/>
              <a:t>KHI – Japan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smtClean="0"/>
              <a:t>Herrenknecht</a:t>
            </a:r>
            <a:r>
              <a:rPr lang="en-US" dirty="0" smtClean="0"/>
              <a:t> – Germany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Robbins – USA *</a:t>
            </a:r>
          </a:p>
          <a:p>
            <a:endParaRPr lang="en-US" dirty="0" smtClean="0"/>
          </a:p>
          <a:p>
            <a:r>
              <a:rPr lang="en-US" dirty="0" err="1" smtClean="0"/>
              <a:t>Jarva</a:t>
            </a:r>
            <a:r>
              <a:rPr lang="en-US" dirty="0" smtClean="0"/>
              <a:t> – USA</a:t>
            </a:r>
          </a:p>
          <a:p>
            <a:r>
              <a:rPr lang="en-US" dirty="0" smtClean="0"/>
              <a:t>Atlas </a:t>
            </a:r>
            <a:r>
              <a:rPr lang="en-US" dirty="0" err="1" smtClean="0"/>
              <a:t>Copco</a:t>
            </a:r>
            <a:r>
              <a:rPr lang="en-US" dirty="0" smtClean="0"/>
              <a:t> – Sweden</a:t>
            </a:r>
          </a:p>
          <a:p>
            <a:r>
              <a:rPr lang="en-US" dirty="0" err="1" smtClean="0"/>
              <a:t>Habegger</a:t>
            </a:r>
            <a:r>
              <a:rPr lang="en-US" dirty="0" smtClean="0"/>
              <a:t> – </a:t>
            </a:r>
            <a:r>
              <a:rPr lang="en-US" dirty="0" err="1" smtClean="0"/>
              <a:t>Wohlmeyer</a:t>
            </a:r>
            <a:r>
              <a:rPr lang="en-US" dirty="0" smtClean="0"/>
              <a:t> – Switzerland</a:t>
            </a:r>
          </a:p>
          <a:p>
            <a:r>
              <a:rPr lang="en-US" dirty="0" err="1" smtClean="0"/>
              <a:t>Boretec</a:t>
            </a:r>
            <a:r>
              <a:rPr lang="en-US" dirty="0" smtClean="0"/>
              <a:t> – USA</a:t>
            </a:r>
          </a:p>
          <a:p>
            <a:r>
              <a:rPr lang="en-US" dirty="0" err="1" smtClean="0"/>
              <a:t>Kumatsu</a:t>
            </a:r>
            <a:r>
              <a:rPr lang="en-US" dirty="0" smtClean="0"/>
              <a:t> – Japan *</a:t>
            </a:r>
          </a:p>
          <a:p>
            <a:r>
              <a:rPr lang="en-US" dirty="0" smtClean="0"/>
              <a:t>Mitsubishi – Japan *</a:t>
            </a:r>
          </a:p>
          <a:p>
            <a:r>
              <a:rPr lang="en-US" dirty="0" smtClean="0"/>
              <a:t>Hughes Tool Co – USA</a:t>
            </a:r>
          </a:p>
          <a:p>
            <a:r>
              <a:rPr lang="en-US" dirty="0" smtClean="0"/>
              <a:t>Wirth – Germany *</a:t>
            </a:r>
          </a:p>
          <a:p>
            <a:r>
              <a:rPr lang="en-US" dirty="0" err="1" smtClean="0"/>
              <a:t>Demag</a:t>
            </a:r>
            <a:r>
              <a:rPr lang="en-US" dirty="0" smtClean="0"/>
              <a:t> – Germany</a:t>
            </a:r>
          </a:p>
          <a:p>
            <a:r>
              <a:rPr lang="en-US" dirty="0" err="1" smtClean="0"/>
              <a:t>Voest</a:t>
            </a:r>
            <a:r>
              <a:rPr lang="en-US" dirty="0" smtClean="0"/>
              <a:t> Alpine</a:t>
            </a:r>
          </a:p>
          <a:p>
            <a:r>
              <a:rPr lang="en-US" dirty="0" smtClean="0"/>
              <a:t>Construction &amp; Tunneling Services – USA</a:t>
            </a:r>
          </a:p>
          <a:p>
            <a:r>
              <a:rPr lang="en-US" dirty="0" smtClean="0"/>
              <a:t>Bade – Germany</a:t>
            </a:r>
          </a:p>
          <a:p>
            <a:r>
              <a:rPr lang="en-US" dirty="0" err="1" smtClean="0"/>
              <a:t>Bouygues-Montachie</a:t>
            </a:r>
            <a:r>
              <a:rPr lang="en-US" dirty="0" smtClean="0"/>
              <a:t> – France</a:t>
            </a:r>
          </a:p>
          <a:p>
            <a:r>
              <a:rPr lang="en-US" dirty="0" err="1" smtClean="0"/>
              <a:t>Calweld</a:t>
            </a:r>
            <a:r>
              <a:rPr lang="en-US" dirty="0" smtClean="0"/>
              <a:t>-Smith – USA</a:t>
            </a:r>
          </a:p>
          <a:p>
            <a:r>
              <a:rPr lang="en-US" dirty="0" smtClean="0"/>
              <a:t>Dresser -- USA</a:t>
            </a:r>
          </a:p>
          <a:p>
            <a:r>
              <a:rPr lang="en-US" dirty="0" smtClean="0"/>
              <a:t>Ingersoll-Rand Lawrence – USA</a:t>
            </a:r>
          </a:p>
          <a:p>
            <a:r>
              <a:rPr lang="en-US" dirty="0" smtClean="0"/>
              <a:t>Krupp – Germany</a:t>
            </a:r>
          </a:p>
          <a:p>
            <a:r>
              <a:rPr lang="en-US" dirty="0" smtClean="0"/>
              <a:t>National Coal Board – GB</a:t>
            </a:r>
          </a:p>
          <a:p>
            <a:r>
              <a:rPr lang="en-US" dirty="0" smtClean="0"/>
              <a:t>Priestly – GB</a:t>
            </a:r>
          </a:p>
          <a:p>
            <a:r>
              <a:rPr lang="en-US" dirty="0" smtClean="0"/>
              <a:t>Subterranean Tools – GB</a:t>
            </a:r>
          </a:p>
          <a:p>
            <a:r>
              <a:rPr lang="en-US" dirty="0" err="1" smtClean="0"/>
              <a:t>Thyssen</a:t>
            </a:r>
            <a:r>
              <a:rPr lang="en-US" baseline="0" dirty="0" smtClean="0"/>
              <a:t> – GB</a:t>
            </a:r>
          </a:p>
          <a:p>
            <a:r>
              <a:rPr lang="en-US" baseline="0" dirty="0" smtClean="0"/>
              <a:t>USSR</a:t>
            </a: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B3E255C-D36A-4B97-8C4D-BA7948F444BB}" type="slidenum">
              <a:rPr lang="en-US" smtClean="0">
                <a:solidFill>
                  <a:prstClr val="black"/>
                </a:solidFill>
              </a:rPr>
              <a:pPr/>
              <a:t>20</a:t>
            </a:fld>
            <a:endParaRPr lang="en-US">
              <a:solidFill>
                <a:prstClr val="black"/>
              </a:solidFill>
            </a:endParaRPr>
          </a:p>
        </p:txBody>
      </p:sp>
    </p:spTree>
    <p:extLst>
      <p:ext uri="{BB962C8B-B14F-4D97-AF65-F5344CB8AC3E}">
        <p14:creationId xmlns="" xmlns:p14="http://schemas.microsoft.com/office/powerpoint/2010/main" val="38860024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Other </a:t>
            </a:r>
            <a:r>
              <a:rPr lang="en-US" sz="1200" dirty="0" smtClean="0">
                <a:latin typeface="+mj-lt"/>
              </a:rPr>
              <a:t>tunnels:</a:t>
            </a:r>
            <a:r>
              <a:rPr lang="en-US" sz="1200" baseline="0" dirty="0" smtClean="0">
                <a:latin typeface="+mj-lt"/>
              </a:rPr>
              <a:t> </a:t>
            </a:r>
            <a:r>
              <a:rPr lang="en-US" sz="1200" b="0" kern="12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rPr>
              <a:t>51 ft. – </a:t>
            </a:r>
            <a:r>
              <a:rPr lang="en-US" sz="1200" b="0" dirty="0" smtClean="0">
                <a:latin typeface="+mj-lt"/>
              </a:rPr>
              <a:t>Shanghai, China Yangtze </a:t>
            </a:r>
            <a:r>
              <a:rPr lang="en-US" sz="1200" dirty="0" smtClean="0">
                <a:latin typeface="+mj-lt"/>
              </a:rPr>
              <a:t>River </a:t>
            </a:r>
            <a:r>
              <a:rPr lang="en-US" sz="1200" dirty="0" smtClean="0"/>
              <a:t>highway tunnel; 2 bores</a:t>
            </a:r>
            <a:endParaRPr lang="en-US" sz="1400" dirty="0" smtClean="0"/>
          </a:p>
          <a:p>
            <a:endParaRPr lang="en-US" dirty="0" smtClean="0"/>
          </a:p>
          <a:p>
            <a:r>
              <a:rPr lang="en-US" dirty="0" smtClean="0"/>
              <a:t>Chicago tunnels</a:t>
            </a:r>
            <a:r>
              <a:rPr lang="en-US" baseline="0" dirty="0" smtClean="0"/>
              <a:t> address combined sewer and runoff overflow from being dumped (and polluting) Lake Michigan.  EPA rule requires they hold the water and run it through their treatment plant.  The 109 miles of 30 foot tunnels and smaller tunnels are used as a storage reservoir until it can be treated. </a:t>
            </a:r>
            <a:r>
              <a:rPr lang="en-US" u="sng" baseline="0" dirty="0" smtClean="0">
                <a:solidFill>
                  <a:srgbClr val="FF0000"/>
                </a:solidFill>
              </a:rPr>
              <a:t>Robbins Company had 18 TBMs out of the 30 TBMs in Chicago</a:t>
            </a:r>
            <a:r>
              <a:rPr lang="en-US" baseline="0" dirty="0" smtClean="0"/>
              <a:t>.  Chicago soil is all limestone </a:t>
            </a:r>
          </a:p>
          <a:p>
            <a:endParaRPr lang="en-US" baseline="0" dirty="0" smtClean="0"/>
          </a:p>
          <a:p>
            <a:r>
              <a:rPr lang="en-US" baseline="0" dirty="0" smtClean="0"/>
              <a:t>Cleveland tunnels 1997 to 2008</a:t>
            </a:r>
          </a:p>
          <a:p>
            <a:endParaRPr lang="en-US" dirty="0" smtClean="0"/>
          </a:p>
          <a:p>
            <a:r>
              <a:rPr lang="en-US" dirty="0" smtClean="0"/>
              <a:t>Alp Transit Tunnels – 2 bores;</a:t>
            </a:r>
            <a:r>
              <a:rPr lang="en-US" baseline="0" dirty="0" smtClean="0"/>
              <a:t> 30 ft diameter; 56 miles long; High speed rail; 5 TBMs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F8A1D48-E87F-4F21-9D75-747A9013154F}"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3E255C-D36A-4B97-8C4D-BA7948F444BB}"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spcAft>
                <a:spcPts val="1200"/>
              </a:spcAft>
            </a:pPr>
            <a:r>
              <a:rPr lang="en-US" dirty="0" smtClean="0"/>
              <a:t>3.4 million cubic yards of concrete</a:t>
            </a:r>
          </a:p>
          <a:p>
            <a:pPr lvl="1">
              <a:spcBef>
                <a:spcPts val="0"/>
              </a:spcBef>
              <a:spcAft>
                <a:spcPts val="1200"/>
              </a:spcAft>
            </a:pPr>
            <a:r>
              <a:rPr lang="en-US" sz="1100" dirty="0" smtClean="0">
                <a:solidFill>
                  <a:srgbClr val="D8B25C"/>
                </a:solidFill>
              </a:rPr>
              <a:t>Hoover Dam 3.25 million cy</a:t>
            </a:r>
          </a:p>
          <a:p>
            <a:pPr lvl="1">
              <a:spcBef>
                <a:spcPts val="0"/>
              </a:spcBef>
              <a:spcAft>
                <a:spcPts val="1200"/>
              </a:spcAft>
            </a:pPr>
            <a:r>
              <a:rPr lang="en-US" sz="1100" dirty="0" smtClean="0">
                <a:solidFill>
                  <a:srgbClr val="D8B25C"/>
                </a:solidFill>
              </a:rPr>
              <a:t>Segments  stacked 3 high require 1 sq mile</a:t>
            </a:r>
          </a:p>
          <a:p>
            <a:pPr>
              <a:spcBef>
                <a:spcPts val="0"/>
              </a:spcBef>
              <a:spcAft>
                <a:spcPts val="1200"/>
              </a:spcAft>
            </a:pPr>
            <a:r>
              <a:rPr lang="en-US" dirty="0" smtClean="0"/>
              <a:t>15 million cubic yards of tunnel muck</a:t>
            </a:r>
          </a:p>
          <a:p>
            <a:pPr lvl="1">
              <a:spcBef>
                <a:spcPts val="0"/>
              </a:spcBef>
              <a:spcAft>
                <a:spcPts val="1200"/>
              </a:spcAft>
            </a:pPr>
            <a:r>
              <a:rPr lang="en-US" sz="1100" dirty="0" smtClean="0">
                <a:solidFill>
                  <a:srgbClr val="D8B25C"/>
                </a:solidFill>
              </a:rPr>
              <a:t>1000 story football field</a:t>
            </a:r>
          </a:p>
          <a:p>
            <a:pPr lvl="1">
              <a:spcBef>
                <a:spcPts val="0"/>
              </a:spcBef>
              <a:spcAft>
                <a:spcPts val="1200"/>
              </a:spcAft>
            </a:pPr>
            <a:r>
              <a:rPr lang="en-US" sz="1100" dirty="0" smtClean="0">
                <a:solidFill>
                  <a:srgbClr val="D8B25C"/>
                </a:solidFill>
              </a:rPr>
              <a:t>3.8 million muck car trips</a:t>
            </a:r>
          </a:p>
          <a:p>
            <a:pPr>
              <a:spcBef>
                <a:spcPts val="0"/>
              </a:spcBef>
              <a:spcAft>
                <a:spcPts val="1200"/>
              </a:spcAft>
            </a:pPr>
            <a:r>
              <a:rPr lang="en-US" dirty="0" smtClean="0"/>
              <a:t>260 million feet of reinforcing steel</a:t>
            </a:r>
          </a:p>
          <a:p>
            <a:pPr lvl="1">
              <a:spcBef>
                <a:spcPts val="0"/>
              </a:spcBef>
              <a:spcAft>
                <a:spcPts val="1200"/>
              </a:spcAft>
            </a:pPr>
            <a:r>
              <a:rPr lang="en-US" sz="1100" dirty="0" smtClean="0">
                <a:solidFill>
                  <a:srgbClr val="D8B25C"/>
                </a:solidFill>
              </a:rPr>
              <a:t>2 times around the world</a:t>
            </a:r>
          </a:p>
          <a:p>
            <a:endParaRPr lang="en-US" sz="700" dirty="0"/>
          </a:p>
        </p:txBody>
      </p:sp>
      <p:sp>
        <p:nvSpPr>
          <p:cNvPr id="4" name="Slide Number Placeholder 3"/>
          <p:cNvSpPr>
            <a:spLocks noGrp="1"/>
          </p:cNvSpPr>
          <p:nvPr>
            <p:ph type="sldNum" sz="quarter" idx="10"/>
          </p:nvPr>
        </p:nvSpPr>
        <p:spPr/>
        <p:txBody>
          <a:bodyPr/>
          <a:lstStyle/>
          <a:p>
            <a:fld id="{CEB69217-B776-42A7-BE46-87D899A788DB}" type="slidenum">
              <a:rPr lang="en-US" smtClean="0"/>
              <a:pPr/>
              <a:t>23</a:t>
            </a:fld>
            <a:endParaRPr lang="en-US"/>
          </a:p>
        </p:txBody>
      </p:sp>
    </p:spTree>
    <p:extLst>
      <p:ext uri="{BB962C8B-B14F-4D97-AF65-F5344CB8AC3E}">
        <p14:creationId xmlns="" xmlns:p14="http://schemas.microsoft.com/office/powerpoint/2010/main" val="36336912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3E255C-D36A-4B97-8C4D-BA7948F444BB}"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3E255C-D36A-4B97-8C4D-BA7948F444BB}"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0" dirty="0" smtClean="0">
                <a:latin typeface="+mn-lt"/>
                <a:cs typeface="+mn-cs"/>
              </a:rPr>
              <a:t>2 mi.</a:t>
            </a:r>
            <a:r>
              <a:rPr lang="en-US" sz="1200" dirty="0" smtClean="0">
                <a:latin typeface="+mn-lt"/>
                <a:cs typeface="+mn-cs"/>
              </a:rPr>
              <a:t> length</a:t>
            </a:r>
            <a:endParaRPr lang="en-US" sz="1200" baseline="0" dirty="0" smtClean="0">
              <a:latin typeface="+mn-lt"/>
              <a:cs typeface="+mn-cs"/>
            </a:endParaRPr>
          </a:p>
          <a:p>
            <a:endParaRPr lang="en-US" dirty="0"/>
          </a:p>
        </p:txBody>
      </p:sp>
      <p:sp>
        <p:nvSpPr>
          <p:cNvPr id="4" name="Slide Number Placeholder 3"/>
          <p:cNvSpPr>
            <a:spLocks noGrp="1"/>
          </p:cNvSpPr>
          <p:nvPr>
            <p:ph type="sldNum" sz="quarter" idx="10"/>
          </p:nvPr>
        </p:nvSpPr>
        <p:spPr/>
        <p:txBody>
          <a:bodyPr/>
          <a:lstStyle/>
          <a:p>
            <a:fld id="{8B3E255C-D36A-4B97-8C4D-BA7948F444BB}"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3E255C-D36A-4B97-8C4D-BA7948F444BB}"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Air, water, cement</a:t>
            </a:r>
            <a:r>
              <a:rPr lang="en-US" baseline="0" dirty="0" smtClean="0"/>
              <a:t> mixture to fill the voids to make it more stable to excavate.</a:t>
            </a:r>
            <a:endParaRPr lang="en-US" dirty="0"/>
          </a:p>
        </p:txBody>
      </p:sp>
      <p:sp>
        <p:nvSpPr>
          <p:cNvPr id="4" name="Slide Number Placeholder 3"/>
          <p:cNvSpPr>
            <a:spLocks noGrp="1"/>
          </p:cNvSpPr>
          <p:nvPr>
            <p:ph type="sldNum" sz="quarter" idx="10"/>
          </p:nvPr>
        </p:nvSpPr>
        <p:spPr/>
        <p:txBody>
          <a:bodyPr/>
          <a:lstStyle/>
          <a:p>
            <a:fld id="{8B3E255C-D36A-4B97-8C4D-BA7948F444BB}"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xmlns="" val="265558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232420-091F-4E9B-8F54-E58DA9D0FA76}" type="slidenum">
              <a:rPr lang="en-US" smtClean="0"/>
              <a:pPr/>
              <a:t>29</a:t>
            </a:fld>
            <a:endParaRPr lang="en-US"/>
          </a:p>
        </p:txBody>
      </p:sp>
    </p:spTree>
    <p:extLst>
      <p:ext uri="{BB962C8B-B14F-4D97-AF65-F5344CB8AC3E}">
        <p14:creationId xmlns:p14="http://schemas.microsoft.com/office/powerpoint/2010/main" xmlns="" val="3186555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Two-Pronged Approach</a:t>
            </a:r>
            <a:endParaRPr lang="en-US" dirty="0" smtClean="0"/>
          </a:p>
        </p:txBody>
      </p:sp>
      <p:sp>
        <p:nvSpPr>
          <p:cNvPr id="65540" name="Slide Number Placeholder 3"/>
          <p:cNvSpPr>
            <a:spLocks noGrp="1"/>
          </p:cNvSpPr>
          <p:nvPr>
            <p:ph type="sldNum" sz="quarter" idx="5"/>
          </p:nvPr>
        </p:nvSpPr>
        <p:spPr bwMode="auto">
          <a:noFill/>
          <a:ln>
            <a:miter lim="800000"/>
            <a:headEnd/>
            <a:tailEnd/>
          </a:ln>
        </p:spPr>
        <p:txBody>
          <a:bodyPr/>
          <a:lstStyle/>
          <a:p>
            <a:fld id="{245394D2-1C25-4E8F-855C-BF6EB308B572}" type="slidenum">
              <a:rPr lang="en-US" smtClean="0">
                <a:latin typeface="Calibri" pitchFamily="34" charset="0"/>
              </a:rPr>
              <a:pPr/>
              <a:t>3</a:t>
            </a:fld>
            <a:endParaRPr lang="en-US" dirty="0" smtClean="0">
              <a:latin typeface="Calibri"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232420-091F-4E9B-8F54-E58DA9D0FA76}" type="slidenum">
              <a:rPr lang="en-US">
                <a:solidFill>
                  <a:prstClr val="black"/>
                </a:solidFill>
              </a:rPr>
              <a:pPr/>
              <a:t>30</a:t>
            </a:fld>
            <a:endParaRPr lang="en-US">
              <a:solidFill>
                <a:prstClr val="black"/>
              </a:solidFill>
            </a:endParaRPr>
          </a:p>
        </p:txBody>
      </p:sp>
    </p:spTree>
    <p:extLst>
      <p:ext uri="{BB962C8B-B14F-4D97-AF65-F5344CB8AC3E}">
        <p14:creationId xmlns:p14="http://schemas.microsoft.com/office/powerpoint/2010/main" xmlns="" val="31865559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F4A85BB5-276E-40B5-8502-0E7382665A89}" type="slidenum">
              <a:rPr lang="en-US" smtClean="0"/>
              <a:pPr>
                <a:defRPr/>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a:spcBef>
                <a:spcPts val="622"/>
              </a:spcBef>
              <a:tabLst>
                <a:tab pos="2379502" algn="l"/>
              </a:tabLst>
            </a:pPr>
            <a:r>
              <a:rPr lang="en-US" sz="1100" dirty="0" smtClean="0"/>
              <a:t>2005 SWP Reliability (Pre-Bio Opinions)</a:t>
            </a:r>
          </a:p>
          <a:p>
            <a:pPr lvl="1">
              <a:spcBef>
                <a:spcPts val="622"/>
              </a:spcBef>
              <a:tabLst>
                <a:tab pos="2379502" algn="l"/>
              </a:tabLst>
            </a:pPr>
            <a:r>
              <a:rPr lang="en-US" sz="1100" dirty="0" smtClean="0"/>
              <a:t>68% − Average Table A deliveries</a:t>
            </a:r>
          </a:p>
          <a:p>
            <a:pPr lvl="1">
              <a:spcBef>
                <a:spcPts val="622"/>
              </a:spcBef>
              <a:tabLst>
                <a:tab pos="2379502" algn="l"/>
              </a:tabLst>
            </a:pPr>
            <a:r>
              <a:rPr lang="en-US" sz="1100" dirty="0" smtClean="0"/>
              <a:t>260,000 AF − Average Article 21</a:t>
            </a:r>
          </a:p>
          <a:p>
            <a:pPr>
              <a:spcBef>
                <a:spcPts val="1867"/>
              </a:spcBef>
              <a:tabLst>
                <a:tab pos="2379502" algn="l"/>
              </a:tabLst>
            </a:pPr>
            <a:r>
              <a:rPr lang="en-US" sz="1100" dirty="0" smtClean="0"/>
              <a:t>2009 SWP Reliability (Post-Bio Opinions)</a:t>
            </a:r>
          </a:p>
          <a:p>
            <a:pPr lvl="1">
              <a:spcBef>
                <a:spcPts val="622"/>
              </a:spcBef>
              <a:tabLst>
                <a:tab pos="2379502" algn="l"/>
              </a:tabLst>
            </a:pPr>
            <a:r>
              <a:rPr lang="en-US" sz="1100" dirty="0" smtClean="0"/>
              <a:t>60% − Average Table A deliveries</a:t>
            </a:r>
          </a:p>
          <a:p>
            <a:pPr lvl="1">
              <a:spcBef>
                <a:spcPts val="622"/>
              </a:spcBef>
              <a:tabLst>
                <a:tab pos="2379502" algn="l"/>
              </a:tabLst>
            </a:pPr>
            <a:r>
              <a:rPr lang="en-US" sz="1100" dirty="0" smtClean="0"/>
              <a:t>85,000 AF − Average Article 21</a:t>
            </a:r>
          </a:p>
          <a:p>
            <a:pPr>
              <a:spcBef>
                <a:spcPts val="1867"/>
              </a:spcBef>
              <a:tabLst>
                <a:tab pos="2379502" algn="l"/>
              </a:tabLst>
            </a:pPr>
            <a:r>
              <a:rPr lang="en-US" sz="1100" dirty="0" smtClean="0"/>
              <a:t>2010</a:t>
            </a:r>
          </a:p>
          <a:p>
            <a:pPr lvl="1">
              <a:spcBef>
                <a:spcPts val="622"/>
              </a:spcBef>
              <a:tabLst>
                <a:tab pos="2379502" algn="l"/>
              </a:tabLst>
            </a:pPr>
            <a:r>
              <a:rPr lang="en-US" sz="1100" dirty="0" smtClean="0"/>
              <a:t>30 – 50%:  expected Table A deliveries</a:t>
            </a:r>
          </a:p>
          <a:p>
            <a:pPr lvl="1">
              <a:spcBef>
                <a:spcPts val="622"/>
              </a:spcBef>
              <a:tabLst>
                <a:tab pos="2379502" algn="l"/>
              </a:tabLst>
            </a:pPr>
            <a:r>
              <a:rPr lang="en-US" sz="1100" dirty="0" smtClean="0"/>
              <a:t>0 </a:t>
            </a:r>
            <a:r>
              <a:rPr lang="en-US" sz="1100" dirty="0" err="1" smtClean="0"/>
              <a:t>af</a:t>
            </a:r>
            <a:r>
              <a:rPr lang="en-US" sz="1100" dirty="0" smtClean="0"/>
              <a:t>:  expected Article 21</a:t>
            </a:r>
          </a:p>
          <a:p>
            <a:pPr lvl="1">
              <a:spcBef>
                <a:spcPts val="622"/>
              </a:spcBef>
              <a:tabLst>
                <a:tab pos="2379502" algn="l"/>
              </a:tabLst>
            </a:pPr>
            <a:r>
              <a:rPr lang="en-US" sz="1100" dirty="0" smtClean="0"/>
              <a:t>600,000 – 1,000,000 AF: expected MWD deliveries</a:t>
            </a:r>
          </a:p>
          <a:p>
            <a:pPr lvl="1">
              <a:spcBef>
                <a:spcPts val="622"/>
              </a:spcBef>
              <a:tabLst>
                <a:tab pos="2379502" algn="l"/>
              </a:tabLst>
            </a:pPr>
            <a:endParaRPr lang="en-US" sz="1100" dirty="0" smtClean="0"/>
          </a:p>
          <a:p>
            <a:pPr>
              <a:tabLst>
                <a:tab pos="2379502" algn="l"/>
              </a:tabLst>
            </a:pPr>
            <a:endParaRPr lang="en-US" sz="1100" dirty="0" smtClean="0"/>
          </a:p>
        </p:txBody>
      </p:sp>
      <p:sp>
        <p:nvSpPr>
          <p:cNvPr id="4" name="Slide Number Placeholder 3"/>
          <p:cNvSpPr>
            <a:spLocks noGrp="1"/>
          </p:cNvSpPr>
          <p:nvPr>
            <p:ph type="sldNum" sz="quarter" idx="5"/>
          </p:nvPr>
        </p:nvSpPr>
        <p:spPr/>
        <p:txBody>
          <a:bodyPr/>
          <a:lstStyle/>
          <a:p>
            <a:pPr>
              <a:defRPr/>
            </a:pPr>
            <a:fld id="{281F8556-DD73-4E6C-A28A-0F2EBF4CDB53}" type="slidenum">
              <a:rPr lang="en-US" smtClean="0"/>
              <a:pPr>
                <a:defRPr/>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a:spcBef>
                <a:spcPts val="622"/>
              </a:spcBef>
              <a:tabLst>
                <a:tab pos="2379502" algn="l"/>
              </a:tabLst>
            </a:pPr>
            <a:r>
              <a:rPr lang="en-US" sz="1400" dirty="0" smtClean="0"/>
              <a:t>2005 SWP Reliability (Pre-Bio Opinions)</a:t>
            </a:r>
          </a:p>
          <a:p>
            <a:pPr lvl="1">
              <a:spcBef>
                <a:spcPts val="622"/>
              </a:spcBef>
              <a:tabLst>
                <a:tab pos="2379502" algn="l"/>
              </a:tabLst>
            </a:pPr>
            <a:r>
              <a:rPr lang="en-US" dirty="0" smtClean="0"/>
              <a:t>68% − Average Entitlement (Table A)</a:t>
            </a:r>
          </a:p>
          <a:p>
            <a:pPr lvl="1">
              <a:spcBef>
                <a:spcPts val="622"/>
              </a:spcBef>
              <a:tabLst>
                <a:tab pos="2379502" algn="l"/>
              </a:tabLst>
            </a:pPr>
            <a:r>
              <a:rPr lang="en-US" dirty="0" smtClean="0"/>
              <a:t>260,000 AF − Average Surplus (Article 21)</a:t>
            </a:r>
          </a:p>
          <a:p>
            <a:pPr>
              <a:spcBef>
                <a:spcPts val="1867"/>
              </a:spcBef>
              <a:tabLst>
                <a:tab pos="2379502" algn="l"/>
              </a:tabLst>
            </a:pPr>
            <a:r>
              <a:rPr lang="en-US" sz="1400" dirty="0" smtClean="0"/>
              <a:t>2009 SWP Reliability (Post-Bio Opinions)</a:t>
            </a:r>
          </a:p>
          <a:p>
            <a:pPr lvl="1">
              <a:spcBef>
                <a:spcPts val="622"/>
              </a:spcBef>
              <a:tabLst>
                <a:tab pos="2379502" algn="l"/>
              </a:tabLst>
            </a:pPr>
            <a:r>
              <a:rPr lang="en-US" dirty="0" smtClean="0"/>
              <a:t>60% − Average Entitlement (Table A)</a:t>
            </a:r>
          </a:p>
          <a:p>
            <a:pPr lvl="1">
              <a:spcBef>
                <a:spcPts val="622"/>
              </a:spcBef>
              <a:tabLst>
                <a:tab pos="2379502" algn="l"/>
              </a:tabLst>
            </a:pPr>
            <a:r>
              <a:rPr lang="en-US" dirty="0" smtClean="0"/>
              <a:t>85,000 AF − Average Surplus (Article 21)</a:t>
            </a:r>
          </a:p>
          <a:p>
            <a:pPr>
              <a:spcBef>
                <a:spcPts val="1867"/>
              </a:spcBef>
              <a:tabLst>
                <a:tab pos="2379502" algn="l"/>
              </a:tabLst>
            </a:pPr>
            <a:r>
              <a:rPr lang="en-US" sz="1400" dirty="0" smtClean="0"/>
              <a:t>2010</a:t>
            </a:r>
          </a:p>
          <a:p>
            <a:pPr lvl="1">
              <a:spcBef>
                <a:spcPts val="622"/>
              </a:spcBef>
              <a:tabLst>
                <a:tab pos="2379502" algn="l"/>
              </a:tabLst>
            </a:pPr>
            <a:r>
              <a:rPr lang="en-US" dirty="0" smtClean="0"/>
              <a:t>30 – 50%:  expected deliveries (Table A)</a:t>
            </a:r>
          </a:p>
          <a:p>
            <a:pPr lvl="1">
              <a:spcBef>
                <a:spcPts val="622"/>
              </a:spcBef>
              <a:tabLst>
                <a:tab pos="2379502" algn="l"/>
              </a:tabLst>
            </a:pPr>
            <a:r>
              <a:rPr lang="en-US" dirty="0" smtClean="0"/>
              <a:t>0 </a:t>
            </a:r>
            <a:r>
              <a:rPr lang="en-US" dirty="0" err="1" smtClean="0"/>
              <a:t>af</a:t>
            </a:r>
            <a:r>
              <a:rPr lang="en-US" dirty="0" smtClean="0"/>
              <a:t>:  expected Article 21</a:t>
            </a:r>
          </a:p>
          <a:p>
            <a:pPr>
              <a:tabLst>
                <a:tab pos="2379502" algn="l"/>
              </a:tabLst>
            </a:pPr>
            <a:endParaRPr lang="en-US" sz="400" dirty="0" smtClean="0"/>
          </a:p>
        </p:txBody>
      </p:sp>
      <p:sp>
        <p:nvSpPr>
          <p:cNvPr id="4" name="Slide Number Placeholder 3"/>
          <p:cNvSpPr>
            <a:spLocks noGrp="1"/>
          </p:cNvSpPr>
          <p:nvPr>
            <p:ph type="sldNum" sz="quarter" idx="5"/>
          </p:nvPr>
        </p:nvSpPr>
        <p:spPr/>
        <p:txBody>
          <a:bodyPr/>
          <a:lstStyle/>
          <a:p>
            <a:pPr>
              <a:defRPr/>
            </a:pPr>
            <a:fld id="{045FE1DE-797D-46E5-9A78-B4030437E49B}" type="slidenum">
              <a:rPr lang="en-US" smtClean="0"/>
              <a:pPr>
                <a:defRPr/>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noAutofit/>
          </a:bodyPr>
          <a:lstStyle/>
          <a:p>
            <a:pPr>
              <a:tabLst>
                <a:tab pos="2379502" algn="l"/>
              </a:tabLst>
            </a:pPr>
            <a:endParaRPr lang="en-US" sz="600" dirty="0" smtClean="0"/>
          </a:p>
        </p:txBody>
      </p:sp>
      <p:sp>
        <p:nvSpPr>
          <p:cNvPr id="4" name="Slide Number Placeholder 3"/>
          <p:cNvSpPr>
            <a:spLocks noGrp="1"/>
          </p:cNvSpPr>
          <p:nvPr>
            <p:ph type="sldNum" sz="quarter" idx="5"/>
          </p:nvPr>
        </p:nvSpPr>
        <p:spPr/>
        <p:txBody>
          <a:bodyPr/>
          <a:lstStyle/>
          <a:p>
            <a:pPr>
              <a:defRPr/>
            </a:pPr>
            <a:fld id="{281F8556-DD73-4E6C-A28A-0F2EBF4CDB53}" type="slidenum">
              <a:rPr lang="en-US" smtClean="0"/>
              <a:pPr>
                <a:defRPr/>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noAutofit/>
          </a:bodyPr>
          <a:lstStyle/>
          <a:p>
            <a:pPr>
              <a:tabLst>
                <a:tab pos="2379502" algn="l"/>
              </a:tabLst>
            </a:pPr>
            <a:endParaRPr lang="en-US" sz="700" dirty="0" smtClean="0"/>
          </a:p>
        </p:txBody>
      </p:sp>
      <p:sp>
        <p:nvSpPr>
          <p:cNvPr id="4" name="Slide Number Placeholder 3"/>
          <p:cNvSpPr>
            <a:spLocks noGrp="1"/>
          </p:cNvSpPr>
          <p:nvPr>
            <p:ph type="sldNum" sz="quarter" idx="5"/>
          </p:nvPr>
        </p:nvSpPr>
        <p:spPr/>
        <p:txBody>
          <a:bodyPr/>
          <a:lstStyle/>
          <a:p>
            <a:pPr>
              <a:defRPr/>
            </a:pPr>
            <a:fld id="{281F8556-DD73-4E6C-A28A-0F2EBF4CDB53}" type="slidenum">
              <a:rPr lang="en-US" smtClean="0"/>
              <a:pPr>
                <a:defRPr/>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96DE89-5BB7-4792-81C6-60DA01D87119}" type="slidenum">
              <a:rPr lang="en-US" smtClean="0"/>
              <a:pPr/>
              <a:t>36</a:t>
            </a:fld>
            <a:endParaRPr lang="en-US"/>
          </a:p>
        </p:txBody>
      </p:sp>
    </p:spTree>
    <p:extLst>
      <p:ext uri="{BB962C8B-B14F-4D97-AF65-F5344CB8AC3E}">
        <p14:creationId xmlns="" xmlns:p14="http://schemas.microsoft.com/office/powerpoint/2010/main" val="10473097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96DE89-5BB7-4792-81C6-60DA01D87119}" type="slidenum">
              <a:rPr lang="en-US" smtClean="0"/>
              <a:pPr/>
              <a:t>37</a:t>
            </a:fld>
            <a:endParaRPr lang="en-US"/>
          </a:p>
        </p:txBody>
      </p:sp>
    </p:spTree>
    <p:extLst>
      <p:ext uri="{BB962C8B-B14F-4D97-AF65-F5344CB8AC3E}">
        <p14:creationId xmlns="" xmlns:p14="http://schemas.microsoft.com/office/powerpoint/2010/main" val="28292864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96DE89-5BB7-4792-81C6-60DA01D87119}" type="slidenum">
              <a:rPr lang="en-US" smtClean="0"/>
              <a:pPr/>
              <a:t>38</a:t>
            </a:fld>
            <a:endParaRPr lang="en-US"/>
          </a:p>
        </p:txBody>
      </p:sp>
    </p:spTree>
    <p:extLst>
      <p:ext uri="{BB962C8B-B14F-4D97-AF65-F5344CB8AC3E}">
        <p14:creationId xmlns="" xmlns:p14="http://schemas.microsoft.com/office/powerpoint/2010/main" val="28292864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z="1000" dirty="0" smtClean="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pPr>
              <a:defRPr/>
            </a:pPr>
            <a:fld id="{944301C2-43AE-42E1-881D-64446328438A}"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F8A1D48-E87F-4F21-9D75-747A9013154F}"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Slide Number Placeholder 3"/>
          <p:cNvSpPr>
            <a:spLocks noGrp="1"/>
          </p:cNvSpPr>
          <p:nvPr>
            <p:ph type="sldNum" sz="quarter" idx="5"/>
          </p:nvPr>
        </p:nvSpPr>
        <p:spPr/>
        <p:txBody>
          <a:bodyPr/>
          <a:lstStyle/>
          <a:p>
            <a:pPr defTabSz="968599">
              <a:defRPr/>
            </a:pPr>
            <a:fld id="{B4CD09C6-1E64-4A7D-B9C7-949515572F67}" type="slidenum">
              <a:rPr lang="en-US" smtClean="0"/>
              <a:pPr defTabSz="968599">
                <a:defRPr/>
              </a:pPr>
              <a:t>40</a:t>
            </a:fld>
            <a:endParaRPr lang="en-US" dirty="0" smtClean="0"/>
          </a:p>
        </p:txBody>
      </p:sp>
      <p:sp>
        <p:nvSpPr>
          <p:cNvPr id="110596" name="Notes Placeholder 2"/>
          <p:cNvSpPr>
            <a:spLocks noGrp="1"/>
          </p:cNvSpPr>
          <p:nvPr>
            <p:ph type="body" idx="3"/>
          </p:nvPr>
        </p:nvSpPr>
        <p:spPr bwMode="auto">
          <a:noFill/>
        </p:spPr>
        <p:txBody>
          <a:bodyPr wrap="square" numCol="1" anchor="t" anchorCtr="0" compatLnSpc="1">
            <a:prstTxWarp prst="textNoShape">
              <a:avLst/>
            </a:prstTxWarp>
          </a:bodyPr>
          <a:lstStyle/>
          <a:p>
            <a:pPr>
              <a:spcBef>
                <a:spcPct val="0"/>
              </a:spcBef>
            </a:pPr>
            <a:endParaRPr lang="en-US" b="1"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F8A1D48-E87F-4F21-9D75-747A9013154F}" type="slidenum">
              <a:rPr lang="en-US" smtClean="0"/>
              <a:pPr>
                <a:defRPr/>
              </a:pPr>
              <a:t>41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9D4F14-7CA1-49ED-997D-9397558BA222}" type="slidenum">
              <a:rPr lang="en-US"/>
              <a:pPr/>
              <a:t>5</a:t>
            </a:fld>
            <a:endParaRPr lang="en-US" dirty="0"/>
          </a:p>
        </p:txBody>
      </p:sp>
      <p:sp>
        <p:nvSpPr>
          <p:cNvPr id="265218" name="Rectangle 2"/>
          <p:cNvSpPr>
            <a:spLocks noGrp="1" noRot="1" noChangeAspect="1" noChangeArrowheads="1" noTextEdit="1"/>
          </p:cNvSpPr>
          <p:nvPr>
            <p:ph type="sldImg"/>
          </p:nvPr>
        </p:nvSpPr>
        <p:spPr>
          <a:xfrm>
            <a:off x="1257300" y="717550"/>
            <a:ext cx="4802188" cy="3602038"/>
          </a:xfrm>
          <a:ln/>
        </p:spPr>
      </p:sp>
      <p:sp>
        <p:nvSpPr>
          <p:cNvPr id="265219" name="Rectangle 3"/>
          <p:cNvSpPr>
            <a:spLocks noGrp="1" noChangeArrowheads="1"/>
          </p:cNvSpPr>
          <p:nvPr>
            <p:ph type="body" idx="1"/>
          </p:nvPr>
        </p:nvSpPr>
        <p:spPr>
          <a:xfrm>
            <a:off x="732183" y="4561228"/>
            <a:ext cx="5850835" cy="4321852"/>
          </a:xfrm>
        </p:spPr>
        <p:txBody>
          <a:bodyPr/>
          <a:lstStyle/>
          <a:p>
            <a:r>
              <a:rPr lang="en-US" dirty="0" smtClean="0"/>
              <a:t>There are three</a:t>
            </a:r>
            <a:r>
              <a:rPr lang="en-US" baseline="0" dirty="0" smtClean="0"/>
              <a:t> primary questions that we are continually asked by our policy people.  They are:</a:t>
            </a:r>
          </a:p>
          <a:p>
            <a:endParaRPr lang="en-US" baseline="0" dirty="0" smtClean="0"/>
          </a:p>
          <a:p>
            <a:pPr marL="240802" indent="-240802">
              <a:buAutoNum type="arabicPeriod"/>
            </a:pPr>
            <a:r>
              <a:rPr lang="en-US" baseline="0" dirty="0" smtClean="0"/>
              <a:t>What will a new conveyance facility cost me?</a:t>
            </a:r>
          </a:p>
          <a:p>
            <a:pPr marL="240802" indent="-240802">
              <a:buAutoNum type="arabicPeriod"/>
            </a:pPr>
            <a:r>
              <a:rPr lang="en-US" baseline="0" dirty="0" smtClean="0"/>
              <a:t>What will I get for my money?</a:t>
            </a:r>
          </a:p>
          <a:p>
            <a:pPr marL="240802" indent="-240802">
              <a:buAutoNum type="arabicPeriod"/>
            </a:pPr>
            <a:r>
              <a:rPr lang="en-US" baseline="0" dirty="0" smtClean="0"/>
              <a:t>What if I can’t afford to participate or others can’t afford, what can I expect in terms of future water supply and costs?</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txBox="1">
            <a:spLocks noGrp="1" noChangeArrowheads="1"/>
          </p:cNvSpPr>
          <p:nvPr/>
        </p:nvSpPr>
        <p:spPr bwMode="auto">
          <a:xfrm>
            <a:off x="4144618" y="9124092"/>
            <a:ext cx="3170583" cy="477108"/>
          </a:xfrm>
          <a:prstGeom prst="rect">
            <a:avLst/>
          </a:prstGeom>
          <a:noFill/>
          <a:ln w="12699">
            <a:noFill/>
            <a:miter lim="800000"/>
            <a:headEnd type="none" w="sm" len="sm"/>
            <a:tailEnd type="none" w="sm" len="sm"/>
          </a:ln>
        </p:spPr>
        <p:txBody>
          <a:bodyPr lIns="102491" tIns="51246" rIns="102491" bIns="51246" anchor="b"/>
          <a:lstStyle/>
          <a:p>
            <a:pPr algn="r" defTabSz="1009436"/>
            <a:fld id="{38D97C48-D0F5-4271-81FB-A3BF3DC3A470}" type="slidenum">
              <a:rPr lang="en-US" sz="1300">
                <a:latin typeface="Times New Roman" pitchFamily="18" charset="0"/>
              </a:rPr>
              <a:pPr algn="r" defTabSz="1009436"/>
              <a:t>6</a:t>
            </a:fld>
            <a:endParaRPr lang="en-US" sz="1300" dirty="0">
              <a:latin typeface="Times New Roman" pitchFamily="18" charset="0"/>
            </a:endParaRPr>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Notes Placeholder 4"/>
          <p:cNvSpPr>
            <a:spLocks noGrp="1"/>
          </p:cNvSpPr>
          <p:nvPr/>
        </p:nvSpPr>
        <p:spPr bwMode="auto">
          <a:xfrm>
            <a:off x="732183" y="4561226"/>
            <a:ext cx="5850835" cy="4318573"/>
          </a:xfrm>
          <a:prstGeom prst="rect">
            <a:avLst/>
          </a:prstGeom>
          <a:noFill/>
          <a:ln w="9525">
            <a:noFill/>
            <a:miter lim="800000"/>
            <a:headEnd/>
            <a:tailEnd/>
          </a:ln>
        </p:spPr>
        <p:txBody>
          <a:bodyPr lIns="96647" tIns="48324" rIns="96647" bIns="48324"/>
          <a:lstStyle/>
          <a:p>
            <a:pPr eaLnBrk="0" hangingPunct="0">
              <a:spcBef>
                <a:spcPct val="30000"/>
              </a:spcBef>
            </a:pPr>
            <a:endParaRPr lang="en-US" sz="1200" dirty="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txBox="1">
            <a:spLocks noGrp="1" noChangeArrowheads="1"/>
          </p:cNvSpPr>
          <p:nvPr/>
        </p:nvSpPr>
        <p:spPr bwMode="auto">
          <a:xfrm>
            <a:off x="4144618" y="9124092"/>
            <a:ext cx="3170583" cy="477108"/>
          </a:xfrm>
          <a:prstGeom prst="rect">
            <a:avLst/>
          </a:prstGeom>
          <a:noFill/>
          <a:ln w="12699">
            <a:noFill/>
            <a:miter lim="800000"/>
            <a:headEnd type="none" w="sm" len="sm"/>
            <a:tailEnd type="none" w="sm" len="sm"/>
          </a:ln>
        </p:spPr>
        <p:txBody>
          <a:bodyPr lIns="102496" tIns="51249" rIns="102496" bIns="51249" anchor="b"/>
          <a:lstStyle/>
          <a:p>
            <a:pPr algn="r" defTabSz="1011082"/>
            <a:fld id="{426A5CEF-C2E0-45CD-96A6-8CF2FACC864B}" type="slidenum">
              <a:rPr lang="en-US" sz="1300">
                <a:latin typeface="Times New Roman" pitchFamily="18" charset="0"/>
              </a:rPr>
              <a:pPr algn="r" defTabSz="1011082"/>
              <a:t>7</a:t>
            </a:fld>
            <a:endParaRPr lang="en-US" sz="1300" dirty="0">
              <a:latin typeface="Times New Roman" pitchFamily="18" charset="0"/>
            </a:endParaRPr>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8308" name="Rectangle 3"/>
          <p:cNvSpPr>
            <a:spLocks noGrp="1" noChangeArrowheads="1"/>
          </p:cNvSpPr>
          <p:nvPr>
            <p:ph type="body" idx="1"/>
          </p:nvPr>
        </p:nvSpPr>
        <p:spPr bwMode="auto"/>
        <p:txBody>
          <a:bodyPr wrap="square" numCol="1" anchor="t" anchorCtr="0" compatLnSpc="1">
            <a:prstTxWarp prst="textNoShape">
              <a:avLst/>
            </a:prstTxWarp>
            <a:normAutofit fontScale="40000" lnSpcReduction="20000"/>
          </a:bodyPr>
          <a:lstStyle/>
          <a:p>
            <a:pPr>
              <a:defRPr/>
            </a:pPr>
            <a:r>
              <a:rPr lang="en-US" sz="3100" dirty="0" smtClean="0"/>
              <a:t> </a:t>
            </a:r>
            <a:r>
              <a:rPr lang="en-US" sz="3100" b="1" u="sng" dirty="0" smtClean="0"/>
              <a:t>EAST-SIDE ALIGNMENT OPTION</a:t>
            </a:r>
            <a:endParaRPr lang="en-US" sz="3100" dirty="0" smtClean="0"/>
          </a:p>
          <a:p>
            <a:pPr>
              <a:buFontTx/>
              <a:buChar char="•"/>
              <a:defRPr/>
            </a:pPr>
            <a:r>
              <a:rPr lang="en-US" sz="3100" dirty="0" smtClean="0"/>
              <a:t>  Washington Group International report to SWC to answer due diligence questions regarding cost of project &amp; other ROW questions  Facility studied = 15,000 cfs</a:t>
            </a:r>
          </a:p>
          <a:p>
            <a:pPr>
              <a:buFontTx/>
              <a:buChar char="•"/>
              <a:defRPr/>
            </a:pPr>
            <a:r>
              <a:rPr lang="en-US" sz="3100" dirty="0" smtClean="0"/>
              <a:t>  Pumping plant = 15 ft lift (indicated by yellow triangle on map located near intake)</a:t>
            </a:r>
          </a:p>
          <a:p>
            <a:pPr>
              <a:buFontTx/>
              <a:buChar char="•"/>
              <a:defRPr/>
            </a:pPr>
            <a:r>
              <a:rPr lang="en-US" sz="3100" dirty="0" smtClean="0"/>
              <a:t>  Canal length = 46 mi</a:t>
            </a:r>
          </a:p>
          <a:p>
            <a:pPr>
              <a:buFontTx/>
              <a:buChar char="•"/>
              <a:defRPr/>
            </a:pPr>
            <a:r>
              <a:rPr lang="en-US" sz="3100" dirty="0" smtClean="0"/>
              <a:t>  Inverted Siphons under streams/rivers = 11 crossings</a:t>
            </a:r>
          </a:p>
          <a:p>
            <a:pPr>
              <a:buFontTx/>
              <a:buChar char="•"/>
              <a:defRPr/>
            </a:pPr>
            <a:r>
              <a:rPr lang="en-US" sz="3100" dirty="0" smtClean="0"/>
              <a:t>  Estimated construction costs (2006 dollars) = $3.3 to 3.7 billion (includes 30% contingences and 35% planning, design, legal &amp; project mgmt. costs)</a:t>
            </a:r>
          </a:p>
          <a:p>
            <a:pPr>
              <a:buFontTx/>
              <a:buChar char="•"/>
              <a:defRPr/>
            </a:pPr>
            <a:r>
              <a:rPr lang="en-US" sz="3100" dirty="0" smtClean="0"/>
              <a:t>  Intake screens = $25,000 per cfs or $1.3 billion  </a:t>
            </a:r>
          </a:p>
          <a:p>
            <a:pPr>
              <a:buFontTx/>
              <a:buChar char="•"/>
              <a:defRPr/>
            </a:pPr>
            <a:r>
              <a:rPr lang="en-US" sz="3100" dirty="0" smtClean="0"/>
              <a:t>  Peat soil depth = 0 to 10 ft.; this will require removal, dewatering, and replacement</a:t>
            </a:r>
          </a:p>
          <a:p>
            <a:pPr>
              <a:buFontTx/>
              <a:buChar char="•"/>
              <a:defRPr/>
            </a:pPr>
            <a:r>
              <a:rPr lang="en-US" sz="3100" dirty="0" smtClean="0"/>
              <a:t>  Bottom Width = 340 ft (at 15,000 cfs); 140 ft. (at 10,000 cfs)</a:t>
            </a:r>
          </a:p>
          <a:p>
            <a:pPr>
              <a:buFontTx/>
              <a:buChar char="•"/>
              <a:defRPr/>
            </a:pPr>
            <a:r>
              <a:rPr lang="en-US" sz="3100" dirty="0" smtClean="0"/>
              <a:t>  Top Width = 500 to 700 ft.</a:t>
            </a:r>
          </a:p>
          <a:p>
            <a:pPr>
              <a:buFontTx/>
              <a:buChar char="•"/>
              <a:defRPr/>
            </a:pPr>
            <a:r>
              <a:rPr lang="en-US" sz="3100" dirty="0" smtClean="0"/>
              <a:t>  Overall Width = 1000 ft includes maintenance roads, etc.</a:t>
            </a:r>
          </a:p>
          <a:p>
            <a:pPr>
              <a:buFontTx/>
              <a:buChar char="•"/>
              <a:defRPr/>
            </a:pPr>
            <a:r>
              <a:rPr lang="en-US" sz="1600" dirty="0" smtClean="0"/>
              <a:t>  Design velocity = 1.6 fps</a:t>
            </a:r>
            <a:endParaRPr lang="en-US" sz="3100" dirty="0" smtClean="0"/>
          </a:p>
          <a:p>
            <a:pPr>
              <a:buFontTx/>
              <a:buChar char="•"/>
              <a:defRPr/>
            </a:pPr>
            <a:r>
              <a:rPr lang="en-US" sz="3100" dirty="0" smtClean="0"/>
              <a:t>  Siphons = 11; Box culvert for 15,000 cfs = 6 boxes at 30’x30’ (2,500 cfs each box)</a:t>
            </a:r>
          </a:p>
          <a:p>
            <a:pPr>
              <a:buFontTx/>
              <a:buChar char="•"/>
              <a:defRPr/>
            </a:pPr>
            <a:r>
              <a:rPr lang="en-US" sz="3100" dirty="0" smtClean="0"/>
              <a:t>  Existing levee improvement costs = $5 to 90 million per mile; Excavation of peat over 20’ depth (requiring soil mixing) costs $90 million/mile</a:t>
            </a:r>
          </a:p>
          <a:p>
            <a:pPr>
              <a:buFontTx/>
              <a:buChar char="•"/>
              <a:defRPr/>
            </a:pPr>
            <a:r>
              <a:rPr lang="en-US" sz="3100" dirty="0" smtClean="0"/>
              <a:t>  Land costs in secondary zone estimated at $50,000 to $200,000 per acre</a:t>
            </a:r>
          </a:p>
          <a:p>
            <a:pPr>
              <a:buFontTx/>
              <a:buChar char="•"/>
              <a:defRPr/>
            </a:pPr>
            <a:r>
              <a:rPr lang="en-US" sz="3100" dirty="0" smtClean="0"/>
              <a:t>  Land costs in primary zone estimated at $7,000 per acre</a:t>
            </a:r>
          </a:p>
          <a:p>
            <a:pPr>
              <a:buFontTx/>
              <a:buChar char="•"/>
              <a:defRPr/>
            </a:pPr>
            <a:r>
              <a:rPr lang="en-US" sz="3400" dirty="0" smtClean="0"/>
              <a:t>  Urban levee standards (200 yr level of protection) = $13-36 million per mile</a:t>
            </a:r>
          </a:p>
          <a:p>
            <a:pPr>
              <a:buFontTx/>
              <a:buChar char="•"/>
              <a:defRPr/>
            </a:pPr>
            <a:r>
              <a:rPr lang="en-US" sz="3400" dirty="0" smtClean="0"/>
              <a:t>  Delta levees are designed for overtopping &amp; seepage, not earthquake</a:t>
            </a:r>
            <a:endParaRPr lang="en-US" sz="3100"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4144618" y="9124092"/>
            <a:ext cx="3170583" cy="477108"/>
          </a:xfrm>
          <a:prstGeom prst="rect">
            <a:avLst/>
          </a:prstGeom>
          <a:noFill/>
          <a:ln w="12699">
            <a:noFill/>
            <a:miter lim="800000"/>
            <a:headEnd type="none" w="sm" len="sm"/>
            <a:tailEnd type="none" w="sm" len="sm"/>
          </a:ln>
        </p:spPr>
        <p:txBody>
          <a:bodyPr lIns="102496" tIns="51249" rIns="102496" bIns="51249" anchor="b"/>
          <a:lstStyle/>
          <a:p>
            <a:pPr algn="r" defTabSz="1011082"/>
            <a:fld id="{A6185BB1-C230-410D-84CF-B0DB92C4C3B0}" type="slidenum">
              <a:rPr lang="en-US" sz="1300">
                <a:latin typeface="Times New Roman" pitchFamily="18" charset="0"/>
              </a:rPr>
              <a:pPr algn="r" defTabSz="1011082"/>
              <a:t>8</a:t>
            </a:fld>
            <a:endParaRPr lang="en-US" sz="1300" dirty="0">
              <a:latin typeface="Times New Roman" pitchFamily="18" charset="0"/>
            </a:endParaRPr>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9332" name="Rectangle 3"/>
          <p:cNvSpPr>
            <a:spLocks noGrp="1" noChangeArrowheads="1"/>
          </p:cNvSpPr>
          <p:nvPr>
            <p:ph type="body" idx="1"/>
          </p:nvPr>
        </p:nvSpPr>
        <p:spPr bwMode="auto"/>
        <p:txBody>
          <a:bodyPr wrap="square" numCol="1" anchor="t" anchorCtr="0" compatLnSpc="1">
            <a:prstTxWarp prst="textNoShape">
              <a:avLst/>
            </a:prstTxWarp>
            <a:normAutofit fontScale="32500" lnSpcReduction="20000"/>
          </a:bodyPr>
          <a:lstStyle/>
          <a:p>
            <a:pPr>
              <a:defRPr/>
            </a:pPr>
            <a:r>
              <a:rPr lang="en-US" sz="3100" b="1" u="sng" dirty="0" smtClean="0"/>
              <a:t>WEST-SIDE ALIGNMENT OPTION</a:t>
            </a:r>
            <a:r>
              <a:rPr lang="en-US" sz="3100" dirty="0" smtClean="0"/>
              <a:t> </a:t>
            </a:r>
          </a:p>
          <a:p>
            <a:pPr>
              <a:buFontTx/>
              <a:buChar char="•"/>
              <a:defRPr/>
            </a:pPr>
            <a:r>
              <a:rPr lang="en-US" sz="3100" dirty="0" smtClean="0"/>
              <a:t>  Washington Group International report to SWC to answer due diligence questions regarding cost of project &amp; other ROW questions  Facility studied = 15,000 cfs</a:t>
            </a:r>
          </a:p>
          <a:p>
            <a:pPr>
              <a:buFontTx/>
              <a:buChar char="•"/>
              <a:defRPr/>
            </a:pPr>
            <a:r>
              <a:rPr lang="en-US" sz="3100" dirty="0" smtClean="0"/>
              <a:t>  Pumping plant = 15 ft lift; located near intake</a:t>
            </a:r>
          </a:p>
          <a:p>
            <a:pPr>
              <a:buFontTx/>
              <a:buChar char="•"/>
              <a:defRPr/>
            </a:pPr>
            <a:r>
              <a:rPr lang="en-US" sz="3100" dirty="0" smtClean="0"/>
              <a:t>  Pipeline from intake to siphon under Sac &amp; SJ Rivers = 10 miles length</a:t>
            </a:r>
          </a:p>
          <a:p>
            <a:pPr>
              <a:buFontTx/>
              <a:buChar char="•"/>
              <a:defRPr/>
            </a:pPr>
            <a:r>
              <a:rPr lang="en-US" sz="3100" dirty="0" smtClean="0"/>
              <a:t>  Open channel from Franks Tract to Clifton Court Forebay = 27 miles length</a:t>
            </a:r>
          </a:p>
          <a:p>
            <a:pPr>
              <a:buFontTx/>
              <a:buChar char="•"/>
              <a:defRPr/>
            </a:pPr>
            <a:r>
              <a:rPr lang="en-US" sz="3100" dirty="0" smtClean="0"/>
              <a:t>  Overall Canal length = 4X mi</a:t>
            </a:r>
          </a:p>
          <a:p>
            <a:pPr>
              <a:buFontTx/>
              <a:buChar char="•"/>
              <a:defRPr/>
            </a:pPr>
            <a:r>
              <a:rPr lang="en-US" sz="3100" dirty="0" smtClean="0"/>
              <a:t>  Inverted Siphons under streams/rivers = 4 crossings (including tunnel under Sac &amp; SJ)</a:t>
            </a:r>
          </a:p>
          <a:p>
            <a:pPr>
              <a:buFontTx/>
              <a:buChar char="•"/>
              <a:defRPr/>
            </a:pPr>
            <a:r>
              <a:rPr lang="en-US" sz="3100" dirty="0" smtClean="0"/>
              <a:t>  Estimated construction costs (2006 dollars) = $6.4 to 7.5 billion (includes 30% general contingences and 35% planning, design, legal &amp; project mgmt. costs)</a:t>
            </a:r>
          </a:p>
          <a:p>
            <a:pPr>
              <a:buFontTx/>
              <a:buChar char="•"/>
              <a:defRPr/>
            </a:pPr>
            <a:r>
              <a:rPr lang="en-US" sz="3100" dirty="0" smtClean="0"/>
              <a:t>  Long tunnel cost = $2.3 B (13 miles) ;  short tunnel cost = 1.4 billion (8 miles); soft soil tunneling by TBM</a:t>
            </a:r>
          </a:p>
          <a:p>
            <a:pPr>
              <a:buFontTx/>
              <a:buChar char="•"/>
              <a:defRPr/>
            </a:pPr>
            <a:r>
              <a:rPr lang="en-US" sz="3100" dirty="0" smtClean="0"/>
              <a:t>  Intake screens = $25,000 per cfs or $1.3 billion  </a:t>
            </a:r>
          </a:p>
          <a:p>
            <a:pPr>
              <a:buFontTx/>
              <a:buChar char="•"/>
              <a:defRPr/>
            </a:pPr>
            <a:r>
              <a:rPr lang="en-US" sz="3100" dirty="0" smtClean="0"/>
              <a:t>  Peat soil depth = 0 to 10 ft.; this will require removal, dewatering, and replacement</a:t>
            </a:r>
          </a:p>
          <a:p>
            <a:pPr>
              <a:buFontTx/>
              <a:buChar char="•"/>
              <a:defRPr/>
            </a:pPr>
            <a:r>
              <a:rPr lang="en-US" sz="3100" dirty="0" smtClean="0"/>
              <a:t>  Bottom Width = 340 ft (at 15,000 cfs); 140 ft. (at 10,000 cfs)</a:t>
            </a:r>
          </a:p>
          <a:p>
            <a:pPr>
              <a:buFontTx/>
              <a:buChar char="•"/>
              <a:defRPr/>
            </a:pPr>
            <a:r>
              <a:rPr lang="en-US" sz="3100" dirty="0" smtClean="0"/>
              <a:t>  Top Width = 500 to 700 ft.</a:t>
            </a:r>
          </a:p>
          <a:p>
            <a:pPr>
              <a:buFontTx/>
              <a:buChar char="•"/>
              <a:defRPr/>
            </a:pPr>
            <a:r>
              <a:rPr lang="en-US" sz="3100" dirty="0" smtClean="0"/>
              <a:t>  Overall Width = 1000 ft includes maintenance roads, etc.</a:t>
            </a:r>
          </a:p>
          <a:p>
            <a:pPr>
              <a:buFontTx/>
              <a:buChar char="•"/>
              <a:defRPr/>
            </a:pPr>
            <a:r>
              <a:rPr lang="en-US" sz="1600" dirty="0" smtClean="0"/>
              <a:t>  Design velocity = 1.6 fps</a:t>
            </a:r>
            <a:endParaRPr lang="en-US" sz="3100" dirty="0" smtClean="0"/>
          </a:p>
          <a:p>
            <a:pPr>
              <a:buFontTx/>
              <a:buChar char="•"/>
              <a:defRPr/>
            </a:pPr>
            <a:r>
              <a:rPr lang="en-US" sz="3100" dirty="0" smtClean="0"/>
              <a:t>  Box culvert for 15,000 cfs = 6 boxes at 30’x30’ (2,500 cfs each box)</a:t>
            </a:r>
          </a:p>
          <a:p>
            <a:pPr>
              <a:buFontTx/>
              <a:buChar char="•"/>
              <a:defRPr/>
            </a:pPr>
            <a:r>
              <a:rPr lang="en-US" sz="3100" dirty="0" smtClean="0"/>
              <a:t>  Existing levee improvement costs = $5 to 90 million per mile; Excavation of peat over 20’ depth (requiring soil mixing) costs $90 million/mile</a:t>
            </a:r>
          </a:p>
          <a:p>
            <a:pPr>
              <a:buFontTx/>
              <a:buChar char="•"/>
              <a:defRPr/>
            </a:pPr>
            <a:r>
              <a:rPr lang="en-US" sz="3100" dirty="0" smtClean="0"/>
              <a:t>  Land costs in secondary zone estimated at $50,000 to $200,000 per acre</a:t>
            </a:r>
          </a:p>
          <a:p>
            <a:pPr>
              <a:buFontTx/>
              <a:buChar char="•"/>
              <a:defRPr/>
            </a:pPr>
            <a:r>
              <a:rPr lang="en-US" sz="3100" dirty="0" smtClean="0"/>
              <a:t>  Land costs in primary zone estimated at $7,000 per acre</a:t>
            </a:r>
          </a:p>
          <a:p>
            <a:pPr>
              <a:buFontTx/>
              <a:buChar char="•"/>
              <a:defRPr/>
            </a:pPr>
            <a:r>
              <a:rPr lang="en-US" sz="3100" dirty="0" smtClean="0"/>
              <a:t>  </a:t>
            </a:r>
            <a:r>
              <a:rPr lang="en-US" sz="3400" dirty="0" smtClean="0"/>
              <a:t>Urban levee standards (200 yr level of protection) = $13-36 million per mile</a:t>
            </a:r>
          </a:p>
          <a:p>
            <a:pPr>
              <a:buFontTx/>
              <a:buChar char="•"/>
              <a:defRPr/>
            </a:pPr>
            <a:r>
              <a:rPr lang="en-US" sz="3400" dirty="0" smtClean="0"/>
              <a:t>  Delta levees are designed for overtopping &amp; seepage, not earthquake</a:t>
            </a:r>
            <a:endParaRPr lang="en-US" sz="3100"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txBox="1">
            <a:spLocks noGrp="1" noChangeArrowheads="1"/>
          </p:cNvSpPr>
          <p:nvPr/>
        </p:nvSpPr>
        <p:spPr bwMode="auto">
          <a:xfrm>
            <a:off x="4144618" y="9124092"/>
            <a:ext cx="3170583" cy="477108"/>
          </a:xfrm>
          <a:prstGeom prst="rect">
            <a:avLst/>
          </a:prstGeom>
          <a:noFill/>
          <a:ln w="12699">
            <a:noFill/>
            <a:miter lim="800000"/>
            <a:headEnd type="none" w="sm" len="sm"/>
            <a:tailEnd type="none" w="sm" len="sm"/>
          </a:ln>
        </p:spPr>
        <p:txBody>
          <a:bodyPr lIns="102496" tIns="51249" rIns="102496" bIns="51249" anchor="b"/>
          <a:lstStyle/>
          <a:p>
            <a:pPr algn="r" defTabSz="1011082"/>
            <a:fld id="{29A9722C-21BE-42E0-9C36-8156DD017E3C}" type="slidenum">
              <a:rPr lang="en-US" sz="1300">
                <a:latin typeface="Times New Roman" pitchFamily="18" charset="0"/>
              </a:rPr>
              <a:pPr algn="r" defTabSz="1011082"/>
              <a:t>9</a:t>
            </a:fld>
            <a:endParaRPr lang="en-US" sz="1300" dirty="0">
              <a:latin typeface="Times New Roman" pitchFamily="18" charset="0"/>
            </a:endParaRPr>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6" name="Notes Placeholder 4"/>
          <p:cNvSpPr>
            <a:spLocks noGrp="1"/>
          </p:cNvSpPr>
          <p:nvPr/>
        </p:nvSpPr>
        <p:spPr bwMode="auto">
          <a:xfrm>
            <a:off x="732183" y="4561226"/>
            <a:ext cx="5850835" cy="4318573"/>
          </a:xfrm>
          <a:prstGeom prst="rect">
            <a:avLst/>
          </a:prstGeom>
          <a:noFill/>
          <a:ln w="9525">
            <a:noFill/>
            <a:miter lim="800000"/>
            <a:headEnd/>
            <a:tailEnd/>
          </a:ln>
        </p:spPr>
        <p:txBody>
          <a:bodyPr lIns="96647" tIns="48324" rIns="96647" bIns="48324"/>
          <a:lstStyle/>
          <a:p>
            <a:pPr eaLnBrk="0" hangingPunct="0">
              <a:spcBef>
                <a:spcPct val="30000"/>
              </a:spcBef>
            </a:pPr>
            <a:endParaRPr lang="en-US" sz="1200" dirty="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descr="Picture1.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730250" y="1905000"/>
            <a:ext cx="7681913"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381000" y="477838"/>
            <a:ext cx="8382000"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40"/>
          <p:cNvSpPr>
            <a:spLocks noGrp="1"/>
          </p:cNvSpPr>
          <p:nvPr userDrawn="1">
            <p:ph type="sldNum" sz="quarter" idx="11"/>
          </p:nvPr>
        </p:nvSpPr>
        <p:spPr/>
        <p:txBody>
          <a:bodyPr/>
          <a:lstStyle>
            <a:lvl1pPr algn="ctr">
              <a:defRPr/>
            </a:lvl1pPr>
          </a:lstStyle>
          <a:p>
            <a:pPr>
              <a:defRPr/>
            </a:pPr>
            <a:fld id="{1A59F0A9-675E-48EA-B704-E9EEDBC2BA6E}" type="slidenum">
              <a:rPr lang="en-US"/>
              <a:pPr>
                <a:defRPr/>
              </a:pPr>
              <a:t>‹#›</a:t>
            </a:fld>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381000" y="477838"/>
            <a:ext cx="8382000"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lIns="152394" tIns="76197" rIns="152394" bIns="76197" anchor="b">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49805"/>
            <a:ext cx="7726627"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p:nvPr>
        </p:nvSpPr>
        <p:spPr>
          <a:xfrm>
            <a:off x="722049"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54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 edit Master text styles</a:t>
            </a:r>
          </a:p>
        </p:txBody>
      </p:sp>
      <p:sp>
        <p:nvSpPr>
          <p:cNvPr id="5" name="Slide Number Placeholder 40"/>
          <p:cNvSpPr>
            <a:spLocks noGrp="1"/>
          </p:cNvSpPr>
          <p:nvPr>
            <p:ph type="sldNum" sz="quarter" idx="11"/>
          </p:nvPr>
        </p:nvSpPr>
        <p:spPr>
          <a:ln/>
        </p:spPr>
        <p:txBody>
          <a:bodyPr/>
          <a:lstStyle>
            <a:lvl1pPr>
              <a:defRPr/>
            </a:lvl1pPr>
          </a:lstStyle>
          <a:p>
            <a:pPr>
              <a:defRPr/>
            </a:pPr>
            <a:fld id="{07D09D5A-7BEA-4D81-A704-D618200D1AA1}" type="slidenum">
              <a:rPr lang="en-US"/>
              <a:pPr>
                <a:defRPr/>
              </a:pPr>
              <a:t>‹#›</a:t>
            </a:fld>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1_Title and Chart">
    <p:spTree>
      <p:nvGrpSpPr>
        <p:cNvPr id="1" name=""/>
        <p:cNvGrpSpPr/>
        <p:nvPr/>
      </p:nvGrpSpPr>
      <p:grpSpPr>
        <a:xfrm>
          <a:off x="0" y="0"/>
          <a:ext cx="0" cy="0"/>
          <a:chOff x="0" y="0"/>
          <a:chExt cx="0" cy="0"/>
        </a:xfrm>
      </p:grpSpPr>
      <p:sp>
        <p:nvSpPr>
          <p:cNvPr id="2" name="Title 1"/>
          <p:cNvSpPr>
            <a:spLocks noGrp="1"/>
          </p:cNvSpPr>
          <p:nvPr>
            <p:ph type="title"/>
          </p:nvPr>
        </p:nvSpPr>
        <p:spPr bwMode="invGray">
          <a:xfrm>
            <a:off x="762000" y="152400"/>
            <a:ext cx="77724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371600"/>
            <a:ext cx="7772400" cy="4724400"/>
          </a:xfrm>
          <a:prstGeom prst="rect">
            <a:avLst/>
          </a:prstGeom>
        </p:spPr>
        <p:txBody>
          <a:bodyPr/>
          <a:lstStyle/>
          <a:p>
            <a:pPr lvl="0"/>
            <a:endParaRPr lang="en-US" noProof="0"/>
          </a:p>
        </p:txBody>
      </p:sp>
      <p:sp>
        <p:nvSpPr>
          <p:cNvPr id="4" name="Slide Number Placeholder 7"/>
          <p:cNvSpPr>
            <a:spLocks noGrp="1"/>
          </p:cNvSpPr>
          <p:nvPr>
            <p:ph type="sldNum" sz="quarter" idx="10"/>
          </p:nvPr>
        </p:nvSpPr>
        <p:spPr>
          <a:xfrm>
            <a:off x="8534400" y="6464300"/>
            <a:ext cx="685800" cy="365125"/>
          </a:xfrm>
        </p:spPr>
        <p:txBody>
          <a:bodyPr/>
          <a:lstStyle>
            <a:lvl1pPr algn="ctr" eaLnBrk="0" hangingPunct="0">
              <a:defRPr sz="2000">
                <a:effectLst>
                  <a:outerShdw blurRad="50800" dist="38100" dir="2700000" algn="tl" rotWithShape="0">
                    <a:prstClr val="black"/>
                  </a:outerShdw>
                </a:effectLst>
                <a:latin typeface="Arial" charset="0"/>
                <a:cs typeface="+mn-cs"/>
              </a:defRPr>
            </a:lvl1pPr>
          </a:lstStyle>
          <a:p>
            <a:pPr>
              <a:defRPr/>
            </a:pPr>
            <a:fld id="{A06604B9-C888-4016-B9B4-D15F00514384}" type="slidenum">
              <a:rPr lang="en-US"/>
              <a:pPr>
                <a:defRPr/>
              </a:pPr>
              <a:t>‹#›</a:t>
            </a:fld>
            <a:endParaRPr lang="en-US" dirty="0"/>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722313" y="1905000"/>
            <a:ext cx="8040688" cy="193899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40"/>
          <p:cNvSpPr>
            <a:spLocks noGrp="1"/>
          </p:cNvSpPr>
          <p:nvPr>
            <p:ph type="sldNum" sz="quarter" idx="11"/>
          </p:nvPr>
        </p:nvSpPr>
        <p:spPr/>
        <p:txBody>
          <a:bodyPr/>
          <a:lstStyle>
            <a:lvl1pPr>
              <a:defRPr/>
            </a:lvl1pPr>
          </a:lstStyle>
          <a:p>
            <a:pPr>
              <a:defRPr/>
            </a:pPr>
            <a:fld id="{3C33E3A0-18A4-44A0-939C-3AB162E9D40B}" type="slidenum">
              <a:rPr lang="en-US"/>
              <a:pPr>
                <a:defRPr/>
              </a:pPr>
              <a:t>‹#›</a:t>
            </a:fld>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p:nvPr>
        </p:nvSpPr>
        <p:spPr>
          <a:xfrm>
            <a:off x="722049"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54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 edit Master text styles</a:t>
            </a:r>
          </a:p>
        </p:txBody>
      </p:sp>
      <p:sp>
        <p:nvSpPr>
          <p:cNvPr id="5" name="Slide Number Placeholder 40"/>
          <p:cNvSpPr>
            <a:spLocks noGrp="1"/>
          </p:cNvSpPr>
          <p:nvPr>
            <p:ph type="sldNum" sz="quarter" idx="11"/>
          </p:nvPr>
        </p:nvSpPr>
        <p:spPr>
          <a:ln/>
        </p:spPr>
        <p:txBody>
          <a:bodyPr/>
          <a:lstStyle>
            <a:lvl1pPr>
              <a:defRPr/>
            </a:lvl1pPr>
          </a:lstStyle>
          <a:p>
            <a:pPr>
              <a:defRPr/>
            </a:pPr>
            <a:fld id="{CA95E8A5-E7AB-402B-A4E8-48EFD67B4218}" type="slidenum">
              <a:rPr lang="en-US"/>
              <a:pPr>
                <a:defRPr/>
              </a:pPr>
              <a:t>‹#›</a:t>
            </a:fld>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effectLst>
                  <a:outerShdw blurRad="38100" dist="38100" dir="2700000" algn="tl">
                    <a:srgbClr val="000000">
                      <a:alpha val="43137"/>
                    </a:srgbClr>
                  </a:outerShdw>
                </a:effectLst>
              </a:defRPr>
            </a:lvl1pPr>
            <a:lvl2pPr>
              <a:lnSpc>
                <a:spcPct val="90000"/>
              </a:lnSpc>
              <a:buClr>
                <a:srgbClr val="D8B25C"/>
              </a:buClr>
              <a:buFont typeface="Calibri" pitchFamily="34" charset="0"/>
              <a:buChar char="•"/>
              <a:defRPr>
                <a:solidFill>
                  <a:srgbClr val="D8B25C"/>
                </a:solidFill>
                <a:effectLst>
                  <a:outerShdw blurRad="38100" dist="38100" dir="2700000" algn="tl">
                    <a:srgbClr val="000000">
                      <a:alpha val="43137"/>
                    </a:srgbClr>
                  </a:outerShdw>
                </a:effectLst>
              </a:defRPr>
            </a:lvl2pPr>
            <a:lvl3pPr>
              <a:lnSpc>
                <a:spcPct val="90000"/>
              </a:lnSpc>
              <a:buClr>
                <a:srgbClr val="A5AB81"/>
              </a:buClr>
              <a:buFont typeface="Calibri" pitchFamily="34" charset="0"/>
              <a:buChar char="•"/>
              <a:defRPr>
                <a:solidFill>
                  <a:srgbClr val="A5AB81"/>
                </a:solidFill>
                <a:effectLst>
                  <a:outerShdw blurRad="38100" dist="38100" dir="2700000" algn="tl">
                    <a:srgbClr val="000000">
                      <a:alpha val="43137"/>
                    </a:srgbClr>
                  </a:outerShdw>
                </a:effectLst>
              </a:defRPr>
            </a:lvl3pPr>
            <a:lvl4pPr>
              <a:lnSpc>
                <a:spcPct val="90000"/>
              </a:lnSpc>
              <a:buClr>
                <a:srgbClr val="DD8047"/>
              </a:buClr>
              <a:buFont typeface="Calibri" pitchFamily="34" charset="0"/>
              <a:buChar char="•"/>
              <a:defRPr>
                <a:solidFill>
                  <a:srgbClr val="DD8047"/>
                </a:solidFill>
                <a:effectLst>
                  <a:outerShdw blurRad="38100" dist="38100" dir="2700000" algn="tl">
                    <a:srgbClr val="000000">
                      <a:alpha val="43137"/>
                    </a:srgbClr>
                  </a:outerShdw>
                </a:effectLst>
              </a:defRPr>
            </a:lvl4pPr>
            <a:lvl5pPr>
              <a:lnSpc>
                <a:spcPct val="90000"/>
              </a:lnSpc>
              <a:buClr>
                <a:schemeClr val="tx1"/>
              </a:buClr>
              <a:buFont typeface="Calibri" pitchFamily="34" charset="0"/>
              <a:buChar char="•"/>
              <a:defRPr>
                <a:effectLst>
                  <a:outerShdw blurRad="38100" dist="38100" dir="2700000" algn="tl">
                    <a:srgbClr val="000000">
                      <a:alpha val="43137"/>
                    </a:srgbClr>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40"/>
          <p:cNvSpPr>
            <a:spLocks noGrp="1"/>
          </p:cNvSpPr>
          <p:nvPr>
            <p:ph type="sldNum" sz="quarter" idx="11"/>
          </p:nvPr>
        </p:nvSpPr>
        <p:spPr>
          <a:ln/>
        </p:spPr>
        <p:txBody>
          <a:bodyPr/>
          <a:lstStyle>
            <a:lvl1pPr>
              <a:defRPr/>
            </a:lvl1pPr>
          </a:lstStyle>
          <a:p>
            <a:pPr>
              <a:defRPr/>
            </a:pPr>
            <a:fld id="{CB760E5D-2259-46D3-90FA-DB55A219C3BF}" type="slidenum">
              <a:rPr lang="en-US"/>
              <a:pPr>
                <a:defRPr/>
              </a:pPr>
              <a:t>‹#›</a:t>
            </a:fld>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bwMode="invGray">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40"/>
          <p:cNvSpPr>
            <a:spLocks noGrp="1"/>
          </p:cNvSpPr>
          <p:nvPr>
            <p:ph type="sldNum" sz="quarter" idx="10"/>
          </p:nvPr>
        </p:nvSpPr>
        <p:spPr>
          <a:ln/>
        </p:spPr>
        <p:txBody>
          <a:bodyPr/>
          <a:lstStyle>
            <a:lvl1pPr>
              <a:defRPr/>
            </a:lvl1pPr>
          </a:lstStyle>
          <a:p>
            <a:pPr>
              <a:defRPr/>
            </a:pPr>
            <a:fld id="{333B40C4-8739-41ED-9F49-74A029D2A0BC}" type="slidenum">
              <a:rPr lang="en-US"/>
              <a:pPr>
                <a:defRPr/>
              </a:pPr>
              <a:t>‹#›</a:t>
            </a:fld>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40"/>
          <p:cNvSpPr>
            <a:spLocks noGrp="1"/>
          </p:cNvSpPr>
          <p:nvPr>
            <p:ph type="sldNum" sz="quarter" idx="10"/>
          </p:nvPr>
        </p:nvSpPr>
        <p:spPr>
          <a:ln/>
        </p:spPr>
        <p:txBody>
          <a:bodyPr/>
          <a:lstStyle>
            <a:lvl1pPr>
              <a:defRPr/>
            </a:lvl1pPr>
          </a:lstStyle>
          <a:p>
            <a:pPr>
              <a:defRPr/>
            </a:pPr>
            <a:fld id="{4580AB47-4186-43E6-9ADE-74E20C1C11D1}" type="slidenum">
              <a:rPr lang="en-US"/>
              <a:pPr>
                <a:defRPr/>
              </a:pPr>
              <a:t>‹#›</a:t>
            </a:fld>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477838"/>
            <a:ext cx="8382000"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40"/>
          <p:cNvSpPr>
            <a:spLocks noGrp="1"/>
          </p:cNvSpPr>
          <p:nvPr>
            <p:ph type="sldNum" sz="quarter" idx="10"/>
          </p:nvPr>
        </p:nvSpPr>
        <p:spPr>
          <a:ln/>
        </p:spPr>
        <p:txBody>
          <a:bodyPr/>
          <a:lstStyle>
            <a:lvl1pPr>
              <a:defRPr/>
            </a:lvl1pPr>
          </a:lstStyle>
          <a:p>
            <a:pPr>
              <a:defRPr/>
            </a:pPr>
            <a:fld id="{C989CA19-BF05-40B2-B55B-F7414C33DC5B}" type="slidenum">
              <a:rPr lang="en-US"/>
              <a:pPr>
                <a:defRPr/>
              </a:pPr>
              <a:t>‹#›</a:t>
            </a:fld>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1000" y="477838"/>
            <a:ext cx="8382000"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3" name="Slide Number Placeholder 40"/>
          <p:cNvSpPr>
            <a:spLocks noGrp="1"/>
          </p:cNvSpPr>
          <p:nvPr>
            <p:ph type="sldNum" sz="quarter" idx="10"/>
          </p:nvPr>
        </p:nvSpPr>
        <p:spPr>
          <a:ln/>
        </p:spPr>
        <p:txBody>
          <a:bodyPr/>
          <a:lstStyle>
            <a:lvl1pPr>
              <a:defRPr/>
            </a:lvl1pPr>
          </a:lstStyle>
          <a:p>
            <a:pPr>
              <a:defRPr/>
            </a:pPr>
            <a:fld id="{BFDF895D-FFCE-4F28-BAF4-03D2753AA18D}" type="slidenum">
              <a:rPr lang="en-US"/>
              <a:pPr>
                <a:defRPr/>
              </a:pPr>
              <a:t>‹#›</a:t>
            </a:fld>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40"/>
          <p:cNvSpPr>
            <a:spLocks noGrp="1"/>
          </p:cNvSpPr>
          <p:nvPr>
            <p:ph type="sldNum" sz="quarter" idx="10"/>
          </p:nvPr>
        </p:nvSpPr>
        <p:spPr>
          <a:ln/>
        </p:spPr>
        <p:txBody>
          <a:bodyPr/>
          <a:lstStyle>
            <a:lvl1pPr>
              <a:defRPr/>
            </a:lvl1pPr>
          </a:lstStyle>
          <a:p>
            <a:pPr>
              <a:defRPr/>
            </a:pPr>
            <a:fld id="{448C08DC-A378-449B-93AA-CC7D0F51DA21}" type="slidenum">
              <a:rPr lang="en-US"/>
              <a:pPr>
                <a:defRPr/>
              </a:pPr>
              <a:t>‹#›</a:t>
            </a:fld>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4.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blipFill dpi="0" rotWithShape="1">
          <a:blip r:embed="rId15">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477838"/>
            <a:ext cx="8382000" cy="609600"/>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8195" name="Text Placeholder 2"/>
          <p:cNvSpPr>
            <a:spLocks noGrp="1"/>
          </p:cNvSpPr>
          <p:nvPr>
            <p:ph type="body" idx="1"/>
          </p:nvPr>
        </p:nvSpPr>
        <p:spPr bwMode="auto">
          <a:xfrm>
            <a:off x="381000" y="1412875"/>
            <a:ext cx="8382000" cy="21351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 name="Slide Number Placeholder 40"/>
          <p:cNvSpPr>
            <a:spLocks noGrp="1"/>
          </p:cNvSpPr>
          <p:nvPr>
            <p:ph type="sldNum" sz="quarter" idx="4"/>
          </p:nvPr>
        </p:nvSpPr>
        <p:spPr bwMode="auto">
          <a:xfrm>
            <a:off x="8458200" y="6427788"/>
            <a:ext cx="685800" cy="365125"/>
          </a:xfrm>
          <a:prstGeom prst="rect">
            <a:avLst/>
          </a:prstGeom>
          <a:ln>
            <a:miter lim="800000"/>
            <a:headEnd/>
            <a:tailEnd/>
          </a:ln>
        </p:spPr>
        <p:txBody>
          <a:bodyPr/>
          <a:lstStyle>
            <a:lvl1pPr algn="ctr" fontAlgn="auto">
              <a:spcBef>
                <a:spcPts val="0"/>
              </a:spcBef>
              <a:spcAft>
                <a:spcPts val="0"/>
              </a:spcAft>
              <a:defRPr>
                <a:latin typeface="+mn-lt"/>
                <a:cs typeface="+mn-cs"/>
              </a:defRPr>
            </a:lvl1pPr>
          </a:lstStyle>
          <a:p>
            <a:pPr>
              <a:defRPr/>
            </a:pPr>
            <a:fld id="{D71FCD3B-C0EE-4BC7-8779-4FBD60A5248F}"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4494" r:id="rId1"/>
    <p:sldLayoutId id="2147484484" r:id="rId2"/>
    <p:sldLayoutId id="2147484485" r:id="rId3"/>
    <p:sldLayoutId id="2147484486" r:id="rId4"/>
    <p:sldLayoutId id="2147484487" r:id="rId5"/>
    <p:sldLayoutId id="2147484488" r:id="rId6"/>
    <p:sldLayoutId id="2147484489" r:id="rId7"/>
    <p:sldLayoutId id="2147484490" r:id="rId8"/>
    <p:sldLayoutId id="2147484491" r:id="rId9"/>
    <p:sldLayoutId id="2147484495" r:id="rId10"/>
    <p:sldLayoutId id="2147484496" r:id="rId11"/>
    <p:sldLayoutId id="2147484492" r:id="rId12"/>
    <p:sldLayoutId id="2147484497" r:id="rId13"/>
  </p:sldLayoutIdLst>
  <p:transition>
    <p:fade/>
  </p:transition>
  <p:hf hdr="0" ftr="0" dt="0"/>
  <p:txStyles>
    <p:titleStyle>
      <a:lvl1pPr algn="l"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2pPr>
      <a:lvl3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3pPr>
      <a:lvl4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4pPr>
      <a:lvl5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charset="0"/>
        </a:defRPr>
      </a:lvl9pPr>
    </p:titleStyle>
    <p:bodyStyle>
      <a:lvl1pPr marL="396875" indent="-396875" algn="l" defTabSz="912813" rtl="0" eaLnBrk="0" fontAlgn="base" hangingPunct="0">
        <a:lnSpc>
          <a:spcPct val="90000"/>
        </a:lnSpc>
        <a:spcBef>
          <a:spcPct val="20000"/>
        </a:spcBef>
        <a:spcAft>
          <a:spcPct val="0"/>
        </a:spcAft>
        <a:buBlip>
          <a:blip r:embed="rId16"/>
        </a:buBlip>
        <a:defRPr sz="3200" kern="1200">
          <a:solidFill>
            <a:schemeClr val="tx1"/>
          </a:solidFill>
          <a:latin typeface="+mn-lt"/>
          <a:ea typeface="+mn-ea"/>
          <a:cs typeface="+mn-cs"/>
        </a:defRPr>
      </a:lvl1pPr>
      <a:lvl2pPr marL="914400" indent="-396875" algn="l" defTabSz="912813" rtl="0" eaLnBrk="0" fontAlgn="base" hangingPunct="0">
        <a:lnSpc>
          <a:spcPct val="90000"/>
        </a:lnSpc>
        <a:spcBef>
          <a:spcPct val="20000"/>
        </a:spcBef>
        <a:spcAft>
          <a:spcPct val="0"/>
        </a:spcAft>
        <a:buBlip>
          <a:blip r:embed="rId17"/>
        </a:buBlip>
        <a:defRPr sz="2800" kern="1200">
          <a:solidFill>
            <a:schemeClr val="tx1"/>
          </a:solidFill>
          <a:latin typeface="+mn-lt"/>
          <a:ea typeface="+mn-ea"/>
          <a:cs typeface="+mn-cs"/>
        </a:defRPr>
      </a:lvl2pPr>
      <a:lvl3pPr marL="1258888" indent="-344488" algn="l" defTabSz="912813" rtl="0" eaLnBrk="0" fontAlgn="base" hangingPunct="0">
        <a:lnSpc>
          <a:spcPct val="90000"/>
        </a:lnSpc>
        <a:spcBef>
          <a:spcPct val="20000"/>
        </a:spcBef>
        <a:spcAft>
          <a:spcPct val="0"/>
        </a:spcAft>
        <a:buBlip>
          <a:blip r:embed="rId17"/>
        </a:buBlip>
        <a:defRPr sz="2400" kern="1200">
          <a:solidFill>
            <a:schemeClr val="tx1"/>
          </a:solidFill>
          <a:latin typeface="+mn-lt"/>
          <a:ea typeface="+mn-ea"/>
          <a:cs typeface="+mn-cs"/>
        </a:defRPr>
      </a:lvl3pPr>
      <a:lvl4pPr marL="1604963" indent="-346075" algn="l" defTabSz="912813" rtl="0" eaLnBrk="0" fontAlgn="base" hangingPunct="0">
        <a:lnSpc>
          <a:spcPct val="90000"/>
        </a:lnSpc>
        <a:spcBef>
          <a:spcPct val="20000"/>
        </a:spcBef>
        <a:spcAft>
          <a:spcPct val="0"/>
        </a:spcAft>
        <a:buBlip>
          <a:blip r:embed="rId17"/>
        </a:buBlip>
        <a:defRPr sz="2400" kern="1200">
          <a:solidFill>
            <a:schemeClr val="tx1"/>
          </a:solidFill>
          <a:latin typeface="+mn-lt"/>
          <a:ea typeface="+mn-ea"/>
          <a:cs typeface="+mn-cs"/>
        </a:defRPr>
      </a:lvl4pPr>
      <a:lvl5pPr marL="1941513" indent="-336550" algn="l" defTabSz="912813" rtl="0" eaLnBrk="0" fontAlgn="base" hangingPunct="0">
        <a:lnSpc>
          <a:spcPct val="90000"/>
        </a:lnSpc>
        <a:spcBef>
          <a:spcPct val="20000"/>
        </a:spcBef>
        <a:spcAft>
          <a:spcPct val="0"/>
        </a:spcAft>
        <a:buBlip>
          <a:blip r:embed="rId17"/>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9218" name="Picture 3" descr="white rectangle.png"/>
          <p:cNvPicPr>
            <a:picLocks noChangeAspect="1"/>
          </p:cNvPicPr>
          <p:nvPr/>
        </p:nvPicPr>
        <p:blipFill>
          <a:blip r:embed="rId4"/>
          <a:srcRect b="10452"/>
          <a:stretch>
            <a:fillRect/>
          </a:stretch>
        </p:blipFill>
        <p:spPr bwMode="auto">
          <a:xfrm>
            <a:off x="0" y="1300163"/>
            <a:ext cx="9144000" cy="5557837"/>
          </a:xfrm>
          <a:prstGeom prst="rect">
            <a:avLst/>
          </a:prstGeom>
          <a:noFill/>
          <a:ln w="9525">
            <a:noFill/>
            <a:miter lim="800000"/>
            <a:headEnd/>
            <a:tailEnd/>
          </a:ln>
        </p:spPr>
      </p:pic>
      <p:sp>
        <p:nvSpPr>
          <p:cNvPr id="2" name="Title Placeholder 1"/>
          <p:cNvSpPr>
            <a:spLocks noGrp="1"/>
          </p:cNvSpPr>
          <p:nvPr>
            <p:ph type="title"/>
          </p:nvPr>
        </p:nvSpPr>
        <p:spPr>
          <a:xfrm>
            <a:off x="381000" y="477838"/>
            <a:ext cx="8382000" cy="609600"/>
          </a:xfrm>
          <a:prstGeom prst="rect">
            <a:avLst/>
          </a:prstGeom>
          <a:effectLst>
            <a:outerShdw blurRad="50800" dist="38100" dir="2700000" algn="tl" rotWithShape="0">
              <a:prstClr val="black"/>
            </a:outerShdw>
          </a:effectLst>
        </p:spPr>
        <p:txBody>
          <a:bodyPr vert="horz" wrap="square" lIns="0" tIns="0" rIns="0" bIns="0" rtlCol="0" anchor="t">
            <a:spAutoFit/>
          </a:bodyPr>
          <a:lstStyle/>
          <a:p>
            <a:r>
              <a:rPr lang="en-US" dirty="0" smtClean="0"/>
              <a:t>Click to edit Master title style</a:t>
            </a:r>
            <a:endParaRPr lang="en-US" dirty="0"/>
          </a:p>
        </p:txBody>
      </p:sp>
      <p:sp>
        <p:nvSpPr>
          <p:cNvPr id="9220" name="Text Placeholder 2"/>
          <p:cNvSpPr>
            <a:spLocks noGrp="1"/>
          </p:cNvSpPr>
          <p:nvPr>
            <p:ph type="body" idx="1"/>
          </p:nvPr>
        </p:nvSpPr>
        <p:spPr bwMode="auto">
          <a:xfrm>
            <a:off x="722313" y="1905000"/>
            <a:ext cx="8040687" cy="210820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Slide Number Placeholder 40"/>
          <p:cNvSpPr>
            <a:spLocks noGrp="1"/>
          </p:cNvSpPr>
          <p:nvPr>
            <p:ph type="sldNum" sz="quarter" idx="4"/>
          </p:nvPr>
        </p:nvSpPr>
        <p:spPr>
          <a:xfrm>
            <a:off x="8458200" y="6427788"/>
            <a:ext cx="685800" cy="365125"/>
          </a:xfrm>
          <a:prstGeom prst="rect">
            <a:avLst/>
          </a:prstGeom>
          <a:ln/>
        </p:spPr>
        <p:txBody>
          <a:bodyPr/>
          <a:lstStyle>
            <a:lvl1pPr algn="ctr">
              <a:defRPr>
                <a:latin typeface="Arial" charset="0"/>
                <a:cs typeface="Arial" charset="0"/>
              </a:defRPr>
            </a:lvl1pPr>
          </a:lstStyle>
          <a:p>
            <a:pPr>
              <a:defRPr/>
            </a:pPr>
            <a:fld id="{66F6FD53-0D5C-4C6C-B419-BFE85A0D195C}"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493" r:id="rId1"/>
  </p:sldLayoutIdLst>
  <p:transition>
    <p:fade/>
  </p:transition>
  <p:hf hdr="0" ftr="0" dt="0"/>
  <p:txStyles>
    <p:title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ctr"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2pPr>
      <a:lvl3pPr algn="ctr"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3pPr>
      <a:lvl4pPr algn="ctr"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4pPr>
      <a:lvl5pPr algn="ctr"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charset="0"/>
        </a:defRPr>
      </a:lvl9pPr>
    </p:titleStyle>
    <p:bodyStyle>
      <a:lvl1pPr marL="342900" indent="-342900" algn="l" defTabSz="912813" rtl="0" eaLnBrk="0" fontAlgn="base" hangingPunct="0">
        <a:lnSpc>
          <a:spcPct val="90000"/>
        </a:lnSpc>
        <a:spcBef>
          <a:spcPct val="20000"/>
        </a:spcBef>
        <a:spcAft>
          <a:spcPct val="0"/>
        </a:spcAft>
        <a:buFont typeface="Arial" pitchFamily="34" charset="0"/>
        <a:defRPr sz="3000" b="1" kern="1200">
          <a:solidFill>
            <a:schemeClr val="tx1"/>
          </a:solidFill>
          <a:latin typeface="Courier New" pitchFamily="49" charset="0"/>
          <a:ea typeface="+mn-ea"/>
          <a:cs typeface="Courier New" pitchFamily="49" charset="0"/>
        </a:defRPr>
      </a:lvl1pPr>
      <a:lvl2pPr marL="384175" indent="-6350" algn="l" defTabSz="912813" rtl="0" eaLnBrk="0" fontAlgn="base" hangingPunct="0">
        <a:lnSpc>
          <a:spcPct val="90000"/>
        </a:lnSpc>
        <a:spcBef>
          <a:spcPct val="20000"/>
        </a:spcBef>
        <a:spcAft>
          <a:spcPct val="0"/>
        </a:spcAft>
        <a:buFont typeface="Arial" pitchFamily="34" charset="0"/>
        <a:defRPr sz="2800" b="1" kern="1200">
          <a:solidFill>
            <a:schemeClr val="tx1"/>
          </a:solidFill>
          <a:latin typeface="Courier New" pitchFamily="49" charset="0"/>
          <a:ea typeface="+mn-ea"/>
          <a:cs typeface="Courier New" pitchFamily="49" charset="0"/>
        </a:defRPr>
      </a:lvl2pPr>
      <a:lvl3pPr marL="760413" indent="-6350" algn="l" defTabSz="912813" rtl="0" eaLnBrk="0" fontAlgn="base" hangingPunct="0">
        <a:lnSpc>
          <a:spcPct val="90000"/>
        </a:lnSpc>
        <a:spcBef>
          <a:spcPct val="20000"/>
        </a:spcBef>
        <a:spcAft>
          <a:spcPct val="0"/>
        </a:spcAft>
        <a:buFont typeface="Arial" pitchFamily="34" charset="0"/>
        <a:defRPr sz="2400" b="1" kern="1200">
          <a:solidFill>
            <a:schemeClr val="tx1"/>
          </a:solidFill>
          <a:latin typeface="Courier New" pitchFamily="49" charset="0"/>
          <a:ea typeface="+mn-ea"/>
          <a:cs typeface="Courier New" pitchFamily="49" charset="0"/>
        </a:defRPr>
      </a:lvl3pPr>
      <a:lvl4pPr marL="1093788" indent="6350" algn="l" defTabSz="912813" rtl="0" eaLnBrk="0" fontAlgn="base" hangingPunct="0">
        <a:lnSpc>
          <a:spcPct val="90000"/>
        </a:lnSpc>
        <a:spcBef>
          <a:spcPct val="20000"/>
        </a:spcBef>
        <a:spcAft>
          <a:spcPct val="0"/>
        </a:spcAft>
        <a:buFont typeface="Arial" pitchFamily="34" charset="0"/>
        <a:defRPr sz="2400" b="1" kern="1200">
          <a:solidFill>
            <a:schemeClr val="tx1"/>
          </a:solidFill>
          <a:latin typeface="Courier New" pitchFamily="49" charset="0"/>
          <a:ea typeface="+mn-ea"/>
          <a:cs typeface="Courier New" pitchFamily="49" charset="0"/>
        </a:defRPr>
      </a:lvl4pPr>
      <a:lvl5pPr marL="1425575" indent="403225" algn="l" defTabSz="912813" rtl="0" eaLnBrk="0" fontAlgn="base" hangingPunct="0">
        <a:lnSpc>
          <a:spcPct val="90000"/>
        </a:lnSpc>
        <a:spcBef>
          <a:spcPct val="20000"/>
        </a:spcBef>
        <a:spcAft>
          <a:spcPct val="0"/>
        </a:spcAft>
        <a:buFont typeface="Arial" pitchFamily="34" charset="0"/>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37.jpeg"/><Relationship Id="rId5" Type="http://schemas.openxmlformats.org/officeDocument/2006/relationships/image" Target="../media/image36.gif"/><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gif"/><Relationship Id="rId12"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gif"/><Relationship Id="rId9"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6.jpeg"/><Relationship Id="rId4" Type="http://schemas.openxmlformats.org/officeDocument/2006/relationships/image" Target="../media/image2.png"/><Relationship Id="rId9" Type="http://schemas.openxmlformats.org/officeDocument/2006/relationships/hyperlink" Target="http://www.roadtraffic-technology.com/projects/smar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60.jpeg"/><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video" Target="file:///\\USNETAPP01\FSData_StWaterProj_MWD_Shared\Bay-Delta\Presentations\Videos\Tunneling%20101\TBM%20Disks%2034sec.wmv" TargetMode="External"/><Relationship Id="rId5" Type="http://schemas.openxmlformats.org/officeDocument/2006/relationships/image" Target="../media/image62.png"/><Relationship Id="rId4" Type="http://schemas.openxmlformats.org/officeDocument/2006/relationships/image" Target="../media/image61.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video" Target="file:///\\USNETAPP01\FSData_StWaterProj_MWD_Shared\Bay-Delta\Presentations\Neudeck\2010\03-26-2010%20-%20SCWC\EPM%20Working_01.wmv" TargetMode="Externa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ideo" Target="file:///\\USNETAPP01\FSData_StWaterProj_MWD_Shared\Bay-Delta\Presentations\Neudeck\2010\03-26-2010%20-%20SCWC\Concrete%20Segments_01.wmv" TargetMode="External"/><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video" Target="file:///\\USNETAPP01\FSData_StWaterProj_MWD_Shared\Bay-Delta\Presentations\Neudeck\2010\03-26-2010%20-%20SCWC\SoilStab.wmv" TargetMode="External"/><Relationship Id="rId5" Type="http://schemas.openxmlformats.org/officeDocument/2006/relationships/image" Target="../media/image67.jpeg"/><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video" Target="file:///\\USNETAPP01\FSData_StWaterProj_MWD_Shared\Bay-Delta\Presentations\Neudeck\2010\03-26-2010%20-%20SCWC\Shaft%20Construct01.wmv" TargetMode="External"/><Relationship Id="rId5" Type="http://schemas.openxmlformats.org/officeDocument/2006/relationships/image" Target="../media/image72.png"/><Relationship Id="rId4" Type="http://schemas.openxmlformats.org/officeDocument/2006/relationships/image" Target="../media/image68.jpeg"/></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73.jpeg"/></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15.jpeg"/></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5.jpeg"/></Relationships>
</file>

<file path=ppt/slides/_rels/slide3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0.xml"/><Relationship Id="rId1" Type="http://schemas.openxmlformats.org/officeDocument/2006/relationships/slideLayout" Target="../slideLayouts/slideLayout13.xml"/><Relationship Id="rId5" Type="http://schemas.openxmlformats.org/officeDocument/2006/relationships/image" Target="../media/image82.png"/><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u06454\Pictures\Water Pic5.JPG"/>
          <p:cNvPicPr>
            <a:picLocks noChangeAspect="1" noChangeArrowheads="1"/>
          </p:cNvPicPr>
          <p:nvPr/>
        </p:nvPicPr>
        <p:blipFill>
          <a:blip r:embed="rId3"/>
          <a:srcRect/>
          <a:stretch>
            <a:fillRect/>
          </a:stretch>
        </p:blipFill>
        <p:spPr bwMode="auto">
          <a:xfrm>
            <a:off x="0" y="0"/>
            <a:ext cx="9144000" cy="6838950"/>
          </a:xfrm>
          <a:prstGeom prst="rect">
            <a:avLst/>
          </a:prstGeom>
          <a:noFill/>
          <a:ln w="9525">
            <a:noFill/>
            <a:miter lim="800000"/>
            <a:headEnd/>
            <a:tailEnd/>
          </a:ln>
        </p:spPr>
      </p:pic>
      <p:sp>
        <p:nvSpPr>
          <p:cNvPr id="11" name="Subtitle 2"/>
          <p:cNvSpPr txBox="1">
            <a:spLocks/>
          </p:cNvSpPr>
          <p:nvPr/>
        </p:nvSpPr>
        <p:spPr bwMode="ltGray">
          <a:xfrm>
            <a:off x="2340769" y="2034381"/>
            <a:ext cx="2749550" cy="579438"/>
          </a:xfrm>
          <a:prstGeom prst="rect">
            <a:avLst/>
          </a:prstGeom>
        </p:spPr>
        <p:txBody>
          <a:bodyPr/>
          <a:lstStyle/>
          <a:p>
            <a:pPr eaLnBrk="0" hangingPunct="0">
              <a:spcBef>
                <a:spcPct val="20000"/>
              </a:spcBef>
              <a:buClr>
                <a:srgbClr val="FFFF00"/>
              </a:buClr>
              <a:buSzPct val="85000"/>
              <a:buFont typeface="Wingdings" pitchFamily="2" charset="2"/>
              <a:buNone/>
              <a:defRPr/>
            </a:pPr>
            <a:r>
              <a:rPr lang="en-US" sz="3600" b="1" spc="-150" dirty="0">
                <a:ln w="3175">
                  <a:noFill/>
                </a:ln>
                <a:gradFill flip="none" rotWithShape="1">
                  <a:gsLst>
                    <a:gs pos="0">
                      <a:srgbClr val="FFFFB9"/>
                    </a:gs>
                    <a:gs pos="36000">
                      <a:srgbClr val="FFFF99"/>
                    </a:gs>
                    <a:gs pos="86000">
                      <a:srgbClr val="F6AE1E"/>
                    </a:gs>
                  </a:gsLst>
                  <a:lin ang="5400000" scaled="0"/>
                  <a:tileRect/>
                </a:gradFill>
                <a:effectLst>
                  <a:outerShdw blurRad="60007" dist="310007" dir="7680000" sy="30000" kx="1300200" algn="ctr" rotWithShape="0">
                    <a:prstClr val="black">
                      <a:alpha val="62000"/>
                    </a:prstClr>
                  </a:outerShdw>
                </a:effectLst>
                <a:latin typeface="+mj-lt"/>
                <a:cs typeface="Arial" charset="0"/>
              </a:rPr>
              <a:t>Water is crops</a:t>
            </a:r>
          </a:p>
        </p:txBody>
      </p:sp>
      <p:sp>
        <p:nvSpPr>
          <p:cNvPr id="12" name="Subtitle 2"/>
          <p:cNvSpPr txBox="1">
            <a:spLocks/>
          </p:cNvSpPr>
          <p:nvPr/>
        </p:nvSpPr>
        <p:spPr bwMode="ltGray">
          <a:xfrm>
            <a:off x="3810000" y="3233738"/>
            <a:ext cx="2749550" cy="579437"/>
          </a:xfrm>
          <a:prstGeom prst="rect">
            <a:avLst/>
          </a:prstGeom>
        </p:spPr>
        <p:txBody>
          <a:bodyPr/>
          <a:lstStyle/>
          <a:p>
            <a:pPr eaLnBrk="0" hangingPunct="0">
              <a:spcBef>
                <a:spcPct val="20000"/>
              </a:spcBef>
              <a:buClr>
                <a:srgbClr val="FFFF00"/>
              </a:buClr>
              <a:buSzPct val="85000"/>
              <a:buFont typeface="Wingdings" pitchFamily="2" charset="2"/>
              <a:buNone/>
              <a:defRPr/>
            </a:pPr>
            <a:r>
              <a:rPr lang="en-US" sz="3600" b="1" spc="-150" dirty="0">
                <a:ln w="3175">
                  <a:noFill/>
                </a:ln>
                <a:gradFill flip="none" rotWithShape="1">
                  <a:gsLst>
                    <a:gs pos="0">
                      <a:srgbClr val="FFFFB9"/>
                    </a:gs>
                    <a:gs pos="36000">
                      <a:srgbClr val="FFFF99"/>
                    </a:gs>
                    <a:gs pos="86000">
                      <a:srgbClr val="F6AE1E"/>
                    </a:gs>
                  </a:gsLst>
                  <a:lin ang="5400000" scaled="0"/>
                  <a:tileRect/>
                </a:gradFill>
                <a:effectLst>
                  <a:outerShdw blurRad="60007" dist="310007" dir="7680000" sy="30000" kx="1300200" algn="ctr" rotWithShape="0">
                    <a:prstClr val="black">
                      <a:alpha val="62000"/>
                    </a:prstClr>
                  </a:outerShdw>
                </a:effectLst>
                <a:latin typeface="+mj-lt"/>
                <a:cs typeface="Arial" charset="0"/>
              </a:rPr>
              <a:t>Water is life</a:t>
            </a:r>
          </a:p>
        </p:txBody>
      </p:sp>
      <p:sp>
        <p:nvSpPr>
          <p:cNvPr id="13" name="Subtitle 2"/>
          <p:cNvSpPr txBox="1">
            <a:spLocks/>
          </p:cNvSpPr>
          <p:nvPr/>
        </p:nvSpPr>
        <p:spPr bwMode="ltGray">
          <a:xfrm>
            <a:off x="871538" y="835025"/>
            <a:ext cx="2749550" cy="579438"/>
          </a:xfrm>
          <a:prstGeom prst="rect">
            <a:avLst/>
          </a:prstGeom>
        </p:spPr>
        <p:txBody>
          <a:bodyPr/>
          <a:lstStyle/>
          <a:p>
            <a:pPr eaLnBrk="0" hangingPunct="0">
              <a:spcBef>
                <a:spcPct val="20000"/>
              </a:spcBef>
              <a:buClr>
                <a:srgbClr val="FFFF00"/>
              </a:buClr>
              <a:buSzPct val="85000"/>
              <a:buFont typeface="Wingdings" pitchFamily="2" charset="2"/>
              <a:buNone/>
              <a:defRPr/>
            </a:pPr>
            <a:r>
              <a:rPr lang="en-US" sz="3600" b="1" spc="-150" dirty="0">
                <a:ln w="3175">
                  <a:noFill/>
                </a:ln>
                <a:gradFill flip="none" rotWithShape="1">
                  <a:gsLst>
                    <a:gs pos="0">
                      <a:srgbClr val="FFFFB9"/>
                    </a:gs>
                    <a:gs pos="36000">
                      <a:srgbClr val="FFFF99"/>
                    </a:gs>
                    <a:gs pos="86000">
                      <a:srgbClr val="F6AE1E"/>
                    </a:gs>
                  </a:gsLst>
                  <a:lin ang="5400000" scaled="0"/>
                  <a:tileRect/>
                </a:gradFill>
                <a:effectLst>
                  <a:outerShdw blurRad="60007" dist="310007" dir="7680000" sy="30000" kx="1300200" algn="ctr" rotWithShape="0">
                    <a:prstClr val="black">
                      <a:alpha val="62000"/>
                    </a:prstClr>
                  </a:outerShdw>
                </a:effectLst>
                <a:latin typeface="+mj-lt"/>
                <a:cs typeface="Arial" charset="0"/>
              </a:rPr>
              <a:t>Water is jobs</a:t>
            </a:r>
          </a:p>
        </p:txBody>
      </p:sp>
      <p:sp>
        <p:nvSpPr>
          <p:cNvPr id="15" name="Title 1"/>
          <p:cNvSpPr txBox="1">
            <a:spLocks/>
          </p:cNvSpPr>
          <p:nvPr/>
        </p:nvSpPr>
        <p:spPr bwMode="ltGray">
          <a:xfrm>
            <a:off x="990600" y="5467350"/>
            <a:ext cx="8032750" cy="1314450"/>
          </a:xfrm>
          <a:prstGeom prst="rect">
            <a:avLst/>
          </a:prstGeom>
        </p:spPr>
        <p:txBody>
          <a:bodyPr/>
          <a:lstStyle/>
          <a:p>
            <a:pPr algn="ctr" defTabSz="914363" fontAlgn="auto">
              <a:spcAft>
                <a:spcPts val="0"/>
              </a:spcAft>
              <a:defRPr/>
            </a:pPr>
            <a: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60007" dist="310007" dir="7680000" sy="30000" kx="1300200" algn="ctr" rotWithShape="0">
                    <a:prstClr val="black">
                      <a:alpha val="62000"/>
                    </a:prstClr>
                  </a:outerShdw>
                </a:effectLst>
                <a:latin typeface="+mj-lt"/>
                <a:cs typeface="Arial" charset="0"/>
              </a:rPr>
              <a:t>California’s Water Crisis</a:t>
            </a:r>
          </a:p>
          <a:p>
            <a:pPr algn="ctr" defTabSz="914363" fontAlgn="auto">
              <a:spcAft>
                <a:spcPts val="0"/>
              </a:spcAft>
              <a:defRPr/>
            </a:pPr>
            <a:r>
              <a:rPr lang="en-US" sz="3600" b="1" spc="-150" dirty="0">
                <a:ln w="3175">
                  <a:noFill/>
                </a:ln>
                <a:effectLst>
                  <a:outerShdw blurRad="60007" dist="310007" dir="7680000" sy="30000" kx="1300200" algn="ctr" rotWithShape="0">
                    <a:prstClr val="black">
                      <a:alpha val="62000"/>
                    </a:prstClr>
                  </a:outerShdw>
                </a:effectLst>
                <a:latin typeface="+mj-lt"/>
                <a:cs typeface="Arial" charset="0"/>
              </a:rPr>
              <a:t>Developing Solutions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childTnLst>
                                </p:cTn>
                              </p:par>
                              <p:par>
                                <p:cTn id="8" presetID="63" presetClass="path" presetSubtype="0" accel="50000" decel="50000" fill="hold" grpId="1" nodeType="withEffect">
                                  <p:stCondLst>
                                    <p:cond delay="0"/>
                                  </p:stCondLst>
                                  <p:childTnLst>
                                    <p:animMotion origin="layout" path="M -0.0993 -0.0881 L -8.33333E-7 3.64162E-6 " pathEditMode="relative" rAng="0" ptsTypes="AA">
                                      <p:cBhvr>
                                        <p:cTn id="9" dur="2000" fill="hold"/>
                                        <p:tgtEl>
                                          <p:spTgt spid="13">
                                            <p:txEl>
                                              <p:pRg st="0" end="0"/>
                                            </p:txEl>
                                          </p:spTgt>
                                        </p:tgtEl>
                                        <p:attrNameLst>
                                          <p:attrName>ppt_x</p:attrName>
                                          <p:attrName>ppt_y</p:attrName>
                                        </p:attrNameLst>
                                      </p:cBhvr>
                                      <p:rCtr x="50" y="44"/>
                                    </p:animMotion>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1000"/>
                                        <p:tgtEl>
                                          <p:spTgt spid="11">
                                            <p:txEl>
                                              <p:pRg st="0" end="0"/>
                                            </p:txEl>
                                          </p:spTgt>
                                        </p:tgtEl>
                                      </p:cBhvr>
                                    </p:animEffect>
                                  </p:childTnLst>
                                </p:cTn>
                              </p:par>
                              <p:par>
                                <p:cTn id="14" presetID="35" presetClass="path" presetSubtype="0" accel="50000" decel="50000" fill="hold" grpId="1" nodeType="withEffect">
                                  <p:stCondLst>
                                    <p:cond delay="0"/>
                                  </p:stCondLst>
                                  <p:childTnLst>
                                    <p:animMotion origin="layout" path="M 0.07552 -0.11561 L -0.06701 4.91329E-6 " pathEditMode="relative" rAng="0" ptsTypes="AA">
                                      <p:cBhvr>
                                        <p:cTn id="15" dur="2000" fill="hold"/>
                                        <p:tgtEl>
                                          <p:spTgt spid="11">
                                            <p:txEl>
                                              <p:pRg st="0" end="0"/>
                                            </p:txEl>
                                          </p:spTgt>
                                        </p:tgtEl>
                                        <p:attrNameLst>
                                          <p:attrName>ppt_x</p:attrName>
                                          <p:attrName>ppt_y</p:attrName>
                                        </p:attrNameLst>
                                      </p:cBhvr>
                                      <p:rCtr x="-71" y="58"/>
                                    </p:animMotion>
                                  </p:childTnLst>
                                </p:cTn>
                              </p:par>
                            </p:childTnLst>
                          </p:cTn>
                        </p:par>
                        <p:par>
                          <p:cTn id="16" fill="hold">
                            <p:stCondLst>
                              <p:cond delay="4000"/>
                            </p:stCondLst>
                            <p:childTnLst>
                              <p:par>
                                <p:cTn id="17" presetID="10" presetClass="entr" presetSubtype="0" fill="hold" grpId="0" nodeType="after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fade">
                                      <p:cBhvr>
                                        <p:cTn id="19" dur="1000"/>
                                        <p:tgtEl>
                                          <p:spTgt spid="12">
                                            <p:txEl>
                                              <p:pRg st="0" end="0"/>
                                            </p:txEl>
                                          </p:spTgt>
                                        </p:tgtEl>
                                      </p:cBhvr>
                                    </p:animEffect>
                                  </p:childTnLst>
                                </p:cTn>
                              </p:par>
                              <p:par>
                                <p:cTn id="20" presetID="64" presetClass="path" presetSubtype="0" accel="50000" decel="50000" fill="hold" grpId="1" nodeType="withEffect">
                                  <p:stCondLst>
                                    <p:cond delay="0"/>
                                  </p:stCondLst>
                                  <p:childTnLst>
                                    <p:animMotion origin="layout" path="M -0.00052 -0.07221 L -5.55556E-7 4.33696E-6 " pathEditMode="relative" rAng="0" ptsTypes="AA">
                                      <p:cBhvr>
                                        <p:cTn id="21" dur="2000" fill="hold"/>
                                        <p:tgtEl>
                                          <p:spTgt spid="12">
                                            <p:txEl>
                                              <p:pRg st="0" end="0"/>
                                            </p:txEl>
                                          </p:spTgt>
                                        </p:tgtEl>
                                        <p:attrNameLst>
                                          <p:attrName>ppt_x</p:attrName>
                                          <p:attrName>ppt_y</p:attrName>
                                        </p:attrNameLst>
                                      </p:cBhvr>
                                      <p:rCtr x="0" y="36"/>
                                    </p:animMotion>
                                  </p:childTnLst>
                                </p:cTn>
                              </p:par>
                            </p:childTnLst>
                          </p:cTn>
                        </p:par>
                        <p:par>
                          <p:cTn id="22" fill="hold">
                            <p:stCondLst>
                              <p:cond delay="6000"/>
                            </p:stCondLst>
                            <p:childTnLst>
                              <p:par>
                                <p:cTn id="23" presetID="10"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1" grpId="1" build="p"/>
      <p:bldP spid="12" grpId="0" build="p"/>
      <p:bldP spid="12" grpId="1" build="allAtOnce"/>
      <p:bldP spid="13" grpId="0" build="p"/>
      <p:bldP spid="13" grpI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4"/>
          <p:cNvGrpSpPr>
            <a:grpSpLocks/>
          </p:cNvGrpSpPr>
          <p:nvPr/>
        </p:nvGrpSpPr>
        <p:grpSpPr bwMode="auto">
          <a:xfrm>
            <a:off x="-34925" y="1176338"/>
            <a:ext cx="9178925" cy="5681662"/>
            <a:chOff x="-34506" y="1176338"/>
            <a:chExt cx="9178506" cy="5681662"/>
          </a:xfrm>
        </p:grpSpPr>
        <p:pic>
          <p:nvPicPr>
            <p:cNvPr id="42043" name="Picture 44" descr="\\USMWD108\FSDStWtrPrj\shared\Bay-Delta\Presentations &amp; Photos\3D Oblique Maps &amp; Animation\Oblique Maps &amp; Animations\Delta\Delta 3-D Map w-no blue sky 5-5-05.gif"/>
            <p:cNvPicPr>
              <a:picLocks noChangeAspect="1" noChangeArrowheads="1"/>
            </p:cNvPicPr>
            <p:nvPr/>
          </p:nvPicPr>
          <p:blipFill>
            <a:blip r:embed="rId3"/>
            <a:srcRect/>
            <a:stretch>
              <a:fillRect/>
            </a:stretch>
          </p:blipFill>
          <p:spPr bwMode="ltGray">
            <a:xfrm>
              <a:off x="0" y="1176338"/>
              <a:ext cx="9144000" cy="5681662"/>
            </a:xfrm>
            <a:prstGeom prst="rect">
              <a:avLst/>
            </a:prstGeom>
            <a:noFill/>
            <a:ln w="9525">
              <a:noFill/>
              <a:miter lim="800000"/>
              <a:headEnd/>
              <a:tailEnd/>
            </a:ln>
          </p:spPr>
        </p:pic>
        <p:sp>
          <p:nvSpPr>
            <p:cNvPr id="25" name="Freeform 24"/>
            <p:cNvSpPr>
              <a:spLocks noChangeAspect="1"/>
            </p:cNvSpPr>
            <p:nvPr/>
          </p:nvSpPr>
          <p:spPr bwMode="auto">
            <a:xfrm>
              <a:off x="-34506" y="4028536"/>
              <a:ext cx="3252161" cy="683077"/>
            </a:xfrm>
            <a:custGeom>
              <a:avLst/>
              <a:gdLst>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48442 w 3252161"/>
                <a:gd name="connsiteY41" fmla="*/ 543464 h 683077"/>
                <a:gd name="connsiteX42" fmla="*/ 1570008 w 3252161"/>
                <a:gd name="connsiteY42" fmla="*/ 560717 h 683077"/>
                <a:gd name="connsiteX43" fmla="*/ 1595887 w 3252161"/>
                <a:gd name="connsiteY43" fmla="*/ 577970 h 683077"/>
                <a:gd name="connsiteX44" fmla="*/ 1604514 w 3252161"/>
                <a:gd name="connsiteY44" fmla="*/ 586596 h 683077"/>
                <a:gd name="connsiteX45" fmla="*/ 1742536 w 3252161"/>
                <a:gd name="connsiteY45" fmla="*/ 590909 h 683077"/>
                <a:gd name="connsiteX46" fmla="*/ 1979763 w 3252161"/>
                <a:gd name="connsiteY46" fmla="*/ 599536 h 683077"/>
                <a:gd name="connsiteX47" fmla="*/ 2001329 w 3252161"/>
                <a:gd name="connsiteY47" fmla="*/ 603849 h 683077"/>
                <a:gd name="connsiteX48" fmla="*/ 2031521 w 3252161"/>
                <a:gd name="connsiteY48" fmla="*/ 608162 h 683077"/>
                <a:gd name="connsiteX49" fmla="*/ 2286000 w 3252161"/>
                <a:gd name="connsiteY49" fmla="*/ 608162 h 683077"/>
                <a:gd name="connsiteX50" fmla="*/ 2311880 w 3252161"/>
                <a:gd name="connsiteY50" fmla="*/ 599536 h 683077"/>
                <a:gd name="connsiteX51" fmla="*/ 2333446 w 3252161"/>
                <a:gd name="connsiteY51" fmla="*/ 595222 h 683077"/>
                <a:gd name="connsiteX52" fmla="*/ 2467155 w 3252161"/>
                <a:gd name="connsiteY52" fmla="*/ 599536 h 683077"/>
                <a:gd name="connsiteX53" fmla="*/ 2484408 w 3252161"/>
                <a:gd name="connsiteY53" fmla="*/ 603849 h 683077"/>
                <a:gd name="connsiteX54" fmla="*/ 2566359 w 3252161"/>
                <a:gd name="connsiteY54" fmla="*/ 608162 h 683077"/>
                <a:gd name="connsiteX55" fmla="*/ 2609491 w 3252161"/>
                <a:gd name="connsiteY55" fmla="*/ 616789 h 683077"/>
                <a:gd name="connsiteX56" fmla="*/ 2626744 w 3252161"/>
                <a:gd name="connsiteY56" fmla="*/ 621102 h 683077"/>
                <a:gd name="connsiteX57" fmla="*/ 2665563 w 3252161"/>
                <a:gd name="connsiteY57" fmla="*/ 638355 h 683077"/>
                <a:gd name="connsiteX58" fmla="*/ 2704381 w 3252161"/>
                <a:gd name="connsiteY58" fmla="*/ 655607 h 683077"/>
                <a:gd name="connsiteX59" fmla="*/ 2717321 w 3252161"/>
                <a:gd name="connsiteY59" fmla="*/ 664234 h 683077"/>
                <a:gd name="connsiteX60" fmla="*/ 2954548 w 3252161"/>
                <a:gd name="connsiteY60" fmla="*/ 655607 h 683077"/>
                <a:gd name="connsiteX61" fmla="*/ 3148642 w 3252161"/>
                <a:gd name="connsiteY61" fmla="*/ 655607 h 683077"/>
                <a:gd name="connsiteX62" fmla="*/ 3187461 w 3252161"/>
                <a:gd name="connsiteY62" fmla="*/ 642668 h 683077"/>
                <a:gd name="connsiteX63" fmla="*/ 3226280 w 3252161"/>
                <a:gd name="connsiteY63" fmla="*/ 638355 h 683077"/>
                <a:gd name="connsiteX64" fmla="*/ 3221966 w 3252161"/>
                <a:gd name="connsiteY64" fmla="*/ 616789 h 683077"/>
                <a:gd name="connsiteX65" fmla="*/ 3200400 w 3252161"/>
                <a:gd name="connsiteY65" fmla="*/ 599536 h 683077"/>
                <a:gd name="connsiteX66" fmla="*/ 3174521 w 3252161"/>
                <a:gd name="connsiteY66" fmla="*/ 590909 h 683077"/>
                <a:gd name="connsiteX67" fmla="*/ 2915729 w 3252161"/>
                <a:gd name="connsiteY67" fmla="*/ 595222 h 683077"/>
                <a:gd name="connsiteX68" fmla="*/ 2829464 w 3252161"/>
                <a:gd name="connsiteY68" fmla="*/ 586596 h 683077"/>
                <a:gd name="connsiteX69" fmla="*/ 2820838 w 3252161"/>
                <a:gd name="connsiteY69" fmla="*/ 573656 h 683077"/>
                <a:gd name="connsiteX70" fmla="*/ 2851031 w 3252161"/>
                <a:gd name="connsiteY70" fmla="*/ 543464 h 683077"/>
                <a:gd name="connsiteX71" fmla="*/ 3075317 w 3252161"/>
                <a:gd name="connsiteY71" fmla="*/ 539151 h 683077"/>
                <a:gd name="connsiteX72" fmla="*/ 3088257 w 3252161"/>
                <a:gd name="connsiteY72" fmla="*/ 534838 h 683077"/>
                <a:gd name="connsiteX73" fmla="*/ 3105510 w 3252161"/>
                <a:gd name="connsiteY73" fmla="*/ 517585 h 683077"/>
                <a:gd name="connsiteX74" fmla="*/ 3178834 w 3252161"/>
                <a:gd name="connsiteY74" fmla="*/ 504645 h 683077"/>
                <a:gd name="connsiteX75" fmla="*/ 3187461 w 3252161"/>
                <a:gd name="connsiteY75" fmla="*/ 496019 h 683077"/>
                <a:gd name="connsiteX76" fmla="*/ 3191774 w 3252161"/>
                <a:gd name="connsiteY76" fmla="*/ 483079 h 683077"/>
                <a:gd name="connsiteX77" fmla="*/ 3204714 w 3252161"/>
                <a:gd name="connsiteY77" fmla="*/ 478766 h 683077"/>
                <a:gd name="connsiteX78" fmla="*/ 3196087 w 3252161"/>
                <a:gd name="connsiteY78" fmla="*/ 470139 h 683077"/>
                <a:gd name="connsiteX79" fmla="*/ 2846717 w 3252161"/>
                <a:gd name="connsiteY79" fmla="*/ 478766 h 683077"/>
                <a:gd name="connsiteX80" fmla="*/ 2820838 w 3252161"/>
                <a:gd name="connsiteY80" fmla="*/ 487392 h 683077"/>
                <a:gd name="connsiteX81" fmla="*/ 2807898 w 3252161"/>
                <a:gd name="connsiteY81" fmla="*/ 496019 h 683077"/>
                <a:gd name="connsiteX82" fmla="*/ 2743200 w 3252161"/>
                <a:gd name="connsiteY82" fmla="*/ 500332 h 683077"/>
                <a:gd name="connsiteX83" fmla="*/ 2691442 w 3252161"/>
                <a:gd name="connsiteY83" fmla="*/ 517585 h 683077"/>
                <a:gd name="connsiteX84" fmla="*/ 2678502 w 3252161"/>
                <a:gd name="connsiteY84" fmla="*/ 521898 h 683077"/>
                <a:gd name="connsiteX85" fmla="*/ 2540480 w 3252161"/>
                <a:gd name="connsiteY85" fmla="*/ 530524 h 683077"/>
                <a:gd name="connsiteX86" fmla="*/ 2303253 w 3252161"/>
                <a:gd name="connsiteY86" fmla="*/ 539151 h 683077"/>
                <a:gd name="connsiteX87" fmla="*/ 2225615 w 3252161"/>
                <a:gd name="connsiteY87" fmla="*/ 534838 h 683077"/>
                <a:gd name="connsiteX88" fmla="*/ 2216989 w 3252161"/>
                <a:gd name="connsiteY88" fmla="*/ 526211 h 683077"/>
                <a:gd name="connsiteX89" fmla="*/ 2147978 w 3252161"/>
                <a:gd name="connsiteY89" fmla="*/ 521898 h 683077"/>
                <a:gd name="connsiteX90" fmla="*/ 2135038 w 3252161"/>
                <a:gd name="connsiteY90" fmla="*/ 526211 h 683077"/>
                <a:gd name="connsiteX91" fmla="*/ 2126412 w 3252161"/>
                <a:gd name="connsiteY91" fmla="*/ 534838 h 683077"/>
                <a:gd name="connsiteX92" fmla="*/ 2053087 w 3252161"/>
                <a:gd name="connsiteY92" fmla="*/ 539151 h 683077"/>
                <a:gd name="connsiteX93" fmla="*/ 2040148 w 3252161"/>
                <a:gd name="connsiteY93" fmla="*/ 543464 h 683077"/>
                <a:gd name="connsiteX94" fmla="*/ 2022895 w 3252161"/>
                <a:gd name="connsiteY94" fmla="*/ 560717 h 683077"/>
                <a:gd name="connsiteX95" fmla="*/ 2014268 w 3252161"/>
                <a:gd name="connsiteY95" fmla="*/ 569343 h 683077"/>
                <a:gd name="connsiteX96" fmla="*/ 2001329 w 3252161"/>
                <a:gd name="connsiteY96" fmla="*/ 573656 h 683077"/>
                <a:gd name="connsiteX97" fmla="*/ 1686464 w 3252161"/>
                <a:gd name="connsiteY97" fmla="*/ 569343 h 683077"/>
                <a:gd name="connsiteX98" fmla="*/ 1673525 w 3252161"/>
                <a:gd name="connsiteY98" fmla="*/ 565030 h 683077"/>
                <a:gd name="connsiteX99" fmla="*/ 1651959 w 3252161"/>
                <a:gd name="connsiteY99" fmla="*/ 552090 h 683077"/>
                <a:gd name="connsiteX100" fmla="*/ 1634706 w 3252161"/>
                <a:gd name="connsiteY100" fmla="*/ 530524 h 683077"/>
                <a:gd name="connsiteX101" fmla="*/ 1630393 w 3252161"/>
                <a:gd name="connsiteY101" fmla="*/ 517585 h 683077"/>
                <a:gd name="connsiteX102" fmla="*/ 1634706 w 3252161"/>
                <a:gd name="connsiteY102" fmla="*/ 504645 h 683077"/>
                <a:gd name="connsiteX103" fmla="*/ 1664898 w 3252161"/>
                <a:gd name="connsiteY103" fmla="*/ 491706 h 683077"/>
                <a:gd name="connsiteX104" fmla="*/ 1669212 w 3252161"/>
                <a:gd name="connsiteY104" fmla="*/ 478766 h 683077"/>
                <a:gd name="connsiteX105" fmla="*/ 1660585 w 3252161"/>
                <a:gd name="connsiteY105" fmla="*/ 470139 h 683077"/>
                <a:gd name="connsiteX106" fmla="*/ 1621766 w 3252161"/>
                <a:gd name="connsiteY106" fmla="*/ 465826 h 683077"/>
                <a:gd name="connsiteX107" fmla="*/ 1613140 w 3252161"/>
                <a:gd name="connsiteY107" fmla="*/ 452887 h 683077"/>
                <a:gd name="connsiteX108" fmla="*/ 1617453 w 3252161"/>
                <a:gd name="connsiteY108" fmla="*/ 427007 h 683077"/>
                <a:gd name="connsiteX109" fmla="*/ 1630393 w 3252161"/>
                <a:gd name="connsiteY109" fmla="*/ 383875 h 683077"/>
                <a:gd name="connsiteX110" fmla="*/ 1643332 w 3252161"/>
                <a:gd name="connsiteY110" fmla="*/ 370936 h 683077"/>
                <a:gd name="connsiteX111" fmla="*/ 1807234 w 3252161"/>
                <a:gd name="connsiteY111" fmla="*/ 375249 h 683077"/>
                <a:gd name="connsiteX112" fmla="*/ 1846053 w 3252161"/>
                <a:gd name="connsiteY112" fmla="*/ 388189 h 683077"/>
                <a:gd name="connsiteX113" fmla="*/ 1858993 w 3252161"/>
                <a:gd name="connsiteY113" fmla="*/ 392502 h 683077"/>
                <a:gd name="connsiteX114" fmla="*/ 1876246 w 3252161"/>
                <a:gd name="connsiteY114" fmla="*/ 431321 h 683077"/>
                <a:gd name="connsiteX115" fmla="*/ 1884872 w 3252161"/>
                <a:gd name="connsiteY115" fmla="*/ 465826 h 683077"/>
                <a:gd name="connsiteX116" fmla="*/ 1893498 w 3252161"/>
                <a:gd name="connsiteY116" fmla="*/ 474453 h 683077"/>
                <a:gd name="connsiteX117" fmla="*/ 1919378 w 3252161"/>
                <a:gd name="connsiteY117" fmla="*/ 504645 h 683077"/>
                <a:gd name="connsiteX118" fmla="*/ 1928004 w 3252161"/>
                <a:gd name="connsiteY118" fmla="*/ 513272 h 683077"/>
                <a:gd name="connsiteX119" fmla="*/ 1932317 w 3252161"/>
                <a:gd name="connsiteY119" fmla="*/ 526211 h 683077"/>
                <a:gd name="connsiteX120" fmla="*/ 1979763 w 3252161"/>
                <a:gd name="connsiteY120" fmla="*/ 526211 h 683077"/>
                <a:gd name="connsiteX121" fmla="*/ 1984076 w 3252161"/>
                <a:gd name="connsiteY121" fmla="*/ 508958 h 683077"/>
                <a:gd name="connsiteX122" fmla="*/ 2001329 w 3252161"/>
                <a:gd name="connsiteY122" fmla="*/ 487392 h 683077"/>
                <a:gd name="connsiteX123" fmla="*/ 2018581 w 3252161"/>
                <a:gd name="connsiteY123" fmla="*/ 491706 h 683077"/>
                <a:gd name="connsiteX124" fmla="*/ 2027208 w 3252161"/>
                <a:gd name="connsiteY124" fmla="*/ 500332 h 683077"/>
                <a:gd name="connsiteX125" fmla="*/ 2040148 w 3252161"/>
                <a:gd name="connsiteY125" fmla="*/ 508958 h 683077"/>
                <a:gd name="connsiteX126" fmla="*/ 2122098 w 3252161"/>
                <a:gd name="connsiteY126" fmla="*/ 504645 h 683077"/>
                <a:gd name="connsiteX127" fmla="*/ 2130725 w 3252161"/>
                <a:gd name="connsiteY127" fmla="*/ 496019 h 683077"/>
                <a:gd name="connsiteX128" fmla="*/ 2135038 w 3252161"/>
                <a:gd name="connsiteY128" fmla="*/ 461513 h 683077"/>
                <a:gd name="connsiteX129" fmla="*/ 2139351 w 3252161"/>
                <a:gd name="connsiteY129" fmla="*/ 439947 h 683077"/>
                <a:gd name="connsiteX130" fmla="*/ 2143664 w 3252161"/>
                <a:gd name="connsiteY130" fmla="*/ 427007 h 683077"/>
                <a:gd name="connsiteX131" fmla="*/ 2100532 w 3252161"/>
                <a:gd name="connsiteY131" fmla="*/ 418381 h 683077"/>
                <a:gd name="connsiteX132" fmla="*/ 2083280 w 3252161"/>
                <a:gd name="connsiteY132" fmla="*/ 414068 h 683077"/>
                <a:gd name="connsiteX133" fmla="*/ 2096219 w 3252161"/>
                <a:gd name="connsiteY133" fmla="*/ 409755 h 683077"/>
                <a:gd name="connsiteX134" fmla="*/ 2311880 w 3252161"/>
                <a:gd name="connsiteY134" fmla="*/ 401128 h 683077"/>
                <a:gd name="connsiteX135" fmla="*/ 2333446 w 3252161"/>
                <a:gd name="connsiteY135" fmla="*/ 388189 h 683077"/>
                <a:gd name="connsiteX136" fmla="*/ 2424023 w 3252161"/>
                <a:gd name="connsiteY136" fmla="*/ 375249 h 683077"/>
                <a:gd name="connsiteX137" fmla="*/ 2454215 w 3252161"/>
                <a:gd name="connsiteY137" fmla="*/ 366622 h 683077"/>
                <a:gd name="connsiteX138" fmla="*/ 2467155 w 3252161"/>
                <a:gd name="connsiteY138" fmla="*/ 362309 h 683077"/>
                <a:gd name="connsiteX139" fmla="*/ 2695755 w 3252161"/>
                <a:gd name="connsiteY139" fmla="*/ 353683 h 683077"/>
                <a:gd name="connsiteX140" fmla="*/ 2708695 w 3252161"/>
                <a:gd name="connsiteY140" fmla="*/ 349370 h 683077"/>
                <a:gd name="connsiteX141" fmla="*/ 2725948 w 3252161"/>
                <a:gd name="connsiteY141" fmla="*/ 332117 h 683077"/>
                <a:gd name="connsiteX142" fmla="*/ 2751827 w 3252161"/>
                <a:gd name="connsiteY142" fmla="*/ 323490 h 683077"/>
                <a:gd name="connsiteX143" fmla="*/ 2764766 w 3252161"/>
                <a:gd name="connsiteY143" fmla="*/ 319177 h 683077"/>
                <a:gd name="connsiteX144" fmla="*/ 2794959 w 3252161"/>
                <a:gd name="connsiteY144" fmla="*/ 306238 h 683077"/>
                <a:gd name="connsiteX145" fmla="*/ 2825151 w 3252161"/>
                <a:gd name="connsiteY145" fmla="*/ 297611 h 683077"/>
                <a:gd name="connsiteX146" fmla="*/ 2842404 w 3252161"/>
                <a:gd name="connsiteY146" fmla="*/ 293298 h 683077"/>
                <a:gd name="connsiteX147" fmla="*/ 2838091 w 3252161"/>
                <a:gd name="connsiteY147" fmla="*/ 271732 h 683077"/>
                <a:gd name="connsiteX148" fmla="*/ 2725948 w 3252161"/>
                <a:gd name="connsiteY148" fmla="*/ 276045 h 683077"/>
                <a:gd name="connsiteX149" fmla="*/ 2704381 w 3252161"/>
                <a:gd name="connsiteY149" fmla="*/ 280358 h 683077"/>
                <a:gd name="connsiteX150" fmla="*/ 2678502 w 3252161"/>
                <a:gd name="connsiteY150" fmla="*/ 284672 h 683077"/>
                <a:gd name="connsiteX151" fmla="*/ 2557732 w 3252161"/>
                <a:gd name="connsiteY151" fmla="*/ 288985 h 683077"/>
                <a:gd name="connsiteX152" fmla="*/ 2471468 w 3252161"/>
                <a:gd name="connsiteY152" fmla="*/ 293298 h 683077"/>
                <a:gd name="connsiteX153" fmla="*/ 2445589 w 3252161"/>
                <a:gd name="connsiteY153" fmla="*/ 301924 h 683077"/>
                <a:gd name="connsiteX154" fmla="*/ 2281687 w 3252161"/>
                <a:gd name="connsiteY154" fmla="*/ 310551 h 683077"/>
                <a:gd name="connsiteX155" fmla="*/ 2255808 w 3252161"/>
                <a:gd name="connsiteY155" fmla="*/ 314864 h 683077"/>
                <a:gd name="connsiteX156" fmla="*/ 2204049 w 3252161"/>
                <a:gd name="connsiteY156" fmla="*/ 319177 h 683077"/>
                <a:gd name="connsiteX157" fmla="*/ 2173857 w 3252161"/>
                <a:gd name="connsiteY157" fmla="*/ 327804 h 683077"/>
                <a:gd name="connsiteX158" fmla="*/ 2147978 w 3252161"/>
                <a:gd name="connsiteY158" fmla="*/ 340743 h 683077"/>
                <a:gd name="connsiteX159" fmla="*/ 2135038 w 3252161"/>
                <a:gd name="connsiteY159" fmla="*/ 349370 h 683077"/>
                <a:gd name="connsiteX160" fmla="*/ 2104846 w 3252161"/>
                <a:gd name="connsiteY160" fmla="*/ 357996 h 683077"/>
                <a:gd name="connsiteX161" fmla="*/ 2091906 w 3252161"/>
                <a:gd name="connsiteY161" fmla="*/ 362309 h 683077"/>
                <a:gd name="connsiteX162" fmla="*/ 1940944 w 3252161"/>
                <a:gd name="connsiteY162" fmla="*/ 357996 h 683077"/>
                <a:gd name="connsiteX163" fmla="*/ 1915064 w 3252161"/>
                <a:gd name="connsiteY163" fmla="*/ 349370 h 683077"/>
                <a:gd name="connsiteX164" fmla="*/ 1880559 w 3252161"/>
                <a:gd name="connsiteY164" fmla="*/ 332117 h 683077"/>
                <a:gd name="connsiteX165" fmla="*/ 1867619 w 3252161"/>
                <a:gd name="connsiteY165" fmla="*/ 327804 h 683077"/>
                <a:gd name="connsiteX166" fmla="*/ 1397480 w 3252161"/>
                <a:gd name="connsiteY166" fmla="*/ 332117 h 683077"/>
                <a:gd name="connsiteX167" fmla="*/ 1337095 w 3252161"/>
                <a:gd name="connsiteY167" fmla="*/ 345056 h 683077"/>
                <a:gd name="connsiteX168" fmla="*/ 1328468 w 3252161"/>
                <a:gd name="connsiteY168" fmla="*/ 353683 h 683077"/>
                <a:gd name="connsiteX169" fmla="*/ 1315529 w 3252161"/>
                <a:gd name="connsiteY169" fmla="*/ 357996 h 683077"/>
                <a:gd name="connsiteX170" fmla="*/ 1220638 w 3252161"/>
                <a:gd name="connsiteY170" fmla="*/ 362309 h 683077"/>
                <a:gd name="connsiteX171" fmla="*/ 1155940 w 3252161"/>
                <a:gd name="connsiteY171" fmla="*/ 370936 h 683077"/>
                <a:gd name="connsiteX172" fmla="*/ 1073989 w 3252161"/>
                <a:gd name="connsiteY172" fmla="*/ 379562 h 683077"/>
                <a:gd name="connsiteX173" fmla="*/ 1035170 w 3252161"/>
                <a:gd name="connsiteY173" fmla="*/ 388189 h 683077"/>
                <a:gd name="connsiteX174" fmla="*/ 1000664 w 3252161"/>
                <a:gd name="connsiteY174" fmla="*/ 392502 h 683077"/>
                <a:gd name="connsiteX175" fmla="*/ 776378 w 3252161"/>
                <a:gd name="connsiteY175" fmla="*/ 396815 h 683077"/>
                <a:gd name="connsiteX176" fmla="*/ 595223 w 3252161"/>
                <a:gd name="connsiteY176" fmla="*/ 396815 h 683077"/>
                <a:gd name="connsiteX177" fmla="*/ 569344 w 3252161"/>
                <a:gd name="connsiteY177" fmla="*/ 388189 h 683077"/>
                <a:gd name="connsiteX178" fmla="*/ 590910 w 3252161"/>
                <a:gd name="connsiteY178" fmla="*/ 375249 h 683077"/>
                <a:gd name="connsiteX179" fmla="*/ 603849 w 3252161"/>
                <a:gd name="connsiteY179" fmla="*/ 370936 h 683077"/>
                <a:gd name="connsiteX180" fmla="*/ 715993 w 3252161"/>
                <a:gd name="connsiteY180" fmla="*/ 366622 h 683077"/>
                <a:gd name="connsiteX181" fmla="*/ 733246 w 3252161"/>
                <a:gd name="connsiteY181" fmla="*/ 345056 h 683077"/>
                <a:gd name="connsiteX182" fmla="*/ 746185 w 3252161"/>
                <a:gd name="connsiteY182" fmla="*/ 332117 h 683077"/>
                <a:gd name="connsiteX183" fmla="*/ 772064 w 3252161"/>
                <a:gd name="connsiteY183" fmla="*/ 314864 h 683077"/>
                <a:gd name="connsiteX184" fmla="*/ 914400 w 3252161"/>
                <a:gd name="connsiteY184" fmla="*/ 306238 h 683077"/>
                <a:gd name="connsiteX185" fmla="*/ 927340 w 3252161"/>
                <a:gd name="connsiteY185" fmla="*/ 280358 h 683077"/>
                <a:gd name="connsiteX186" fmla="*/ 923027 w 3252161"/>
                <a:gd name="connsiteY186" fmla="*/ 263106 h 683077"/>
                <a:gd name="connsiteX187" fmla="*/ 897148 w 3252161"/>
                <a:gd name="connsiteY187" fmla="*/ 254479 h 683077"/>
                <a:gd name="connsiteX188" fmla="*/ 884208 w 3252161"/>
                <a:gd name="connsiteY188" fmla="*/ 250166 h 683077"/>
                <a:gd name="connsiteX189" fmla="*/ 875581 w 3252161"/>
                <a:gd name="connsiteY189" fmla="*/ 241539 h 683077"/>
                <a:gd name="connsiteX190" fmla="*/ 862642 w 3252161"/>
                <a:gd name="connsiteY190" fmla="*/ 237226 h 683077"/>
                <a:gd name="connsiteX191" fmla="*/ 759125 w 3252161"/>
                <a:gd name="connsiteY191" fmla="*/ 241539 h 683077"/>
                <a:gd name="connsiteX192" fmla="*/ 724619 w 3252161"/>
                <a:gd name="connsiteY192" fmla="*/ 245853 h 683077"/>
                <a:gd name="connsiteX193" fmla="*/ 698740 w 3252161"/>
                <a:gd name="connsiteY193" fmla="*/ 254479 h 683077"/>
                <a:gd name="connsiteX194" fmla="*/ 517585 w 3252161"/>
                <a:gd name="connsiteY194" fmla="*/ 258792 h 683077"/>
                <a:gd name="connsiteX195" fmla="*/ 431321 w 3252161"/>
                <a:gd name="connsiteY195" fmla="*/ 271732 h 683077"/>
                <a:gd name="connsiteX196" fmla="*/ 392502 w 3252161"/>
                <a:gd name="connsiteY196" fmla="*/ 276045 h 683077"/>
                <a:gd name="connsiteX197" fmla="*/ 73325 w 3252161"/>
                <a:gd name="connsiteY197" fmla="*/ 271732 h 683077"/>
                <a:gd name="connsiteX198" fmla="*/ 64698 w 3252161"/>
                <a:gd name="connsiteY198" fmla="*/ 263106 h 683077"/>
                <a:gd name="connsiteX199" fmla="*/ 60385 w 3252161"/>
                <a:gd name="connsiteY199" fmla="*/ 232913 h 683077"/>
                <a:gd name="connsiteX200" fmla="*/ 51759 w 3252161"/>
                <a:gd name="connsiteY200" fmla="*/ 207034 h 683077"/>
                <a:gd name="connsiteX201" fmla="*/ 56072 w 3252161"/>
                <a:gd name="connsiteY201" fmla="*/ 163902 h 683077"/>
                <a:gd name="connsiteX202" fmla="*/ 69012 w 3252161"/>
                <a:gd name="connsiteY202" fmla="*/ 159589 h 683077"/>
                <a:gd name="connsiteX203" fmla="*/ 237227 w 3252161"/>
                <a:gd name="connsiteY203" fmla="*/ 155275 h 683077"/>
                <a:gd name="connsiteX204" fmla="*/ 288985 w 3252161"/>
                <a:gd name="connsiteY204" fmla="*/ 138022 h 683077"/>
                <a:gd name="connsiteX205" fmla="*/ 301925 w 3252161"/>
                <a:gd name="connsiteY205" fmla="*/ 133709 h 683077"/>
                <a:gd name="connsiteX206" fmla="*/ 444261 w 3252161"/>
                <a:gd name="connsiteY206" fmla="*/ 129396 h 683077"/>
                <a:gd name="connsiteX207" fmla="*/ 418381 w 3252161"/>
                <a:gd name="connsiteY207" fmla="*/ 120770 h 683077"/>
                <a:gd name="connsiteX208" fmla="*/ 396815 w 3252161"/>
                <a:gd name="connsiteY208" fmla="*/ 107830 h 683077"/>
                <a:gd name="connsiteX209" fmla="*/ 388189 w 3252161"/>
                <a:gd name="connsiteY209" fmla="*/ 73324 h 683077"/>
                <a:gd name="connsiteX210" fmla="*/ 379563 w 3252161"/>
                <a:gd name="connsiteY210" fmla="*/ 60385 h 683077"/>
                <a:gd name="connsiteX211" fmla="*/ 370936 w 3252161"/>
                <a:gd name="connsiteY211" fmla="*/ 51758 h 683077"/>
                <a:gd name="connsiteX212" fmla="*/ 345057 w 3252161"/>
                <a:gd name="connsiteY212" fmla="*/ 43132 h 683077"/>
                <a:gd name="connsiteX213" fmla="*/ 332117 w 3252161"/>
                <a:gd name="connsiteY213" fmla="*/ 38819 h 683077"/>
                <a:gd name="connsiteX214" fmla="*/ 323491 w 3252161"/>
                <a:gd name="connsiteY214" fmla="*/ 30192 h 683077"/>
                <a:gd name="connsiteX215" fmla="*/ 327804 w 3252161"/>
                <a:gd name="connsiteY215" fmla="*/ 17253 h 683077"/>
                <a:gd name="connsiteX216" fmla="*/ 280359 w 3252161"/>
                <a:gd name="connsiteY216" fmla="*/ 12939 h 683077"/>
                <a:gd name="connsiteX217" fmla="*/ 228600 w 3252161"/>
                <a:gd name="connsiteY217" fmla="*/ 17253 h 683077"/>
                <a:gd name="connsiteX218" fmla="*/ 202721 w 3252161"/>
                <a:gd name="connsiteY218" fmla="*/ 25879 h 683077"/>
                <a:gd name="connsiteX219" fmla="*/ 107831 w 3252161"/>
                <a:gd name="connsiteY219" fmla="*/ 21566 h 683077"/>
                <a:gd name="connsiteX220" fmla="*/ 103517 w 3252161"/>
                <a:gd name="connsiteY220" fmla="*/ 4313 h 683077"/>
                <a:gd name="connsiteX221" fmla="*/ 34506 w 3252161"/>
                <a:gd name="connsiteY221" fmla="*/ 8626 h 683077"/>
                <a:gd name="connsiteX222" fmla="*/ 12940 w 3252161"/>
                <a:gd name="connsiteY222" fmla="*/ 12939 h 683077"/>
                <a:gd name="connsiteX223" fmla="*/ 0 w 3252161"/>
                <a:gd name="connsiteY223" fmla="*/ 0 h 683077"/>
                <a:gd name="connsiteX224" fmla="*/ 34506 w 3252161"/>
                <a:gd name="connsiteY22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496683 w 3252161"/>
                <a:gd name="connsiteY39" fmla="*/ 530524 h 683077"/>
                <a:gd name="connsiteX40" fmla="*/ 1548442 w 3252161"/>
                <a:gd name="connsiteY40" fmla="*/ 543464 h 683077"/>
                <a:gd name="connsiteX41" fmla="*/ 1570008 w 3252161"/>
                <a:gd name="connsiteY41" fmla="*/ 560717 h 683077"/>
                <a:gd name="connsiteX42" fmla="*/ 1595887 w 3252161"/>
                <a:gd name="connsiteY42" fmla="*/ 577970 h 683077"/>
                <a:gd name="connsiteX43" fmla="*/ 1604514 w 3252161"/>
                <a:gd name="connsiteY43" fmla="*/ 586596 h 683077"/>
                <a:gd name="connsiteX44" fmla="*/ 1742536 w 3252161"/>
                <a:gd name="connsiteY44" fmla="*/ 590909 h 683077"/>
                <a:gd name="connsiteX45" fmla="*/ 1979763 w 3252161"/>
                <a:gd name="connsiteY45" fmla="*/ 599536 h 683077"/>
                <a:gd name="connsiteX46" fmla="*/ 2001329 w 3252161"/>
                <a:gd name="connsiteY46" fmla="*/ 603849 h 683077"/>
                <a:gd name="connsiteX47" fmla="*/ 2031521 w 3252161"/>
                <a:gd name="connsiteY47" fmla="*/ 608162 h 683077"/>
                <a:gd name="connsiteX48" fmla="*/ 2286000 w 3252161"/>
                <a:gd name="connsiteY48" fmla="*/ 608162 h 683077"/>
                <a:gd name="connsiteX49" fmla="*/ 2311880 w 3252161"/>
                <a:gd name="connsiteY49" fmla="*/ 599536 h 683077"/>
                <a:gd name="connsiteX50" fmla="*/ 2333446 w 3252161"/>
                <a:gd name="connsiteY50" fmla="*/ 595222 h 683077"/>
                <a:gd name="connsiteX51" fmla="*/ 2467155 w 3252161"/>
                <a:gd name="connsiteY51" fmla="*/ 599536 h 683077"/>
                <a:gd name="connsiteX52" fmla="*/ 2484408 w 3252161"/>
                <a:gd name="connsiteY52" fmla="*/ 603849 h 683077"/>
                <a:gd name="connsiteX53" fmla="*/ 2566359 w 3252161"/>
                <a:gd name="connsiteY53" fmla="*/ 608162 h 683077"/>
                <a:gd name="connsiteX54" fmla="*/ 2609491 w 3252161"/>
                <a:gd name="connsiteY54" fmla="*/ 616789 h 683077"/>
                <a:gd name="connsiteX55" fmla="*/ 2626744 w 3252161"/>
                <a:gd name="connsiteY55" fmla="*/ 621102 h 683077"/>
                <a:gd name="connsiteX56" fmla="*/ 2665563 w 3252161"/>
                <a:gd name="connsiteY56" fmla="*/ 638355 h 683077"/>
                <a:gd name="connsiteX57" fmla="*/ 2704381 w 3252161"/>
                <a:gd name="connsiteY57" fmla="*/ 655607 h 683077"/>
                <a:gd name="connsiteX58" fmla="*/ 2717321 w 3252161"/>
                <a:gd name="connsiteY58" fmla="*/ 664234 h 683077"/>
                <a:gd name="connsiteX59" fmla="*/ 2954548 w 3252161"/>
                <a:gd name="connsiteY59" fmla="*/ 655607 h 683077"/>
                <a:gd name="connsiteX60" fmla="*/ 3148642 w 3252161"/>
                <a:gd name="connsiteY60" fmla="*/ 655607 h 683077"/>
                <a:gd name="connsiteX61" fmla="*/ 3187461 w 3252161"/>
                <a:gd name="connsiteY61" fmla="*/ 642668 h 683077"/>
                <a:gd name="connsiteX62" fmla="*/ 3226280 w 3252161"/>
                <a:gd name="connsiteY62" fmla="*/ 638355 h 683077"/>
                <a:gd name="connsiteX63" fmla="*/ 3221966 w 3252161"/>
                <a:gd name="connsiteY63" fmla="*/ 616789 h 683077"/>
                <a:gd name="connsiteX64" fmla="*/ 3200400 w 3252161"/>
                <a:gd name="connsiteY64" fmla="*/ 599536 h 683077"/>
                <a:gd name="connsiteX65" fmla="*/ 3174521 w 3252161"/>
                <a:gd name="connsiteY65" fmla="*/ 590909 h 683077"/>
                <a:gd name="connsiteX66" fmla="*/ 2915729 w 3252161"/>
                <a:gd name="connsiteY66" fmla="*/ 595222 h 683077"/>
                <a:gd name="connsiteX67" fmla="*/ 2829464 w 3252161"/>
                <a:gd name="connsiteY67" fmla="*/ 586596 h 683077"/>
                <a:gd name="connsiteX68" fmla="*/ 2820838 w 3252161"/>
                <a:gd name="connsiteY68" fmla="*/ 573656 h 683077"/>
                <a:gd name="connsiteX69" fmla="*/ 2851031 w 3252161"/>
                <a:gd name="connsiteY69" fmla="*/ 543464 h 683077"/>
                <a:gd name="connsiteX70" fmla="*/ 3075317 w 3252161"/>
                <a:gd name="connsiteY70" fmla="*/ 539151 h 683077"/>
                <a:gd name="connsiteX71" fmla="*/ 3088257 w 3252161"/>
                <a:gd name="connsiteY71" fmla="*/ 534838 h 683077"/>
                <a:gd name="connsiteX72" fmla="*/ 3105510 w 3252161"/>
                <a:gd name="connsiteY72" fmla="*/ 517585 h 683077"/>
                <a:gd name="connsiteX73" fmla="*/ 3178834 w 3252161"/>
                <a:gd name="connsiteY73" fmla="*/ 504645 h 683077"/>
                <a:gd name="connsiteX74" fmla="*/ 3187461 w 3252161"/>
                <a:gd name="connsiteY74" fmla="*/ 496019 h 683077"/>
                <a:gd name="connsiteX75" fmla="*/ 3191774 w 3252161"/>
                <a:gd name="connsiteY75" fmla="*/ 483079 h 683077"/>
                <a:gd name="connsiteX76" fmla="*/ 3204714 w 3252161"/>
                <a:gd name="connsiteY76" fmla="*/ 478766 h 683077"/>
                <a:gd name="connsiteX77" fmla="*/ 3196087 w 3252161"/>
                <a:gd name="connsiteY77" fmla="*/ 470139 h 683077"/>
                <a:gd name="connsiteX78" fmla="*/ 2846717 w 3252161"/>
                <a:gd name="connsiteY78" fmla="*/ 478766 h 683077"/>
                <a:gd name="connsiteX79" fmla="*/ 2820838 w 3252161"/>
                <a:gd name="connsiteY79" fmla="*/ 487392 h 683077"/>
                <a:gd name="connsiteX80" fmla="*/ 2807898 w 3252161"/>
                <a:gd name="connsiteY80" fmla="*/ 496019 h 683077"/>
                <a:gd name="connsiteX81" fmla="*/ 2743200 w 3252161"/>
                <a:gd name="connsiteY81" fmla="*/ 500332 h 683077"/>
                <a:gd name="connsiteX82" fmla="*/ 2691442 w 3252161"/>
                <a:gd name="connsiteY82" fmla="*/ 517585 h 683077"/>
                <a:gd name="connsiteX83" fmla="*/ 2678502 w 3252161"/>
                <a:gd name="connsiteY83" fmla="*/ 521898 h 683077"/>
                <a:gd name="connsiteX84" fmla="*/ 2540480 w 3252161"/>
                <a:gd name="connsiteY84" fmla="*/ 530524 h 683077"/>
                <a:gd name="connsiteX85" fmla="*/ 2303253 w 3252161"/>
                <a:gd name="connsiteY85" fmla="*/ 539151 h 683077"/>
                <a:gd name="connsiteX86" fmla="*/ 2225615 w 3252161"/>
                <a:gd name="connsiteY86" fmla="*/ 534838 h 683077"/>
                <a:gd name="connsiteX87" fmla="*/ 2216989 w 3252161"/>
                <a:gd name="connsiteY87" fmla="*/ 526211 h 683077"/>
                <a:gd name="connsiteX88" fmla="*/ 2147978 w 3252161"/>
                <a:gd name="connsiteY88" fmla="*/ 521898 h 683077"/>
                <a:gd name="connsiteX89" fmla="*/ 2135038 w 3252161"/>
                <a:gd name="connsiteY89" fmla="*/ 526211 h 683077"/>
                <a:gd name="connsiteX90" fmla="*/ 2126412 w 3252161"/>
                <a:gd name="connsiteY90" fmla="*/ 534838 h 683077"/>
                <a:gd name="connsiteX91" fmla="*/ 2053087 w 3252161"/>
                <a:gd name="connsiteY91" fmla="*/ 539151 h 683077"/>
                <a:gd name="connsiteX92" fmla="*/ 2040148 w 3252161"/>
                <a:gd name="connsiteY92" fmla="*/ 543464 h 683077"/>
                <a:gd name="connsiteX93" fmla="*/ 2022895 w 3252161"/>
                <a:gd name="connsiteY93" fmla="*/ 560717 h 683077"/>
                <a:gd name="connsiteX94" fmla="*/ 2014268 w 3252161"/>
                <a:gd name="connsiteY94" fmla="*/ 569343 h 683077"/>
                <a:gd name="connsiteX95" fmla="*/ 2001329 w 3252161"/>
                <a:gd name="connsiteY95" fmla="*/ 573656 h 683077"/>
                <a:gd name="connsiteX96" fmla="*/ 1686464 w 3252161"/>
                <a:gd name="connsiteY96" fmla="*/ 569343 h 683077"/>
                <a:gd name="connsiteX97" fmla="*/ 1673525 w 3252161"/>
                <a:gd name="connsiteY97" fmla="*/ 565030 h 683077"/>
                <a:gd name="connsiteX98" fmla="*/ 1651959 w 3252161"/>
                <a:gd name="connsiteY98" fmla="*/ 552090 h 683077"/>
                <a:gd name="connsiteX99" fmla="*/ 1634706 w 3252161"/>
                <a:gd name="connsiteY99" fmla="*/ 530524 h 683077"/>
                <a:gd name="connsiteX100" fmla="*/ 1630393 w 3252161"/>
                <a:gd name="connsiteY100" fmla="*/ 517585 h 683077"/>
                <a:gd name="connsiteX101" fmla="*/ 1634706 w 3252161"/>
                <a:gd name="connsiteY101" fmla="*/ 504645 h 683077"/>
                <a:gd name="connsiteX102" fmla="*/ 1664898 w 3252161"/>
                <a:gd name="connsiteY102" fmla="*/ 491706 h 683077"/>
                <a:gd name="connsiteX103" fmla="*/ 1669212 w 3252161"/>
                <a:gd name="connsiteY103" fmla="*/ 478766 h 683077"/>
                <a:gd name="connsiteX104" fmla="*/ 1660585 w 3252161"/>
                <a:gd name="connsiteY104" fmla="*/ 470139 h 683077"/>
                <a:gd name="connsiteX105" fmla="*/ 1621766 w 3252161"/>
                <a:gd name="connsiteY105" fmla="*/ 465826 h 683077"/>
                <a:gd name="connsiteX106" fmla="*/ 1613140 w 3252161"/>
                <a:gd name="connsiteY106" fmla="*/ 452887 h 683077"/>
                <a:gd name="connsiteX107" fmla="*/ 1617453 w 3252161"/>
                <a:gd name="connsiteY107" fmla="*/ 427007 h 683077"/>
                <a:gd name="connsiteX108" fmla="*/ 1630393 w 3252161"/>
                <a:gd name="connsiteY108" fmla="*/ 383875 h 683077"/>
                <a:gd name="connsiteX109" fmla="*/ 1643332 w 3252161"/>
                <a:gd name="connsiteY109" fmla="*/ 370936 h 683077"/>
                <a:gd name="connsiteX110" fmla="*/ 1807234 w 3252161"/>
                <a:gd name="connsiteY110" fmla="*/ 375249 h 683077"/>
                <a:gd name="connsiteX111" fmla="*/ 1846053 w 3252161"/>
                <a:gd name="connsiteY111" fmla="*/ 388189 h 683077"/>
                <a:gd name="connsiteX112" fmla="*/ 1858993 w 3252161"/>
                <a:gd name="connsiteY112" fmla="*/ 392502 h 683077"/>
                <a:gd name="connsiteX113" fmla="*/ 1876246 w 3252161"/>
                <a:gd name="connsiteY113" fmla="*/ 431321 h 683077"/>
                <a:gd name="connsiteX114" fmla="*/ 1884872 w 3252161"/>
                <a:gd name="connsiteY114" fmla="*/ 465826 h 683077"/>
                <a:gd name="connsiteX115" fmla="*/ 1893498 w 3252161"/>
                <a:gd name="connsiteY115" fmla="*/ 474453 h 683077"/>
                <a:gd name="connsiteX116" fmla="*/ 1919378 w 3252161"/>
                <a:gd name="connsiteY116" fmla="*/ 504645 h 683077"/>
                <a:gd name="connsiteX117" fmla="*/ 1928004 w 3252161"/>
                <a:gd name="connsiteY117" fmla="*/ 513272 h 683077"/>
                <a:gd name="connsiteX118" fmla="*/ 1932317 w 3252161"/>
                <a:gd name="connsiteY118" fmla="*/ 526211 h 683077"/>
                <a:gd name="connsiteX119" fmla="*/ 1979763 w 3252161"/>
                <a:gd name="connsiteY119" fmla="*/ 526211 h 683077"/>
                <a:gd name="connsiteX120" fmla="*/ 1984076 w 3252161"/>
                <a:gd name="connsiteY120" fmla="*/ 508958 h 683077"/>
                <a:gd name="connsiteX121" fmla="*/ 2001329 w 3252161"/>
                <a:gd name="connsiteY121" fmla="*/ 487392 h 683077"/>
                <a:gd name="connsiteX122" fmla="*/ 2018581 w 3252161"/>
                <a:gd name="connsiteY122" fmla="*/ 491706 h 683077"/>
                <a:gd name="connsiteX123" fmla="*/ 2027208 w 3252161"/>
                <a:gd name="connsiteY123" fmla="*/ 500332 h 683077"/>
                <a:gd name="connsiteX124" fmla="*/ 2040148 w 3252161"/>
                <a:gd name="connsiteY124" fmla="*/ 508958 h 683077"/>
                <a:gd name="connsiteX125" fmla="*/ 2122098 w 3252161"/>
                <a:gd name="connsiteY125" fmla="*/ 504645 h 683077"/>
                <a:gd name="connsiteX126" fmla="*/ 2130725 w 3252161"/>
                <a:gd name="connsiteY126" fmla="*/ 496019 h 683077"/>
                <a:gd name="connsiteX127" fmla="*/ 2135038 w 3252161"/>
                <a:gd name="connsiteY127" fmla="*/ 461513 h 683077"/>
                <a:gd name="connsiteX128" fmla="*/ 2139351 w 3252161"/>
                <a:gd name="connsiteY128" fmla="*/ 439947 h 683077"/>
                <a:gd name="connsiteX129" fmla="*/ 2143664 w 3252161"/>
                <a:gd name="connsiteY129" fmla="*/ 427007 h 683077"/>
                <a:gd name="connsiteX130" fmla="*/ 2100532 w 3252161"/>
                <a:gd name="connsiteY130" fmla="*/ 418381 h 683077"/>
                <a:gd name="connsiteX131" fmla="*/ 2083280 w 3252161"/>
                <a:gd name="connsiteY131" fmla="*/ 414068 h 683077"/>
                <a:gd name="connsiteX132" fmla="*/ 2096219 w 3252161"/>
                <a:gd name="connsiteY132" fmla="*/ 409755 h 683077"/>
                <a:gd name="connsiteX133" fmla="*/ 2311880 w 3252161"/>
                <a:gd name="connsiteY133" fmla="*/ 401128 h 683077"/>
                <a:gd name="connsiteX134" fmla="*/ 2333446 w 3252161"/>
                <a:gd name="connsiteY134" fmla="*/ 388189 h 683077"/>
                <a:gd name="connsiteX135" fmla="*/ 2424023 w 3252161"/>
                <a:gd name="connsiteY135" fmla="*/ 375249 h 683077"/>
                <a:gd name="connsiteX136" fmla="*/ 2454215 w 3252161"/>
                <a:gd name="connsiteY136" fmla="*/ 366622 h 683077"/>
                <a:gd name="connsiteX137" fmla="*/ 2467155 w 3252161"/>
                <a:gd name="connsiteY137" fmla="*/ 362309 h 683077"/>
                <a:gd name="connsiteX138" fmla="*/ 2695755 w 3252161"/>
                <a:gd name="connsiteY138" fmla="*/ 353683 h 683077"/>
                <a:gd name="connsiteX139" fmla="*/ 2708695 w 3252161"/>
                <a:gd name="connsiteY139" fmla="*/ 349370 h 683077"/>
                <a:gd name="connsiteX140" fmla="*/ 2725948 w 3252161"/>
                <a:gd name="connsiteY140" fmla="*/ 332117 h 683077"/>
                <a:gd name="connsiteX141" fmla="*/ 2751827 w 3252161"/>
                <a:gd name="connsiteY141" fmla="*/ 323490 h 683077"/>
                <a:gd name="connsiteX142" fmla="*/ 2764766 w 3252161"/>
                <a:gd name="connsiteY142" fmla="*/ 319177 h 683077"/>
                <a:gd name="connsiteX143" fmla="*/ 2794959 w 3252161"/>
                <a:gd name="connsiteY143" fmla="*/ 306238 h 683077"/>
                <a:gd name="connsiteX144" fmla="*/ 2825151 w 3252161"/>
                <a:gd name="connsiteY144" fmla="*/ 297611 h 683077"/>
                <a:gd name="connsiteX145" fmla="*/ 2842404 w 3252161"/>
                <a:gd name="connsiteY145" fmla="*/ 293298 h 683077"/>
                <a:gd name="connsiteX146" fmla="*/ 2838091 w 3252161"/>
                <a:gd name="connsiteY146" fmla="*/ 271732 h 683077"/>
                <a:gd name="connsiteX147" fmla="*/ 2725948 w 3252161"/>
                <a:gd name="connsiteY147" fmla="*/ 276045 h 683077"/>
                <a:gd name="connsiteX148" fmla="*/ 2704381 w 3252161"/>
                <a:gd name="connsiteY148" fmla="*/ 280358 h 683077"/>
                <a:gd name="connsiteX149" fmla="*/ 2678502 w 3252161"/>
                <a:gd name="connsiteY149" fmla="*/ 284672 h 683077"/>
                <a:gd name="connsiteX150" fmla="*/ 2557732 w 3252161"/>
                <a:gd name="connsiteY150" fmla="*/ 288985 h 683077"/>
                <a:gd name="connsiteX151" fmla="*/ 2471468 w 3252161"/>
                <a:gd name="connsiteY151" fmla="*/ 293298 h 683077"/>
                <a:gd name="connsiteX152" fmla="*/ 2445589 w 3252161"/>
                <a:gd name="connsiteY152" fmla="*/ 301924 h 683077"/>
                <a:gd name="connsiteX153" fmla="*/ 2281687 w 3252161"/>
                <a:gd name="connsiteY153" fmla="*/ 310551 h 683077"/>
                <a:gd name="connsiteX154" fmla="*/ 2255808 w 3252161"/>
                <a:gd name="connsiteY154" fmla="*/ 314864 h 683077"/>
                <a:gd name="connsiteX155" fmla="*/ 2204049 w 3252161"/>
                <a:gd name="connsiteY155" fmla="*/ 319177 h 683077"/>
                <a:gd name="connsiteX156" fmla="*/ 2173857 w 3252161"/>
                <a:gd name="connsiteY156" fmla="*/ 327804 h 683077"/>
                <a:gd name="connsiteX157" fmla="*/ 2147978 w 3252161"/>
                <a:gd name="connsiteY157" fmla="*/ 340743 h 683077"/>
                <a:gd name="connsiteX158" fmla="*/ 2135038 w 3252161"/>
                <a:gd name="connsiteY158" fmla="*/ 349370 h 683077"/>
                <a:gd name="connsiteX159" fmla="*/ 2104846 w 3252161"/>
                <a:gd name="connsiteY159" fmla="*/ 357996 h 683077"/>
                <a:gd name="connsiteX160" fmla="*/ 2091906 w 3252161"/>
                <a:gd name="connsiteY160" fmla="*/ 362309 h 683077"/>
                <a:gd name="connsiteX161" fmla="*/ 1940944 w 3252161"/>
                <a:gd name="connsiteY161" fmla="*/ 357996 h 683077"/>
                <a:gd name="connsiteX162" fmla="*/ 1915064 w 3252161"/>
                <a:gd name="connsiteY162" fmla="*/ 349370 h 683077"/>
                <a:gd name="connsiteX163" fmla="*/ 1880559 w 3252161"/>
                <a:gd name="connsiteY163" fmla="*/ 332117 h 683077"/>
                <a:gd name="connsiteX164" fmla="*/ 1867619 w 3252161"/>
                <a:gd name="connsiteY164" fmla="*/ 327804 h 683077"/>
                <a:gd name="connsiteX165" fmla="*/ 1397480 w 3252161"/>
                <a:gd name="connsiteY165" fmla="*/ 332117 h 683077"/>
                <a:gd name="connsiteX166" fmla="*/ 1337095 w 3252161"/>
                <a:gd name="connsiteY166" fmla="*/ 345056 h 683077"/>
                <a:gd name="connsiteX167" fmla="*/ 1328468 w 3252161"/>
                <a:gd name="connsiteY167" fmla="*/ 353683 h 683077"/>
                <a:gd name="connsiteX168" fmla="*/ 1315529 w 3252161"/>
                <a:gd name="connsiteY168" fmla="*/ 357996 h 683077"/>
                <a:gd name="connsiteX169" fmla="*/ 1220638 w 3252161"/>
                <a:gd name="connsiteY169" fmla="*/ 362309 h 683077"/>
                <a:gd name="connsiteX170" fmla="*/ 1155940 w 3252161"/>
                <a:gd name="connsiteY170" fmla="*/ 370936 h 683077"/>
                <a:gd name="connsiteX171" fmla="*/ 1073989 w 3252161"/>
                <a:gd name="connsiteY171" fmla="*/ 379562 h 683077"/>
                <a:gd name="connsiteX172" fmla="*/ 1035170 w 3252161"/>
                <a:gd name="connsiteY172" fmla="*/ 388189 h 683077"/>
                <a:gd name="connsiteX173" fmla="*/ 1000664 w 3252161"/>
                <a:gd name="connsiteY173" fmla="*/ 392502 h 683077"/>
                <a:gd name="connsiteX174" fmla="*/ 776378 w 3252161"/>
                <a:gd name="connsiteY174" fmla="*/ 396815 h 683077"/>
                <a:gd name="connsiteX175" fmla="*/ 595223 w 3252161"/>
                <a:gd name="connsiteY175" fmla="*/ 396815 h 683077"/>
                <a:gd name="connsiteX176" fmla="*/ 569344 w 3252161"/>
                <a:gd name="connsiteY176" fmla="*/ 388189 h 683077"/>
                <a:gd name="connsiteX177" fmla="*/ 590910 w 3252161"/>
                <a:gd name="connsiteY177" fmla="*/ 375249 h 683077"/>
                <a:gd name="connsiteX178" fmla="*/ 603849 w 3252161"/>
                <a:gd name="connsiteY178" fmla="*/ 370936 h 683077"/>
                <a:gd name="connsiteX179" fmla="*/ 715993 w 3252161"/>
                <a:gd name="connsiteY179" fmla="*/ 366622 h 683077"/>
                <a:gd name="connsiteX180" fmla="*/ 733246 w 3252161"/>
                <a:gd name="connsiteY180" fmla="*/ 345056 h 683077"/>
                <a:gd name="connsiteX181" fmla="*/ 746185 w 3252161"/>
                <a:gd name="connsiteY181" fmla="*/ 332117 h 683077"/>
                <a:gd name="connsiteX182" fmla="*/ 772064 w 3252161"/>
                <a:gd name="connsiteY182" fmla="*/ 314864 h 683077"/>
                <a:gd name="connsiteX183" fmla="*/ 914400 w 3252161"/>
                <a:gd name="connsiteY183" fmla="*/ 306238 h 683077"/>
                <a:gd name="connsiteX184" fmla="*/ 927340 w 3252161"/>
                <a:gd name="connsiteY184" fmla="*/ 280358 h 683077"/>
                <a:gd name="connsiteX185" fmla="*/ 923027 w 3252161"/>
                <a:gd name="connsiteY185" fmla="*/ 263106 h 683077"/>
                <a:gd name="connsiteX186" fmla="*/ 897148 w 3252161"/>
                <a:gd name="connsiteY186" fmla="*/ 254479 h 683077"/>
                <a:gd name="connsiteX187" fmla="*/ 884208 w 3252161"/>
                <a:gd name="connsiteY187" fmla="*/ 250166 h 683077"/>
                <a:gd name="connsiteX188" fmla="*/ 875581 w 3252161"/>
                <a:gd name="connsiteY188" fmla="*/ 241539 h 683077"/>
                <a:gd name="connsiteX189" fmla="*/ 862642 w 3252161"/>
                <a:gd name="connsiteY189" fmla="*/ 237226 h 683077"/>
                <a:gd name="connsiteX190" fmla="*/ 759125 w 3252161"/>
                <a:gd name="connsiteY190" fmla="*/ 241539 h 683077"/>
                <a:gd name="connsiteX191" fmla="*/ 724619 w 3252161"/>
                <a:gd name="connsiteY191" fmla="*/ 245853 h 683077"/>
                <a:gd name="connsiteX192" fmla="*/ 698740 w 3252161"/>
                <a:gd name="connsiteY192" fmla="*/ 254479 h 683077"/>
                <a:gd name="connsiteX193" fmla="*/ 517585 w 3252161"/>
                <a:gd name="connsiteY193" fmla="*/ 258792 h 683077"/>
                <a:gd name="connsiteX194" fmla="*/ 431321 w 3252161"/>
                <a:gd name="connsiteY194" fmla="*/ 271732 h 683077"/>
                <a:gd name="connsiteX195" fmla="*/ 392502 w 3252161"/>
                <a:gd name="connsiteY195" fmla="*/ 276045 h 683077"/>
                <a:gd name="connsiteX196" fmla="*/ 73325 w 3252161"/>
                <a:gd name="connsiteY196" fmla="*/ 271732 h 683077"/>
                <a:gd name="connsiteX197" fmla="*/ 64698 w 3252161"/>
                <a:gd name="connsiteY197" fmla="*/ 263106 h 683077"/>
                <a:gd name="connsiteX198" fmla="*/ 60385 w 3252161"/>
                <a:gd name="connsiteY198" fmla="*/ 232913 h 683077"/>
                <a:gd name="connsiteX199" fmla="*/ 51759 w 3252161"/>
                <a:gd name="connsiteY199" fmla="*/ 207034 h 683077"/>
                <a:gd name="connsiteX200" fmla="*/ 56072 w 3252161"/>
                <a:gd name="connsiteY200" fmla="*/ 163902 h 683077"/>
                <a:gd name="connsiteX201" fmla="*/ 69012 w 3252161"/>
                <a:gd name="connsiteY201" fmla="*/ 159589 h 683077"/>
                <a:gd name="connsiteX202" fmla="*/ 237227 w 3252161"/>
                <a:gd name="connsiteY202" fmla="*/ 155275 h 683077"/>
                <a:gd name="connsiteX203" fmla="*/ 288985 w 3252161"/>
                <a:gd name="connsiteY203" fmla="*/ 138022 h 683077"/>
                <a:gd name="connsiteX204" fmla="*/ 301925 w 3252161"/>
                <a:gd name="connsiteY204" fmla="*/ 133709 h 683077"/>
                <a:gd name="connsiteX205" fmla="*/ 444261 w 3252161"/>
                <a:gd name="connsiteY205" fmla="*/ 129396 h 683077"/>
                <a:gd name="connsiteX206" fmla="*/ 418381 w 3252161"/>
                <a:gd name="connsiteY206" fmla="*/ 120770 h 683077"/>
                <a:gd name="connsiteX207" fmla="*/ 396815 w 3252161"/>
                <a:gd name="connsiteY207" fmla="*/ 107830 h 683077"/>
                <a:gd name="connsiteX208" fmla="*/ 388189 w 3252161"/>
                <a:gd name="connsiteY208" fmla="*/ 73324 h 683077"/>
                <a:gd name="connsiteX209" fmla="*/ 379563 w 3252161"/>
                <a:gd name="connsiteY209" fmla="*/ 60385 h 683077"/>
                <a:gd name="connsiteX210" fmla="*/ 370936 w 3252161"/>
                <a:gd name="connsiteY210" fmla="*/ 51758 h 683077"/>
                <a:gd name="connsiteX211" fmla="*/ 345057 w 3252161"/>
                <a:gd name="connsiteY211" fmla="*/ 43132 h 683077"/>
                <a:gd name="connsiteX212" fmla="*/ 332117 w 3252161"/>
                <a:gd name="connsiteY212" fmla="*/ 38819 h 683077"/>
                <a:gd name="connsiteX213" fmla="*/ 323491 w 3252161"/>
                <a:gd name="connsiteY213" fmla="*/ 30192 h 683077"/>
                <a:gd name="connsiteX214" fmla="*/ 327804 w 3252161"/>
                <a:gd name="connsiteY214" fmla="*/ 17253 h 683077"/>
                <a:gd name="connsiteX215" fmla="*/ 280359 w 3252161"/>
                <a:gd name="connsiteY215" fmla="*/ 12939 h 683077"/>
                <a:gd name="connsiteX216" fmla="*/ 228600 w 3252161"/>
                <a:gd name="connsiteY216" fmla="*/ 17253 h 683077"/>
                <a:gd name="connsiteX217" fmla="*/ 202721 w 3252161"/>
                <a:gd name="connsiteY217" fmla="*/ 25879 h 683077"/>
                <a:gd name="connsiteX218" fmla="*/ 107831 w 3252161"/>
                <a:gd name="connsiteY218" fmla="*/ 21566 h 683077"/>
                <a:gd name="connsiteX219" fmla="*/ 103517 w 3252161"/>
                <a:gd name="connsiteY219" fmla="*/ 4313 h 683077"/>
                <a:gd name="connsiteX220" fmla="*/ 34506 w 3252161"/>
                <a:gd name="connsiteY220" fmla="*/ 8626 h 683077"/>
                <a:gd name="connsiteX221" fmla="*/ 12940 w 3252161"/>
                <a:gd name="connsiteY221" fmla="*/ 12939 h 683077"/>
                <a:gd name="connsiteX222" fmla="*/ 0 w 3252161"/>
                <a:gd name="connsiteY222" fmla="*/ 0 h 683077"/>
                <a:gd name="connsiteX223" fmla="*/ 34506 w 3252161"/>
                <a:gd name="connsiteY223"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548442 w 3252161"/>
                <a:gd name="connsiteY39" fmla="*/ 543464 h 683077"/>
                <a:gd name="connsiteX40" fmla="*/ 1570008 w 3252161"/>
                <a:gd name="connsiteY40" fmla="*/ 560717 h 683077"/>
                <a:gd name="connsiteX41" fmla="*/ 1595887 w 3252161"/>
                <a:gd name="connsiteY41" fmla="*/ 577970 h 683077"/>
                <a:gd name="connsiteX42" fmla="*/ 1604514 w 3252161"/>
                <a:gd name="connsiteY42" fmla="*/ 586596 h 683077"/>
                <a:gd name="connsiteX43" fmla="*/ 1742536 w 3252161"/>
                <a:gd name="connsiteY43" fmla="*/ 590909 h 683077"/>
                <a:gd name="connsiteX44" fmla="*/ 1979763 w 3252161"/>
                <a:gd name="connsiteY44" fmla="*/ 599536 h 683077"/>
                <a:gd name="connsiteX45" fmla="*/ 2001329 w 3252161"/>
                <a:gd name="connsiteY45" fmla="*/ 603849 h 683077"/>
                <a:gd name="connsiteX46" fmla="*/ 2031521 w 3252161"/>
                <a:gd name="connsiteY46" fmla="*/ 608162 h 683077"/>
                <a:gd name="connsiteX47" fmla="*/ 2286000 w 3252161"/>
                <a:gd name="connsiteY47" fmla="*/ 608162 h 683077"/>
                <a:gd name="connsiteX48" fmla="*/ 2311880 w 3252161"/>
                <a:gd name="connsiteY48" fmla="*/ 599536 h 683077"/>
                <a:gd name="connsiteX49" fmla="*/ 2333446 w 3252161"/>
                <a:gd name="connsiteY49" fmla="*/ 595222 h 683077"/>
                <a:gd name="connsiteX50" fmla="*/ 2467155 w 3252161"/>
                <a:gd name="connsiteY50" fmla="*/ 599536 h 683077"/>
                <a:gd name="connsiteX51" fmla="*/ 2484408 w 3252161"/>
                <a:gd name="connsiteY51" fmla="*/ 603849 h 683077"/>
                <a:gd name="connsiteX52" fmla="*/ 2566359 w 3252161"/>
                <a:gd name="connsiteY52" fmla="*/ 608162 h 683077"/>
                <a:gd name="connsiteX53" fmla="*/ 2609491 w 3252161"/>
                <a:gd name="connsiteY53" fmla="*/ 616789 h 683077"/>
                <a:gd name="connsiteX54" fmla="*/ 2626744 w 3252161"/>
                <a:gd name="connsiteY54" fmla="*/ 621102 h 683077"/>
                <a:gd name="connsiteX55" fmla="*/ 2665563 w 3252161"/>
                <a:gd name="connsiteY55" fmla="*/ 638355 h 683077"/>
                <a:gd name="connsiteX56" fmla="*/ 2704381 w 3252161"/>
                <a:gd name="connsiteY56" fmla="*/ 655607 h 683077"/>
                <a:gd name="connsiteX57" fmla="*/ 2717321 w 3252161"/>
                <a:gd name="connsiteY57" fmla="*/ 664234 h 683077"/>
                <a:gd name="connsiteX58" fmla="*/ 2954548 w 3252161"/>
                <a:gd name="connsiteY58" fmla="*/ 655607 h 683077"/>
                <a:gd name="connsiteX59" fmla="*/ 3148642 w 3252161"/>
                <a:gd name="connsiteY59" fmla="*/ 655607 h 683077"/>
                <a:gd name="connsiteX60" fmla="*/ 3187461 w 3252161"/>
                <a:gd name="connsiteY60" fmla="*/ 642668 h 683077"/>
                <a:gd name="connsiteX61" fmla="*/ 3226280 w 3252161"/>
                <a:gd name="connsiteY61" fmla="*/ 638355 h 683077"/>
                <a:gd name="connsiteX62" fmla="*/ 3221966 w 3252161"/>
                <a:gd name="connsiteY62" fmla="*/ 616789 h 683077"/>
                <a:gd name="connsiteX63" fmla="*/ 3200400 w 3252161"/>
                <a:gd name="connsiteY63" fmla="*/ 599536 h 683077"/>
                <a:gd name="connsiteX64" fmla="*/ 3174521 w 3252161"/>
                <a:gd name="connsiteY64" fmla="*/ 590909 h 683077"/>
                <a:gd name="connsiteX65" fmla="*/ 2915729 w 3252161"/>
                <a:gd name="connsiteY65" fmla="*/ 595222 h 683077"/>
                <a:gd name="connsiteX66" fmla="*/ 2829464 w 3252161"/>
                <a:gd name="connsiteY66" fmla="*/ 586596 h 683077"/>
                <a:gd name="connsiteX67" fmla="*/ 2820838 w 3252161"/>
                <a:gd name="connsiteY67" fmla="*/ 573656 h 683077"/>
                <a:gd name="connsiteX68" fmla="*/ 2851031 w 3252161"/>
                <a:gd name="connsiteY68" fmla="*/ 543464 h 683077"/>
                <a:gd name="connsiteX69" fmla="*/ 3075317 w 3252161"/>
                <a:gd name="connsiteY69" fmla="*/ 539151 h 683077"/>
                <a:gd name="connsiteX70" fmla="*/ 3088257 w 3252161"/>
                <a:gd name="connsiteY70" fmla="*/ 534838 h 683077"/>
                <a:gd name="connsiteX71" fmla="*/ 3105510 w 3252161"/>
                <a:gd name="connsiteY71" fmla="*/ 517585 h 683077"/>
                <a:gd name="connsiteX72" fmla="*/ 3178834 w 3252161"/>
                <a:gd name="connsiteY72" fmla="*/ 504645 h 683077"/>
                <a:gd name="connsiteX73" fmla="*/ 3187461 w 3252161"/>
                <a:gd name="connsiteY73" fmla="*/ 496019 h 683077"/>
                <a:gd name="connsiteX74" fmla="*/ 3191774 w 3252161"/>
                <a:gd name="connsiteY74" fmla="*/ 483079 h 683077"/>
                <a:gd name="connsiteX75" fmla="*/ 3204714 w 3252161"/>
                <a:gd name="connsiteY75" fmla="*/ 478766 h 683077"/>
                <a:gd name="connsiteX76" fmla="*/ 3196087 w 3252161"/>
                <a:gd name="connsiteY76" fmla="*/ 470139 h 683077"/>
                <a:gd name="connsiteX77" fmla="*/ 2846717 w 3252161"/>
                <a:gd name="connsiteY77" fmla="*/ 478766 h 683077"/>
                <a:gd name="connsiteX78" fmla="*/ 2820838 w 3252161"/>
                <a:gd name="connsiteY78" fmla="*/ 487392 h 683077"/>
                <a:gd name="connsiteX79" fmla="*/ 2807898 w 3252161"/>
                <a:gd name="connsiteY79" fmla="*/ 496019 h 683077"/>
                <a:gd name="connsiteX80" fmla="*/ 2743200 w 3252161"/>
                <a:gd name="connsiteY80" fmla="*/ 500332 h 683077"/>
                <a:gd name="connsiteX81" fmla="*/ 2691442 w 3252161"/>
                <a:gd name="connsiteY81" fmla="*/ 517585 h 683077"/>
                <a:gd name="connsiteX82" fmla="*/ 2678502 w 3252161"/>
                <a:gd name="connsiteY82" fmla="*/ 521898 h 683077"/>
                <a:gd name="connsiteX83" fmla="*/ 2540480 w 3252161"/>
                <a:gd name="connsiteY83" fmla="*/ 530524 h 683077"/>
                <a:gd name="connsiteX84" fmla="*/ 2303253 w 3252161"/>
                <a:gd name="connsiteY84" fmla="*/ 539151 h 683077"/>
                <a:gd name="connsiteX85" fmla="*/ 2225615 w 3252161"/>
                <a:gd name="connsiteY85" fmla="*/ 534838 h 683077"/>
                <a:gd name="connsiteX86" fmla="*/ 2216989 w 3252161"/>
                <a:gd name="connsiteY86" fmla="*/ 526211 h 683077"/>
                <a:gd name="connsiteX87" fmla="*/ 2147978 w 3252161"/>
                <a:gd name="connsiteY87" fmla="*/ 521898 h 683077"/>
                <a:gd name="connsiteX88" fmla="*/ 2135038 w 3252161"/>
                <a:gd name="connsiteY88" fmla="*/ 526211 h 683077"/>
                <a:gd name="connsiteX89" fmla="*/ 2126412 w 3252161"/>
                <a:gd name="connsiteY89" fmla="*/ 534838 h 683077"/>
                <a:gd name="connsiteX90" fmla="*/ 2053087 w 3252161"/>
                <a:gd name="connsiteY90" fmla="*/ 539151 h 683077"/>
                <a:gd name="connsiteX91" fmla="*/ 2040148 w 3252161"/>
                <a:gd name="connsiteY91" fmla="*/ 543464 h 683077"/>
                <a:gd name="connsiteX92" fmla="*/ 2022895 w 3252161"/>
                <a:gd name="connsiteY92" fmla="*/ 560717 h 683077"/>
                <a:gd name="connsiteX93" fmla="*/ 2014268 w 3252161"/>
                <a:gd name="connsiteY93" fmla="*/ 569343 h 683077"/>
                <a:gd name="connsiteX94" fmla="*/ 2001329 w 3252161"/>
                <a:gd name="connsiteY94" fmla="*/ 573656 h 683077"/>
                <a:gd name="connsiteX95" fmla="*/ 1686464 w 3252161"/>
                <a:gd name="connsiteY95" fmla="*/ 569343 h 683077"/>
                <a:gd name="connsiteX96" fmla="*/ 1673525 w 3252161"/>
                <a:gd name="connsiteY96" fmla="*/ 565030 h 683077"/>
                <a:gd name="connsiteX97" fmla="*/ 1651959 w 3252161"/>
                <a:gd name="connsiteY97" fmla="*/ 552090 h 683077"/>
                <a:gd name="connsiteX98" fmla="*/ 1634706 w 3252161"/>
                <a:gd name="connsiteY98" fmla="*/ 530524 h 683077"/>
                <a:gd name="connsiteX99" fmla="*/ 1630393 w 3252161"/>
                <a:gd name="connsiteY99" fmla="*/ 517585 h 683077"/>
                <a:gd name="connsiteX100" fmla="*/ 1634706 w 3252161"/>
                <a:gd name="connsiteY100" fmla="*/ 504645 h 683077"/>
                <a:gd name="connsiteX101" fmla="*/ 1664898 w 3252161"/>
                <a:gd name="connsiteY101" fmla="*/ 491706 h 683077"/>
                <a:gd name="connsiteX102" fmla="*/ 1669212 w 3252161"/>
                <a:gd name="connsiteY102" fmla="*/ 478766 h 683077"/>
                <a:gd name="connsiteX103" fmla="*/ 1660585 w 3252161"/>
                <a:gd name="connsiteY103" fmla="*/ 470139 h 683077"/>
                <a:gd name="connsiteX104" fmla="*/ 1621766 w 3252161"/>
                <a:gd name="connsiteY104" fmla="*/ 465826 h 683077"/>
                <a:gd name="connsiteX105" fmla="*/ 1613140 w 3252161"/>
                <a:gd name="connsiteY105" fmla="*/ 452887 h 683077"/>
                <a:gd name="connsiteX106" fmla="*/ 1617453 w 3252161"/>
                <a:gd name="connsiteY106" fmla="*/ 427007 h 683077"/>
                <a:gd name="connsiteX107" fmla="*/ 1630393 w 3252161"/>
                <a:gd name="connsiteY107" fmla="*/ 383875 h 683077"/>
                <a:gd name="connsiteX108" fmla="*/ 1643332 w 3252161"/>
                <a:gd name="connsiteY108" fmla="*/ 370936 h 683077"/>
                <a:gd name="connsiteX109" fmla="*/ 1807234 w 3252161"/>
                <a:gd name="connsiteY109" fmla="*/ 375249 h 683077"/>
                <a:gd name="connsiteX110" fmla="*/ 1846053 w 3252161"/>
                <a:gd name="connsiteY110" fmla="*/ 388189 h 683077"/>
                <a:gd name="connsiteX111" fmla="*/ 1858993 w 3252161"/>
                <a:gd name="connsiteY111" fmla="*/ 392502 h 683077"/>
                <a:gd name="connsiteX112" fmla="*/ 1876246 w 3252161"/>
                <a:gd name="connsiteY112" fmla="*/ 431321 h 683077"/>
                <a:gd name="connsiteX113" fmla="*/ 1884872 w 3252161"/>
                <a:gd name="connsiteY113" fmla="*/ 465826 h 683077"/>
                <a:gd name="connsiteX114" fmla="*/ 1893498 w 3252161"/>
                <a:gd name="connsiteY114" fmla="*/ 474453 h 683077"/>
                <a:gd name="connsiteX115" fmla="*/ 1919378 w 3252161"/>
                <a:gd name="connsiteY115" fmla="*/ 504645 h 683077"/>
                <a:gd name="connsiteX116" fmla="*/ 1928004 w 3252161"/>
                <a:gd name="connsiteY116" fmla="*/ 513272 h 683077"/>
                <a:gd name="connsiteX117" fmla="*/ 1932317 w 3252161"/>
                <a:gd name="connsiteY117" fmla="*/ 526211 h 683077"/>
                <a:gd name="connsiteX118" fmla="*/ 1979763 w 3252161"/>
                <a:gd name="connsiteY118" fmla="*/ 526211 h 683077"/>
                <a:gd name="connsiteX119" fmla="*/ 1984076 w 3252161"/>
                <a:gd name="connsiteY119" fmla="*/ 508958 h 683077"/>
                <a:gd name="connsiteX120" fmla="*/ 2001329 w 3252161"/>
                <a:gd name="connsiteY120" fmla="*/ 487392 h 683077"/>
                <a:gd name="connsiteX121" fmla="*/ 2018581 w 3252161"/>
                <a:gd name="connsiteY121" fmla="*/ 491706 h 683077"/>
                <a:gd name="connsiteX122" fmla="*/ 2027208 w 3252161"/>
                <a:gd name="connsiteY122" fmla="*/ 500332 h 683077"/>
                <a:gd name="connsiteX123" fmla="*/ 2040148 w 3252161"/>
                <a:gd name="connsiteY123" fmla="*/ 508958 h 683077"/>
                <a:gd name="connsiteX124" fmla="*/ 2122098 w 3252161"/>
                <a:gd name="connsiteY124" fmla="*/ 504645 h 683077"/>
                <a:gd name="connsiteX125" fmla="*/ 2130725 w 3252161"/>
                <a:gd name="connsiteY125" fmla="*/ 496019 h 683077"/>
                <a:gd name="connsiteX126" fmla="*/ 2135038 w 3252161"/>
                <a:gd name="connsiteY126" fmla="*/ 461513 h 683077"/>
                <a:gd name="connsiteX127" fmla="*/ 2139351 w 3252161"/>
                <a:gd name="connsiteY127" fmla="*/ 439947 h 683077"/>
                <a:gd name="connsiteX128" fmla="*/ 2143664 w 3252161"/>
                <a:gd name="connsiteY128" fmla="*/ 427007 h 683077"/>
                <a:gd name="connsiteX129" fmla="*/ 2100532 w 3252161"/>
                <a:gd name="connsiteY129" fmla="*/ 418381 h 683077"/>
                <a:gd name="connsiteX130" fmla="*/ 2083280 w 3252161"/>
                <a:gd name="connsiteY130" fmla="*/ 414068 h 683077"/>
                <a:gd name="connsiteX131" fmla="*/ 2096219 w 3252161"/>
                <a:gd name="connsiteY131" fmla="*/ 409755 h 683077"/>
                <a:gd name="connsiteX132" fmla="*/ 2311880 w 3252161"/>
                <a:gd name="connsiteY132" fmla="*/ 401128 h 683077"/>
                <a:gd name="connsiteX133" fmla="*/ 2333446 w 3252161"/>
                <a:gd name="connsiteY133" fmla="*/ 388189 h 683077"/>
                <a:gd name="connsiteX134" fmla="*/ 2424023 w 3252161"/>
                <a:gd name="connsiteY134" fmla="*/ 375249 h 683077"/>
                <a:gd name="connsiteX135" fmla="*/ 2454215 w 3252161"/>
                <a:gd name="connsiteY135" fmla="*/ 366622 h 683077"/>
                <a:gd name="connsiteX136" fmla="*/ 2467155 w 3252161"/>
                <a:gd name="connsiteY136" fmla="*/ 362309 h 683077"/>
                <a:gd name="connsiteX137" fmla="*/ 2695755 w 3252161"/>
                <a:gd name="connsiteY137" fmla="*/ 353683 h 683077"/>
                <a:gd name="connsiteX138" fmla="*/ 2708695 w 3252161"/>
                <a:gd name="connsiteY138" fmla="*/ 349370 h 683077"/>
                <a:gd name="connsiteX139" fmla="*/ 2725948 w 3252161"/>
                <a:gd name="connsiteY139" fmla="*/ 332117 h 683077"/>
                <a:gd name="connsiteX140" fmla="*/ 2751827 w 3252161"/>
                <a:gd name="connsiteY140" fmla="*/ 323490 h 683077"/>
                <a:gd name="connsiteX141" fmla="*/ 2764766 w 3252161"/>
                <a:gd name="connsiteY141" fmla="*/ 319177 h 683077"/>
                <a:gd name="connsiteX142" fmla="*/ 2794959 w 3252161"/>
                <a:gd name="connsiteY142" fmla="*/ 306238 h 683077"/>
                <a:gd name="connsiteX143" fmla="*/ 2825151 w 3252161"/>
                <a:gd name="connsiteY143" fmla="*/ 297611 h 683077"/>
                <a:gd name="connsiteX144" fmla="*/ 2842404 w 3252161"/>
                <a:gd name="connsiteY144" fmla="*/ 293298 h 683077"/>
                <a:gd name="connsiteX145" fmla="*/ 2838091 w 3252161"/>
                <a:gd name="connsiteY145" fmla="*/ 271732 h 683077"/>
                <a:gd name="connsiteX146" fmla="*/ 2725948 w 3252161"/>
                <a:gd name="connsiteY146" fmla="*/ 276045 h 683077"/>
                <a:gd name="connsiteX147" fmla="*/ 2704381 w 3252161"/>
                <a:gd name="connsiteY147" fmla="*/ 280358 h 683077"/>
                <a:gd name="connsiteX148" fmla="*/ 2678502 w 3252161"/>
                <a:gd name="connsiteY148" fmla="*/ 284672 h 683077"/>
                <a:gd name="connsiteX149" fmla="*/ 2557732 w 3252161"/>
                <a:gd name="connsiteY149" fmla="*/ 288985 h 683077"/>
                <a:gd name="connsiteX150" fmla="*/ 2471468 w 3252161"/>
                <a:gd name="connsiteY150" fmla="*/ 293298 h 683077"/>
                <a:gd name="connsiteX151" fmla="*/ 2445589 w 3252161"/>
                <a:gd name="connsiteY151" fmla="*/ 301924 h 683077"/>
                <a:gd name="connsiteX152" fmla="*/ 2281687 w 3252161"/>
                <a:gd name="connsiteY152" fmla="*/ 310551 h 683077"/>
                <a:gd name="connsiteX153" fmla="*/ 2255808 w 3252161"/>
                <a:gd name="connsiteY153" fmla="*/ 314864 h 683077"/>
                <a:gd name="connsiteX154" fmla="*/ 2204049 w 3252161"/>
                <a:gd name="connsiteY154" fmla="*/ 319177 h 683077"/>
                <a:gd name="connsiteX155" fmla="*/ 2173857 w 3252161"/>
                <a:gd name="connsiteY155" fmla="*/ 327804 h 683077"/>
                <a:gd name="connsiteX156" fmla="*/ 2147978 w 3252161"/>
                <a:gd name="connsiteY156" fmla="*/ 340743 h 683077"/>
                <a:gd name="connsiteX157" fmla="*/ 2135038 w 3252161"/>
                <a:gd name="connsiteY157" fmla="*/ 349370 h 683077"/>
                <a:gd name="connsiteX158" fmla="*/ 2104846 w 3252161"/>
                <a:gd name="connsiteY158" fmla="*/ 357996 h 683077"/>
                <a:gd name="connsiteX159" fmla="*/ 2091906 w 3252161"/>
                <a:gd name="connsiteY159" fmla="*/ 362309 h 683077"/>
                <a:gd name="connsiteX160" fmla="*/ 1940944 w 3252161"/>
                <a:gd name="connsiteY160" fmla="*/ 357996 h 683077"/>
                <a:gd name="connsiteX161" fmla="*/ 1915064 w 3252161"/>
                <a:gd name="connsiteY161" fmla="*/ 349370 h 683077"/>
                <a:gd name="connsiteX162" fmla="*/ 1880559 w 3252161"/>
                <a:gd name="connsiteY162" fmla="*/ 332117 h 683077"/>
                <a:gd name="connsiteX163" fmla="*/ 1867619 w 3252161"/>
                <a:gd name="connsiteY163" fmla="*/ 327804 h 683077"/>
                <a:gd name="connsiteX164" fmla="*/ 1397480 w 3252161"/>
                <a:gd name="connsiteY164" fmla="*/ 332117 h 683077"/>
                <a:gd name="connsiteX165" fmla="*/ 1337095 w 3252161"/>
                <a:gd name="connsiteY165" fmla="*/ 345056 h 683077"/>
                <a:gd name="connsiteX166" fmla="*/ 1328468 w 3252161"/>
                <a:gd name="connsiteY166" fmla="*/ 353683 h 683077"/>
                <a:gd name="connsiteX167" fmla="*/ 1315529 w 3252161"/>
                <a:gd name="connsiteY167" fmla="*/ 357996 h 683077"/>
                <a:gd name="connsiteX168" fmla="*/ 1220638 w 3252161"/>
                <a:gd name="connsiteY168" fmla="*/ 362309 h 683077"/>
                <a:gd name="connsiteX169" fmla="*/ 1155940 w 3252161"/>
                <a:gd name="connsiteY169" fmla="*/ 370936 h 683077"/>
                <a:gd name="connsiteX170" fmla="*/ 1073989 w 3252161"/>
                <a:gd name="connsiteY170" fmla="*/ 379562 h 683077"/>
                <a:gd name="connsiteX171" fmla="*/ 1035170 w 3252161"/>
                <a:gd name="connsiteY171" fmla="*/ 388189 h 683077"/>
                <a:gd name="connsiteX172" fmla="*/ 1000664 w 3252161"/>
                <a:gd name="connsiteY172" fmla="*/ 392502 h 683077"/>
                <a:gd name="connsiteX173" fmla="*/ 776378 w 3252161"/>
                <a:gd name="connsiteY173" fmla="*/ 396815 h 683077"/>
                <a:gd name="connsiteX174" fmla="*/ 595223 w 3252161"/>
                <a:gd name="connsiteY174" fmla="*/ 396815 h 683077"/>
                <a:gd name="connsiteX175" fmla="*/ 569344 w 3252161"/>
                <a:gd name="connsiteY175" fmla="*/ 388189 h 683077"/>
                <a:gd name="connsiteX176" fmla="*/ 590910 w 3252161"/>
                <a:gd name="connsiteY176" fmla="*/ 375249 h 683077"/>
                <a:gd name="connsiteX177" fmla="*/ 603849 w 3252161"/>
                <a:gd name="connsiteY177" fmla="*/ 370936 h 683077"/>
                <a:gd name="connsiteX178" fmla="*/ 715993 w 3252161"/>
                <a:gd name="connsiteY178" fmla="*/ 366622 h 683077"/>
                <a:gd name="connsiteX179" fmla="*/ 733246 w 3252161"/>
                <a:gd name="connsiteY179" fmla="*/ 345056 h 683077"/>
                <a:gd name="connsiteX180" fmla="*/ 746185 w 3252161"/>
                <a:gd name="connsiteY180" fmla="*/ 332117 h 683077"/>
                <a:gd name="connsiteX181" fmla="*/ 772064 w 3252161"/>
                <a:gd name="connsiteY181" fmla="*/ 314864 h 683077"/>
                <a:gd name="connsiteX182" fmla="*/ 914400 w 3252161"/>
                <a:gd name="connsiteY182" fmla="*/ 306238 h 683077"/>
                <a:gd name="connsiteX183" fmla="*/ 927340 w 3252161"/>
                <a:gd name="connsiteY183" fmla="*/ 280358 h 683077"/>
                <a:gd name="connsiteX184" fmla="*/ 923027 w 3252161"/>
                <a:gd name="connsiteY184" fmla="*/ 263106 h 683077"/>
                <a:gd name="connsiteX185" fmla="*/ 897148 w 3252161"/>
                <a:gd name="connsiteY185" fmla="*/ 254479 h 683077"/>
                <a:gd name="connsiteX186" fmla="*/ 884208 w 3252161"/>
                <a:gd name="connsiteY186" fmla="*/ 250166 h 683077"/>
                <a:gd name="connsiteX187" fmla="*/ 875581 w 3252161"/>
                <a:gd name="connsiteY187" fmla="*/ 241539 h 683077"/>
                <a:gd name="connsiteX188" fmla="*/ 862642 w 3252161"/>
                <a:gd name="connsiteY188" fmla="*/ 237226 h 683077"/>
                <a:gd name="connsiteX189" fmla="*/ 759125 w 3252161"/>
                <a:gd name="connsiteY189" fmla="*/ 241539 h 683077"/>
                <a:gd name="connsiteX190" fmla="*/ 724619 w 3252161"/>
                <a:gd name="connsiteY190" fmla="*/ 245853 h 683077"/>
                <a:gd name="connsiteX191" fmla="*/ 698740 w 3252161"/>
                <a:gd name="connsiteY191" fmla="*/ 254479 h 683077"/>
                <a:gd name="connsiteX192" fmla="*/ 517585 w 3252161"/>
                <a:gd name="connsiteY192" fmla="*/ 258792 h 683077"/>
                <a:gd name="connsiteX193" fmla="*/ 431321 w 3252161"/>
                <a:gd name="connsiteY193" fmla="*/ 271732 h 683077"/>
                <a:gd name="connsiteX194" fmla="*/ 392502 w 3252161"/>
                <a:gd name="connsiteY194" fmla="*/ 276045 h 683077"/>
                <a:gd name="connsiteX195" fmla="*/ 73325 w 3252161"/>
                <a:gd name="connsiteY195" fmla="*/ 271732 h 683077"/>
                <a:gd name="connsiteX196" fmla="*/ 64698 w 3252161"/>
                <a:gd name="connsiteY196" fmla="*/ 263106 h 683077"/>
                <a:gd name="connsiteX197" fmla="*/ 60385 w 3252161"/>
                <a:gd name="connsiteY197" fmla="*/ 232913 h 683077"/>
                <a:gd name="connsiteX198" fmla="*/ 51759 w 3252161"/>
                <a:gd name="connsiteY198" fmla="*/ 207034 h 683077"/>
                <a:gd name="connsiteX199" fmla="*/ 56072 w 3252161"/>
                <a:gd name="connsiteY199" fmla="*/ 163902 h 683077"/>
                <a:gd name="connsiteX200" fmla="*/ 69012 w 3252161"/>
                <a:gd name="connsiteY200" fmla="*/ 159589 h 683077"/>
                <a:gd name="connsiteX201" fmla="*/ 237227 w 3252161"/>
                <a:gd name="connsiteY201" fmla="*/ 155275 h 683077"/>
                <a:gd name="connsiteX202" fmla="*/ 288985 w 3252161"/>
                <a:gd name="connsiteY202" fmla="*/ 138022 h 683077"/>
                <a:gd name="connsiteX203" fmla="*/ 301925 w 3252161"/>
                <a:gd name="connsiteY203" fmla="*/ 133709 h 683077"/>
                <a:gd name="connsiteX204" fmla="*/ 444261 w 3252161"/>
                <a:gd name="connsiteY204" fmla="*/ 129396 h 683077"/>
                <a:gd name="connsiteX205" fmla="*/ 418381 w 3252161"/>
                <a:gd name="connsiteY205" fmla="*/ 120770 h 683077"/>
                <a:gd name="connsiteX206" fmla="*/ 396815 w 3252161"/>
                <a:gd name="connsiteY206" fmla="*/ 107830 h 683077"/>
                <a:gd name="connsiteX207" fmla="*/ 388189 w 3252161"/>
                <a:gd name="connsiteY207" fmla="*/ 73324 h 683077"/>
                <a:gd name="connsiteX208" fmla="*/ 379563 w 3252161"/>
                <a:gd name="connsiteY208" fmla="*/ 60385 h 683077"/>
                <a:gd name="connsiteX209" fmla="*/ 370936 w 3252161"/>
                <a:gd name="connsiteY209" fmla="*/ 51758 h 683077"/>
                <a:gd name="connsiteX210" fmla="*/ 345057 w 3252161"/>
                <a:gd name="connsiteY210" fmla="*/ 43132 h 683077"/>
                <a:gd name="connsiteX211" fmla="*/ 332117 w 3252161"/>
                <a:gd name="connsiteY211" fmla="*/ 38819 h 683077"/>
                <a:gd name="connsiteX212" fmla="*/ 323491 w 3252161"/>
                <a:gd name="connsiteY212" fmla="*/ 30192 h 683077"/>
                <a:gd name="connsiteX213" fmla="*/ 327804 w 3252161"/>
                <a:gd name="connsiteY213" fmla="*/ 17253 h 683077"/>
                <a:gd name="connsiteX214" fmla="*/ 280359 w 3252161"/>
                <a:gd name="connsiteY214" fmla="*/ 12939 h 683077"/>
                <a:gd name="connsiteX215" fmla="*/ 228600 w 3252161"/>
                <a:gd name="connsiteY215" fmla="*/ 17253 h 683077"/>
                <a:gd name="connsiteX216" fmla="*/ 202721 w 3252161"/>
                <a:gd name="connsiteY216" fmla="*/ 25879 h 683077"/>
                <a:gd name="connsiteX217" fmla="*/ 107831 w 3252161"/>
                <a:gd name="connsiteY217" fmla="*/ 21566 h 683077"/>
                <a:gd name="connsiteX218" fmla="*/ 103517 w 3252161"/>
                <a:gd name="connsiteY218" fmla="*/ 4313 h 683077"/>
                <a:gd name="connsiteX219" fmla="*/ 34506 w 3252161"/>
                <a:gd name="connsiteY219" fmla="*/ 8626 h 683077"/>
                <a:gd name="connsiteX220" fmla="*/ 12940 w 3252161"/>
                <a:gd name="connsiteY220" fmla="*/ 12939 h 683077"/>
                <a:gd name="connsiteX221" fmla="*/ 0 w 3252161"/>
                <a:gd name="connsiteY221" fmla="*/ 0 h 683077"/>
                <a:gd name="connsiteX222" fmla="*/ 34506 w 3252161"/>
                <a:gd name="connsiteY222"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48442 w 3252161"/>
                <a:gd name="connsiteY38" fmla="*/ 543464 h 683077"/>
                <a:gd name="connsiteX39" fmla="*/ 1570008 w 3252161"/>
                <a:gd name="connsiteY39" fmla="*/ 560717 h 683077"/>
                <a:gd name="connsiteX40" fmla="*/ 1595887 w 3252161"/>
                <a:gd name="connsiteY40" fmla="*/ 577970 h 683077"/>
                <a:gd name="connsiteX41" fmla="*/ 1604514 w 3252161"/>
                <a:gd name="connsiteY41" fmla="*/ 586596 h 683077"/>
                <a:gd name="connsiteX42" fmla="*/ 1742536 w 3252161"/>
                <a:gd name="connsiteY42" fmla="*/ 590909 h 683077"/>
                <a:gd name="connsiteX43" fmla="*/ 1979763 w 3252161"/>
                <a:gd name="connsiteY43" fmla="*/ 599536 h 683077"/>
                <a:gd name="connsiteX44" fmla="*/ 2001329 w 3252161"/>
                <a:gd name="connsiteY44" fmla="*/ 603849 h 683077"/>
                <a:gd name="connsiteX45" fmla="*/ 2031521 w 3252161"/>
                <a:gd name="connsiteY45" fmla="*/ 608162 h 683077"/>
                <a:gd name="connsiteX46" fmla="*/ 2286000 w 3252161"/>
                <a:gd name="connsiteY46" fmla="*/ 608162 h 683077"/>
                <a:gd name="connsiteX47" fmla="*/ 2311880 w 3252161"/>
                <a:gd name="connsiteY47" fmla="*/ 599536 h 683077"/>
                <a:gd name="connsiteX48" fmla="*/ 2333446 w 3252161"/>
                <a:gd name="connsiteY48" fmla="*/ 595222 h 683077"/>
                <a:gd name="connsiteX49" fmla="*/ 2467155 w 3252161"/>
                <a:gd name="connsiteY49" fmla="*/ 599536 h 683077"/>
                <a:gd name="connsiteX50" fmla="*/ 2484408 w 3252161"/>
                <a:gd name="connsiteY50" fmla="*/ 603849 h 683077"/>
                <a:gd name="connsiteX51" fmla="*/ 2566359 w 3252161"/>
                <a:gd name="connsiteY51" fmla="*/ 608162 h 683077"/>
                <a:gd name="connsiteX52" fmla="*/ 2609491 w 3252161"/>
                <a:gd name="connsiteY52" fmla="*/ 616789 h 683077"/>
                <a:gd name="connsiteX53" fmla="*/ 2626744 w 3252161"/>
                <a:gd name="connsiteY53" fmla="*/ 621102 h 683077"/>
                <a:gd name="connsiteX54" fmla="*/ 2665563 w 3252161"/>
                <a:gd name="connsiteY54" fmla="*/ 638355 h 683077"/>
                <a:gd name="connsiteX55" fmla="*/ 2704381 w 3252161"/>
                <a:gd name="connsiteY55" fmla="*/ 655607 h 683077"/>
                <a:gd name="connsiteX56" fmla="*/ 2717321 w 3252161"/>
                <a:gd name="connsiteY56" fmla="*/ 664234 h 683077"/>
                <a:gd name="connsiteX57" fmla="*/ 2954548 w 3252161"/>
                <a:gd name="connsiteY57" fmla="*/ 655607 h 683077"/>
                <a:gd name="connsiteX58" fmla="*/ 3148642 w 3252161"/>
                <a:gd name="connsiteY58" fmla="*/ 655607 h 683077"/>
                <a:gd name="connsiteX59" fmla="*/ 3187461 w 3252161"/>
                <a:gd name="connsiteY59" fmla="*/ 642668 h 683077"/>
                <a:gd name="connsiteX60" fmla="*/ 3226280 w 3252161"/>
                <a:gd name="connsiteY60" fmla="*/ 638355 h 683077"/>
                <a:gd name="connsiteX61" fmla="*/ 3221966 w 3252161"/>
                <a:gd name="connsiteY61" fmla="*/ 616789 h 683077"/>
                <a:gd name="connsiteX62" fmla="*/ 3200400 w 3252161"/>
                <a:gd name="connsiteY62" fmla="*/ 599536 h 683077"/>
                <a:gd name="connsiteX63" fmla="*/ 3174521 w 3252161"/>
                <a:gd name="connsiteY63" fmla="*/ 590909 h 683077"/>
                <a:gd name="connsiteX64" fmla="*/ 2915729 w 3252161"/>
                <a:gd name="connsiteY64" fmla="*/ 595222 h 683077"/>
                <a:gd name="connsiteX65" fmla="*/ 2829464 w 3252161"/>
                <a:gd name="connsiteY65" fmla="*/ 586596 h 683077"/>
                <a:gd name="connsiteX66" fmla="*/ 2820838 w 3252161"/>
                <a:gd name="connsiteY66" fmla="*/ 573656 h 683077"/>
                <a:gd name="connsiteX67" fmla="*/ 2851031 w 3252161"/>
                <a:gd name="connsiteY67" fmla="*/ 543464 h 683077"/>
                <a:gd name="connsiteX68" fmla="*/ 3075317 w 3252161"/>
                <a:gd name="connsiteY68" fmla="*/ 539151 h 683077"/>
                <a:gd name="connsiteX69" fmla="*/ 3088257 w 3252161"/>
                <a:gd name="connsiteY69" fmla="*/ 534838 h 683077"/>
                <a:gd name="connsiteX70" fmla="*/ 3105510 w 3252161"/>
                <a:gd name="connsiteY70" fmla="*/ 517585 h 683077"/>
                <a:gd name="connsiteX71" fmla="*/ 3178834 w 3252161"/>
                <a:gd name="connsiteY71" fmla="*/ 504645 h 683077"/>
                <a:gd name="connsiteX72" fmla="*/ 3187461 w 3252161"/>
                <a:gd name="connsiteY72" fmla="*/ 496019 h 683077"/>
                <a:gd name="connsiteX73" fmla="*/ 3191774 w 3252161"/>
                <a:gd name="connsiteY73" fmla="*/ 483079 h 683077"/>
                <a:gd name="connsiteX74" fmla="*/ 3204714 w 3252161"/>
                <a:gd name="connsiteY74" fmla="*/ 478766 h 683077"/>
                <a:gd name="connsiteX75" fmla="*/ 3196087 w 3252161"/>
                <a:gd name="connsiteY75" fmla="*/ 470139 h 683077"/>
                <a:gd name="connsiteX76" fmla="*/ 2846717 w 3252161"/>
                <a:gd name="connsiteY76" fmla="*/ 478766 h 683077"/>
                <a:gd name="connsiteX77" fmla="*/ 2820838 w 3252161"/>
                <a:gd name="connsiteY77" fmla="*/ 487392 h 683077"/>
                <a:gd name="connsiteX78" fmla="*/ 2807898 w 3252161"/>
                <a:gd name="connsiteY78" fmla="*/ 496019 h 683077"/>
                <a:gd name="connsiteX79" fmla="*/ 2743200 w 3252161"/>
                <a:gd name="connsiteY79" fmla="*/ 500332 h 683077"/>
                <a:gd name="connsiteX80" fmla="*/ 2691442 w 3252161"/>
                <a:gd name="connsiteY80" fmla="*/ 517585 h 683077"/>
                <a:gd name="connsiteX81" fmla="*/ 2678502 w 3252161"/>
                <a:gd name="connsiteY81" fmla="*/ 521898 h 683077"/>
                <a:gd name="connsiteX82" fmla="*/ 2540480 w 3252161"/>
                <a:gd name="connsiteY82" fmla="*/ 530524 h 683077"/>
                <a:gd name="connsiteX83" fmla="*/ 2303253 w 3252161"/>
                <a:gd name="connsiteY83" fmla="*/ 539151 h 683077"/>
                <a:gd name="connsiteX84" fmla="*/ 2225615 w 3252161"/>
                <a:gd name="connsiteY84" fmla="*/ 534838 h 683077"/>
                <a:gd name="connsiteX85" fmla="*/ 2216989 w 3252161"/>
                <a:gd name="connsiteY85" fmla="*/ 526211 h 683077"/>
                <a:gd name="connsiteX86" fmla="*/ 2147978 w 3252161"/>
                <a:gd name="connsiteY86" fmla="*/ 521898 h 683077"/>
                <a:gd name="connsiteX87" fmla="*/ 2135038 w 3252161"/>
                <a:gd name="connsiteY87" fmla="*/ 526211 h 683077"/>
                <a:gd name="connsiteX88" fmla="*/ 2126412 w 3252161"/>
                <a:gd name="connsiteY88" fmla="*/ 534838 h 683077"/>
                <a:gd name="connsiteX89" fmla="*/ 2053087 w 3252161"/>
                <a:gd name="connsiteY89" fmla="*/ 539151 h 683077"/>
                <a:gd name="connsiteX90" fmla="*/ 2040148 w 3252161"/>
                <a:gd name="connsiteY90" fmla="*/ 543464 h 683077"/>
                <a:gd name="connsiteX91" fmla="*/ 2022895 w 3252161"/>
                <a:gd name="connsiteY91" fmla="*/ 560717 h 683077"/>
                <a:gd name="connsiteX92" fmla="*/ 2014268 w 3252161"/>
                <a:gd name="connsiteY92" fmla="*/ 569343 h 683077"/>
                <a:gd name="connsiteX93" fmla="*/ 2001329 w 3252161"/>
                <a:gd name="connsiteY93" fmla="*/ 573656 h 683077"/>
                <a:gd name="connsiteX94" fmla="*/ 1686464 w 3252161"/>
                <a:gd name="connsiteY94" fmla="*/ 569343 h 683077"/>
                <a:gd name="connsiteX95" fmla="*/ 1673525 w 3252161"/>
                <a:gd name="connsiteY95" fmla="*/ 565030 h 683077"/>
                <a:gd name="connsiteX96" fmla="*/ 1651959 w 3252161"/>
                <a:gd name="connsiteY96" fmla="*/ 552090 h 683077"/>
                <a:gd name="connsiteX97" fmla="*/ 1634706 w 3252161"/>
                <a:gd name="connsiteY97" fmla="*/ 530524 h 683077"/>
                <a:gd name="connsiteX98" fmla="*/ 1630393 w 3252161"/>
                <a:gd name="connsiteY98" fmla="*/ 517585 h 683077"/>
                <a:gd name="connsiteX99" fmla="*/ 1634706 w 3252161"/>
                <a:gd name="connsiteY99" fmla="*/ 504645 h 683077"/>
                <a:gd name="connsiteX100" fmla="*/ 1664898 w 3252161"/>
                <a:gd name="connsiteY100" fmla="*/ 491706 h 683077"/>
                <a:gd name="connsiteX101" fmla="*/ 1669212 w 3252161"/>
                <a:gd name="connsiteY101" fmla="*/ 478766 h 683077"/>
                <a:gd name="connsiteX102" fmla="*/ 1660585 w 3252161"/>
                <a:gd name="connsiteY102" fmla="*/ 470139 h 683077"/>
                <a:gd name="connsiteX103" fmla="*/ 1621766 w 3252161"/>
                <a:gd name="connsiteY103" fmla="*/ 465826 h 683077"/>
                <a:gd name="connsiteX104" fmla="*/ 1613140 w 3252161"/>
                <a:gd name="connsiteY104" fmla="*/ 452887 h 683077"/>
                <a:gd name="connsiteX105" fmla="*/ 1617453 w 3252161"/>
                <a:gd name="connsiteY105" fmla="*/ 427007 h 683077"/>
                <a:gd name="connsiteX106" fmla="*/ 1630393 w 3252161"/>
                <a:gd name="connsiteY106" fmla="*/ 383875 h 683077"/>
                <a:gd name="connsiteX107" fmla="*/ 1643332 w 3252161"/>
                <a:gd name="connsiteY107" fmla="*/ 370936 h 683077"/>
                <a:gd name="connsiteX108" fmla="*/ 1807234 w 3252161"/>
                <a:gd name="connsiteY108" fmla="*/ 375249 h 683077"/>
                <a:gd name="connsiteX109" fmla="*/ 1846053 w 3252161"/>
                <a:gd name="connsiteY109" fmla="*/ 388189 h 683077"/>
                <a:gd name="connsiteX110" fmla="*/ 1858993 w 3252161"/>
                <a:gd name="connsiteY110" fmla="*/ 392502 h 683077"/>
                <a:gd name="connsiteX111" fmla="*/ 1876246 w 3252161"/>
                <a:gd name="connsiteY111" fmla="*/ 431321 h 683077"/>
                <a:gd name="connsiteX112" fmla="*/ 1884872 w 3252161"/>
                <a:gd name="connsiteY112" fmla="*/ 465826 h 683077"/>
                <a:gd name="connsiteX113" fmla="*/ 1893498 w 3252161"/>
                <a:gd name="connsiteY113" fmla="*/ 474453 h 683077"/>
                <a:gd name="connsiteX114" fmla="*/ 1919378 w 3252161"/>
                <a:gd name="connsiteY114" fmla="*/ 504645 h 683077"/>
                <a:gd name="connsiteX115" fmla="*/ 1928004 w 3252161"/>
                <a:gd name="connsiteY115" fmla="*/ 513272 h 683077"/>
                <a:gd name="connsiteX116" fmla="*/ 1932317 w 3252161"/>
                <a:gd name="connsiteY116" fmla="*/ 526211 h 683077"/>
                <a:gd name="connsiteX117" fmla="*/ 1979763 w 3252161"/>
                <a:gd name="connsiteY117" fmla="*/ 526211 h 683077"/>
                <a:gd name="connsiteX118" fmla="*/ 1984076 w 3252161"/>
                <a:gd name="connsiteY118" fmla="*/ 508958 h 683077"/>
                <a:gd name="connsiteX119" fmla="*/ 2001329 w 3252161"/>
                <a:gd name="connsiteY119" fmla="*/ 487392 h 683077"/>
                <a:gd name="connsiteX120" fmla="*/ 2018581 w 3252161"/>
                <a:gd name="connsiteY120" fmla="*/ 491706 h 683077"/>
                <a:gd name="connsiteX121" fmla="*/ 2027208 w 3252161"/>
                <a:gd name="connsiteY121" fmla="*/ 500332 h 683077"/>
                <a:gd name="connsiteX122" fmla="*/ 2040148 w 3252161"/>
                <a:gd name="connsiteY122" fmla="*/ 508958 h 683077"/>
                <a:gd name="connsiteX123" fmla="*/ 2122098 w 3252161"/>
                <a:gd name="connsiteY123" fmla="*/ 504645 h 683077"/>
                <a:gd name="connsiteX124" fmla="*/ 2130725 w 3252161"/>
                <a:gd name="connsiteY124" fmla="*/ 496019 h 683077"/>
                <a:gd name="connsiteX125" fmla="*/ 2135038 w 3252161"/>
                <a:gd name="connsiteY125" fmla="*/ 461513 h 683077"/>
                <a:gd name="connsiteX126" fmla="*/ 2139351 w 3252161"/>
                <a:gd name="connsiteY126" fmla="*/ 439947 h 683077"/>
                <a:gd name="connsiteX127" fmla="*/ 2143664 w 3252161"/>
                <a:gd name="connsiteY127" fmla="*/ 427007 h 683077"/>
                <a:gd name="connsiteX128" fmla="*/ 2100532 w 3252161"/>
                <a:gd name="connsiteY128" fmla="*/ 418381 h 683077"/>
                <a:gd name="connsiteX129" fmla="*/ 2083280 w 3252161"/>
                <a:gd name="connsiteY129" fmla="*/ 414068 h 683077"/>
                <a:gd name="connsiteX130" fmla="*/ 2096219 w 3252161"/>
                <a:gd name="connsiteY130" fmla="*/ 409755 h 683077"/>
                <a:gd name="connsiteX131" fmla="*/ 2311880 w 3252161"/>
                <a:gd name="connsiteY131" fmla="*/ 401128 h 683077"/>
                <a:gd name="connsiteX132" fmla="*/ 2333446 w 3252161"/>
                <a:gd name="connsiteY132" fmla="*/ 388189 h 683077"/>
                <a:gd name="connsiteX133" fmla="*/ 2424023 w 3252161"/>
                <a:gd name="connsiteY133" fmla="*/ 375249 h 683077"/>
                <a:gd name="connsiteX134" fmla="*/ 2454215 w 3252161"/>
                <a:gd name="connsiteY134" fmla="*/ 366622 h 683077"/>
                <a:gd name="connsiteX135" fmla="*/ 2467155 w 3252161"/>
                <a:gd name="connsiteY135" fmla="*/ 362309 h 683077"/>
                <a:gd name="connsiteX136" fmla="*/ 2695755 w 3252161"/>
                <a:gd name="connsiteY136" fmla="*/ 353683 h 683077"/>
                <a:gd name="connsiteX137" fmla="*/ 2708695 w 3252161"/>
                <a:gd name="connsiteY137" fmla="*/ 349370 h 683077"/>
                <a:gd name="connsiteX138" fmla="*/ 2725948 w 3252161"/>
                <a:gd name="connsiteY138" fmla="*/ 332117 h 683077"/>
                <a:gd name="connsiteX139" fmla="*/ 2751827 w 3252161"/>
                <a:gd name="connsiteY139" fmla="*/ 323490 h 683077"/>
                <a:gd name="connsiteX140" fmla="*/ 2764766 w 3252161"/>
                <a:gd name="connsiteY140" fmla="*/ 319177 h 683077"/>
                <a:gd name="connsiteX141" fmla="*/ 2794959 w 3252161"/>
                <a:gd name="connsiteY141" fmla="*/ 306238 h 683077"/>
                <a:gd name="connsiteX142" fmla="*/ 2825151 w 3252161"/>
                <a:gd name="connsiteY142" fmla="*/ 297611 h 683077"/>
                <a:gd name="connsiteX143" fmla="*/ 2842404 w 3252161"/>
                <a:gd name="connsiteY143" fmla="*/ 293298 h 683077"/>
                <a:gd name="connsiteX144" fmla="*/ 2838091 w 3252161"/>
                <a:gd name="connsiteY144" fmla="*/ 271732 h 683077"/>
                <a:gd name="connsiteX145" fmla="*/ 2725948 w 3252161"/>
                <a:gd name="connsiteY145" fmla="*/ 276045 h 683077"/>
                <a:gd name="connsiteX146" fmla="*/ 2704381 w 3252161"/>
                <a:gd name="connsiteY146" fmla="*/ 280358 h 683077"/>
                <a:gd name="connsiteX147" fmla="*/ 2678502 w 3252161"/>
                <a:gd name="connsiteY147" fmla="*/ 284672 h 683077"/>
                <a:gd name="connsiteX148" fmla="*/ 2557732 w 3252161"/>
                <a:gd name="connsiteY148" fmla="*/ 288985 h 683077"/>
                <a:gd name="connsiteX149" fmla="*/ 2471468 w 3252161"/>
                <a:gd name="connsiteY149" fmla="*/ 293298 h 683077"/>
                <a:gd name="connsiteX150" fmla="*/ 2445589 w 3252161"/>
                <a:gd name="connsiteY150" fmla="*/ 301924 h 683077"/>
                <a:gd name="connsiteX151" fmla="*/ 2281687 w 3252161"/>
                <a:gd name="connsiteY151" fmla="*/ 310551 h 683077"/>
                <a:gd name="connsiteX152" fmla="*/ 2255808 w 3252161"/>
                <a:gd name="connsiteY152" fmla="*/ 314864 h 683077"/>
                <a:gd name="connsiteX153" fmla="*/ 2204049 w 3252161"/>
                <a:gd name="connsiteY153" fmla="*/ 319177 h 683077"/>
                <a:gd name="connsiteX154" fmla="*/ 2173857 w 3252161"/>
                <a:gd name="connsiteY154" fmla="*/ 327804 h 683077"/>
                <a:gd name="connsiteX155" fmla="*/ 2147978 w 3252161"/>
                <a:gd name="connsiteY155" fmla="*/ 340743 h 683077"/>
                <a:gd name="connsiteX156" fmla="*/ 2135038 w 3252161"/>
                <a:gd name="connsiteY156" fmla="*/ 349370 h 683077"/>
                <a:gd name="connsiteX157" fmla="*/ 2104846 w 3252161"/>
                <a:gd name="connsiteY157" fmla="*/ 357996 h 683077"/>
                <a:gd name="connsiteX158" fmla="*/ 2091906 w 3252161"/>
                <a:gd name="connsiteY158" fmla="*/ 362309 h 683077"/>
                <a:gd name="connsiteX159" fmla="*/ 1940944 w 3252161"/>
                <a:gd name="connsiteY159" fmla="*/ 357996 h 683077"/>
                <a:gd name="connsiteX160" fmla="*/ 1915064 w 3252161"/>
                <a:gd name="connsiteY160" fmla="*/ 349370 h 683077"/>
                <a:gd name="connsiteX161" fmla="*/ 1880559 w 3252161"/>
                <a:gd name="connsiteY161" fmla="*/ 332117 h 683077"/>
                <a:gd name="connsiteX162" fmla="*/ 1867619 w 3252161"/>
                <a:gd name="connsiteY162" fmla="*/ 327804 h 683077"/>
                <a:gd name="connsiteX163" fmla="*/ 1397480 w 3252161"/>
                <a:gd name="connsiteY163" fmla="*/ 332117 h 683077"/>
                <a:gd name="connsiteX164" fmla="*/ 1337095 w 3252161"/>
                <a:gd name="connsiteY164" fmla="*/ 345056 h 683077"/>
                <a:gd name="connsiteX165" fmla="*/ 1328468 w 3252161"/>
                <a:gd name="connsiteY165" fmla="*/ 353683 h 683077"/>
                <a:gd name="connsiteX166" fmla="*/ 1315529 w 3252161"/>
                <a:gd name="connsiteY166" fmla="*/ 357996 h 683077"/>
                <a:gd name="connsiteX167" fmla="*/ 1220638 w 3252161"/>
                <a:gd name="connsiteY167" fmla="*/ 362309 h 683077"/>
                <a:gd name="connsiteX168" fmla="*/ 1155940 w 3252161"/>
                <a:gd name="connsiteY168" fmla="*/ 370936 h 683077"/>
                <a:gd name="connsiteX169" fmla="*/ 1073989 w 3252161"/>
                <a:gd name="connsiteY169" fmla="*/ 379562 h 683077"/>
                <a:gd name="connsiteX170" fmla="*/ 1035170 w 3252161"/>
                <a:gd name="connsiteY170" fmla="*/ 388189 h 683077"/>
                <a:gd name="connsiteX171" fmla="*/ 1000664 w 3252161"/>
                <a:gd name="connsiteY171" fmla="*/ 392502 h 683077"/>
                <a:gd name="connsiteX172" fmla="*/ 776378 w 3252161"/>
                <a:gd name="connsiteY172" fmla="*/ 396815 h 683077"/>
                <a:gd name="connsiteX173" fmla="*/ 595223 w 3252161"/>
                <a:gd name="connsiteY173" fmla="*/ 396815 h 683077"/>
                <a:gd name="connsiteX174" fmla="*/ 569344 w 3252161"/>
                <a:gd name="connsiteY174" fmla="*/ 388189 h 683077"/>
                <a:gd name="connsiteX175" fmla="*/ 590910 w 3252161"/>
                <a:gd name="connsiteY175" fmla="*/ 375249 h 683077"/>
                <a:gd name="connsiteX176" fmla="*/ 603849 w 3252161"/>
                <a:gd name="connsiteY176" fmla="*/ 370936 h 683077"/>
                <a:gd name="connsiteX177" fmla="*/ 715993 w 3252161"/>
                <a:gd name="connsiteY177" fmla="*/ 366622 h 683077"/>
                <a:gd name="connsiteX178" fmla="*/ 733246 w 3252161"/>
                <a:gd name="connsiteY178" fmla="*/ 345056 h 683077"/>
                <a:gd name="connsiteX179" fmla="*/ 746185 w 3252161"/>
                <a:gd name="connsiteY179" fmla="*/ 332117 h 683077"/>
                <a:gd name="connsiteX180" fmla="*/ 772064 w 3252161"/>
                <a:gd name="connsiteY180" fmla="*/ 314864 h 683077"/>
                <a:gd name="connsiteX181" fmla="*/ 914400 w 3252161"/>
                <a:gd name="connsiteY181" fmla="*/ 306238 h 683077"/>
                <a:gd name="connsiteX182" fmla="*/ 927340 w 3252161"/>
                <a:gd name="connsiteY182" fmla="*/ 280358 h 683077"/>
                <a:gd name="connsiteX183" fmla="*/ 923027 w 3252161"/>
                <a:gd name="connsiteY183" fmla="*/ 263106 h 683077"/>
                <a:gd name="connsiteX184" fmla="*/ 897148 w 3252161"/>
                <a:gd name="connsiteY184" fmla="*/ 254479 h 683077"/>
                <a:gd name="connsiteX185" fmla="*/ 884208 w 3252161"/>
                <a:gd name="connsiteY185" fmla="*/ 250166 h 683077"/>
                <a:gd name="connsiteX186" fmla="*/ 875581 w 3252161"/>
                <a:gd name="connsiteY186" fmla="*/ 241539 h 683077"/>
                <a:gd name="connsiteX187" fmla="*/ 862642 w 3252161"/>
                <a:gd name="connsiteY187" fmla="*/ 237226 h 683077"/>
                <a:gd name="connsiteX188" fmla="*/ 759125 w 3252161"/>
                <a:gd name="connsiteY188" fmla="*/ 241539 h 683077"/>
                <a:gd name="connsiteX189" fmla="*/ 724619 w 3252161"/>
                <a:gd name="connsiteY189" fmla="*/ 245853 h 683077"/>
                <a:gd name="connsiteX190" fmla="*/ 698740 w 3252161"/>
                <a:gd name="connsiteY190" fmla="*/ 254479 h 683077"/>
                <a:gd name="connsiteX191" fmla="*/ 517585 w 3252161"/>
                <a:gd name="connsiteY191" fmla="*/ 258792 h 683077"/>
                <a:gd name="connsiteX192" fmla="*/ 431321 w 3252161"/>
                <a:gd name="connsiteY192" fmla="*/ 271732 h 683077"/>
                <a:gd name="connsiteX193" fmla="*/ 392502 w 3252161"/>
                <a:gd name="connsiteY193" fmla="*/ 276045 h 683077"/>
                <a:gd name="connsiteX194" fmla="*/ 73325 w 3252161"/>
                <a:gd name="connsiteY194" fmla="*/ 271732 h 683077"/>
                <a:gd name="connsiteX195" fmla="*/ 64698 w 3252161"/>
                <a:gd name="connsiteY195" fmla="*/ 263106 h 683077"/>
                <a:gd name="connsiteX196" fmla="*/ 60385 w 3252161"/>
                <a:gd name="connsiteY196" fmla="*/ 232913 h 683077"/>
                <a:gd name="connsiteX197" fmla="*/ 51759 w 3252161"/>
                <a:gd name="connsiteY197" fmla="*/ 207034 h 683077"/>
                <a:gd name="connsiteX198" fmla="*/ 56072 w 3252161"/>
                <a:gd name="connsiteY198" fmla="*/ 163902 h 683077"/>
                <a:gd name="connsiteX199" fmla="*/ 69012 w 3252161"/>
                <a:gd name="connsiteY199" fmla="*/ 159589 h 683077"/>
                <a:gd name="connsiteX200" fmla="*/ 237227 w 3252161"/>
                <a:gd name="connsiteY200" fmla="*/ 155275 h 683077"/>
                <a:gd name="connsiteX201" fmla="*/ 288985 w 3252161"/>
                <a:gd name="connsiteY201" fmla="*/ 138022 h 683077"/>
                <a:gd name="connsiteX202" fmla="*/ 301925 w 3252161"/>
                <a:gd name="connsiteY202" fmla="*/ 133709 h 683077"/>
                <a:gd name="connsiteX203" fmla="*/ 444261 w 3252161"/>
                <a:gd name="connsiteY203" fmla="*/ 129396 h 683077"/>
                <a:gd name="connsiteX204" fmla="*/ 418381 w 3252161"/>
                <a:gd name="connsiteY204" fmla="*/ 120770 h 683077"/>
                <a:gd name="connsiteX205" fmla="*/ 396815 w 3252161"/>
                <a:gd name="connsiteY205" fmla="*/ 107830 h 683077"/>
                <a:gd name="connsiteX206" fmla="*/ 388189 w 3252161"/>
                <a:gd name="connsiteY206" fmla="*/ 73324 h 683077"/>
                <a:gd name="connsiteX207" fmla="*/ 379563 w 3252161"/>
                <a:gd name="connsiteY207" fmla="*/ 60385 h 683077"/>
                <a:gd name="connsiteX208" fmla="*/ 370936 w 3252161"/>
                <a:gd name="connsiteY208" fmla="*/ 51758 h 683077"/>
                <a:gd name="connsiteX209" fmla="*/ 345057 w 3252161"/>
                <a:gd name="connsiteY209" fmla="*/ 43132 h 683077"/>
                <a:gd name="connsiteX210" fmla="*/ 332117 w 3252161"/>
                <a:gd name="connsiteY210" fmla="*/ 38819 h 683077"/>
                <a:gd name="connsiteX211" fmla="*/ 323491 w 3252161"/>
                <a:gd name="connsiteY211" fmla="*/ 30192 h 683077"/>
                <a:gd name="connsiteX212" fmla="*/ 327804 w 3252161"/>
                <a:gd name="connsiteY212" fmla="*/ 17253 h 683077"/>
                <a:gd name="connsiteX213" fmla="*/ 280359 w 3252161"/>
                <a:gd name="connsiteY213" fmla="*/ 12939 h 683077"/>
                <a:gd name="connsiteX214" fmla="*/ 228600 w 3252161"/>
                <a:gd name="connsiteY214" fmla="*/ 17253 h 683077"/>
                <a:gd name="connsiteX215" fmla="*/ 202721 w 3252161"/>
                <a:gd name="connsiteY215" fmla="*/ 25879 h 683077"/>
                <a:gd name="connsiteX216" fmla="*/ 107831 w 3252161"/>
                <a:gd name="connsiteY216" fmla="*/ 21566 h 683077"/>
                <a:gd name="connsiteX217" fmla="*/ 103517 w 3252161"/>
                <a:gd name="connsiteY217" fmla="*/ 4313 h 683077"/>
                <a:gd name="connsiteX218" fmla="*/ 34506 w 3252161"/>
                <a:gd name="connsiteY218" fmla="*/ 8626 h 683077"/>
                <a:gd name="connsiteX219" fmla="*/ 12940 w 3252161"/>
                <a:gd name="connsiteY219" fmla="*/ 12939 h 683077"/>
                <a:gd name="connsiteX220" fmla="*/ 0 w 3252161"/>
                <a:gd name="connsiteY220" fmla="*/ 0 h 683077"/>
                <a:gd name="connsiteX221" fmla="*/ 34506 w 3252161"/>
                <a:gd name="connsiteY221"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48442 w 3252161"/>
                <a:gd name="connsiteY37" fmla="*/ 543464 h 683077"/>
                <a:gd name="connsiteX38" fmla="*/ 1570008 w 3252161"/>
                <a:gd name="connsiteY38" fmla="*/ 560717 h 683077"/>
                <a:gd name="connsiteX39" fmla="*/ 1595887 w 3252161"/>
                <a:gd name="connsiteY39" fmla="*/ 577970 h 683077"/>
                <a:gd name="connsiteX40" fmla="*/ 1604514 w 3252161"/>
                <a:gd name="connsiteY40" fmla="*/ 586596 h 683077"/>
                <a:gd name="connsiteX41" fmla="*/ 1742536 w 3252161"/>
                <a:gd name="connsiteY41" fmla="*/ 590909 h 683077"/>
                <a:gd name="connsiteX42" fmla="*/ 1979763 w 3252161"/>
                <a:gd name="connsiteY42" fmla="*/ 599536 h 683077"/>
                <a:gd name="connsiteX43" fmla="*/ 2001329 w 3252161"/>
                <a:gd name="connsiteY43" fmla="*/ 603849 h 683077"/>
                <a:gd name="connsiteX44" fmla="*/ 2031521 w 3252161"/>
                <a:gd name="connsiteY44" fmla="*/ 608162 h 683077"/>
                <a:gd name="connsiteX45" fmla="*/ 2286000 w 3252161"/>
                <a:gd name="connsiteY45" fmla="*/ 608162 h 683077"/>
                <a:gd name="connsiteX46" fmla="*/ 2311880 w 3252161"/>
                <a:gd name="connsiteY46" fmla="*/ 599536 h 683077"/>
                <a:gd name="connsiteX47" fmla="*/ 2333446 w 3252161"/>
                <a:gd name="connsiteY47" fmla="*/ 595222 h 683077"/>
                <a:gd name="connsiteX48" fmla="*/ 2467155 w 3252161"/>
                <a:gd name="connsiteY48" fmla="*/ 599536 h 683077"/>
                <a:gd name="connsiteX49" fmla="*/ 2484408 w 3252161"/>
                <a:gd name="connsiteY49" fmla="*/ 603849 h 683077"/>
                <a:gd name="connsiteX50" fmla="*/ 2566359 w 3252161"/>
                <a:gd name="connsiteY50" fmla="*/ 608162 h 683077"/>
                <a:gd name="connsiteX51" fmla="*/ 2609491 w 3252161"/>
                <a:gd name="connsiteY51" fmla="*/ 616789 h 683077"/>
                <a:gd name="connsiteX52" fmla="*/ 2626744 w 3252161"/>
                <a:gd name="connsiteY52" fmla="*/ 621102 h 683077"/>
                <a:gd name="connsiteX53" fmla="*/ 2665563 w 3252161"/>
                <a:gd name="connsiteY53" fmla="*/ 638355 h 683077"/>
                <a:gd name="connsiteX54" fmla="*/ 2704381 w 3252161"/>
                <a:gd name="connsiteY54" fmla="*/ 655607 h 683077"/>
                <a:gd name="connsiteX55" fmla="*/ 2717321 w 3252161"/>
                <a:gd name="connsiteY55" fmla="*/ 664234 h 683077"/>
                <a:gd name="connsiteX56" fmla="*/ 2954548 w 3252161"/>
                <a:gd name="connsiteY56" fmla="*/ 655607 h 683077"/>
                <a:gd name="connsiteX57" fmla="*/ 3148642 w 3252161"/>
                <a:gd name="connsiteY57" fmla="*/ 655607 h 683077"/>
                <a:gd name="connsiteX58" fmla="*/ 3187461 w 3252161"/>
                <a:gd name="connsiteY58" fmla="*/ 642668 h 683077"/>
                <a:gd name="connsiteX59" fmla="*/ 3226280 w 3252161"/>
                <a:gd name="connsiteY59" fmla="*/ 638355 h 683077"/>
                <a:gd name="connsiteX60" fmla="*/ 3221966 w 3252161"/>
                <a:gd name="connsiteY60" fmla="*/ 616789 h 683077"/>
                <a:gd name="connsiteX61" fmla="*/ 3200400 w 3252161"/>
                <a:gd name="connsiteY61" fmla="*/ 599536 h 683077"/>
                <a:gd name="connsiteX62" fmla="*/ 3174521 w 3252161"/>
                <a:gd name="connsiteY62" fmla="*/ 590909 h 683077"/>
                <a:gd name="connsiteX63" fmla="*/ 2915729 w 3252161"/>
                <a:gd name="connsiteY63" fmla="*/ 595222 h 683077"/>
                <a:gd name="connsiteX64" fmla="*/ 2829464 w 3252161"/>
                <a:gd name="connsiteY64" fmla="*/ 586596 h 683077"/>
                <a:gd name="connsiteX65" fmla="*/ 2820838 w 3252161"/>
                <a:gd name="connsiteY65" fmla="*/ 573656 h 683077"/>
                <a:gd name="connsiteX66" fmla="*/ 2851031 w 3252161"/>
                <a:gd name="connsiteY66" fmla="*/ 543464 h 683077"/>
                <a:gd name="connsiteX67" fmla="*/ 3075317 w 3252161"/>
                <a:gd name="connsiteY67" fmla="*/ 539151 h 683077"/>
                <a:gd name="connsiteX68" fmla="*/ 3088257 w 3252161"/>
                <a:gd name="connsiteY68" fmla="*/ 534838 h 683077"/>
                <a:gd name="connsiteX69" fmla="*/ 3105510 w 3252161"/>
                <a:gd name="connsiteY69" fmla="*/ 517585 h 683077"/>
                <a:gd name="connsiteX70" fmla="*/ 3178834 w 3252161"/>
                <a:gd name="connsiteY70" fmla="*/ 504645 h 683077"/>
                <a:gd name="connsiteX71" fmla="*/ 3187461 w 3252161"/>
                <a:gd name="connsiteY71" fmla="*/ 496019 h 683077"/>
                <a:gd name="connsiteX72" fmla="*/ 3191774 w 3252161"/>
                <a:gd name="connsiteY72" fmla="*/ 483079 h 683077"/>
                <a:gd name="connsiteX73" fmla="*/ 3204714 w 3252161"/>
                <a:gd name="connsiteY73" fmla="*/ 478766 h 683077"/>
                <a:gd name="connsiteX74" fmla="*/ 3196087 w 3252161"/>
                <a:gd name="connsiteY74" fmla="*/ 470139 h 683077"/>
                <a:gd name="connsiteX75" fmla="*/ 2846717 w 3252161"/>
                <a:gd name="connsiteY75" fmla="*/ 478766 h 683077"/>
                <a:gd name="connsiteX76" fmla="*/ 2820838 w 3252161"/>
                <a:gd name="connsiteY76" fmla="*/ 487392 h 683077"/>
                <a:gd name="connsiteX77" fmla="*/ 2807898 w 3252161"/>
                <a:gd name="connsiteY77" fmla="*/ 496019 h 683077"/>
                <a:gd name="connsiteX78" fmla="*/ 2743200 w 3252161"/>
                <a:gd name="connsiteY78" fmla="*/ 500332 h 683077"/>
                <a:gd name="connsiteX79" fmla="*/ 2691442 w 3252161"/>
                <a:gd name="connsiteY79" fmla="*/ 517585 h 683077"/>
                <a:gd name="connsiteX80" fmla="*/ 2678502 w 3252161"/>
                <a:gd name="connsiteY80" fmla="*/ 521898 h 683077"/>
                <a:gd name="connsiteX81" fmla="*/ 2540480 w 3252161"/>
                <a:gd name="connsiteY81" fmla="*/ 530524 h 683077"/>
                <a:gd name="connsiteX82" fmla="*/ 2303253 w 3252161"/>
                <a:gd name="connsiteY82" fmla="*/ 539151 h 683077"/>
                <a:gd name="connsiteX83" fmla="*/ 2225615 w 3252161"/>
                <a:gd name="connsiteY83" fmla="*/ 534838 h 683077"/>
                <a:gd name="connsiteX84" fmla="*/ 2216989 w 3252161"/>
                <a:gd name="connsiteY84" fmla="*/ 526211 h 683077"/>
                <a:gd name="connsiteX85" fmla="*/ 2147978 w 3252161"/>
                <a:gd name="connsiteY85" fmla="*/ 521898 h 683077"/>
                <a:gd name="connsiteX86" fmla="*/ 2135038 w 3252161"/>
                <a:gd name="connsiteY86" fmla="*/ 526211 h 683077"/>
                <a:gd name="connsiteX87" fmla="*/ 2126412 w 3252161"/>
                <a:gd name="connsiteY87" fmla="*/ 534838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2001329 w 3252161"/>
                <a:gd name="connsiteY92" fmla="*/ 573656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39351 w 3252161"/>
                <a:gd name="connsiteY125" fmla="*/ 439947 h 683077"/>
                <a:gd name="connsiteX126" fmla="*/ 2143664 w 3252161"/>
                <a:gd name="connsiteY126" fmla="*/ 427007 h 683077"/>
                <a:gd name="connsiteX127" fmla="*/ 2100532 w 3252161"/>
                <a:gd name="connsiteY127" fmla="*/ 418381 h 683077"/>
                <a:gd name="connsiteX128" fmla="*/ 2083280 w 3252161"/>
                <a:gd name="connsiteY128" fmla="*/ 414068 h 683077"/>
                <a:gd name="connsiteX129" fmla="*/ 2096219 w 3252161"/>
                <a:gd name="connsiteY129" fmla="*/ 409755 h 683077"/>
                <a:gd name="connsiteX130" fmla="*/ 2311880 w 3252161"/>
                <a:gd name="connsiteY130" fmla="*/ 401128 h 683077"/>
                <a:gd name="connsiteX131" fmla="*/ 2333446 w 3252161"/>
                <a:gd name="connsiteY131" fmla="*/ 388189 h 683077"/>
                <a:gd name="connsiteX132" fmla="*/ 2424023 w 3252161"/>
                <a:gd name="connsiteY132" fmla="*/ 375249 h 683077"/>
                <a:gd name="connsiteX133" fmla="*/ 2454215 w 3252161"/>
                <a:gd name="connsiteY133" fmla="*/ 366622 h 683077"/>
                <a:gd name="connsiteX134" fmla="*/ 2467155 w 3252161"/>
                <a:gd name="connsiteY134" fmla="*/ 362309 h 683077"/>
                <a:gd name="connsiteX135" fmla="*/ 2695755 w 3252161"/>
                <a:gd name="connsiteY135" fmla="*/ 353683 h 683077"/>
                <a:gd name="connsiteX136" fmla="*/ 2708695 w 3252161"/>
                <a:gd name="connsiteY136" fmla="*/ 349370 h 683077"/>
                <a:gd name="connsiteX137" fmla="*/ 2725948 w 3252161"/>
                <a:gd name="connsiteY137" fmla="*/ 332117 h 683077"/>
                <a:gd name="connsiteX138" fmla="*/ 2751827 w 3252161"/>
                <a:gd name="connsiteY138" fmla="*/ 323490 h 683077"/>
                <a:gd name="connsiteX139" fmla="*/ 2764766 w 3252161"/>
                <a:gd name="connsiteY139" fmla="*/ 319177 h 683077"/>
                <a:gd name="connsiteX140" fmla="*/ 2794959 w 3252161"/>
                <a:gd name="connsiteY140" fmla="*/ 306238 h 683077"/>
                <a:gd name="connsiteX141" fmla="*/ 2825151 w 3252161"/>
                <a:gd name="connsiteY141" fmla="*/ 297611 h 683077"/>
                <a:gd name="connsiteX142" fmla="*/ 2842404 w 3252161"/>
                <a:gd name="connsiteY142" fmla="*/ 293298 h 683077"/>
                <a:gd name="connsiteX143" fmla="*/ 2838091 w 3252161"/>
                <a:gd name="connsiteY143" fmla="*/ 271732 h 683077"/>
                <a:gd name="connsiteX144" fmla="*/ 2725948 w 3252161"/>
                <a:gd name="connsiteY144" fmla="*/ 276045 h 683077"/>
                <a:gd name="connsiteX145" fmla="*/ 2704381 w 3252161"/>
                <a:gd name="connsiteY145" fmla="*/ 280358 h 683077"/>
                <a:gd name="connsiteX146" fmla="*/ 2678502 w 3252161"/>
                <a:gd name="connsiteY146" fmla="*/ 284672 h 683077"/>
                <a:gd name="connsiteX147" fmla="*/ 2557732 w 3252161"/>
                <a:gd name="connsiteY147" fmla="*/ 288985 h 683077"/>
                <a:gd name="connsiteX148" fmla="*/ 2471468 w 3252161"/>
                <a:gd name="connsiteY148" fmla="*/ 293298 h 683077"/>
                <a:gd name="connsiteX149" fmla="*/ 2445589 w 3252161"/>
                <a:gd name="connsiteY149" fmla="*/ 301924 h 683077"/>
                <a:gd name="connsiteX150" fmla="*/ 2281687 w 3252161"/>
                <a:gd name="connsiteY150" fmla="*/ 310551 h 683077"/>
                <a:gd name="connsiteX151" fmla="*/ 2255808 w 3252161"/>
                <a:gd name="connsiteY151" fmla="*/ 314864 h 683077"/>
                <a:gd name="connsiteX152" fmla="*/ 2204049 w 3252161"/>
                <a:gd name="connsiteY152" fmla="*/ 319177 h 683077"/>
                <a:gd name="connsiteX153" fmla="*/ 2173857 w 3252161"/>
                <a:gd name="connsiteY153" fmla="*/ 327804 h 683077"/>
                <a:gd name="connsiteX154" fmla="*/ 2147978 w 3252161"/>
                <a:gd name="connsiteY154" fmla="*/ 340743 h 683077"/>
                <a:gd name="connsiteX155" fmla="*/ 2135038 w 3252161"/>
                <a:gd name="connsiteY155" fmla="*/ 349370 h 683077"/>
                <a:gd name="connsiteX156" fmla="*/ 2104846 w 3252161"/>
                <a:gd name="connsiteY156" fmla="*/ 357996 h 683077"/>
                <a:gd name="connsiteX157" fmla="*/ 2091906 w 3252161"/>
                <a:gd name="connsiteY157" fmla="*/ 362309 h 683077"/>
                <a:gd name="connsiteX158" fmla="*/ 1940944 w 3252161"/>
                <a:gd name="connsiteY158" fmla="*/ 357996 h 683077"/>
                <a:gd name="connsiteX159" fmla="*/ 1915064 w 3252161"/>
                <a:gd name="connsiteY159" fmla="*/ 349370 h 683077"/>
                <a:gd name="connsiteX160" fmla="*/ 1880559 w 3252161"/>
                <a:gd name="connsiteY160" fmla="*/ 332117 h 683077"/>
                <a:gd name="connsiteX161" fmla="*/ 1867619 w 3252161"/>
                <a:gd name="connsiteY161" fmla="*/ 327804 h 683077"/>
                <a:gd name="connsiteX162" fmla="*/ 1397480 w 3252161"/>
                <a:gd name="connsiteY162" fmla="*/ 332117 h 683077"/>
                <a:gd name="connsiteX163" fmla="*/ 1337095 w 3252161"/>
                <a:gd name="connsiteY163" fmla="*/ 345056 h 683077"/>
                <a:gd name="connsiteX164" fmla="*/ 1328468 w 3252161"/>
                <a:gd name="connsiteY164" fmla="*/ 353683 h 683077"/>
                <a:gd name="connsiteX165" fmla="*/ 1315529 w 3252161"/>
                <a:gd name="connsiteY165" fmla="*/ 357996 h 683077"/>
                <a:gd name="connsiteX166" fmla="*/ 1220638 w 3252161"/>
                <a:gd name="connsiteY166" fmla="*/ 362309 h 683077"/>
                <a:gd name="connsiteX167" fmla="*/ 1155940 w 3252161"/>
                <a:gd name="connsiteY167" fmla="*/ 370936 h 683077"/>
                <a:gd name="connsiteX168" fmla="*/ 1073989 w 3252161"/>
                <a:gd name="connsiteY168" fmla="*/ 379562 h 683077"/>
                <a:gd name="connsiteX169" fmla="*/ 1035170 w 3252161"/>
                <a:gd name="connsiteY169" fmla="*/ 388189 h 683077"/>
                <a:gd name="connsiteX170" fmla="*/ 1000664 w 3252161"/>
                <a:gd name="connsiteY170" fmla="*/ 392502 h 683077"/>
                <a:gd name="connsiteX171" fmla="*/ 776378 w 3252161"/>
                <a:gd name="connsiteY171" fmla="*/ 396815 h 683077"/>
                <a:gd name="connsiteX172" fmla="*/ 595223 w 3252161"/>
                <a:gd name="connsiteY172" fmla="*/ 396815 h 683077"/>
                <a:gd name="connsiteX173" fmla="*/ 569344 w 3252161"/>
                <a:gd name="connsiteY173" fmla="*/ 388189 h 683077"/>
                <a:gd name="connsiteX174" fmla="*/ 590910 w 3252161"/>
                <a:gd name="connsiteY174" fmla="*/ 375249 h 683077"/>
                <a:gd name="connsiteX175" fmla="*/ 603849 w 3252161"/>
                <a:gd name="connsiteY175" fmla="*/ 370936 h 683077"/>
                <a:gd name="connsiteX176" fmla="*/ 715993 w 3252161"/>
                <a:gd name="connsiteY176" fmla="*/ 366622 h 683077"/>
                <a:gd name="connsiteX177" fmla="*/ 733246 w 3252161"/>
                <a:gd name="connsiteY177" fmla="*/ 345056 h 683077"/>
                <a:gd name="connsiteX178" fmla="*/ 746185 w 3252161"/>
                <a:gd name="connsiteY178" fmla="*/ 332117 h 683077"/>
                <a:gd name="connsiteX179" fmla="*/ 772064 w 3252161"/>
                <a:gd name="connsiteY179" fmla="*/ 314864 h 683077"/>
                <a:gd name="connsiteX180" fmla="*/ 914400 w 3252161"/>
                <a:gd name="connsiteY180" fmla="*/ 306238 h 683077"/>
                <a:gd name="connsiteX181" fmla="*/ 927340 w 3252161"/>
                <a:gd name="connsiteY181" fmla="*/ 280358 h 683077"/>
                <a:gd name="connsiteX182" fmla="*/ 923027 w 3252161"/>
                <a:gd name="connsiteY182" fmla="*/ 263106 h 683077"/>
                <a:gd name="connsiteX183" fmla="*/ 897148 w 3252161"/>
                <a:gd name="connsiteY183" fmla="*/ 254479 h 683077"/>
                <a:gd name="connsiteX184" fmla="*/ 884208 w 3252161"/>
                <a:gd name="connsiteY184" fmla="*/ 250166 h 683077"/>
                <a:gd name="connsiteX185" fmla="*/ 875581 w 3252161"/>
                <a:gd name="connsiteY185" fmla="*/ 241539 h 683077"/>
                <a:gd name="connsiteX186" fmla="*/ 862642 w 3252161"/>
                <a:gd name="connsiteY186" fmla="*/ 237226 h 683077"/>
                <a:gd name="connsiteX187" fmla="*/ 759125 w 3252161"/>
                <a:gd name="connsiteY187" fmla="*/ 241539 h 683077"/>
                <a:gd name="connsiteX188" fmla="*/ 724619 w 3252161"/>
                <a:gd name="connsiteY188" fmla="*/ 245853 h 683077"/>
                <a:gd name="connsiteX189" fmla="*/ 698740 w 3252161"/>
                <a:gd name="connsiteY189" fmla="*/ 254479 h 683077"/>
                <a:gd name="connsiteX190" fmla="*/ 517585 w 3252161"/>
                <a:gd name="connsiteY190" fmla="*/ 258792 h 683077"/>
                <a:gd name="connsiteX191" fmla="*/ 431321 w 3252161"/>
                <a:gd name="connsiteY191" fmla="*/ 271732 h 683077"/>
                <a:gd name="connsiteX192" fmla="*/ 392502 w 3252161"/>
                <a:gd name="connsiteY192" fmla="*/ 276045 h 683077"/>
                <a:gd name="connsiteX193" fmla="*/ 73325 w 3252161"/>
                <a:gd name="connsiteY193" fmla="*/ 271732 h 683077"/>
                <a:gd name="connsiteX194" fmla="*/ 64698 w 3252161"/>
                <a:gd name="connsiteY194" fmla="*/ 263106 h 683077"/>
                <a:gd name="connsiteX195" fmla="*/ 60385 w 3252161"/>
                <a:gd name="connsiteY195" fmla="*/ 232913 h 683077"/>
                <a:gd name="connsiteX196" fmla="*/ 51759 w 3252161"/>
                <a:gd name="connsiteY196" fmla="*/ 207034 h 683077"/>
                <a:gd name="connsiteX197" fmla="*/ 56072 w 3252161"/>
                <a:gd name="connsiteY197" fmla="*/ 163902 h 683077"/>
                <a:gd name="connsiteX198" fmla="*/ 69012 w 3252161"/>
                <a:gd name="connsiteY198" fmla="*/ 159589 h 683077"/>
                <a:gd name="connsiteX199" fmla="*/ 237227 w 3252161"/>
                <a:gd name="connsiteY199" fmla="*/ 155275 h 683077"/>
                <a:gd name="connsiteX200" fmla="*/ 288985 w 3252161"/>
                <a:gd name="connsiteY200" fmla="*/ 138022 h 683077"/>
                <a:gd name="connsiteX201" fmla="*/ 301925 w 3252161"/>
                <a:gd name="connsiteY201" fmla="*/ 133709 h 683077"/>
                <a:gd name="connsiteX202" fmla="*/ 444261 w 3252161"/>
                <a:gd name="connsiteY202" fmla="*/ 129396 h 683077"/>
                <a:gd name="connsiteX203" fmla="*/ 418381 w 3252161"/>
                <a:gd name="connsiteY203" fmla="*/ 120770 h 683077"/>
                <a:gd name="connsiteX204" fmla="*/ 396815 w 3252161"/>
                <a:gd name="connsiteY204" fmla="*/ 107830 h 683077"/>
                <a:gd name="connsiteX205" fmla="*/ 388189 w 3252161"/>
                <a:gd name="connsiteY205" fmla="*/ 73324 h 683077"/>
                <a:gd name="connsiteX206" fmla="*/ 379563 w 3252161"/>
                <a:gd name="connsiteY206" fmla="*/ 60385 h 683077"/>
                <a:gd name="connsiteX207" fmla="*/ 370936 w 3252161"/>
                <a:gd name="connsiteY207" fmla="*/ 51758 h 683077"/>
                <a:gd name="connsiteX208" fmla="*/ 345057 w 3252161"/>
                <a:gd name="connsiteY208" fmla="*/ 43132 h 683077"/>
                <a:gd name="connsiteX209" fmla="*/ 332117 w 3252161"/>
                <a:gd name="connsiteY209" fmla="*/ 38819 h 683077"/>
                <a:gd name="connsiteX210" fmla="*/ 323491 w 3252161"/>
                <a:gd name="connsiteY210" fmla="*/ 30192 h 683077"/>
                <a:gd name="connsiteX211" fmla="*/ 327804 w 3252161"/>
                <a:gd name="connsiteY211" fmla="*/ 17253 h 683077"/>
                <a:gd name="connsiteX212" fmla="*/ 280359 w 3252161"/>
                <a:gd name="connsiteY212" fmla="*/ 12939 h 683077"/>
                <a:gd name="connsiteX213" fmla="*/ 228600 w 3252161"/>
                <a:gd name="connsiteY213" fmla="*/ 17253 h 683077"/>
                <a:gd name="connsiteX214" fmla="*/ 202721 w 3252161"/>
                <a:gd name="connsiteY214" fmla="*/ 25879 h 683077"/>
                <a:gd name="connsiteX215" fmla="*/ 107831 w 3252161"/>
                <a:gd name="connsiteY215" fmla="*/ 21566 h 683077"/>
                <a:gd name="connsiteX216" fmla="*/ 103517 w 3252161"/>
                <a:gd name="connsiteY216" fmla="*/ 4313 h 683077"/>
                <a:gd name="connsiteX217" fmla="*/ 34506 w 3252161"/>
                <a:gd name="connsiteY217" fmla="*/ 8626 h 683077"/>
                <a:gd name="connsiteX218" fmla="*/ 12940 w 3252161"/>
                <a:gd name="connsiteY218" fmla="*/ 12939 h 683077"/>
                <a:gd name="connsiteX219" fmla="*/ 0 w 3252161"/>
                <a:gd name="connsiteY219" fmla="*/ 0 h 683077"/>
                <a:gd name="connsiteX220" fmla="*/ 34506 w 3252161"/>
                <a:gd name="connsiteY220"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48442 w 3252161"/>
                <a:gd name="connsiteY35" fmla="*/ 534838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26726 w 3252161"/>
                <a:gd name="connsiteY125" fmla="*/ 406475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210070 w 3252161"/>
                <a:gd name="connsiteY123" fmla="*/ 411238 h 683077"/>
                <a:gd name="connsiteX124" fmla="*/ 2311880 w 3252161"/>
                <a:gd name="connsiteY124" fmla="*/ 401128 h 683077"/>
                <a:gd name="connsiteX125" fmla="*/ 2333446 w 3252161"/>
                <a:gd name="connsiteY125" fmla="*/ 388189 h 683077"/>
                <a:gd name="connsiteX126" fmla="*/ 2424023 w 3252161"/>
                <a:gd name="connsiteY126" fmla="*/ 375249 h 683077"/>
                <a:gd name="connsiteX127" fmla="*/ 2454215 w 3252161"/>
                <a:gd name="connsiteY127" fmla="*/ 366622 h 683077"/>
                <a:gd name="connsiteX128" fmla="*/ 2467155 w 3252161"/>
                <a:gd name="connsiteY128" fmla="*/ 362309 h 683077"/>
                <a:gd name="connsiteX129" fmla="*/ 2695755 w 3252161"/>
                <a:gd name="connsiteY129" fmla="*/ 353683 h 683077"/>
                <a:gd name="connsiteX130" fmla="*/ 2708695 w 3252161"/>
                <a:gd name="connsiteY130" fmla="*/ 349370 h 683077"/>
                <a:gd name="connsiteX131" fmla="*/ 2725948 w 3252161"/>
                <a:gd name="connsiteY131" fmla="*/ 332117 h 683077"/>
                <a:gd name="connsiteX132" fmla="*/ 2751827 w 3252161"/>
                <a:gd name="connsiteY132" fmla="*/ 323490 h 683077"/>
                <a:gd name="connsiteX133" fmla="*/ 2764766 w 3252161"/>
                <a:gd name="connsiteY133" fmla="*/ 319177 h 683077"/>
                <a:gd name="connsiteX134" fmla="*/ 2794959 w 3252161"/>
                <a:gd name="connsiteY134" fmla="*/ 306238 h 683077"/>
                <a:gd name="connsiteX135" fmla="*/ 2825151 w 3252161"/>
                <a:gd name="connsiteY135" fmla="*/ 297611 h 683077"/>
                <a:gd name="connsiteX136" fmla="*/ 2842404 w 3252161"/>
                <a:gd name="connsiteY136" fmla="*/ 293298 h 683077"/>
                <a:gd name="connsiteX137" fmla="*/ 2838091 w 3252161"/>
                <a:gd name="connsiteY137" fmla="*/ 271732 h 683077"/>
                <a:gd name="connsiteX138" fmla="*/ 2725948 w 3252161"/>
                <a:gd name="connsiteY138" fmla="*/ 276045 h 683077"/>
                <a:gd name="connsiteX139" fmla="*/ 2704381 w 3252161"/>
                <a:gd name="connsiteY139" fmla="*/ 280358 h 683077"/>
                <a:gd name="connsiteX140" fmla="*/ 2678502 w 3252161"/>
                <a:gd name="connsiteY140" fmla="*/ 284672 h 683077"/>
                <a:gd name="connsiteX141" fmla="*/ 2557732 w 3252161"/>
                <a:gd name="connsiteY141" fmla="*/ 288985 h 683077"/>
                <a:gd name="connsiteX142" fmla="*/ 2471468 w 3252161"/>
                <a:gd name="connsiteY142" fmla="*/ 293298 h 683077"/>
                <a:gd name="connsiteX143" fmla="*/ 2445589 w 3252161"/>
                <a:gd name="connsiteY143" fmla="*/ 301924 h 683077"/>
                <a:gd name="connsiteX144" fmla="*/ 2281687 w 3252161"/>
                <a:gd name="connsiteY144" fmla="*/ 310551 h 683077"/>
                <a:gd name="connsiteX145" fmla="*/ 2255808 w 3252161"/>
                <a:gd name="connsiteY145" fmla="*/ 314864 h 683077"/>
                <a:gd name="connsiteX146" fmla="*/ 2204049 w 3252161"/>
                <a:gd name="connsiteY146" fmla="*/ 319177 h 683077"/>
                <a:gd name="connsiteX147" fmla="*/ 2173857 w 3252161"/>
                <a:gd name="connsiteY147" fmla="*/ 327804 h 683077"/>
                <a:gd name="connsiteX148" fmla="*/ 2147978 w 3252161"/>
                <a:gd name="connsiteY148" fmla="*/ 340743 h 683077"/>
                <a:gd name="connsiteX149" fmla="*/ 2135038 w 3252161"/>
                <a:gd name="connsiteY149" fmla="*/ 349370 h 683077"/>
                <a:gd name="connsiteX150" fmla="*/ 2104846 w 3252161"/>
                <a:gd name="connsiteY150" fmla="*/ 357996 h 683077"/>
                <a:gd name="connsiteX151" fmla="*/ 2091906 w 3252161"/>
                <a:gd name="connsiteY151" fmla="*/ 362309 h 683077"/>
                <a:gd name="connsiteX152" fmla="*/ 1940944 w 3252161"/>
                <a:gd name="connsiteY152" fmla="*/ 357996 h 683077"/>
                <a:gd name="connsiteX153" fmla="*/ 1915064 w 3252161"/>
                <a:gd name="connsiteY153" fmla="*/ 349370 h 683077"/>
                <a:gd name="connsiteX154" fmla="*/ 1880559 w 3252161"/>
                <a:gd name="connsiteY154" fmla="*/ 332117 h 683077"/>
                <a:gd name="connsiteX155" fmla="*/ 1867619 w 3252161"/>
                <a:gd name="connsiteY155" fmla="*/ 327804 h 683077"/>
                <a:gd name="connsiteX156" fmla="*/ 1397480 w 3252161"/>
                <a:gd name="connsiteY156" fmla="*/ 332117 h 683077"/>
                <a:gd name="connsiteX157" fmla="*/ 1337095 w 3252161"/>
                <a:gd name="connsiteY157" fmla="*/ 345056 h 683077"/>
                <a:gd name="connsiteX158" fmla="*/ 1328468 w 3252161"/>
                <a:gd name="connsiteY158" fmla="*/ 353683 h 683077"/>
                <a:gd name="connsiteX159" fmla="*/ 1315529 w 3252161"/>
                <a:gd name="connsiteY159" fmla="*/ 357996 h 683077"/>
                <a:gd name="connsiteX160" fmla="*/ 1220638 w 3252161"/>
                <a:gd name="connsiteY160" fmla="*/ 362309 h 683077"/>
                <a:gd name="connsiteX161" fmla="*/ 1155940 w 3252161"/>
                <a:gd name="connsiteY161" fmla="*/ 370936 h 683077"/>
                <a:gd name="connsiteX162" fmla="*/ 1073989 w 3252161"/>
                <a:gd name="connsiteY162" fmla="*/ 379562 h 683077"/>
                <a:gd name="connsiteX163" fmla="*/ 1035170 w 3252161"/>
                <a:gd name="connsiteY163" fmla="*/ 388189 h 683077"/>
                <a:gd name="connsiteX164" fmla="*/ 1000664 w 3252161"/>
                <a:gd name="connsiteY164" fmla="*/ 392502 h 683077"/>
                <a:gd name="connsiteX165" fmla="*/ 776378 w 3252161"/>
                <a:gd name="connsiteY165" fmla="*/ 396815 h 683077"/>
                <a:gd name="connsiteX166" fmla="*/ 595223 w 3252161"/>
                <a:gd name="connsiteY166" fmla="*/ 396815 h 683077"/>
                <a:gd name="connsiteX167" fmla="*/ 569344 w 3252161"/>
                <a:gd name="connsiteY167" fmla="*/ 388189 h 683077"/>
                <a:gd name="connsiteX168" fmla="*/ 590910 w 3252161"/>
                <a:gd name="connsiteY168" fmla="*/ 375249 h 683077"/>
                <a:gd name="connsiteX169" fmla="*/ 603849 w 3252161"/>
                <a:gd name="connsiteY169" fmla="*/ 370936 h 683077"/>
                <a:gd name="connsiteX170" fmla="*/ 715993 w 3252161"/>
                <a:gd name="connsiteY170" fmla="*/ 366622 h 683077"/>
                <a:gd name="connsiteX171" fmla="*/ 733246 w 3252161"/>
                <a:gd name="connsiteY171" fmla="*/ 345056 h 683077"/>
                <a:gd name="connsiteX172" fmla="*/ 746185 w 3252161"/>
                <a:gd name="connsiteY172" fmla="*/ 332117 h 683077"/>
                <a:gd name="connsiteX173" fmla="*/ 772064 w 3252161"/>
                <a:gd name="connsiteY173" fmla="*/ 314864 h 683077"/>
                <a:gd name="connsiteX174" fmla="*/ 914400 w 3252161"/>
                <a:gd name="connsiteY174" fmla="*/ 306238 h 683077"/>
                <a:gd name="connsiteX175" fmla="*/ 927340 w 3252161"/>
                <a:gd name="connsiteY175" fmla="*/ 280358 h 683077"/>
                <a:gd name="connsiteX176" fmla="*/ 923027 w 3252161"/>
                <a:gd name="connsiteY176" fmla="*/ 263106 h 683077"/>
                <a:gd name="connsiteX177" fmla="*/ 897148 w 3252161"/>
                <a:gd name="connsiteY177" fmla="*/ 254479 h 683077"/>
                <a:gd name="connsiteX178" fmla="*/ 884208 w 3252161"/>
                <a:gd name="connsiteY178" fmla="*/ 250166 h 683077"/>
                <a:gd name="connsiteX179" fmla="*/ 875581 w 3252161"/>
                <a:gd name="connsiteY179" fmla="*/ 241539 h 683077"/>
                <a:gd name="connsiteX180" fmla="*/ 862642 w 3252161"/>
                <a:gd name="connsiteY180" fmla="*/ 237226 h 683077"/>
                <a:gd name="connsiteX181" fmla="*/ 759125 w 3252161"/>
                <a:gd name="connsiteY181" fmla="*/ 241539 h 683077"/>
                <a:gd name="connsiteX182" fmla="*/ 724619 w 3252161"/>
                <a:gd name="connsiteY182" fmla="*/ 245853 h 683077"/>
                <a:gd name="connsiteX183" fmla="*/ 698740 w 3252161"/>
                <a:gd name="connsiteY183" fmla="*/ 254479 h 683077"/>
                <a:gd name="connsiteX184" fmla="*/ 517585 w 3252161"/>
                <a:gd name="connsiteY184" fmla="*/ 258792 h 683077"/>
                <a:gd name="connsiteX185" fmla="*/ 431321 w 3252161"/>
                <a:gd name="connsiteY185" fmla="*/ 271732 h 683077"/>
                <a:gd name="connsiteX186" fmla="*/ 392502 w 3252161"/>
                <a:gd name="connsiteY186" fmla="*/ 276045 h 683077"/>
                <a:gd name="connsiteX187" fmla="*/ 73325 w 3252161"/>
                <a:gd name="connsiteY187" fmla="*/ 271732 h 683077"/>
                <a:gd name="connsiteX188" fmla="*/ 64698 w 3252161"/>
                <a:gd name="connsiteY188" fmla="*/ 263106 h 683077"/>
                <a:gd name="connsiteX189" fmla="*/ 60385 w 3252161"/>
                <a:gd name="connsiteY189" fmla="*/ 232913 h 683077"/>
                <a:gd name="connsiteX190" fmla="*/ 51759 w 3252161"/>
                <a:gd name="connsiteY190" fmla="*/ 207034 h 683077"/>
                <a:gd name="connsiteX191" fmla="*/ 56072 w 3252161"/>
                <a:gd name="connsiteY191" fmla="*/ 163902 h 683077"/>
                <a:gd name="connsiteX192" fmla="*/ 69012 w 3252161"/>
                <a:gd name="connsiteY192" fmla="*/ 159589 h 683077"/>
                <a:gd name="connsiteX193" fmla="*/ 237227 w 3252161"/>
                <a:gd name="connsiteY193" fmla="*/ 155275 h 683077"/>
                <a:gd name="connsiteX194" fmla="*/ 288985 w 3252161"/>
                <a:gd name="connsiteY194" fmla="*/ 138022 h 683077"/>
                <a:gd name="connsiteX195" fmla="*/ 301925 w 3252161"/>
                <a:gd name="connsiteY195" fmla="*/ 133709 h 683077"/>
                <a:gd name="connsiteX196" fmla="*/ 444261 w 3252161"/>
                <a:gd name="connsiteY196" fmla="*/ 129396 h 683077"/>
                <a:gd name="connsiteX197" fmla="*/ 418381 w 3252161"/>
                <a:gd name="connsiteY197" fmla="*/ 120770 h 683077"/>
                <a:gd name="connsiteX198" fmla="*/ 396815 w 3252161"/>
                <a:gd name="connsiteY198" fmla="*/ 107830 h 683077"/>
                <a:gd name="connsiteX199" fmla="*/ 388189 w 3252161"/>
                <a:gd name="connsiteY199" fmla="*/ 73324 h 683077"/>
                <a:gd name="connsiteX200" fmla="*/ 379563 w 3252161"/>
                <a:gd name="connsiteY200" fmla="*/ 60385 h 683077"/>
                <a:gd name="connsiteX201" fmla="*/ 370936 w 3252161"/>
                <a:gd name="connsiteY201" fmla="*/ 51758 h 683077"/>
                <a:gd name="connsiteX202" fmla="*/ 345057 w 3252161"/>
                <a:gd name="connsiteY202" fmla="*/ 43132 h 683077"/>
                <a:gd name="connsiteX203" fmla="*/ 332117 w 3252161"/>
                <a:gd name="connsiteY203" fmla="*/ 38819 h 683077"/>
                <a:gd name="connsiteX204" fmla="*/ 323491 w 3252161"/>
                <a:gd name="connsiteY204" fmla="*/ 30192 h 683077"/>
                <a:gd name="connsiteX205" fmla="*/ 327804 w 3252161"/>
                <a:gd name="connsiteY205" fmla="*/ 17253 h 683077"/>
                <a:gd name="connsiteX206" fmla="*/ 280359 w 3252161"/>
                <a:gd name="connsiteY206" fmla="*/ 12939 h 683077"/>
                <a:gd name="connsiteX207" fmla="*/ 228600 w 3252161"/>
                <a:gd name="connsiteY207" fmla="*/ 17253 h 683077"/>
                <a:gd name="connsiteX208" fmla="*/ 202721 w 3252161"/>
                <a:gd name="connsiteY208" fmla="*/ 25879 h 683077"/>
                <a:gd name="connsiteX209" fmla="*/ 107831 w 3252161"/>
                <a:gd name="connsiteY209" fmla="*/ 21566 h 683077"/>
                <a:gd name="connsiteX210" fmla="*/ 103517 w 3252161"/>
                <a:gd name="connsiteY210" fmla="*/ 4313 h 683077"/>
                <a:gd name="connsiteX211" fmla="*/ 34506 w 3252161"/>
                <a:gd name="connsiteY211" fmla="*/ 8626 h 683077"/>
                <a:gd name="connsiteX212" fmla="*/ 12940 w 3252161"/>
                <a:gd name="connsiteY212" fmla="*/ 12939 h 683077"/>
                <a:gd name="connsiteX213" fmla="*/ 0 w 3252161"/>
                <a:gd name="connsiteY213" fmla="*/ 0 h 683077"/>
                <a:gd name="connsiteX214" fmla="*/ 34506 w 3252161"/>
                <a:gd name="connsiteY21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956175 w 3252161"/>
                <a:gd name="connsiteY92" fmla="*/ 579183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56175 w 3252161"/>
                <a:gd name="connsiteY91" fmla="*/ 579183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792263 w 3252161"/>
                <a:gd name="connsiteY63" fmla="*/ 599850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33738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3252161" h="683077">
                  <a:moveTo>
                    <a:pt x="34506" y="21566"/>
                  </a:moveTo>
                  <a:cubicBezTo>
                    <a:pt x="35944" y="145211"/>
                    <a:pt x="28670" y="269265"/>
                    <a:pt x="38819" y="392502"/>
                  </a:cubicBezTo>
                  <a:cubicBezTo>
                    <a:pt x="40714" y="415516"/>
                    <a:pt x="71533" y="381354"/>
                    <a:pt x="73325" y="379562"/>
                  </a:cubicBezTo>
                  <a:cubicBezTo>
                    <a:pt x="93453" y="381000"/>
                    <a:pt x="115222" y="375786"/>
                    <a:pt x="133710" y="383875"/>
                  </a:cubicBezTo>
                  <a:cubicBezTo>
                    <a:pt x="142041" y="387520"/>
                    <a:pt x="139461" y="401128"/>
                    <a:pt x="142336" y="409755"/>
                  </a:cubicBezTo>
                  <a:cubicBezTo>
                    <a:pt x="143774" y="414068"/>
                    <a:pt x="142336" y="421256"/>
                    <a:pt x="146649" y="422694"/>
                  </a:cubicBezTo>
                  <a:lnTo>
                    <a:pt x="159589" y="427007"/>
                  </a:lnTo>
                  <a:cubicBezTo>
                    <a:pt x="175404" y="425569"/>
                    <a:pt x="191969" y="427716"/>
                    <a:pt x="207034" y="422694"/>
                  </a:cubicBezTo>
                  <a:cubicBezTo>
                    <a:pt x="214750" y="420122"/>
                    <a:pt x="224287" y="405441"/>
                    <a:pt x="224287" y="405441"/>
                  </a:cubicBezTo>
                  <a:cubicBezTo>
                    <a:pt x="248729" y="406879"/>
                    <a:pt x="273334" y="406588"/>
                    <a:pt x="297612" y="409755"/>
                  </a:cubicBezTo>
                  <a:cubicBezTo>
                    <a:pt x="306629" y="410931"/>
                    <a:pt x="314418" y="417776"/>
                    <a:pt x="323491" y="418381"/>
                  </a:cubicBezTo>
                  <a:lnTo>
                    <a:pt x="388189" y="422694"/>
                  </a:lnTo>
                  <a:cubicBezTo>
                    <a:pt x="392502" y="424132"/>
                    <a:pt x="397230" y="424668"/>
                    <a:pt x="401129" y="427007"/>
                  </a:cubicBezTo>
                  <a:cubicBezTo>
                    <a:pt x="404616" y="429099"/>
                    <a:pt x="405729" y="435059"/>
                    <a:pt x="409755" y="435634"/>
                  </a:cubicBezTo>
                  <a:cubicBezTo>
                    <a:pt x="436835" y="439503"/>
                    <a:pt x="464389" y="438509"/>
                    <a:pt x="491706" y="439947"/>
                  </a:cubicBezTo>
                  <a:cubicBezTo>
                    <a:pt x="497457" y="441385"/>
                    <a:pt x="503259" y="442632"/>
                    <a:pt x="508959" y="444260"/>
                  </a:cubicBezTo>
                  <a:cubicBezTo>
                    <a:pt x="513330" y="445509"/>
                    <a:pt x="517460" y="447587"/>
                    <a:pt x="521898" y="448573"/>
                  </a:cubicBezTo>
                  <a:cubicBezTo>
                    <a:pt x="530435" y="450470"/>
                    <a:pt x="539068" y="452095"/>
                    <a:pt x="547778" y="452887"/>
                  </a:cubicBezTo>
                  <a:cubicBezTo>
                    <a:pt x="570732" y="454974"/>
                    <a:pt x="593785" y="455762"/>
                    <a:pt x="616789" y="457200"/>
                  </a:cubicBezTo>
                  <a:lnTo>
                    <a:pt x="638355" y="461513"/>
                  </a:lnTo>
                  <a:cubicBezTo>
                    <a:pt x="646959" y="463077"/>
                    <a:pt x="655750" y="463705"/>
                    <a:pt x="664234" y="465826"/>
                  </a:cubicBezTo>
                  <a:cubicBezTo>
                    <a:pt x="673056" y="468031"/>
                    <a:pt x="690114" y="474453"/>
                    <a:pt x="690114" y="474453"/>
                  </a:cubicBezTo>
                  <a:cubicBezTo>
                    <a:pt x="710242" y="473015"/>
                    <a:pt x="730457" y="472497"/>
                    <a:pt x="750498" y="470139"/>
                  </a:cubicBezTo>
                  <a:cubicBezTo>
                    <a:pt x="755013" y="469608"/>
                    <a:pt x="758891" y="465826"/>
                    <a:pt x="763438" y="465826"/>
                  </a:cubicBezTo>
                  <a:cubicBezTo>
                    <a:pt x="780751" y="465826"/>
                    <a:pt x="797944" y="468701"/>
                    <a:pt x="815197" y="470139"/>
                  </a:cubicBezTo>
                  <a:cubicBezTo>
                    <a:pt x="818569" y="471825"/>
                    <a:pt x="839040" y="483079"/>
                    <a:pt x="845389" y="483079"/>
                  </a:cubicBezTo>
                  <a:cubicBezTo>
                    <a:pt x="876464" y="483079"/>
                    <a:pt x="916683" y="478033"/>
                    <a:pt x="948906" y="474453"/>
                  </a:cubicBezTo>
                  <a:cubicBezTo>
                    <a:pt x="953219" y="473015"/>
                    <a:pt x="957299" y="470139"/>
                    <a:pt x="961846" y="470139"/>
                  </a:cubicBezTo>
                  <a:cubicBezTo>
                    <a:pt x="979266" y="470139"/>
                    <a:pt x="997549" y="477728"/>
                    <a:pt x="1013604" y="483079"/>
                  </a:cubicBezTo>
                  <a:cubicBezTo>
                    <a:pt x="1017917" y="484517"/>
                    <a:pt x="1022003" y="487176"/>
                    <a:pt x="1026544" y="487392"/>
                  </a:cubicBezTo>
                  <a:lnTo>
                    <a:pt x="1117121" y="491706"/>
                  </a:lnTo>
                  <a:cubicBezTo>
                    <a:pt x="1121434" y="493144"/>
                    <a:pt x="1125994" y="493986"/>
                    <a:pt x="1130061" y="496019"/>
                  </a:cubicBezTo>
                  <a:cubicBezTo>
                    <a:pt x="1147904" y="504940"/>
                    <a:pt x="1142753" y="511337"/>
                    <a:pt x="1168880" y="513272"/>
                  </a:cubicBezTo>
                  <a:cubicBezTo>
                    <a:pt x="1349874" y="526678"/>
                    <a:pt x="1274996" y="523414"/>
                    <a:pt x="1405612" y="538117"/>
                  </a:cubicBezTo>
                  <a:cubicBezTo>
                    <a:pt x="1447576" y="552106"/>
                    <a:pt x="1484777" y="532756"/>
                    <a:pt x="1505310" y="534838"/>
                  </a:cubicBezTo>
                  <a:cubicBezTo>
                    <a:pt x="1506373" y="534538"/>
                    <a:pt x="1524105" y="550908"/>
                    <a:pt x="1508500" y="533939"/>
                  </a:cubicBezTo>
                  <a:lnTo>
                    <a:pt x="1570008" y="560717"/>
                  </a:lnTo>
                  <a:cubicBezTo>
                    <a:pt x="1578302" y="566938"/>
                    <a:pt x="1588556" y="570639"/>
                    <a:pt x="1595887" y="577970"/>
                  </a:cubicBezTo>
                  <a:cubicBezTo>
                    <a:pt x="1598763" y="580845"/>
                    <a:pt x="1600463" y="586239"/>
                    <a:pt x="1604514" y="586596"/>
                  </a:cubicBezTo>
                  <a:cubicBezTo>
                    <a:pt x="1650366" y="590642"/>
                    <a:pt x="1696529" y="589471"/>
                    <a:pt x="1742536" y="590909"/>
                  </a:cubicBezTo>
                  <a:cubicBezTo>
                    <a:pt x="1851408" y="604517"/>
                    <a:pt x="1722894" y="589656"/>
                    <a:pt x="1979763" y="599536"/>
                  </a:cubicBezTo>
                  <a:cubicBezTo>
                    <a:pt x="1987089" y="599818"/>
                    <a:pt x="1994098" y="602644"/>
                    <a:pt x="2001329" y="603849"/>
                  </a:cubicBezTo>
                  <a:cubicBezTo>
                    <a:pt x="2011357" y="605520"/>
                    <a:pt x="2021457" y="606724"/>
                    <a:pt x="2031521" y="608162"/>
                  </a:cubicBezTo>
                  <a:cubicBezTo>
                    <a:pt x="2119744" y="637567"/>
                    <a:pt x="2059597" y="619116"/>
                    <a:pt x="2286000" y="608162"/>
                  </a:cubicBezTo>
                  <a:cubicBezTo>
                    <a:pt x="2295083" y="607723"/>
                    <a:pt x="2302963" y="601320"/>
                    <a:pt x="2311880" y="599536"/>
                  </a:cubicBezTo>
                  <a:lnTo>
                    <a:pt x="2333446" y="595222"/>
                  </a:lnTo>
                  <a:cubicBezTo>
                    <a:pt x="2378016" y="596660"/>
                    <a:pt x="2422635" y="596992"/>
                    <a:pt x="2467155" y="599536"/>
                  </a:cubicBezTo>
                  <a:cubicBezTo>
                    <a:pt x="2473073" y="599874"/>
                    <a:pt x="2478502" y="603335"/>
                    <a:pt x="2484408" y="603849"/>
                  </a:cubicBezTo>
                  <a:cubicBezTo>
                    <a:pt x="2511660" y="606219"/>
                    <a:pt x="2539042" y="606724"/>
                    <a:pt x="2566359" y="608162"/>
                  </a:cubicBezTo>
                  <a:cubicBezTo>
                    <a:pt x="2592931" y="617019"/>
                    <a:pt x="2565879" y="608859"/>
                    <a:pt x="2609491" y="616789"/>
                  </a:cubicBezTo>
                  <a:cubicBezTo>
                    <a:pt x="2615323" y="617849"/>
                    <a:pt x="2620993" y="619664"/>
                    <a:pt x="2626744" y="621102"/>
                  </a:cubicBezTo>
                  <a:cubicBezTo>
                    <a:pt x="2672311" y="655275"/>
                    <a:pt x="2614054" y="615461"/>
                    <a:pt x="2665563" y="638355"/>
                  </a:cubicBezTo>
                  <a:cubicBezTo>
                    <a:pt x="2717572" y="661471"/>
                    <a:pt x="2646301" y="643992"/>
                    <a:pt x="2704381" y="655607"/>
                  </a:cubicBezTo>
                  <a:cubicBezTo>
                    <a:pt x="2708694" y="658483"/>
                    <a:pt x="2712138" y="664140"/>
                    <a:pt x="2717321" y="664234"/>
                  </a:cubicBezTo>
                  <a:cubicBezTo>
                    <a:pt x="2921801" y="667952"/>
                    <a:pt x="2872151" y="683077"/>
                    <a:pt x="2954548" y="655607"/>
                  </a:cubicBezTo>
                  <a:cubicBezTo>
                    <a:pt x="3037102" y="661112"/>
                    <a:pt x="3047968" y="663997"/>
                    <a:pt x="3148642" y="655607"/>
                  </a:cubicBezTo>
                  <a:cubicBezTo>
                    <a:pt x="3252161" y="646980"/>
                    <a:pt x="3129230" y="649138"/>
                    <a:pt x="3187461" y="642668"/>
                  </a:cubicBezTo>
                  <a:lnTo>
                    <a:pt x="3226280" y="638355"/>
                  </a:lnTo>
                  <a:cubicBezTo>
                    <a:pt x="3224842" y="631166"/>
                    <a:pt x="3224854" y="623527"/>
                    <a:pt x="3221966" y="616789"/>
                  </a:cubicBezTo>
                  <a:cubicBezTo>
                    <a:pt x="3219856" y="611866"/>
                    <a:pt x="3237083" y="601023"/>
                    <a:pt x="3233738" y="599536"/>
                  </a:cubicBezTo>
                  <a:cubicBezTo>
                    <a:pt x="3225429" y="595843"/>
                    <a:pt x="3198334" y="564715"/>
                    <a:pt x="3198334" y="564715"/>
                  </a:cubicBezTo>
                  <a:lnTo>
                    <a:pt x="3034792" y="576172"/>
                  </a:lnTo>
                  <a:cubicBezTo>
                    <a:pt x="2978181" y="580964"/>
                    <a:pt x="2924094" y="572458"/>
                    <a:pt x="2892007" y="569658"/>
                  </a:cubicBezTo>
                  <a:cubicBezTo>
                    <a:pt x="2859920" y="566858"/>
                    <a:pt x="2849098" y="563735"/>
                    <a:pt x="2842269" y="559369"/>
                  </a:cubicBezTo>
                  <a:cubicBezTo>
                    <a:pt x="2839519" y="537371"/>
                    <a:pt x="2829168" y="543884"/>
                    <a:pt x="2851031" y="543464"/>
                  </a:cubicBezTo>
                  <a:lnTo>
                    <a:pt x="3075317" y="539151"/>
                  </a:lnTo>
                  <a:cubicBezTo>
                    <a:pt x="3079630" y="537713"/>
                    <a:pt x="3084557" y="537481"/>
                    <a:pt x="3088257" y="534838"/>
                  </a:cubicBezTo>
                  <a:cubicBezTo>
                    <a:pt x="3094875" y="530111"/>
                    <a:pt x="3097794" y="520157"/>
                    <a:pt x="3105510" y="517585"/>
                  </a:cubicBezTo>
                  <a:cubicBezTo>
                    <a:pt x="3146454" y="503936"/>
                    <a:pt x="3122333" y="509781"/>
                    <a:pt x="3178834" y="504645"/>
                  </a:cubicBezTo>
                  <a:cubicBezTo>
                    <a:pt x="3181710" y="501770"/>
                    <a:pt x="3185369" y="499506"/>
                    <a:pt x="3187461" y="496019"/>
                  </a:cubicBezTo>
                  <a:cubicBezTo>
                    <a:pt x="3189800" y="492120"/>
                    <a:pt x="3188559" y="486294"/>
                    <a:pt x="3191774" y="483079"/>
                  </a:cubicBezTo>
                  <a:cubicBezTo>
                    <a:pt x="3194989" y="479864"/>
                    <a:pt x="3200401" y="480204"/>
                    <a:pt x="3204714" y="478766"/>
                  </a:cubicBezTo>
                  <a:cubicBezTo>
                    <a:pt x="3201838" y="475890"/>
                    <a:pt x="3200153" y="470219"/>
                    <a:pt x="3196087" y="470139"/>
                  </a:cubicBezTo>
                  <a:lnTo>
                    <a:pt x="2846717" y="478766"/>
                  </a:lnTo>
                  <a:cubicBezTo>
                    <a:pt x="2838091" y="481641"/>
                    <a:pt x="2828404" y="482348"/>
                    <a:pt x="2820838" y="487392"/>
                  </a:cubicBezTo>
                  <a:cubicBezTo>
                    <a:pt x="2816525" y="490268"/>
                    <a:pt x="2813012" y="495167"/>
                    <a:pt x="2807898" y="496019"/>
                  </a:cubicBezTo>
                  <a:cubicBezTo>
                    <a:pt x="2786578" y="499572"/>
                    <a:pt x="2764766" y="498894"/>
                    <a:pt x="2743200" y="500332"/>
                  </a:cubicBezTo>
                  <a:lnTo>
                    <a:pt x="2691442" y="517585"/>
                  </a:lnTo>
                  <a:cubicBezTo>
                    <a:pt x="2687129" y="519023"/>
                    <a:pt x="2683040" y="521614"/>
                    <a:pt x="2678502" y="521898"/>
                  </a:cubicBezTo>
                  <a:lnTo>
                    <a:pt x="2540480" y="530524"/>
                  </a:lnTo>
                  <a:cubicBezTo>
                    <a:pt x="2453511" y="552270"/>
                    <a:pt x="2511440" y="539151"/>
                    <a:pt x="2303253" y="539151"/>
                  </a:cubicBezTo>
                  <a:cubicBezTo>
                    <a:pt x="2277334" y="539151"/>
                    <a:pt x="2251494" y="536276"/>
                    <a:pt x="2225615" y="534838"/>
                  </a:cubicBezTo>
                  <a:cubicBezTo>
                    <a:pt x="2222740" y="531962"/>
                    <a:pt x="2220164" y="528751"/>
                    <a:pt x="2216989" y="526211"/>
                  </a:cubicBezTo>
                  <a:cubicBezTo>
                    <a:pt x="2192792" y="506853"/>
                    <a:pt x="2193520" y="518395"/>
                    <a:pt x="2147978" y="521898"/>
                  </a:cubicBezTo>
                  <a:cubicBezTo>
                    <a:pt x="2143665" y="523336"/>
                    <a:pt x="2138937" y="523872"/>
                    <a:pt x="2135038" y="526211"/>
                  </a:cubicBezTo>
                  <a:cubicBezTo>
                    <a:pt x="2131551" y="528303"/>
                    <a:pt x="2130429" y="534204"/>
                    <a:pt x="2126412" y="534838"/>
                  </a:cubicBezTo>
                  <a:cubicBezTo>
                    <a:pt x="2120414" y="536126"/>
                    <a:pt x="2111271" y="523695"/>
                    <a:pt x="2099050" y="524414"/>
                  </a:cubicBezTo>
                  <a:cubicBezTo>
                    <a:pt x="2086829" y="525133"/>
                    <a:pt x="2062904" y="537564"/>
                    <a:pt x="2053087" y="539151"/>
                  </a:cubicBezTo>
                  <a:cubicBezTo>
                    <a:pt x="2048774" y="540589"/>
                    <a:pt x="2043847" y="540821"/>
                    <a:pt x="2040148" y="543464"/>
                  </a:cubicBezTo>
                  <a:cubicBezTo>
                    <a:pt x="2033530" y="548191"/>
                    <a:pt x="2028646" y="554966"/>
                    <a:pt x="2022895" y="560717"/>
                  </a:cubicBezTo>
                  <a:cubicBezTo>
                    <a:pt x="2020019" y="563592"/>
                    <a:pt x="2018126" y="568057"/>
                    <a:pt x="2014268" y="569343"/>
                  </a:cubicBezTo>
                  <a:lnTo>
                    <a:pt x="1920456" y="564895"/>
                  </a:lnTo>
                  <a:lnTo>
                    <a:pt x="1686464" y="569343"/>
                  </a:lnTo>
                  <a:cubicBezTo>
                    <a:pt x="1681919" y="569223"/>
                    <a:pt x="1677423" y="567369"/>
                    <a:pt x="1673525" y="565030"/>
                  </a:cubicBezTo>
                  <a:cubicBezTo>
                    <a:pt x="1643917" y="547266"/>
                    <a:pt x="1688618" y="564313"/>
                    <a:pt x="1651959" y="552090"/>
                  </a:cubicBezTo>
                  <a:cubicBezTo>
                    <a:pt x="1643933" y="544065"/>
                    <a:pt x="1640148" y="541409"/>
                    <a:pt x="1634706" y="530524"/>
                  </a:cubicBezTo>
                  <a:cubicBezTo>
                    <a:pt x="1632673" y="526458"/>
                    <a:pt x="1631831" y="521898"/>
                    <a:pt x="1630393" y="517585"/>
                  </a:cubicBezTo>
                  <a:cubicBezTo>
                    <a:pt x="1631831" y="513272"/>
                    <a:pt x="1631866" y="508195"/>
                    <a:pt x="1634706" y="504645"/>
                  </a:cubicBezTo>
                  <a:cubicBezTo>
                    <a:pt x="1642152" y="495338"/>
                    <a:pt x="1654539" y="494296"/>
                    <a:pt x="1664898" y="491706"/>
                  </a:cubicBezTo>
                  <a:cubicBezTo>
                    <a:pt x="1666336" y="487393"/>
                    <a:pt x="1670104" y="483224"/>
                    <a:pt x="1669212" y="478766"/>
                  </a:cubicBezTo>
                  <a:cubicBezTo>
                    <a:pt x="1668415" y="474778"/>
                    <a:pt x="1664509" y="471209"/>
                    <a:pt x="1660585" y="470139"/>
                  </a:cubicBezTo>
                  <a:cubicBezTo>
                    <a:pt x="1648024" y="466713"/>
                    <a:pt x="1634706" y="467264"/>
                    <a:pt x="1621766" y="465826"/>
                  </a:cubicBezTo>
                  <a:cubicBezTo>
                    <a:pt x="1618891" y="461513"/>
                    <a:pt x="1613712" y="458039"/>
                    <a:pt x="1613140" y="452887"/>
                  </a:cubicBezTo>
                  <a:cubicBezTo>
                    <a:pt x="1612174" y="444195"/>
                    <a:pt x="1615738" y="435583"/>
                    <a:pt x="1617453" y="427007"/>
                  </a:cubicBezTo>
                  <a:cubicBezTo>
                    <a:pt x="1618919" y="419676"/>
                    <a:pt x="1627642" y="386626"/>
                    <a:pt x="1630393" y="383875"/>
                  </a:cubicBezTo>
                  <a:lnTo>
                    <a:pt x="1643332" y="370936"/>
                  </a:lnTo>
                  <a:cubicBezTo>
                    <a:pt x="1697966" y="372374"/>
                    <a:pt x="1752708" y="371531"/>
                    <a:pt x="1807234" y="375249"/>
                  </a:cubicBezTo>
                  <a:cubicBezTo>
                    <a:pt x="1807248" y="375250"/>
                    <a:pt x="1839576" y="386030"/>
                    <a:pt x="1846053" y="388189"/>
                  </a:cubicBezTo>
                  <a:lnTo>
                    <a:pt x="1858993" y="392502"/>
                  </a:lnTo>
                  <a:cubicBezTo>
                    <a:pt x="1869319" y="407990"/>
                    <a:pt x="1871847" y="409324"/>
                    <a:pt x="1876246" y="431321"/>
                  </a:cubicBezTo>
                  <a:cubicBezTo>
                    <a:pt x="1877174" y="435960"/>
                    <a:pt x="1880893" y="459194"/>
                    <a:pt x="1884872" y="465826"/>
                  </a:cubicBezTo>
                  <a:cubicBezTo>
                    <a:pt x="1886964" y="469313"/>
                    <a:pt x="1890958" y="471278"/>
                    <a:pt x="1893498" y="474453"/>
                  </a:cubicBezTo>
                  <a:cubicBezTo>
                    <a:pt x="1919772" y="507295"/>
                    <a:pt x="1877851" y="463116"/>
                    <a:pt x="1919378" y="504645"/>
                  </a:cubicBezTo>
                  <a:lnTo>
                    <a:pt x="1928004" y="513272"/>
                  </a:lnTo>
                  <a:cubicBezTo>
                    <a:pt x="1929442" y="517585"/>
                    <a:pt x="1929102" y="522996"/>
                    <a:pt x="1932317" y="526211"/>
                  </a:cubicBezTo>
                  <a:cubicBezTo>
                    <a:pt x="1942069" y="535962"/>
                    <a:pt x="1976910" y="526568"/>
                    <a:pt x="1979763" y="526211"/>
                  </a:cubicBezTo>
                  <a:cubicBezTo>
                    <a:pt x="1981201" y="520460"/>
                    <a:pt x="1981741" y="514407"/>
                    <a:pt x="1984076" y="508958"/>
                  </a:cubicBezTo>
                  <a:cubicBezTo>
                    <a:pt x="1988156" y="499437"/>
                    <a:pt x="1994373" y="494348"/>
                    <a:pt x="2001329" y="487392"/>
                  </a:cubicBezTo>
                  <a:cubicBezTo>
                    <a:pt x="2007080" y="488830"/>
                    <a:pt x="2013279" y="489055"/>
                    <a:pt x="2018581" y="491706"/>
                  </a:cubicBezTo>
                  <a:cubicBezTo>
                    <a:pt x="2022218" y="493525"/>
                    <a:pt x="2024032" y="497792"/>
                    <a:pt x="2027208" y="500332"/>
                  </a:cubicBezTo>
                  <a:cubicBezTo>
                    <a:pt x="2031256" y="503570"/>
                    <a:pt x="2035835" y="506083"/>
                    <a:pt x="2040148" y="508958"/>
                  </a:cubicBezTo>
                  <a:cubicBezTo>
                    <a:pt x="2067465" y="507520"/>
                    <a:pt x="2095018" y="508513"/>
                    <a:pt x="2122098" y="504645"/>
                  </a:cubicBezTo>
                  <a:cubicBezTo>
                    <a:pt x="2126124" y="504070"/>
                    <a:pt x="2129556" y="499914"/>
                    <a:pt x="2130725" y="496019"/>
                  </a:cubicBezTo>
                  <a:cubicBezTo>
                    <a:pt x="2134056" y="484916"/>
                    <a:pt x="2133276" y="472970"/>
                    <a:pt x="2135038" y="461513"/>
                  </a:cubicBezTo>
                  <a:cubicBezTo>
                    <a:pt x="2136109" y="455530"/>
                    <a:pt x="2155601" y="437543"/>
                    <a:pt x="2149056" y="452976"/>
                  </a:cubicBezTo>
                  <a:cubicBezTo>
                    <a:pt x="2154170" y="447188"/>
                    <a:pt x="2160319" y="459933"/>
                    <a:pt x="2170488" y="452977"/>
                  </a:cubicBezTo>
                  <a:cubicBezTo>
                    <a:pt x="2180657" y="446021"/>
                    <a:pt x="2204911" y="416001"/>
                    <a:pt x="2210070" y="411238"/>
                  </a:cubicBezTo>
                  <a:cubicBezTo>
                    <a:pt x="2215229" y="406475"/>
                    <a:pt x="2184476" y="426086"/>
                    <a:pt x="2201444" y="424401"/>
                  </a:cubicBezTo>
                  <a:cubicBezTo>
                    <a:pt x="2218412" y="422716"/>
                    <a:pt x="2291467" y="405179"/>
                    <a:pt x="2311880" y="401128"/>
                  </a:cubicBezTo>
                  <a:cubicBezTo>
                    <a:pt x="2368384" y="382293"/>
                    <a:pt x="2286087" y="411869"/>
                    <a:pt x="2333446" y="388189"/>
                  </a:cubicBezTo>
                  <a:cubicBezTo>
                    <a:pt x="2361993" y="373916"/>
                    <a:pt x="2392650" y="377340"/>
                    <a:pt x="2424023" y="375249"/>
                  </a:cubicBezTo>
                  <a:cubicBezTo>
                    <a:pt x="2455049" y="364908"/>
                    <a:pt x="2416304" y="377455"/>
                    <a:pt x="2454215" y="366622"/>
                  </a:cubicBezTo>
                  <a:cubicBezTo>
                    <a:pt x="2458587" y="365373"/>
                    <a:pt x="2462670" y="363056"/>
                    <a:pt x="2467155" y="362309"/>
                  </a:cubicBezTo>
                  <a:cubicBezTo>
                    <a:pt x="2529608" y="351901"/>
                    <a:pt x="2683749" y="353956"/>
                    <a:pt x="2695755" y="353683"/>
                  </a:cubicBezTo>
                  <a:cubicBezTo>
                    <a:pt x="2700068" y="352245"/>
                    <a:pt x="2704995" y="352013"/>
                    <a:pt x="2708695" y="349370"/>
                  </a:cubicBezTo>
                  <a:cubicBezTo>
                    <a:pt x="2715313" y="344643"/>
                    <a:pt x="2718232" y="334689"/>
                    <a:pt x="2725948" y="332117"/>
                  </a:cubicBezTo>
                  <a:lnTo>
                    <a:pt x="2751827" y="323490"/>
                  </a:lnTo>
                  <a:lnTo>
                    <a:pt x="2764766" y="319177"/>
                  </a:lnTo>
                  <a:cubicBezTo>
                    <a:pt x="2778983" y="304962"/>
                    <a:pt x="2768674" y="312079"/>
                    <a:pt x="2794959" y="306238"/>
                  </a:cubicBezTo>
                  <a:cubicBezTo>
                    <a:pt x="2825295" y="299496"/>
                    <a:pt x="2799937" y="304815"/>
                    <a:pt x="2825151" y="297611"/>
                  </a:cubicBezTo>
                  <a:cubicBezTo>
                    <a:pt x="2830851" y="295983"/>
                    <a:pt x="2836653" y="294736"/>
                    <a:pt x="2842404" y="293298"/>
                  </a:cubicBezTo>
                  <a:cubicBezTo>
                    <a:pt x="2840966" y="286109"/>
                    <a:pt x="2845343" y="272806"/>
                    <a:pt x="2838091" y="271732"/>
                  </a:cubicBezTo>
                  <a:cubicBezTo>
                    <a:pt x="2801086" y="266250"/>
                    <a:pt x="2763279" y="273637"/>
                    <a:pt x="2725948" y="276045"/>
                  </a:cubicBezTo>
                  <a:cubicBezTo>
                    <a:pt x="2718632" y="276517"/>
                    <a:pt x="2711594" y="279046"/>
                    <a:pt x="2704381" y="280358"/>
                  </a:cubicBezTo>
                  <a:cubicBezTo>
                    <a:pt x="2695777" y="281922"/>
                    <a:pt x="2687232" y="284158"/>
                    <a:pt x="2678502" y="284672"/>
                  </a:cubicBezTo>
                  <a:cubicBezTo>
                    <a:pt x="2638289" y="287038"/>
                    <a:pt x="2597979" y="287308"/>
                    <a:pt x="2557732" y="288985"/>
                  </a:cubicBezTo>
                  <a:lnTo>
                    <a:pt x="2471468" y="293298"/>
                  </a:lnTo>
                  <a:cubicBezTo>
                    <a:pt x="2462842" y="296173"/>
                    <a:pt x="2454645" y="301101"/>
                    <a:pt x="2445589" y="301924"/>
                  </a:cubicBezTo>
                  <a:cubicBezTo>
                    <a:pt x="2359458" y="309756"/>
                    <a:pt x="2414013" y="305650"/>
                    <a:pt x="2281687" y="310551"/>
                  </a:cubicBezTo>
                  <a:cubicBezTo>
                    <a:pt x="2273061" y="311989"/>
                    <a:pt x="2264500" y="313898"/>
                    <a:pt x="2255808" y="314864"/>
                  </a:cubicBezTo>
                  <a:cubicBezTo>
                    <a:pt x="2238601" y="316776"/>
                    <a:pt x="2221228" y="317030"/>
                    <a:pt x="2204049" y="319177"/>
                  </a:cubicBezTo>
                  <a:cubicBezTo>
                    <a:pt x="2200360" y="319638"/>
                    <a:pt x="2178634" y="325416"/>
                    <a:pt x="2173857" y="327804"/>
                  </a:cubicBezTo>
                  <a:cubicBezTo>
                    <a:pt x="2140416" y="344524"/>
                    <a:pt x="2180496" y="329904"/>
                    <a:pt x="2147978" y="340743"/>
                  </a:cubicBezTo>
                  <a:cubicBezTo>
                    <a:pt x="2143665" y="343619"/>
                    <a:pt x="2139675" y="347052"/>
                    <a:pt x="2135038" y="349370"/>
                  </a:cubicBezTo>
                  <a:cubicBezTo>
                    <a:pt x="2128146" y="352816"/>
                    <a:pt x="2111292" y="356154"/>
                    <a:pt x="2104846" y="357996"/>
                  </a:cubicBezTo>
                  <a:cubicBezTo>
                    <a:pt x="2100474" y="359245"/>
                    <a:pt x="2096219" y="360871"/>
                    <a:pt x="2091906" y="362309"/>
                  </a:cubicBezTo>
                  <a:cubicBezTo>
                    <a:pt x="2041585" y="360871"/>
                    <a:pt x="1991151" y="361669"/>
                    <a:pt x="1940944" y="357996"/>
                  </a:cubicBezTo>
                  <a:cubicBezTo>
                    <a:pt x="1931875" y="357332"/>
                    <a:pt x="1915064" y="349370"/>
                    <a:pt x="1915064" y="349370"/>
                  </a:cubicBezTo>
                  <a:cubicBezTo>
                    <a:pt x="1900009" y="334313"/>
                    <a:pt x="1910296" y="342029"/>
                    <a:pt x="1880559" y="332117"/>
                  </a:cubicBezTo>
                  <a:lnTo>
                    <a:pt x="1867619" y="327804"/>
                  </a:lnTo>
                  <a:lnTo>
                    <a:pt x="1397480" y="332117"/>
                  </a:lnTo>
                  <a:cubicBezTo>
                    <a:pt x="1376988" y="332470"/>
                    <a:pt x="1356383" y="338627"/>
                    <a:pt x="1337095" y="345056"/>
                  </a:cubicBezTo>
                  <a:cubicBezTo>
                    <a:pt x="1334219" y="347932"/>
                    <a:pt x="1331955" y="351591"/>
                    <a:pt x="1328468" y="353683"/>
                  </a:cubicBezTo>
                  <a:cubicBezTo>
                    <a:pt x="1324570" y="356022"/>
                    <a:pt x="1320061" y="357633"/>
                    <a:pt x="1315529" y="357996"/>
                  </a:cubicBezTo>
                  <a:cubicBezTo>
                    <a:pt x="1283967" y="360521"/>
                    <a:pt x="1252268" y="360871"/>
                    <a:pt x="1220638" y="362309"/>
                  </a:cubicBezTo>
                  <a:cubicBezTo>
                    <a:pt x="1177669" y="369470"/>
                    <a:pt x="1209775" y="364602"/>
                    <a:pt x="1155940" y="370936"/>
                  </a:cubicBezTo>
                  <a:cubicBezTo>
                    <a:pt x="1091887" y="378472"/>
                    <a:pt x="1151869" y="372482"/>
                    <a:pt x="1073989" y="379562"/>
                  </a:cubicBezTo>
                  <a:cubicBezTo>
                    <a:pt x="1054728" y="385982"/>
                    <a:pt x="1061734" y="384394"/>
                    <a:pt x="1035170" y="388189"/>
                  </a:cubicBezTo>
                  <a:cubicBezTo>
                    <a:pt x="1023695" y="389828"/>
                    <a:pt x="1012249" y="392116"/>
                    <a:pt x="1000664" y="392502"/>
                  </a:cubicBezTo>
                  <a:cubicBezTo>
                    <a:pt x="925930" y="394993"/>
                    <a:pt x="851140" y="395377"/>
                    <a:pt x="776378" y="396815"/>
                  </a:cubicBezTo>
                  <a:cubicBezTo>
                    <a:pt x="704503" y="408793"/>
                    <a:pt x="729170" y="406382"/>
                    <a:pt x="595223" y="396815"/>
                  </a:cubicBezTo>
                  <a:cubicBezTo>
                    <a:pt x="586153" y="396167"/>
                    <a:pt x="569344" y="388189"/>
                    <a:pt x="569344" y="388189"/>
                  </a:cubicBezTo>
                  <a:cubicBezTo>
                    <a:pt x="606003" y="375966"/>
                    <a:pt x="561302" y="393013"/>
                    <a:pt x="590910" y="375249"/>
                  </a:cubicBezTo>
                  <a:cubicBezTo>
                    <a:pt x="594808" y="372910"/>
                    <a:pt x="599313" y="371249"/>
                    <a:pt x="603849" y="370936"/>
                  </a:cubicBezTo>
                  <a:cubicBezTo>
                    <a:pt x="641169" y="368362"/>
                    <a:pt x="678612" y="368060"/>
                    <a:pt x="715993" y="366622"/>
                  </a:cubicBezTo>
                  <a:cubicBezTo>
                    <a:pt x="744929" y="347331"/>
                    <a:pt x="716579" y="370056"/>
                    <a:pt x="733246" y="345056"/>
                  </a:cubicBezTo>
                  <a:cubicBezTo>
                    <a:pt x="736629" y="339981"/>
                    <a:pt x="741370" y="335862"/>
                    <a:pt x="746185" y="332117"/>
                  </a:cubicBezTo>
                  <a:cubicBezTo>
                    <a:pt x="754369" y="325752"/>
                    <a:pt x="762228" y="318142"/>
                    <a:pt x="772064" y="314864"/>
                  </a:cubicBezTo>
                  <a:cubicBezTo>
                    <a:pt x="825946" y="296905"/>
                    <a:pt x="780460" y="310702"/>
                    <a:pt x="914400" y="306238"/>
                  </a:cubicBezTo>
                  <a:cubicBezTo>
                    <a:pt x="918762" y="299695"/>
                    <a:pt x="927340" y="289288"/>
                    <a:pt x="927340" y="280358"/>
                  </a:cubicBezTo>
                  <a:cubicBezTo>
                    <a:pt x="927340" y="274430"/>
                    <a:pt x="927528" y="266964"/>
                    <a:pt x="923027" y="263106"/>
                  </a:cubicBezTo>
                  <a:cubicBezTo>
                    <a:pt x="916123" y="257188"/>
                    <a:pt x="905774" y="257355"/>
                    <a:pt x="897148" y="254479"/>
                  </a:cubicBezTo>
                  <a:lnTo>
                    <a:pt x="884208" y="250166"/>
                  </a:lnTo>
                  <a:cubicBezTo>
                    <a:pt x="881332" y="247290"/>
                    <a:pt x="879068" y="243631"/>
                    <a:pt x="875581" y="241539"/>
                  </a:cubicBezTo>
                  <a:cubicBezTo>
                    <a:pt x="871683" y="239200"/>
                    <a:pt x="867188" y="237226"/>
                    <a:pt x="862642" y="237226"/>
                  </a:cubicBezTo>
                  <a:cubicBezTo>
                    <a:pt x="828106" y="237226"/>
                    <a:pt x="793631" y="240101"/>
                    <a:pt x="759125" y="241539"/>
                  </a:cubicBezTo>
                  <a:cubicBezTo>
                    <a:pt x="747623" y="242977"/>
                    <a:pt x="735953" y="243424"/>
                    <a:pt x="724619" y="245853"/>
                  </a:cubicBezTo>
                  <a:cubicBezTo>
                    <a:pt x="715728" y="247758"/>
                    <a:pt x="707830" y="254263"/>
                    <a:pt x="698740" y="254479"/>
                  </a:cubicBezTo>
                  <a:lnTo>
                    <a:pt x="517585" y="258792"/>
                  </a:lnTo>
                  <a:cubicBezTo>
                    <a:pt x="483765" y="281341"/>
                    <a:pt x="512230" y="265509"/>
                    <a:pt x="431321" y="271732"/>
                  </a:cubicBezTo>
                  <a:cubicBezTo>
                    <a:pt x="418340" y="272730"/>
                    <a:pt x="405442" y="274607"/>
                    <a:pt x="392502" y="276045"/>
                  </a:cubicBezTo>
                  <a:cubicBezTo>
                    <a:pt x="286110" y="274607"/>
                    <a:pt x="179644" y="275929"/>
                    <a:pt x="73325" y="271732"/>
                  </a:cubicBezTo>
                  <a:cubicBezTo>
                    <a:pt x="69262" y="271572"/>
                    <a:pt x="65984" y="266964"/>
                    <a:pt x="64698" y="263106"/>
                  </a:cubicBezTo>
                  <a:cubicBezTo>
                    <a:pt x="61483" y="253461"/>
                    <a:pt x="62671" y="242819"/>
                    <a:pt x="60385" y="232913"/>
                  </a:cubicBezTo>
                  <a:cubicBezTo>
                    <a:pt x="58340" y="224053"/>
                    <a:pt x="51759" y="207034"/>
                    <a:pt x="51759" y="207034"/>
                  </a:cubicBezTo>
                  <a:cubicBezTo>
                    <a:pt x="53197" y="192657"/>
                    <a:pt x="51134" y="177481"/>
                    <a:pt x="56072" y="163902"/>
                  </a:cubicBezTo>
                  <a:cubicBezTo>
                    <a:pt x="57626" y="159629"/>
                    <a:pt x="64471" y="159805"/>
                    <a:pt x="69012" y="159589"/>
                  </a:cubicBezTo>
                  <a:cubicBezTo>
                    <a:pt x="125039" y="156921"/>
                    <a:pt x="181155" y="156713"/>
                    <a:pt x="237227" y="155275"/>
                  </a:cubicBezTo>
                  <a:lnTo>
                    <a:pt x="288985" y="138022"/>
                  </a:lnTo>
                  <a:cubicBezTo>
                    <a:pt x="293298" y="136584"/>
                    <a:pt x="297380" y="133847"/>
                    <a:pt x="301925" y="133709"/>
                  </a:cubicBezTo>
                  <a:lnTo>
                    <a:pt x="444261" y="129396"/>
                  </a:lnTo>
                  <a:cubicBezTo>
                    <a:pt x="435634" y="126521"/>
                    <a:pt x="424811" y="127200"/>
                    <a:pt x="418381" y="120770"/>
                  </a:cubicBezTo>
                  <a:cubicBezTo>
                    <a:pt x="406540" y="108928"/>
                    <a:pt x="413613" y="113429"/>
                    <a:pt x="396815" y="107830"/>
                  </a:cubicBezTo>
                  <a:cubicBezTo>
                    <a:pt x="395175" y="99628"/>
                    <a:pt x="392610" y="82165"/>
                    <a:pt x="388189" y="73324"/>
                  </a:cubicBezTo>
                  <a:cubicBezTo>
                    <a:pt x="385871" y="68688"/>
                    <a:pt x="382801" y="64433"/>
                    <a:pt x="379563" y="60385"/>
                  </a:cubicBezTo>
                  <a:cubicBezTo>
                    <a:pt x="377022" y="57209"/>
                    <a:pt x="374573" y="53577"/>
                    <a:pt x="370936" y="51758"/>
                  </a:cubicBezTo>
                  <a:cubicBezTo>
                    <a:pt x="362803" y="47692"/>
                    <a:pt x="353683" y="46007"/>
                    <a:pt x="345057" y="43132"/>
                  </a:cubicBezTo>
                  <a:lnTo>
                    <a:pt x="332117" y="38819"/>
                  </a:lnTo>
                  <a:cubicBezTo>
                    <a:pt x="329242" y="35943"/>
                    <a:pt x="324288" y="34180"/>
                    <a:pt x="323491" y="30192"/>
                  </a:cubicBezTo>
                  <a:cubicBezTo>
                    <a:pt x="322599" y="25734"/>
                    <a:pt x="332025" y="18941"/>
                    <a:pt x="327804" y="17253"/>
                  </a:cubicBezTo>
                  <a:cubicBezTo>
                    <a:pt x="313060" y="11355"/>
                    <a:pt x="296174" y="14377"/>
                    <a:pt x="280359" y="12939"/>
                  </a:cubicBezTo>
                  <a:cubicBezTo>
                    <a:pt x="263106" y="14377"/>
                    <a:pt x="245677" y="14407"/>
                    <a:pt x="228600" y="17253"/>
                  </a:cubicBezTo>
                  <a:cubicBezTo>
                    <a:pt x="219631" y="18748"/>
                    <a:pt x="202721" y="25879"/>
                    <a:pt x="202721" y="25879"/>
                  </a:cubicBezTo>
                  <a:lnTo>
                    <a:pt x="107831" y="21566"/>
                  </a:lnTo>
                  <a:cubicBezTo>
                    <a:pt x="102038" y="20307"/>
                    <a:pt x="109355" y="5343"/>
                    <a:pt x="103517" y="4313"/>
                  </a:cubicBezTo>
                  <a:cubicBezTo>
                    <a:pt x="80819" y="307"/>
                    <a:pt x="57510" y="7188"/>
                    <a:pt x="34506" y="8626"/>
                  </a:cubicBezTo>
                  <a:cubicBezTo>
                    <a:pt x="6647" y="36485"/>
                    <a:pt x="23956" y="29463"/>
                    <a:pt x="12940" y="12939"/>
                  </a:cubicBezTo>
                  <a:cubicBezTo>
                    <a:pt x="9556" y="7864"/>
                    <a:pt x="4313" y="4313"/>
                    <a:pt x="0" y="0"/>
                  </a:cubicBezTo>
                  <a:lnTo>
                    <a:pt x="34506" y="21566"/>
                  </a:lnTo>
                  <a:close/>
                </a:path>
              </a:pathLst>
            </a:custGeom>
            <a:gradFill>
              <a:gsLst>
                <a:gs pos="0">
                  <a:srgbClr val="000082"/>
                </a:gs>
                <a:gs pos="30000">
                  <a:srgbClr val="66008F"/>
                </a:gs>
                <a:gs pos="64999">
                  <a:srgbClr val="BA0066">
                    <a:alpha val="90000"/>
                  </a:srgbClr>
                </a:gs>
                <a:gs pos="100000">
                  <a:srgbClr val="990000"/>
                </a:gs>
              </a:gsLst>
              <a:lin ang="10800000" scaled="1"/>
            </a:gradFill>
            <a:ln w="19050" cap="flat" cmpd="sng" algn="ctr">
              <a:noFill/>
              <a:prstDash val="solid"/>
              <a:round/>
              <a:headEnd type="none" w="med" len="med"/>
              <a:tailEnd type="none" w="med" len="med"/>
            </a:ln>
            <a:effectLst/>
          </p:spPr>
          <p:txBody>
            <a:bodyPr wrap="none" anchor="ctr" anchorCtr="1"/>
            <a:lstStyle/>
            <a:p>
              <a:pPr>
                <a:defRPr/>
              </a:pPr>
              <a:endParaRPr lang="en-US" dirty="0">
                <a:effectLst>
                  <a:outerShdw blurRad="38100" dist="38100" dir="2700000" algn="tl">
                    <a:srgbClr val="000000">
                      <a:alpha val="43137"/>
                    </a:srgbClr>
                  </a:outerShdw>
                </a:effectLst>
                <a:latin typeface="Arial" pitchFamily="34" charset="0"/>
                <a:cs typeface="Arial" pitchFamily="34" charset="0"/>
              </a:endParaRPr>
            </a:p>
          </p:txBody>
        </p:sp>
      </p:grpSp>
      <p:sp>
        <p:nvSpPr>
          <p:cNvPr id="46102" name="Slide Number Placeholder 32"/>
          <p:cNvSpPr txBox="1">
            <a:spLocks noGrp="1"/>
          </p:cNvSpPr>
          <p:nvPr/>
        </p:nvSpPr>
        <p:spPr bwMode="auto">
          <a:xfrm>
            <a:off x="8458200" y="6427788"/>
            <a:ext cx="685800" cy="365125"/>
          </a:xfrm>
          <a:prstGeom prst="rect">
            <a:avLst/>
          </a:prstGeom>
          <a:noFill/>
          <a:ln>
            <a:miter lim="800000"/>
            <a:headEnd/>
            <a:tailEnd/>
          </a:ln>
        </p:spPr>
        <p:txBody>
          <a:bodyPr/>
          <a:lstStyle/>
          <a:p>
            <a:pPr algn="ctr"/>
            <a:fld id="{FB8086FF-C6A4-4D56-B49F-E56C412AD8E0}" type="slidenum">
              <a:rPr lang="en-US" sz="2000">
                <a:effectLst>
                  <a:outerShdw blurRad="38100" dist="38100" dir="2700000" algn="tl">
                    <a:srgbClr val="000000"/>
                  </a:outerShdw>
                </a:effectLst>
              </a:rPr>
              <a:pPr algn="ctr"/>
              <a:t>10</a:t>
            </a:fld>
            <a:endParaRPr lang="en-US" sz="2000">
              <a:effectLst>
                <a:outerShdw blurRad="38100" dist="38100" dir="2700000" algn="tl">
                  <a:srgbClr val="000000"/>
                </a:outerShdw>
              </a:effectLst>
            </a:endParaRPr>
          </a:p>
        </p:txBody>
      </p:sp>
      <p:sp>
        <p:nvSpPr>
          <p:cNvPr id="266291" name="Freeform 51"/>
          <p:cNvSpPr>
            <a:spLocks/>
          </p:cNvSpPr>
          <p:nvPr/>
        </p:nvSpPr>
        <p:spPr bwMode="invGray">
          <a:xfrm>
            <a:off x="2603500" y="4287838"/>
            <a:ext cx="6500813" cy="2311400"/>
          </a:xfrm>
          <a:custGeom>
            <a:avLst/>
            <a:gdLst>
              <a:gd name="T0" fmla="*/ 4095 w 4095"/>
              <a:gd name="T1" fmla="*/ 1456 h 1456"/>
              <a:gd name="T2" fmla="*/ 4082 w 4095"/>
              <a:gd name="T3" fmla="*/ 1419 h 1456"/>
              <a:gd name="T4" fmla="*/ 4045 w 4095"/>
              <a:gd name="T5" fmla="*/ 1394 h 1456"/>
              <a:gd name="T6" fmla="*/ 4007 w 4095"/>
              <a:gd name="T7" fmla="*/ 1356 h 1456"/>
              <a:gd name="T8" fmla="*/ 3945 w 4095"/>
              <a:gd name="T9" fmla="*/ 1344 h 1456"/>
              <a:gd name="T10" fmla="*/ 3807 w 4095"/>
              <a:gd name="T11" fmla="*/ 1268 h 1456"/>
              <a:gd name="T12" fmla="*/ 3769 w 4095"/>
              <a:gd name="T13" fmla="*/ 1168 h 1456"/>
              <a:gd name="T14" fmla="*/ 3657 w 4095"/>
              <a:gd name="T15" fmla="*/ 1005 h 1456"/>
              <a:gd name="T16" fmla="*/ 3632 w 4095"/>
              <a:gd name="T17" fmla="*/ 968 h 1456"/>
              <a:gd name="T18" fmla="*/ 3594 w 4095"/>
              <a:gd name="T19" fmla="*/ 955 h 1456"/>
              <a:gd name="T20" fmla="*/ 3582 w 4095"/>
              <a:gd name="T21" fmla="*/ 880 h 1456"/>
              <a:gd name="T22" fmla="*/ 3544 w 4095"/>
              <a:gd name="T23" fmla="*/ 868 h 1456"/>
              <a:gd name="T24" fmla="*/ 3431 w 4095"/>
              <a:gd name="T25" fmla="*/ 855 h 1456"/>
              <a:gd name="T26" fmla="*/ 3431 w 4095"/>
              <a:gd name="T27" fmla="*/ 705 h 1456"/>
              <a:gd name="T28" fmla="*/ 3269 w 4095"/>
              <a:gd name="T29" fmla="*/ 605 h 1456"/>
              <a:gd name="T30" fmla="*/ 3118 w 4095"/>
              <a:gd name="T31" fmla="*/ 530 h 1456"/>
              <a:gd name="T32" fmla="*/ 2993 w 4095"/>
              <a:gd name="T33" fmla="*/ 480 h 1456"/>
              <a:gd name="T34" fmla="*/ 2968 w 4095"/>
              <a:gd name="T35" fmla="*/ 454 h 1456"/>
              <a:gd name="T36" fmla="*/ 2793 w 4095"/>
              <a:gd name="T37" fmla="*/ 429 h 1456"/>
              <a:gd name="T38" fmla="*/ 2718 w 4095"/>
              <a:gd name="T39" fmla="*/ 404 h 1456"/>
              <a:gd name="T40" fmla="*/ 2592 w 4095"/>
              <a:gd name="T41" fmla="*/ 304 h 1456"/>
              <a:gd name="T42" fmla="*/ 2204 w 4095"/>
              <a:gd name="T43" fmla="*/ 292 h 1456"/>
              <a:gd name="T44" fmla="*/ 2142 w 4095"/>
              <a:gd name="T45" fmla="*/ 242 h 1456"/>
              <a:gd name="T46" fmla="*/ 2016 w 4095"/>
              <a:gd name="T47" fmla="*/ 204 h 1456"/>
              <a:gd name="T48" fmla="*/ 1979 w 4095"/>
              <a:gd name="T49" fmla="*/ 179 h 1456"/>
              <a:gd name="T50" fmla="*/ 1653 w 4095"/>
              <a:gd name="T51" fmla="*/ 154 h 1456"/>
              <a:gd name="T52" fmla="*/ 1415 w 4095"/>
              <a:gd name="T53" fmla="*/ 116 h 1456"/>
              <a:gd name="T54" fmla="*/ 1353 w 4095"/>
              <a:gd name="T55" fmla="*/ 66 h 1456"/>
              <a:gd name="T56" fmla="*/ 1240 w 4095"/>
              <a:gd name="T57" fmla="*/ 4 h 1456"/>
              <a:gd name="T58" fmla="*/ 539 w 4095"/>
              <a:gd name="T59" fmla="*/ 16 h 1456"/>
              <a:gd name="T60" fmla="*/ 514 w 4095"/>
              <a:gd name="T61" fmla="*/ 54 h 1456"/>
              <a:gd name="T62" fmla="*/ 263 w 4095"/>
              <a:gd name="T63" fmla="*/ 154 h 1456"/>
              <a:gd name="T64" fmla="*/ 151 w 4095"/>
              <a:gd name="T65" fmla="*/ 166 h 1456"/>
              <a:gd name="T66" fmla="*/ 0 w 4095"/>
              <a:gd name="T67" fmla="*/ 204 h 145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095"/>
              <a:gd name="T103" fmla="*/ 0 h 1456"/>
              <a:gd name="T104" fmla="*/ 4095 w 4095"/>
              <a:gd name="T105" fmla="*/ 1456 h 145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095" h="1456">
                <a:moveTo>
                  <a:pt x="4095" y="1456"/>
                </a:moveTo>
                <a:cubicBezTo>
                  <a:pt x="4091" y="1444"/>
                  <a:pt x="4090" y="1429"/>
                  <a:pt x="4082" y="1419"/>
                </a:cubicBezTo>
                <a:cubicBezTo>
                  <a:pt x="4073" y="1407"/>
                  <a:pt x="4056" y="1404"/>
                  <a:pt x="4045" y="1394"/>
                </a:cubicBezTo>
                <a:cubicBezTo>
                  <a:pt x="4031" y="1382"/>
                  <a:pt x="4023" y="1364"/>
                  <a:pt x="4007" y="1356"/>
                </a:cubicBezTo>
                <a:cubicBezTo>
                  <a:pt x="3988" y="1347"/>
                  <a:pt x="3966" y="1348"/>
                  <a:pt x="3945" y="1344"/>
                </a:cubicBezTo>
                <a:cubicBezTo>
                  <a:pt x="3920" y="1271"/>
                  <a:pt x="3883" y="1279"/>
                  <a:pt x="3807" y="1268"/>
                </a:cubicBezTo>
                <a:cubicBezTo>
                  <a:pt x="3822" y="1205"/>
                  <a:pt x="3835" y="1191"/>
                  <a:pt x="3769" y="1168"/>
                </a:cubicBezTo>
                <a:cubicBezTo>
                  <a:pt x="3743" y="1091"/>
                  <a:pt x="3726" y="1052"/>
                  <a:pt x="3657" y="1005"/>
                </a:cubicBezTo>
                <a:cubicBezTo>
                  <a:pt x="3649" y="993"/>
                  <a:pt x="3644" y="977"/>
                  <a:pt x="3632" y="968"/>
                </a:cubicBezTo>
                <a:cubicBezTo>
                  <a:pt x="3622" y="960"/>
                  <a:pt x="3601" y="967"/>
                  <a:pt x="3594" y="955"/>
                </a:cubicBezTo>
                <a:cubicBezTo>
                  <a:pt x="3581" y="933"/>
                  <a:pt x="3595" y="902"/>
                  <a:pt x="3582" y="880"/>
                </a:cubicBezTo>
                <a:cubicBezTo>
                  <a:pt x="3575" y="868"/>
                  <a:pt x="3557" y="870"/>
                  <a:pt x="3544" y="868"/>
                </a:cubicBezTo>
                <a:cubicBezTo>
                  <a:pt x="3507" y="862"/>
                  <a:pt x="3469" y="859"/>
                  <a:pt x="3431" y="855"/>
                </a:cubicBezTo>
                <a:cubicBezTo>
                  <a:pt x="3478" y="785"/>
                  <a:pt x="3478" y="775"/>
                  <a:pt x="3431" y="705"/>
                </a:cubicBezTo>
                <a:cubicBezTo>
                  <a:pt x="3403" y="615"/>
                  <a:pt x="3345" y="617"/>
                  <a:pt x="3269" y="605"/>
                </a:cubicBezTo>
                <a:cubicBezTo>
                  <a:pt x="3178" y="517"/>
                  <a:pt x="3308" y="550"/>
                  <a:pt x="3118" y="530"/>
                </a:cubicBezTo>
                <a:cubicBezTo>
                  <a:pt x="3072" y="518"/>
                  <a:pt x="3031" y="511"/>
                  <a:pt x="2993" y="480"/>
                </a:cubicBezTo>
                <a:cubicBezTo>
                  <a:pt x="2984" y="472"/>
                  <a:pt x="2978" y="460"/>
                  <a:pt x="2968" y="454"/>
                </a:cubicBezTo>
                <a:cubicBezTo>
                  <a:pt x="2918" y="424"/>
                  <a:pt x="2852" y="435"/>
                  <a:pt x="2793" y="429"/>
                </a:cubicBezTo>
                <a:cubicBezTo>
                  <a:pt x="2789" y="428"/>
                  <a:pt x="2722" y="407"/>
                  <a:pt x="2718" y="404"/>
                </a:cubicBezTo>
                <a:cubicBezTo>
                  <a:pt x="2676" y="370"/>
                  <a:pt x="2659" y="308"/>
                  <a:pt x="2592" y="304"/>
                </a:cubicBezTo>
                <a:cubicBezTo>
                  <a:pt x="2463" y="296"/>
                  <a:pt x="2333" y="296"/>
                  <a:pt x="2204" y="292"/>
                </a:cubicBezTo>
                <a:cubicBezTo>
                  <a:pt x="2109" y="259"/>
                  <a:pt x="2224" y="307"/>
                  <a:pt x="2142" y="242"/>
                </a:cubicBezTo>
                <a:cubicBezTo>
                  <a:pt x="2110" y="216"/>
                  <a:pt x="2053" y="223"/>
                  <a:pt x="2016" y="204"/>
                </a:cubicBezTo>
                <a:cubicBezTo>
                  <a:pt x="2003" y="197"/>
                  <a:pt x="1994" y="181"/>
                  <a:pt x="1979" y="179"/>
                </a:cubicBezTo>
                <a:cubicBezTo>
                  <a:pt x="1871" y="164"/>
                  <a:pt x="1653" y="154"/>
                  <a:pt x="1653" y="154"/>
                </a:cubicBezTo>
                <a:cubicBezTo>
                  <a:pt x="1565" y="123"/>
                  <a:pt x="1526" y="125"/>
                  <a:pt x="1415" y="116"/>
                </a:cubicBezTo>
                <a:cubicBezTo>
                  <a:pt x="1332" y="89"/>
                  <a:pt x="1422" y="127"/>
                  <a:pt x="1353" y="66"/>
                </a:cubicBezTo>
                <a:cubicBezTo>
                  <a:pt x="1299" y="19"/>
                  <a:pt x="1292" y="21"/>
                  <a:pt x="1240" y="4"/>
                </a:cubicBezTo>
                <a:cubicBezTo>
                  <a:pt x="1006" y="8"/>
                  <a:pt x="772" y="0"/>
                  <a:pt x="539" y="16"/>
                </a:cubicBezTo>
                <a:cubicBezTo>
                  <a:pt x="524" y="17"/>
                  <a:pt x="529" y="51"/>
                  <a:pt x="514" y="54"/>
                </a:cubicBezTo>
                <a:cubicBezTo>
                  <a:pt x="448" y="68"/>
                  <a:pt x="330" y="150"/>
                  <a:pt x="263" y="154"/>
                </a:cubicBezTo>
                <a:cubicBezTo>
                  <a:pt x="210" y="173"/>
                  <a:pt x="206" y="148"/>
                  <a:pt x="151" y="166"/>
                </a:cubicBezTo>
                <a:cubicBezTo>
                  <a:pt x="104" y="182"/>
                  <a:pt x="50" y="204"/>
                  <a:pt x="0" y="204"/>
                </a:cubicBezTo>
              </a:path>
            </a:pathLst>
          </a:custGeom>
          <a:noFill/>
          <a:ln w="57150">
            <a:solidFill>
              <a:srgbClr val="3333FF"/>
            </a:solidFill>
            <a:round/>
            <a:headEnd/>
            <a:tailEnd/>
          </a:ln>
          <a:effectLst>
            <a:outerShdw dist="50800" dir="2700000" algn="ctr" rotWithShape="0">
              <a:schemeClr val="bg1"/>
            </a:outerShdw>
          </a:effectLst>
        </p:spPr>
        <p:txBody>
          <a:bodyPr anchor="ctr" anchorCtr="1"/>
          <a:lstStyle/>
          <a:p>
            <a:pPr>
              <a:defRPr/>
            </a:pPr>
            <a:endParaRPr lang="en-US" dirty="0">
              <a:latin typeface="Arial" pitchFamily="34" charset="0"/>
              <a:cs typeface="Arial" pitchFamily="34" charset="0"/>
            </a:endParaRPr>
          </a:p>
        </p:txBody>
      </p:sp>
      <p:sp>
        <p:nvSpPr>
          <p:cNvPr id="2" name="Text Box 6"/>
          <p:cNvSpPr txBox="1">
            <a:spLocks noChangeArrowheads="1"/>
          </p:cNvSpPr>
          <p:nvPr/>
        </p:nvSpPr>
        <p:spPr bwMode="gray">
          <a:xfrm rot="2129783">
            <a:off x="7162800" y="5867400"/>
            <a:ext cx="1905000" cy="368300"/>
          </a:xfrm>
          <a:prstGeom prst="rect">
            <a:avLst/>
          </a:prstGeom>
          <a:noFill/>
          <a:ln w="9525">
            <a:noFill/>
            <a:miter lim="800000"/>
            <a:headEnd type="none" w="sm" len="sm"/>
            <a:tailEnd type="none" w="sm" len="sm"/>
          </a:ln>
          <a:effectLst>
            <a:outerShdw dist="28398" dir="1593903" algn="ctr" rotWithShape="0">
              <a:schemeClr val="tx1"/>
            </a:outerShdw>
          </a:effectLst>
        </p:spPr>
        <p:txBody>
          <a:bodyPr/>
          <a:lstStyle/>
          <a:p>
            <a:pPr>
              <a:lnSpc>
                <a:spcPct val="90000"/>
              </a:lnSpc>
              <a:spcBef>
                <a:spcPct val="50000"/>
              </a:spcBef>
              <a:buClr>
                <a:schemeClr val="folHlink"/>
              </a:buClr>
              <a:buSzPct val="140000"/>
              <a:buFont typeface="Wingdings" pitchFamily="2" charset="2"/>
              <a:buNone/>
              <a:defRPr/>
            </a:pPr>
            <a:r>
              <a:rPr lang="en-US" sz="2000" dirty="0">
                <a:solidFill>
                  <a:schemeClr val="bg1"/>
                </a:solidFill>
                <a:effectLst>
                  <a:outerShdw blurRad="38100" dist="38100" dir="2700000" algn="tl">
                    <a:srgbClr val="000000"/>
                  </a:outerShdw>
                </a:effectLst>
                <a:latin typeface="Arial" pitchFamily="34" charset="0"/>
                <a:cs typeface="Arial" pitchFamily="34" charset="0"/>
              </a:rPr>
              <a:t>SJ River</a:t>
            </a:r>
          </a:p>
        </p:txBody>
      </p:sp>
      <p:sp>
        <p:nvSpPr>
          <p:cNvPr id="45" name="Text Box 16"/>
          <p:cNvSpPr txBox="1">
            <a:spLocks noChangeArrowheads="1"/>
          </p:cNvSpPr>
          <p:nvPr/>
        </p:nvSpPr>
        <p:spPr bwMode="invGray">
          <a:xfrm>
            <a:off x="1295400" y="5867400"/>
            <a:ext cx="2209800" cy="461963"/>
          </a:xfrm>
          <a:prstGeom prst="rect">
            <a:avLst/>
          </a:prstGeom>
          <a:noFill/>
          <a:ln w="9525">
            <a:noFill/>
            <a:miter lim="800000"/>
            <a:headEnd/>
            <a:tailEnd/>
          </a:ln>
          <a:effectLst>
            <a:outerShdw dist="50800" dir="2700000" algn="ctr" rotWithShape="0">
              <a:schemeClr val="bg1"/>
            </a:outerShdw>
          </a:effectLst>
        </p:spPr>
        <p:txBody>
          <a:bodyPr>
            <a:spAutoFit/>
          </a:bodyPr>
          <a:lstStyle/>
          <a:p>
            <a:pPr algn="r" eaLnBrk="0" fontAlgn="auto" hangingPunct="0">
              <a:spcBef>
                <a:spcPct val="50000"/>
              </a:spcBef>
              <a:spcAft>
                <a:spcPts val="0"/>
              </a:spcAft>
              <a:defRPr/>
            </a:pPr>
            <a:r>
              <a:rPr lang="en-US" sz="2400" b="1" dirty="0">
                <a:latin typeface="+mn-lt"/>
                <a:cs typeface="+mn-cs"/>
              </a:rPr>
              <a:t>SWP Pumps</a:t>
            </a:r>
          </a:p>
        </p:txBody>
      </p:sp>
      <p:sp>
        <p:nvSpPr>
          <p:cNvPr id="46" name="Text Box 16"/>
          <p:cNvSpPr txBox="1">
            <a:spLocks noChangeArrowheads="1"/>
          </p:cNvSpPr>
          <p:nvPr/>
        </p:nvSpPr>
        <p:spPr bwMode="invGray">
          <a:xfrm>
            <a:off x="2078038" y="6246813"/>
            <a:ext cx="2209800" cy="461962"/>
          </a:xfrm>
          <a:prstGeom prst="rect">
            <a:avLst/>
          </a:prstGeom>
          <a:noFill/>
          <a:ln w="9525">
            <a:noFill/>
            <a:miter lim="800000"/>
            <a:headEnd/>
            <a:tailEnd/>
          </a:ln>
          <a:effectLst>
            <a:outerShdw dist="50800" dir="2700000" algn="ctr" rotWithShape="0">
              <a:schemeClr val="bg1"/>
            </a:outerShdw>
          </a:effectLst>
        </p:spPr>
        <p:txBody>
          <a:bodyPr>
            <a:spAutoFit/>
          </a:bodyPr>
          <a:lstStyle/>
          <a:p>
            <a:pPr algn="ctr" eaLnBrk="0" fontAlgn="auto" hangingPunct="0">
              <a:spcBef>
                <a:spcPct val="50000"/>
              </a:spcBef>
              <a:spcAft>
                <a:spcPts val="0"/>
              </a:spcAft>
              <a:defRPr/>
            </a:pPr>
            <a:r>
              <a:rPr lang="en-US" sz="2400" b="1" dirty="0">
                <a:latin typeface="+mn-lt"/>
                <a:cs typeface="+mn-cs"/>
              </a:rPr>
              <a:t>CVP Pumps</a:t>
            </a:r>
          </a:p>
        </p:txBody>
      </p:sp>
      <p:sp>
        <p:nvSpPr>
          <p:cNvPr id="47" name="Oval 17"/>
          <p:cNvSpPr>
            <a:spLocks noChangeArrowheads="1"/>
          </p:cNvSpPr>
          <p:nvPr/>
        </p:nvSpPr>
        <p:spPr bwMode="invGray">
          <a:xfrm>
            <a:off x="3606800" y="5975350"/>
            <a:ext cx="182563" cy="182563"/>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dirty="0">
              <a:effectLst>
                <a:glow rad="101600">
                  <a:schemeClr val="accent4">
                    <a:satMod val="175000"/>
                    <a:alpha val="40000"/>
                  </a:schemeClr>
                </a:glow>
                <a:outerShdw dist="88900" algn="tl" rotWithShape="0">
                  <a:prstClr val="black"/>
                </a:outerShdw>
              </a:effectLst>
              <a:latin typeface="+mn-lt"/>
              <a:cs typeface="+mn-cs"/>
            </a:endParaRPr>
          </a:p>
        </p:txBody>
      </p:sp>
      <p:sp>
        <p:nvSpPr>
          <p:cNvPr id="48" name="Oval 17"/>
          <p:cNvSpPr>
            <a:spLocks noChangeArrowheads="1"/>
          </p:cNvSpPr>
          <p:nvPr/>
        </p:nvSpPr>
        <p:spPr bwMode="invGray">
          <a:xfrm>
            <a:off x="4038600" y="6172200"/>
            <a:ext cx="182563" cy="182563"/>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dirty="0">
              <a:effectLst>
                <a:glow rad="101600">
                  <a:schemeClr val="accent4">
                    <a:satMod val="175000"/>
                    <a:alpha val="40000"/>
                  </a:schemeClr>
                </a:glow>
                <a:outerShdw dist="88900" algn="tl" rotWithShape="0">
                  <a:prstClr val="black"/>
                </a:outerShdw>
              </a:effectLst>
              <a:latin typeface="+mn-lt"/>
              <a:cs typeface="+mn-cs"/>
            </a:endParaRPr>
          </a:p>
        </p:txBody>
      </p:sp>
      <p:sp>
        <p:nvSpPr>
          <p:cNvPr id="49" name="Text Box 6"/>
          <p:cNvSpPr txBox="1">
            <a:spLocks noChangeArrowheads="1"/>
          </p:cNvSpPr>
          <p:nvPr/>
        </p:nvSpPr>
        <p:spPr bwMode="invGray">
          <a:xfrm>
            <a:off x="2897188" y="2697163"/>
            <a:ext cx="1905000" cy="368300"/>
          </a:xfrm>
          <a:prstGeom prst="rect">
            <a:avLst/>
          </a:prstGeom>
          <a:noFill/>
          <a:ln w="9525">
            <a:noFill/>
            <a:miter lim="800000"/>
            <a:headEnd type="none" w="sm" len="sm"/>
            <a:tailEnd type="none" w="sm" len="sm"/>
          </a:ln>
          <a:effectLst>
            <a:outerShdw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Sac River</a:t>
            </a:r>
          </a:p>
        </p:txBody>
      </p:sp>
      <p:sp>
        <p:nvSpPr>
          <p:cNvPr id="50" name="Text Box 8"/>
          <p:cNvSpPr txBox="1">
            <a:spLocks noChangeArrowheads="1"/>
          </p:cNvSpPr>
          <p:nvPr/>
        </p:nvSpPr>
        <p:spPr bwMode="invGray">
          <a:xfrm>
            <a:off x="7243763" y="4564063"/>
            <a:ext cx="1524000" cy="368300"/>
          </a:xfrm>
          <a:prstGeom prst="rect">
            <a:avLst/>
          </a:prstGeom>
          <a:noFill/>
          <a:ln w="9525">
            <a:noFill/>
            <a:miter lim="800000"/>
            <a:headEnd type="none" w="sm" len="sm"/>
            <a:tailEnd type="none" w="sm" len="sm"/>
          </a:ln>
          <a:effectLst>
            <a:outerShdw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Stockton</a:t>
            </a:r>
          </a:p>
        </p:txBody>
      </p:sp>
      <p:sp>
        <p:nvSpPr>
          <p:cNvPr id="51" name="Text Box 7"/>
          <p:cNvSpPr txBox="1">
            <a:spLocks noChangeArrowheads="1"/>
          </p:cNvSpPr>
          <p:nvPr/>
        </p:nvSpPr>
        <p:spPr bwMode="invGray">
          <a:xfrm>
            <a:off x="5943600" y="2590800"/>
            <a:ext cx="1905000" cy="368300"/>
          </a:xfrm>
          <a:prstGeom prst="rect">
            <a:avLst/>
          </a:prstGeom>
          <a:noFill/>
          <a:ln w="9525">
            <a:noFill/>
            <a:miter lim="800000"/>
            <a:headEnd type="none" w="sm" len="sm"/>
            <a:tailEnd type="none" w="sm" len="sm"/>
          </a:ln>
          <a:effectLst>
            <a:outerShdw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Sacramento</a:t>
            </a:r>
          </a:p>
        </p:txBody>
      </p:sp>
      <p:grpSp>
        <p:nvGrpSpPr>
          <p:cNvPr id="4" name="Group 54"/>
          <p:cNvGrpSpPr>
            <a:grpSpLocks/>
          </p:cNvGrpSpPr>
          <p:nvPr/>
        </p:nvGrpSpPr>
        <p:grpSpPr bwMode="auto">
          <a:xfrm>
            <a:off x="2590800" y="1739900"/>
            <a:ext cx="2795588" cy="2616200"/>
            <a:chOff x="2590800" y="1739900"/>
            <a:chExt cx="2795588" cy="2616200"/>
          </a:xfrm>
        </p:grpSpPr>
        <p:sp>
          <p:nvSpPr>
            <p:cNvPr id="31" name="Freeform 47"/>
            <p:cNvSpPr>
              <a:spLocks/>
            </p:cNvSpPr>
            <p:nvPr/>
          </p:nvSpPr>
          <p:spPr bwMode="ltGray">
            <a:xfrm>
              <a:off x="2590800" y="1739900"/>
              <a:ext cx="2795588" cy="2616200"/>
            </a:xfrm>
            <a:custGeom>
              <a:avLst/>
              <a:gdLst>
                <a:gd name="T0" fmla="*/ 48 w 1761"/>
                <a:gd name="T1" fmla="*/ 1640 h 1648"/>
                <a:gd name="T2" fmla="*/ 304 w 1761"/>
                <a:gd name="T3" fmla="*/ 1576 h 1648"/>
                <a:gd name="T4" fmla="*/ 564 w 1761"/>
                <a:gd name="T5" fmla="*/ 1484 h 1648"/>
                <a:gd name="T6" fmla="*/ 748 w 1761"/>
                <a:gd name="T7" fmla="*/ 1400 h 1648"/>
                <a:gd name="T8" fmla="*/ 1020 w 1761"/>
                <a:gd name="T9" fmla="*/ 1436 h 1648"/>
                <a:gd name="T10" fmla="*/ 1260 w 1761"/>
                <a:gd name="T11" fmla="*/ 1396 h 1648"/>
                <a:gd name="T12" fmla="*/ 1432 w 1761"/>
                <a:gd name="T13" fmla="*/ 1340 h 1648"/>
                <a:gd name="T14" fmla="*/ 1436 w 1761"/>
                <a:gd name="T15" fmla="*/ 1276 h 1648"/>
                <a:gd name="T16" fmla="*/ 1716 w 1761"/>
                <a:gd name="T17" fmla="*/ 1276 h 1648"/>
                <a:gd name="T18" fmla="*/ 1488 w 1761"/>
                <a:gd name="T19" fmla="*/ 1204 h 1648"/>
                <a:gd name="T20" fmla="*/ 1348 w 1761"/>
                <a:gd name="T21" fmla="*/ 1136 h 1648"/>
                <a:gd name="T22" fmla="*/ 1564 w 1761"/>
                <a:gd name="T23" fmla="*/ 1100 h 1648"/>
                <a:gd name="T24" fmla="*/ 1660 w 1761"/>
                <a:gd name="T25" fmla="*/ 1088 h 1648"/>
                <a:gd name="T26" fmla="*/ 1704 w 1761"/>
                <a:gd name="T27" fmla="*/ 1036 h 1648"/>
                <a:gd name="T28" fmla="*/ 1616 w 1761"/>
                <a:gd name="T29" fmla="*/ 980 h 1648"/>
                <a:gd name="T30" fmla="*/ 1760 w 1761"/>
                <a:gd name="T31" fmla="*/ 952 h 1648"/>
                <a:gd name="T32" fmla="*/ 1660 w 1761"/>
                <a:gd name="T33" fmla="*/ 924 h 1648"/>
                <a:gd name="T34" fmla="*/ 1528 w 1761"/>
                <a:gd name="T35" fmla="*/ 916 h 1648"/>
                <a:gd name="T36" fmla="*/ 1568 w 1761"/>
                <a:gd name="T37" fmla="*/ 860 h 1648"/>
                <a:gd name="T38" fmla="*/ 1716 w 1761"/>
                <a:gd name="T39" fmla="*/ 844 h 1648"/>
                <a:gd name="T40" fmla="*/ 1728 w 1761"/>
                <a:gd name="T41" fmla="*/ 788 h 1648"/>
                <a:gd name="T42" fmla="*/ 1560 w 1761"/>
                <a:gd name="T43" fmla="*/ 792 h 1648"/>
                <a:gd name="T44" fmla="*/ 1500 w 1761"/>
                <a:gd name="T45" fmla="*/ 748 h 1648"/>
                <a:gd name="T46" fmla="*/ 1344 w 1761"/>
                <a:gd name="T47" fmla="*/ 732 h 1648"/>
                <a:gd name="T48" fmla="*/ 1208 w 1761"/>
                <a:gd name="T49" fmla="*/ 704 h 1648"/>
                <a:gd name="T50" fmla="*/ 1236 w 1761"/>
                <a:gd name="T51" fmla="*/ 652 h 1648"/>
                <a:gd name="T52" fmla="*/ 1168 w 1761"/>
                <a:gd name="T53" fmla="*/ 644 h 1648"/>
                <a:gd name="T54" fmla="*/ 1084 w 1761"/>
                <a:gd name="T55" fmla="*/ 648 h 1648"/>
                <a:gd name="T56" fmla="*/ 984 w 1761"/>
                <a:gd name="T57" fmla="*/ 624 h 1648"/>
                <a:gd name="T58" fmla="*/ 832 w 1761"/>
                <a:gd name="T59" fmla="*/ 588 h 1648"/>
                <a:gd name="T60" fmla="*/ 752 w 1761"/>
                <a:gd name="T61" fmla="*/ 568 h 1648"/>
                <a:gd name="T62" fmla="*/ 644 w 1761"/>
                <a:gd name="T63" fmla="*/ 584 h 1648"/>
                <a:gd name="T64" fmla="*/ 440 w 1761"/>
                <a:gd name="T65" fmla="*/ 576 h 1648"/>
                <a:gd name="T66" fmla="*/ 296 w 1761"/>
                <a:gd name="T67" fmla="*/ 544 h 1648"/>
                <a:gd name="T68" fmla="*/ 348 w 1761"/>
                <a:gd name="T69" fmla="*/ 492 h 1648"/>
                <a:gd name="T70" fmla="*/ 232 w 1761"/>
                <a:gd name="T71" fmla="*/ 472 h 1648"/>
                <a:gd name="T72" fmla="*/ 140 w 1761"/>
                <a:gd name="T73" fmla="*/ 400 h 1648"/>
                <a:gd name="T74" fmla="*/ 264 w 1761"/>
                <a:gd name="T75" fmla="*/ 316 h 1648"/>
                <a:gd name="T76" fmla="*/ 360 w 1761"/>
                <a:gd name="T77" fmla="*/ 288 h 1648"/>
                <a:gd name="T78" fmla="*/ 464 w 1761"/>
                <a:gd name="T79" fmla="*/ 256 h 1648"/>
                <a:gd name="T80" fmla="*/ 556 w 1761"/>
                <a:gd name="T81" fmla="*/ 208 h 1648"/>
                <a:gd name="T82" fmla="*/ 536 w 1761"/>
                <a:gd name="T83" fmla="*/ 148 h 1648"/>
                <a:gd name="T84" fmla="*/ 516 w 1761"/>
                <a:gd name="T85" fmla="*/ 92 h 1648"/>
                <a:gd name="T86" fmla="*/ 492 w 1761"/>
                <a:gd name="T87" fmla="*/ 60 h 1648"/>
                <a:gd name="T88" fmla="*/ 448 w 1761"/>
                <a:gd name="T89" fmla="*/ 36 h 1648"/>
                <a:gd name="T90" fmla="*/ 384 w 1761"/>
                <a:gd name="T91" fmla="*/ 0 h 164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61"/>
                <a:gd name="T139" fmla="*/ 0 h 1648"/>
                <a:gd name="T140" fmla="*/ 1761 w 1761"/>
                <a:gd name="T141" fmla="*/ 1648 h 164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61" h="1648">
                  <a:moveTo>
                    <a:pt x="0" y="1640"/>
                  </a:moveTo>
                  <a:cubicBezTo>
                    <a:pt x="12" y="1644"/>
                    <a:pt x="24" y="1648"/>
                    <a:pt x="48" y="1640"/>
                  </a:cubicBezTo>
                  <a:cubicBezTo>
                    <a:pt x="72" y="1632"/>
                    <a:pt x="101" y="1603"/>
                    <a:pt x="144" y="1592"/>
                  </a:cubicBezTo>
                  <a:cubicBezTo>
                    <a:pt x="187" y="1581"/>
                    <a:pt x="258" y="1585"/>
                    <a:pt x="304" y="1576"/>
                  </a:cubicBezTo>
                  <a:cubicBezTo>
                    <a:pt x="350" y="1567"/>
                    <a:pt x="377" y="1555"/>
                    <a:pt x="420" y="1540"/>
                  </a:cubicBezTo>
                  <a:cubicBezTo>
                    <a:pt x="463" y="1525"/>
                    <a:pt x="530" y="1501"/>
                    <a:pt x="564" y="1484"/>
                  </a:cubicBezTo>
                  <a:cubicBezTo>
                    <a:pt x="598" y="1467"/>
                    <a:pt x="594" y="1450"/>
                    <a:pt x="624" y="1436"/>
                  </a:cubicBezTo>
                  <a:cubicBezTo>
                    <a:pt x="654" y="1422"/>
                    <a:pt x="701" y="1402"/>
                    <a:pt x="748" y="1400"/>
                  </a:cubicBezTo>
                  <a:cubicBezTo>
                    <a:pt x="795" y="1398"/>
                    <a:pt x="863" y="1418"/>
                    <a:pt x="908" y="1424"/>
                  </a:cubicBezTo>
                  <a:cubicBezTo>
                    <a:pt x="953" y="1430"/>
                    <a:pt x="977" y="1433"/>
                    <a:pt x="1020" y="1436"/>
                  </a:cubicBezTo>
                  <a:cubicBezTo>
                    <a:pt x="1063" y="1439"/>
                    <a:pt x="1128" y="1447"/>
                    <a:pt x="1168" y="1440"/>
                  </a:cubicBezTo>
                  <a:cubicBezTo>
                    <a:pt x="1208" y="1433"/>
                    <a:pt x="1228" y="1406"/>
                    <a:pt x="1260" y="1396"/>
                  </a:cubicBezTo>
                  <a:cubicBezTo>
                    <a:pt x="1292" y="1386"/>
                    <a:pt x="1332" y="1389"/>
                    <a:pt x="1360" y="1380"/>
                  </a:cubicBezTo>
                  <a:cubicBezTo>
                    <a:pt x="1388" y="1371"/>
                    <a:pt x="1420" y="1351"/>
                    <a:pt x="1432" y="1340"/>
                  </a:cubicBezTo>
                  <a:cubicBezTo>
                    <a:pt x="1444" y="1329"/>
                    <a:pt x="1431" y="1323"/>
                    <a:pt x="1432" y="1312"/>
                  </a:cubicBezTo>
                  <a:cubicBezTo>
                    <a:pt x="1433" y="1301"/>
                    <a:pt x="1411" y="1281"/>
                    <a:pt x="1436" y="1276"/>
                  </a:cubicBezTo>
                  <a:cubicBezTo>
                    <a:pt x="1461" y="1271"/>
                    <a:pt x="1537" y="1280"/>
                    <a:pt x="1584" y="1280"/>
                  </a:cubicBezTo>
                  <a:cubicBezTo>
                    <a:pt x="1631" y="1280"/>
                    <a:pt x="1713" y="1283"/>
                    <a:pt x="1716" y="1276"/>
                  </a:cubicBezTo>
                  <a:cubicBezTo>
                    <a:pt x="1719" y="1269"/>
                    <a:pt x="1642" y="1252"/>
                    <a:pt x="1604" y="1240"/>
                  </a:cubicBezTo>
                  <a:cubicBezTo>
                    <a:pt x="1566" y="1228"/>
                    <a:pt x="1523" y="1215"/>
                    <a:pt x="1488" y="1204"/>
                  </a:cubicBezTo>
                  <a:cubicBezTo>
                    <a:pt x="1453" y="1193"/>
                    <a:pt x="1419" y="1187"/>
                    <a:pt x="1396" y="1176"/>
                  </a:cubicBezTo>
                  <a:cubicBezTo>
                    <a:pt x="1373" y="1165"/>
                    <a:pt x="1340" y="1148"/>
                    <a:pt x="1348" y="1136"/>
                  </a:cubicBezTo>
                  <a:cubicBezTo>
                    <a:pt x="1356" y="1124"/>
                    <a:pt x="1408" y="1110"/>
                    <a:pt x="1444" y="1104"/>
                  </a:cubicBezTo>
                  <a:cubicBezTo>
                    <a:pt x="1480" y="1098"/>
                    <a:pt x="1535" y="1101"/>
                    <a:pt x="1564" y="1100"/>
                  </a:cubicBezTo>
                  <a:cubicBezTo>
                    <a:pt x="1593" y="1099"/>
                    <a:pt x="1604" y="1098"/>
                    <a:pt x="1620" y="1096"/>
                  </a:cubicBezTo>
                  <a:cubicBezTo>
                    <a:pt x="1636" y="1094"/>
                    <a:pt x="1655" y="1096"/>
                    <a:pt x="1660" y="1088"/>
                  </a:cubicBezTo>
                  <a:cubicBezTo>
                    <a:pt x="1665" y="1080"/>
                    <a:pt x="1645" y="1057"/>
                    <a:pt x="1652" y="1048"/>
                  </a:cubicBezTo>
                  <a:cubicBezTo>
                    <a:pt x="1659" y="1039"/>
                    <a:pt x="1701" y="1043"/>
                    <a:pt x="1704" y="1036"/>
                  </a:cubicBezTo>
                  <a:cubicBezTo>
                    <a:pt x="1707" y="1029"/>
                    <a:pt x="1683" y="1013"/>
                    <a:pt x="1668" y="1004"/>
                  </a:cubicBezTo>
                  <a:cubicBezTo>
                    <a:pt x="1653" y="995"/>
                    <a:pt x="1606" y="986"/>
                    <a:pt x="1616" y="980"/>
                  </a:cubicBezTo>
                  <a:cubicBezTo>
                    <a:pt x="1626" y="974"/>
                    <a:pt x="1704" y="973"/>
                    <a:pt x="1728" y="968"/>
                  </a:cubicBezTo>
                  <a:cubicBezTo>
                    <a:pt x="1752" y="963"/>
                    <a:pt x="1761" y="960"/>
                    <a:pt x="1760" y="952"/>
                  </a:cubicBezTo>
                  <a:cubicBezTo>
                    <a:pt x="1759" y="944"/>
                    <a:pt x="1741" y="925"/>
                    <a:pt x="1724" y="920"/>
                  </a:cubicBezTo>
                  <a:cubicBezTo>
                    <a:pt x="1707" y="915"/>
                    <a:pt x="1681" y="923"/>
                    <a:pt x="1660" y="924"/>
                  </a:cubicBezTo>
                  <a:cubicBezTo>
                    <a:pt x="1639" y="925"/>
                    <a:pt x="1622" y="929"/>
                    <a:pt x="1600" y="928"/>
                  </a:cubicBezTo>
                  <a:cubicBezTo>
                    <a:pt x="1578" y="927"/>
                    <a:pt x="1546" y="923"/>
                    <a:pt x="1528" y="916"/>
                  </a:cubicBezTo>
                  <a:cubicBezTo>
                    <a:pt x="1510" y="909"/>
                    <a:pt x="1481" y="897"/>
                    <a:pt x="1488" y="888"/>
                  </a:cubicBezTo>
                  <a:cubicBezTo>
                    <a:pt x="1495" y="879"/>
                    <a:pt x="1541" y="863"/>
                    <a:pt x="1568" y="860"/>
                  </a:cubicBezTo>
                  <a:cubicBezTo>
                    <a:pt x="1595" y="857"/>
                    <a:pt x="1627" y="875"/>
                    <a:pt x="1652" y="872"/>
                  </a:cubicBezTo>
                  <a:cubicBezTo>
                    <a:pt x="1677" y="869"/>
                    <a:pt x="1711" y="853"/>
                    <a:pt x="1716" y="844"/>
                  </a:cubicBezTo>
                  <a:cubicBezTo>
                    <a:pt x="1721" y="835"/>
                    <a:pt x="1678" y="829"/>
                    <a:pt x="1680" y="820"/>
                  </a:cubicBezTo>
                  <a:cubicBezTo>
                    <a:pt x="1682" y="811"/>
                    <a:pt x="1730" y="795"/>
                    <a:pt x="1728" y="788"/>
                  </a:cubicBezTo>
                  <a:cubicBezTo>
                    <a:pt x="1726" y="781"/>
                    <a:pt x="1696" y="775"/>
                    <a:pt x="1668" y="776"/>
                  </a:cubicBezTo>
                  <a:cubicBezTo>
                    <a:pt x="1640" y="777"/>
                    <a:pt x="1586" y="792"/>
                    <a:pt x="1560" y="792"/>
                  </a:cubicBezTo>
                  <a:cubicBezTo>
                    <a:pt x="1534" y="792"/>
                    <a:pt x="1522" y="783"/>
                    <a:pt x="1512" y="776"/>
                  </a:cubicBezTo>
                  <a:cubicBezTo>
                    <a:pt x="1502" y="769"/>
                    <a:pt x="1515" y="755"/>
                    <a:pt x="1500" y="748"/>
                  </a:cubicBezTo>
                  <a:cubicBezTo>
                    <a:pt x="1485" y="741"/>
                    <a:pt x="1450" y="735"/>
                    <a:pt x="1424" y="732"/>
                  </a:cubicBezTo>
                  <a:cubicBezTo>
                    <a:pt x="1398" y="729"/>
                    <a:pt x="1371" y="733"/>
                    <a:pt x="1344" y="732"/>
                  </a:cubicBezTo>
                  <a:cubicBezTo>
                    <a:pt x="1317" y="731"/>
                    <a:pt x="1283" y="733"/>
                    <a:pt x="1260" y="728"/>
                  </a:cubicBezTo>
                  <a:cubicBezTo>
                    <a:pt x="1237" y="723"/>
                    <a:pt x="1217" y="712"/>
                    <a:pt x="1208" y="704"/>
                  </a:cubicBezTo>
                  <a:cubicBezTo>
                    <a:pt x="1199" y="696"/>
                    <a:pt x="1199" y="689"/>
                    <a:pt x="1204" y="680"/>
                  </a:cubicBezTo>
                  <a:cubicBezTo>
                    <a:pt x="1209" y="671"/>
                    <a:pt x="1235" y="659"/>
                    <a:pt x="1236" y="652"/>
                  </a:cubicBezTo>
                  <a:cubicBezTo>
                    <a:pt x="1237" y="645"/>
                    <a:pt x="1219" y="641"/>
                    <a:pt x="1208" y="640"/>
                  </a:cubicBezTo>
                  <a:cubicBezTo>
                    <a:pt x="1197" y="639"/>
                    <a:pt x="1181" y="643"/>
                    <a:pt x="1168" y="644"/>
                  </a:cubicBezTo>
                  <a:cubicBezTo>
                    <a:pt x="1155" y="645"/>
                    <a:pt x="1142" y="643"/>
                    <a:pt x="1128" y="644"/>
                  </a:cubicBezTo>
                  <a:cubicBezTo>
                    <a:pt x="1114" y="645"/>
                    <a:pt x="1097" y="648"/>
                    <a:pt x="1084" y="648"/>
                  </a:cubicBezTo>
                  <a:cubicBezTo>
                    <a:pt x="1071" y="648"/>
                    <a:pt x="1069" y="648"/>
                    <a:pt x="1052" y="644"/>
                  </a:cubicBezTo>
                  <a:cubicBezTo>
                    <a:pt x="1035" y="640"/>
                    <a:pt x="1007" y="628"/>
                    <a:pt x="984" y="624"/>
                  </a:cubicBezTo>
                  <a:cubicBezTo>
                    <a:pt x="961" y="620"/>
                    <a:pt x="941" y="626"/>
                    <a:pt x="916" y="620"/>
                  </a:cubicBezTo>
                  <a:cubicBezTo>
                    <a:pt x="891" y="614"/>
                    <a:pt x="851" y="597"/>
                    <a:pt x="832" y="588"/>
                  </a:cubicBezTo>
                  <a:cubicBezTo>
                    <a:pt x="813" y="579"/>
                    <a:pt x="817" y="571"/>
                    <a:pt x="804" y="568"/>
                  </a:cubicBezTo>
                  <a:cubicBezTo>
                    <a:pt x="791" y="565"/>
                    <a:pt x="771" y="569"/>
                    <a:pt x="752" y="568"/>
                  </a:cubicBezTo>
                  <a:cubicBezTo>
                    <a:pt x="733" y="567"/>
                    <a:pt x="706" y="557"/>
                    <a:pt x="688" y="560"/>
                  </a:cubicBezTo>
                  <a:cubicBezTo>
                    <a:pt x="670" y="563"/>
                    <a:pt x="670" y="580"/>
                    <a:pt x="644" y="584"/>
                  </a:cubicBezTo>
                  <a:cubicBezTo>
                    <a:pt x="618" y="588"/>
                    <a:pt x="566" y="585"/>
                    <a:pt x="532" y="584"/>
                  </a:cubicBezTo>
                  <a:cubicBezTo>
                    <a:pt x="498" y="583"/>
                    <a:pt x="469" y="580"/>
                    <a:pt x="440" y="576"/>
                  </a:cubicBezTo>
                  <a:cubicBezTo>
                    <a:pt x="411" y="572"/>
                    <a:pt x="380" y="565"/>
                    <a:pt x="356" y="560"/>
                  </a:cubicBezTo>
                  <a:cubicBezTo>
                    <a:pt x="332" y="555"/>
                    <a:pt x="305" y="551"/>
                    <a:pt x="296" y="544"/>
                  </a:cubicBezTo>
                  <a:cubicBezTo>
                    <a:pt x="287" y="537"/>
                    <a:pt x="295" y="525"/>
                    <a:pt x="304" y="516"/>
                  </a:cubicBezTo>
                  <a:cubicBezTo>
                    <a:pt x="313" y="507"/>
                    <a:pt x="350" y="499"/>
                    <a:pt x="348" y="492"/>
                  </a:cubicBezTo>
                  <a:cubicBezTo>
                    <a:pt x="346" y="485"/>
                    <a:pt x="311" y="475"/>
                    <a:pt x="292" y="472"/>
                  </a:cubicBezTo>
                  <a:cubicBezTo>
                    <a:pt x="273" y="469"/>
                    <a:pt x="253" y="477"/>
                    <a:pt x="232" y="472"/>
                  </a:cubicBezTo>
                  <a:cubicBezTo>
                    <a:pt x="211" y="467"/>
                    <a:pt x="183" y="456"/>
                    <a:pt x="168" y="444"/>
                  </a:cubicBezTo>
                  <a:cubicBezTo>
                    <a:pt x="153" y="432"/>
                    <a:pt x="135" y="414"/>
                    <a:pt x="140" y="400"/>
                  </a:cubicBezTo>
                  <a:cubicBezTo>
                    <a:pt x="145" y="386"/>
                    <a:pt x="179" y="374"/>
                    <a:pt x="200" y="360"/>
                  </a:cubicBezTo>
                  <a:cubicBezTo>
                    <a:pt x="221" y="346"/>
                    <a:pt x="247" y="325"/>
                    <a:pt x="264" y="316"/>
                  </a:cubicBezTo>
                  <a:cubicBezTo>
                    <a:pt x="281" y="307"/>
                    <a:pt x="288" y="309"/>
                    <a:pt x="304" y="304"/>
                  </a:cubicBezTo>
                  <a:cubicBezTo>
                    <a:pt x="320" y="299"/>
                    <a:pt x="341" y="293"/>
                    <a:pt x="360" y="288"/>
                  </a:cubicBezTo>
                  <a:cubicBezTo>
                    <a:pt x="379" y="283"/>
                    <a:pt x="399" y="281"/>
                    <a:pt x="416" y="276"/>
                  </a:cubicBezTo>
                  <a:cubicBezTo>
                    <a:pt x="433" y="271"/>
                    <a:pt x="449" y="262"/>
                    <a:pt x="464" y="256"/>
                  </a:cubicBezTo>
                  <a:cubicBezTo>
                    <a:pt x="479" y="250"/>
                    <a:pt x="493" y="248"/>
                    <a:pt x="508" y="240"/>
                  </a:cubicBezTo>
                  <a:cubicBezTo>
                    <a:pt x="523" y="232"/>
                    <a:pt x="552" y="219"/>
                    <a:pt x="556" y="208"/>
                  </a:cubicBezTo>
                  <a:cubicBezTo>
                    <a:pt x="560" y="197"/>
                    <a:pt x="535" y="186"/>
                    <a:pt x="532" y="176"/>
                  </a:cubicBezTo>
                  <a:cubicBezTo>
                    <a:pt x="529" y="166"/>
                    <a:pt x="540" y="158"/>
                    <a:pt x="536" y="148"/>
                  </a:cubicBezTo>
                  <a:cubicBezTo>
                    <a:pt x="532" y="138"/>
                    <a:pt x="511" y="125"/>
                    <a:pt x="508" y="116"/>
                  </a:cubicBezTo>
                  <a:cubicBezTo>
                    <a:pt x="505" y="107"/>
                    <a:pt x="519" y="96"/>
                    <a:pt x="516" y="92"/>
                  </a:cubicBezTo>
                  <a:cubicBezTo>
                    <a:pt x="513" y="88"/>
                    <a:pt x="496" y="97"/>
                    <a:pt x="492" y="92"/>
                  </a:cubicBezTo>
                  <a:cubicBezTo>
                    <a:pt x="488" y="87"/>
                    <a:pt x="501" y="65"/>
                    <a:pt x="492" y="60"/>
                  </a:cubicBezTo>
                  <a:cubicBezTo>
                    <a:pt x="483" y="55"/>
                    <a:pt x="443" y="64"/>
                    <a:pt x="436" y="60"/>
                  </a:cubicBezTo>
                  <a:cubicBezTo>
                    <a:pt x="429" y="56"/>
                    <a:pt x="453" y="42"/>
                    <a:pt x="448" y="36"/>
                  </a:cubicBezTo>
                  <a:cubicBezTo>
                    <a:pt x="443" y="30"/>
                    <a:pt x="415" y="30"/>
                    <a:pt x="404" y="24"/>
                  </a:cubicBezTo>
                  <a:cubicBezTo>
                    <a:pt x="393" y="18"/>
                    <a:pt x="389" y="7"/>
                    <a:pt x="384" y="0"/>
                  </a:cubicBezTo>
                </a:path>
              </a:pathLst>
            </a:custGeom>
            <a:noFill/>
            <a:ln w="57150">
              <a:solidFill>
                <a:srgbClr val="3333FF"/>
              </a:solidFill>
              <a:round/>
              <a:headEnd/>
              <a:tailEnd/>
            </a:ln>
            <a:effectLst>
              <a:outerShdw dist="50800" dir="2700000" algn="ctr" rotWithShape="0">
                <a:schemeClr val="bg1"/>
              </a:outerShdw>
            </a:effectLst>
          </p:spPr>
          <p:txBody>
            <a:bodyPr anchor="ctr" anchorCtr="1"/>
            <a:lstStyle/>
            <a:p>
              <a:pPr>
                <a:defRPr/>
              </a:pPr>
              <a:endParaRPr lang="en-US" dirty="0">
                <a:latin typeface="Arial" pitchFamily="34" charset="0"/>
                <a:cs typeface="Arial" pitchFamily="34" charset="0"/>
              </a:endParaRPr>
            </a:p>
          </p:txBody>
        </p:sp>
        <p:sp>
          <p:nvSpPr>
            <p:cNvPr id="33" name="Freeform 48"/>
            <p:cNvSpPr>
              <a:spLocks/>
            </p:cNvSpPr>
            <p:nvPr/>
          </p:nvSpPr>
          <p:spPr bwMode="ltGray">
            <a:xfrm>
              <a:off x="4527550" y="2044700"/>
              <a:ext cx="730250" cy="723900"/>
            </a:xfrm>
            <a:custGeom>
              <a:avLst/>
              <a:gdLst>
                <a:gd name="T0" fmla="*/ 8 w 440"/>
                <a:gd name="T1" fmla="*/ 440 h 440"/>
                <a:gd name="T2" fmla="*/ 8 w 440"/>
                <a:gd name="T3" fmla="*/ 392 h 440"/>
                <a:gd name="T4" fmla="*/ 56 w 440"/>
                <a:gd name="T5" fmla="*/ 344 h 440"/>
                <a:gd name="T6" fmla="*/ 104 w 440"/>
                <a:gd name="T7" fmla="*/ 344 h 440"/>
                <a:gd name="T8" fmla="*/ 200 w 440"/>
                <a:gd name="T9" fmla="*/ 344 h 440"/>
                <a:gd name="T10" fmla="*/ 248 w 440"/>
                <a:gd name="T11" fmla="*/ 296 h 440"/>
                <a:gd name="T12" fmla="*/ 200 w 440"/>
                <a:gd name="T13" fmla="*/ 296 h 440"/>
                <a:gd name="T14" fmla="*/ 152 w 440"/>
                <a:gd name="T15" fmla="*/ 248 h 440"/>
                <a:gd name="T16" fmla="*/ 200 w 440"/>
                <a:gd name="T17" fmla="*/ 200 h 440"/>
                <a:gd name="T18" fmla="*/ 200 w 440"/>
                <a:gd name="T19" fmla="*/ 152 h 440"/>
                <a:gd name="T20" fmla="*/ 152 w 440"/>
                <a:gd name="T21" fmla="*/ 104 h 440"/>
                <a:gd name="T22" fmla="*/ 104 w 440"/>
                <a:gd name="T23" fmla="*/ 104 h 440"/>
                <a:gd name="T24" fmla="*/ 56 w 440"/>
                <a:gd name="T25" fmla="*/ 56 h 440"/>
                <a:gd name="T26" fmla="*/ 104 w 440"/>
                <a:gd name="T27" fmla="*/ 56 h 440"/>
                <a:gd name="T28" fmla="*/ 200 w 440"/>
                <a:gd name="T29" fmla="*/ 56 h 440"/>
                <a:gd name="T30" fmla="*/ 296 w 440"/>
                <a:gd name="T31" fmla="*/ 56 h 440"/>
                <a:gd name="T32" fmla="*/ 344 w 440"/>
                <a:gd name="T33" fmla="*/ 8 h 440"/>
                <a:gd name="T34" fmla="*/ 392 w 440"/>
                <a:gd name="T35" fmla="*/ 8 h 440"/>
                <a:gd name="T36" fmla="*/ 440 w 440"/>
                <a:gd name="T37" fmla="*/ 8 h 4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0"/>
                <a:gd name="T58" fmla="*/ 0 h 440"/>
                <a:gd name="T59" fmla="*/ 440 w 440"/>
                <a:gd name="T60" fmla="*/ 440 h 4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0" h="440">
                  <a:moveTo>
                    <a:pt x="8" y="440"/>
                  </a:moveTo>
                  <a:cubicBezTo>
                    <a:pt x="4" y="424"/>
                    <a:pt x="0" y="408"/>
                    <a:pt x="8" y="392"/>
                  </a:cubicBezTo>
                  <a:cubicBezTo>
                    <a:pt x="16" y="376"/>
                    <a:pt x="40" y="352"/>
                    <a:pt x="56" y="344"/>
                  </a:cubicBezTo>
                  <a:cubicBezTo>
                    <a:pt x="72" y="336"/>
                    <a:pt x="80" y="344"/>
                    <a:pt x="104" y="344"/>
                  </a:cubicBezTo>
                  <a:cubicBezTo>
                    <a:pt x="128" y="344"/>
                    <a:pt x="176" y="352"/>
                    <a:pt x="200" y="344"/>
                  </a:cubicBezTo>
                  <a:cubicBezTo>
                    <a:pt x="224" y="336"/>
                    <a:pt x="248" y="304"/>
                    <a:pt x="248" y="296"/>
                  </a:cubicBezTo>
                  <a:cubicBezTo>
                    <a:pt x="248" y="288"/>
                    <a:pt x="216" y="304"/>
                    <a:pt x="200" y="296"/>
                  </a:cubicBezTo>
                  <a:cubicBezTo>
                    <a:pt x="184" y="288"/>
                    <a:pt x="152" y="264"/>
                    <a:pt x="152" y="248"/>
                  </a:cubicBezTo>
                  <a:cubicBezTo>
                    <a:pt x="152" y="232"/>
                    <a:pt x="192" y="216"/>
                    <a:pt x="200" y="200"/>
                  </a:cubicBezTo>
                  <a:cubicBezTo>
                    <a:pt x="208" y="184"/>
                    <a:pt x="208" y="168"/>
                    <a:pt x="200" y="152"/>
                  </a:cubicBezTo>
                  <a:cubicBezTo>
                    <a:pt x="192" y="136"/>
                    <a:pt x="168" y="112"/>
                    <a:pt x="152" y="104"/>
                  </a:cubicBezTo>
                  <a:cubicBezTo>
                    <a:pt x="136" y="96"/>
                    <a:pt x="120" y="112"/>
                    <a:pt x="104" y="104"/>
                  </a:cubicBezTo>
                  <a:cubicBezTo>
                    <a:pt x="88" y="96"/>
                    <a:pt x="56" y="64"/>
                    <a:pt x="56" y="56"/>
                  </a:cubicBezTo>
                  <a:cubicBezTo>
                    <a:pt x="56" y="48"/>
                    <a:pt x="80" y="56"/>
                    <a:pt x="104" y="56"/>
                  </a:cubicBezTo>
                  <a:cubicBezTo>
                    <a:pt x="128" y="56"/>
                    <a:pt x="168" y="56"/>
                    <a:pt x="200" y="56"/>
                  </a:cubicBezTo>
                  <a:cubicBezTo>
                    <a:pt x="232" y="56"/>
                    <a:pt x="272" y="64"/>
                    <a:pt x="296" y="56"/>
                  </a:cubicBezTo>
                  <a:cubicBezTo>
                    <a:pt x="320" y="48"/>
                    <a:pt x="328" y="16"/>
                    <a:pt x="344" y="8"/>
                  </a:cubicBezTo>
                  <a:cubicBezTo>
                    <a:pt x="360" y="0"/>
                    <a:pt x="376" y="8"/>
                    <a:pt x="392" y="8"/>
                  </a:cubicBezTo>
                  <a:cubicBezTo>
                    <a:pt x="408" y="8"/>
                    <a:pt x="424" y="8"/>
                    <a:pt x="440" y="8"/>
                  </a:cubicBezTo>
                </a:path>
              </a:pathLst>
            </a:custGeom>
            <a:noFill/>
            <a:ln w="38100">
              <a:solidFill>
                <a:srgbClr val="3333FF"/>
              </a:solidFill>
              <a:round/>
              <a:headEnd/>
              <a:tailEnd/>
            </a:ln>
            <a:effectLst>
              <a:outerShdw dist="50800" dir="2700000" algn="ctr" rotWithShape="0">
                <a:schemeClr val="bg1"/>
              </a:outerShdw>
            </a:effectLst>
          </p:spPr>
          <p:txBody>
            <a:bodyPr anchor="ctr" anchorCtr="1"/>
            <a:lstStyle/>
            <a:p>
              <a:pPr>
                <a:defRPr/>
              </a:pPr>
              <a:endParaRPr lang="en-US" dirty="0">
                <a:latin typeface="Arial" pitchFamily="34" charset="0"/>
                <a:cs typeface="Arial" pitchFamily="34" charset="0"/>
              </a:endParaRPr>
            </a:p>
          </p:txBody>
        </p:sp>
      </p:grpSp>
      <p:sp>
        <p:nvSpPr>
          <p:cNvPr id="34" name="Freeform 43"/>
          <p:cNvSpPr>
            <a:spLocks/>
          </p:cNvSpPr>
          <p:nvPr/>
        </p:nvSpPr>
        <p:spPr bwMode="invGray">
          <a:xfrm>
            <a:off x="4533177" y="3831360"/>
            <a:ext cx="1154113" cy="2082800"/>
          </a:xfrm>
          <a:custGeom>
            <a:avLst/>
            <a:gdLst/>
            <a:ahLst/>
            <a:cxnLst>
              <a:cxn ang="0">
                <a:pos x="608" y="0"/>
              </a:cxn>
              <a:cxn ang="0">
                <a:pos x="624" y="32"/>
              </a:cxn>
              <a:cxn ang="0">
                <a:pos x="596" y="36"/>
              </a:cxn>
              <a:cxn ang="0">
                <a:pos x="684" y="56"/>
              </a:cxn>
              <a:cxn ang="0">
                <a:pos x="720" y="80"/>
              </a:cxn>
              <a:cxn ang="0">
                <a:pos x="628" y="116"/>
              </a:cxn>
              <a:cxn ang="0">
                <a:pos x="620" y="128"/>
              </a:cxn>
              <a:cxn ang="0">
                <a:pos x="628" y="152"/>
              </a:cxn>
              <a:cxn ang="0">
                <a:pos x="572" y="168"/>
              </a:cxn>
              <a:cxn ang="0">
                <a:pos x="548" y="180"/>
              </a:cxn>
              <a:cxn ang="0">
                <a:pos x="560" y="208"/>
              </a:cxn>
              <a:cxn ang="0">
                <a:pos x="604" y="240"/>
              </a:cxn>
              <a:cxn ang="0">
                <a:pos x="588" y="280"/>
              </a:cxn>
              <a:cxn ang="0">
                <a:pos x="636" y="296"/>
              </a:cxn>
              <a:cxn ang="0">
                <a:pos x="608" y="328"/>
              </a:cxn>
              <a:cxn ang="0">
                <a:pos x="596" y="340"/>
              </a:cxn>
              <a:cxn ang="0">
                <a:pos x="588" y="364"/>
              </a:cxn>
              <a:cxn ang="0">
                <a:pos x="584" y="452"/>
              </a:cxn>
              <a:cxn ang="0">
                <a:pos x="532" y="448"/>
              </a:cxn>
              <a:cxn ang="0">
                <a:pos x="440" y="452"/>
              </a:cxn>
              <a:cxn ang="0">
                <a:pos x="424" y="524"/>
              </a:cxn>
              <a:cxn ang="0">
                <a:pos x="452" y="528"/>
              </a:cxn>
              <a:cxn ang="0">
                <a:pos x="456" y="564"/>
              </a:cxn>
              <a:cxn ang="0">
                <a:pos x="512" y="600"/>
              </a:cxn>
              <a:cxn ang="0">
                <a:pos x="432" y="616"/>
              </a:cxn>
              <a:cxn ang="0">
                <a:pos x="408" y="624"/>
              </a:cxn>
              <a:cxn ang="0">
                <a:pos x="400" y="652"/>
              </a:cxn>
              <a:cxn ang="0">
                <a:pos x="364" y="660"/>
              </a:cxn>
              <a:cxn ang="0">
                <a:pos x="340" y="708"/>
              </a:cxn>
              <a:cxn ang="0">
                <a:pos x="344" y="740"/>
              </a:cxn>
              <a:cxn ang="0">
                <a:pos x="352" y="752"/>
              </a:cxn>
              <a:cxn ang="0">
                <a:pos x="340" y="776"/>
              </a:cxn>
              <a:cxn ang="0">
                <a:pos x="332" y="800"/>
              </a:cxn>
              <a:cxn ang="0">
                <a:pos x="356" y="836"/>
              </a:cxn>
              <a:cxn ang="0">
                <a:pos x="360" y="848"/>
              </a:cxn>
              <a:cxn ang="0">
                <a:pos x="372" y="860"/>
              </a:cxn>
              <a:cxn ang="0">
                <a:pos x="344" y="888"/>
              </a:cxn>
              <a:cxn ang="0">
                <a:pos x="404" y="904"/>
              </a:cxn>
              <a:cxn ang="0">
                <a:pos x="460" y="928"/>
              </a:cxn>
              <a:cxn ang="0">
                <a:pos x="556" y="980"/>
              </a:cxn>
              <a:cxn ang="0">
                <a:pos x="676" y="1020"/>
              </a:cxn>
              <a:cxn ang="0">
                <a:pos x="708" y="1048"/>
              </a:cxn>
              <a:cxn ang="0">
                <a:pos x="676" y="1076"/>
              </a:cxn>
              <a:cxn ang="0">
                <a:pos x="588" y="1104"/>
              </a:cxn>
              <a:cxn ang="0">
                <a:pos x="476" y="1156"/>
              </a:cxn>
              <a:cxn ang="0">
                <a:pos x="348" y="1160"/>
              </a:cxn>
              <a:cxn ang="0">
                <a:pos x="280" y="1172"/>
              </a:cxn>
              <a:cxn ang="0">
                <a:pos x="36" y="1216"/>
              </a:cxn>
              <a:cxn ang="0">
                <a:pos x="20" y="1276"/>
              </a:cxn>
              <a:cxn ang="0">
                <a:pos x="4" y="1300"/>
              </a:cxn>
              <a:cxn ang="0">
                <a:pos x="0" y="1312"/>
              </a:cxn>
            </a:cxnLst>
            <a:rect l="0" t="0" r="r" b="b"/>
            <a:pathLst>
              <a:path w="727" h="1312">
                <a:moveTo>
                  <a:pt x="608" y="0"/>
                </a:moveTo>
                <a:cubicBezTo>
                  <a:pt x="616" y="3"/>
                  <a:pt x="644" y="20"/>
                  <a:pt x="624" y="32"/>
                </a:cubicBezTo>
                <a:cubicBezTo>
                  <a:pt x="616" y="37"/>
                  <a:pt x="605" y="35"/>
                  <a:pt x="596" y="36"/>
                </a:cubicBezTo>
                <a:cubicBezTo>
                  <a:pt x="607" y="68"/>
                  <a:pt x="658" y="55"/>
                  <a:pt x="684" y="56"/>
                </a:cubicBezTo>
                <a:cubicBezTo>
                  <a:pt x="703" y="61"/>
                  <a:pt x="709" y="64"/>
                  <a:pt x="720" y="80"/>
                </a:cubicBezTo>
                <a:cubicBezTo>
                  <a:pt x="709" y="112"/>
                  <a:pt x="657" y="110"/>
                  <a:pt x="628" y="116"/>
                </a:cubicBezTo>
                <a:cubicBezTo>
                  <a:pt x="625" y="120"/>
                  <a:pt x="620" y="123"/>
                  <a:pt x="620" y="128"/>
                </a:cubicBezTo>
                <a:cubicBezTo>
                  <a:pt x="620" y="136"/>
                  <a:pt x="628" y="152"/>
                  <a:pt x="628" y="152"/>
                </a:cubicBezTo>
                <a:cubicBezTo>
                  <a:pt x="609" y="158"/>
                  <a:pt x="591" y="162"/>
                  <a:pt x="572" y="168"/>
                </a:cubicBezTo>
                <a:cubicBezTo>
                  <a:pt x="564" y="171"/>
                  <a:pt x="556" y="177"/>
                  <a:pt x="548" y="180"/>
                </a:cubicBezTo>
                <a:cubicBezTo>
                  <a:pt x="533" y="202"/>
                  <a:pt x="546" y="187"/>
                  <a:pt x="560" y="208"/>
                </a:cubicBezTo>
                <a:cubicBezTo>
                  <a:pt x="540" y="239"/>
                  <a:pt x="586" y="237"/>
                  <a:pt x="604" y="240"/>
                </a:cubicBezTo>
                <a:cubicBezTo>
                  <a:pt x="616" y="258"/>
                  <a:pt x="609" y="273"/>
                  <a:pt x="588" y="280"/>
                </a:cubicBezTo>
                <a:cubicBezTo>
                  <a:pt x="605" y="286"/>
                  <a:pt x="621" y="286"/>
                  <a:pt x="636" y="296"/>
                </a:cubicBezTo>
                <a:cubicBezTo>
                  <a:pt x="653" y="322"/>
                  <a:pt x="627" y="322"/>
                  <a:pt x="608" y="328"/>
                </a:cubicBezTo>
                <a:cubicBezTo>
                  <a:pt x="604" y="332"/>
                  <a:pt x="599" y="335"/>
                  <a:pt x="596" y="340"/>
                </a:cubicBezTo>
                <a:cubicBezTo>
                  <a:pt x="592" y="347"/>
                  <a:pt x="588" y="364"/>
                  <a:pt x="588" y="364"/>
                </a:cubicBezTo>
                <a:cubicBezTo>
                  <a:pt x="587" y="393"/>
                  <a:pt x="600" y="428"/>
                  <a:pt x="584" y="452"/>
                </a:cubicBezTo>
                <a:cubicBezTo>
                  <a:pt x="574" y="466"/>
                  <a:pt x="549" y="448"/>
                  <a:pt x="532" y="448"/>
                </a:cubicBezTo>
                <a:cubicBezTo>
                  <a:pt x="501" y="448"/>
                  <a:pt x="471" y="451"/>
                  <a:pt x="440" y="452"/>
                </a:cubicBezTo>
                <a:cubicBezTo>
                  <a:pt x="411" y="462"/>
                  <a:pt x="408" y="493"/>
                  <a:pt x="424" y="524"/>
                </a:cubicBezTo>
                <a:cubicBezTo>
                  <a:pt x="428" y="532"/>
                  <a:pt x="443" y="527"/>
                  <a:pt x="452" y="528"/>
                </a:cubicBezTo>
                <a:cubicBezTo>
                  <a:pt x="453" y="540"/>
                  <a:pt x="452" y="553"/>
                  <a:pt x="456" y="564"/>
                </a:cubicBezTo>
                <a:cubicBezTo>
                  <a:pt x="460" y="576"/>
                  <a:pt x="499" y="596"/>
                  <a:pt x="512" y="600"/>
                </a:cubicBezTo>
                <a:cubicBezTo>
                  <a:pt x="500" y="637"/>
                  <a:pt x="514" y="606"/>
                  <a:pt x="432" y="616"/>
                </a:cubicBezTo>
                <a:cubicBezTo>
                  <a:pt x="424" y="617"/>
                  <a:pt x="408" y="624"/>
                  <a:pt x="408" y="624"/>
                </a:cubicBezTo>
                <a:cubicBezTo>
                  <a:pt x="405" y="633"/>
                  <a:pt x="408" y="646"/>
                  <a:pt x="400" y="652"/>
                </a:cubicBezTo>
                <a:cubicBezTo>
                  <a:pt x="390" y="659"/>
                  <a:pt x="376" y="656"/>
                  <a:pt x="364" y="660"/>
                </a:cubicBezTo>
                <a:cubicBezTo>
                  <a:pt x="359" y="695"/>
                  <a:pt x="356" y="684"/>
                  <a:pt x="340" y="708"/>
                </a:cubicBezTo>
                <a:cubicBezTo>
                  <a:pt x="341" y="719"/>
                  <a:pt x="341" y="730"/>
                  <a:pt x="344" y="740"/>
                </a:cubicBezTo>
                <a:cubicBezTo>
                  <a:pt x="345" y="745"/>
                  <a:pt x="351" y="747"/>
                  <a:pt x="352" y="752"/>
                </a:cubicBezTo>
                <a:cubicBezTo>
                  <a:pt x="353" y="760"/>
                  <a:pt x="343" y="770"/>
                  <a:pt x="340" y="776"/>
                </a:cubicBezTo>
                <a:cubicBezTo>
                  <a:pt x="337" y="784"/>
                  <a:pt x="332" y="800"/>
                  <a:pt x="332" y="800"/>
                </a:cubicBezTo>
                <a:cubicBezTo>
                  <a:pt x="340" y="863"/>
                  <a:pt x="324" y="814"/>
                  <a:pt x="356" y="836"/>
                </a:cubicBezTo>
                <a:cubicBezTo>
                  <a:pt x="360" y="838"/>
                  <a:pt x="358" y="844"/>
                  <a:pt x="360" y="848"/>
                </a:cubicBezTo>
                <a:cubicBezTo>
                  <a:pt x="363" y="853"/>
                  <a:pt x="368" y="856"/>
                  <a:pt x="372" y="860"/>
                </a:cubicBezTo>
                <a:cubicBezTo>
                  <a:pt x="368" y="873"/>
                  <a:pt x="344" y="888"/>
                  <a:pt x="344" y="888"/>
                </a:cubicBezTo>
                <a:cubicBezTo>
                  <a:pt x="363" y="916"/>
                  <a:pt x="343" y="893"/>
                  <a:pt x="404" y="904"/>
                </a:cubicBezTo>
                <a:cubicBezTo>
                  <a:pt x="422" y="907"/>
                  <a:pt x="441" y="923"/>
                  <a:pt x="460" y="928"/>
                </a:cubicBezTo>
                <a:cubicBezTo>
                  <a:pt x="476" y="977"/>
                  <a:pt x="507" y="975"/>
                  <a:pt x="556" y="980"/>
                </a:cubicBezTo>
                <a:cubicBezTo>
                  <a:pt x="596" y="993"/>
                  <a:pt x="640" y="996"/>
                  <a:pt x="676" y="1020"/>
                </a:cubicBezTo>
                <a:cubicBezTo>
                  <a:pt x="685" y="1034"/>
                  <a:pt x="692" y="1043"/>
                  <a:pt x="708" y="1048"/>
                </a:cubicBezTo>
                <a:cubicBezTo>
                  <a:pt x="727" y="1076"/>
                  <a:pt x="705" y="1073"/>
                  <a:pt x="676" y="1076"/>
                </a:cubicBezTo>
                <a:cubicBezTo>
                  <a:pt x="634" y="1104"/>
                  <a:pt x="646" y="1100"/>
                  <a:pt x="588" y="1104"/>
                </a:cubicBezTo>
                <a:cubicBezTo>
                  <a:pt x="549" y="1117"/>
                  <a:pt x="521" y="1153"/>
                  <a:pt x="476" y="1156"/>
                </a:cubicBezTo>
                <a:cubicBezTo>
                  <a:pt x="433" y="1158"/>
                  <a:pt x="391" y="1159"/>
                  <a:pt x="348" y="1160"/>
                </a:cubicBezTo>
                <a:cubicBezTo>
                  <a:pt x="299" y="1170"/>
                  <a:pt x="321" y="1166"/>
                  <a:pt x="280" y="1172"/>
                </a:cubicBezTo>
                <a:cubicBezTo>
                  <a:pt x="203" y="1198"/>
                  <a:pt x="107" y="1168"/>
                  <a:pt x="36" y="1216"/>
                </a:cubicBezTo>
                <a:cubicBezTo>
                  <a:pt x="20" y="1239"/>
                  <a:pt x="30" y="1247"/>
                  <a:pt x="20" y="1276"/>
                </a:cubicBezTo>
                <a:cubicBezTo>
                  <a:pt x="17" y="1285"/>
                  <a:pt x="7" y="1291"/>
                  <a:pt x="4" y="1300"/>
                </a:cubicBezTo>
                <a:cubicBezTo>
                  <a:pt x="3" y="1304"/>
                  <a:pt x="0" y="1312"/>
                  <a:pt x="0" y="1312"/>
                </a:cubicBezTo>
              </a:path>
            </a:pathLst>
          </a:custGeom>
          <a:noFill/>
          <a:ln w="98425" cap="flat" cmpd="sng">
            <a:solidFill>
              <a:srgbClr val="FFFF00"/>
            </a:solidFill>
            <a:prstDash val="solid"/>
            <a:round/>
            <a:headEnd type="none" w="med" len="med"/>
            <a:tailEnd type="none" w="med" len="med"/>
          </a:ln>
          <a:effectLst>
            <a:glow rad="228600">
              <a:schemeClr val="bg1">
                <a:alpha val="40000"/>
              </a:schemeClr>
            </a:glow>
          </a:effectLst>
        </p:spPr>
        <p:txBody>
          <a:bodyPr anchor="ctr" anchorCtr="1"/>
          <a:lstStyle/>
          <a:p>
            <a:pPr>
              <a:defRPr/>
            </a:pPr>
            <a:endParaRPr lang="en-US" dirty="0">
              <a:latin typeface="Arial" pitchFamily="34" charset="0"/>
              <a:cs typeface="Arial" pitchFamily="34" charset="0"/>
            </a:endParaRPr>
          </a:p>
        </p:txBody>
      </p:sp>
      <p:grpSp>
        <p:nvGrpSpPr>
          <p:cNvPr id="5" name="Group 55"/>
          <p:cNvGrpSpPr>
            <a:grpSpLocks/>
          </p:cNvGrpSpPr>
          <p:nvPr/>
        </p:nvGrpSpPr>
        <p:grpSpPr bwMode="auto">
          <a:xfrm>
            <a:off x="4275138" y="3759200"/>
            <a:ext cx="1368425" cy="2127250"/>
            <a:chOff x="4275138" y="3759200"/>
            <a:chExt cx="1368426" cy="2127250"/>
          </a:xfrm>
        </p:grpSpPr>
        <p:sp>
          <p:nvSpPr>
            <p:cNvPr id="37" name="Freeform 43"/>
            <p:cNvSpPr>
              <a:spLocks/>
            </p:cNvSpPr>
            <p:nvPr/>
          </p:nvSpPr>
          <p:spPr bwMode="invGray">
            <a:xfrm>
              <a:off x="4489450" y="3803650"/>
              <a:ext cx="1154114" cy="2082800"/>
            </a:xfrm>
            <a:custGeom>
              <a:avLst/>
              <a:gdLst>
                <a:gd name="T0" fmla="*/ 608 w 727"/>
                <a:gd name="T1" fmla="*/ 0 h 1312"/>
                <a:gd name="T2" fmla="*/ 624 w 727"/>
                <a:gd name="T3" fmla="*/ 32 h 1312"/>
                <a:gd name="T4" fmla="*/ 596 w 727"/>
                <a:gd name="T5" fmla="*/ 36 h 1312"/>
                <a:gd name="T6" fmla="*/ 684 w 727"/>
                <a:gd name="T7" fmla="*/ 56 h 1312"/>
                <a:gd name="T8" fmla="*/ 720 w 727"/>
                <a:gd name="T9" fmla="*/ 80 h 1312"/>
                <a:gd name="T10" fmla="*/ 628 w 727"/>
                <a:gd name="T11" fmla="*/ 116 h 1312"/>
                <a:gd name="T12" fmla="*/ 620 w 727"/>
                <a:gd name="T13" fmla="*/ 128 h 1312"/>
                <a:gd name="T14" fmla="*/ 628 w 727"/>
                <a:gd name="T15" fmla="*/ 152 h 1312"/>
                <a:gd name="T16" fmla="*/ 572 w 727"/>
                <a:gd name="T17" fmla="*/ 168 h 1312"/>
                <a:gd name="T18" fmla="*/ 548 w 727"/>
                <a:gd name="T19" fmla="*/ 180 h 1312"/>
                <a:gd name="T20" fmla="*/ 560 w 727"/>
                <a:gd name="T21" fmla="*/ 208 h 1312"/>
                <a:gd name="T22" fmla="*/ 604 w 727"/>
                <a:gd name="T23" fmla="*/ 240 h 1312"/>
                <a:gd name="T24" fmla="*/ 588 w 727"/>
                <a:gd name="T25" fmla="*/ 280 h 1312"/>
                <a:gd name="T26" fmla="*/ 636 w 727"/>
                <a:gd name="T27" fmla="*/ 296 h 1312"/>
                <a:gd name="T28" fmla="*/ 608 w 727"/>
                <a:gd name="T29" fmla="*/ 328 h 1312"/>
                <a:gd name="T30" fmla="*/ 596 w 727"/>
                <a:gd name="T31" fmla="*/ 340 h 1312"/>
                <a:gd name="T32" fmla="*/ 588 w 727"/>
                <a:gd name="T33" fmla="*/ 364 h 1312"/>
                <a:gd name="T34" fmla="*/ 584 w 727"/>
                <a:gd name="T35" fmla="*/ 452 h 1312"/>
                <a:gd name="T36" fmla="*/ 532 w 727"/>
                <a:gd name="T37" fmla="*/ 448 h 1312"/>
                <a:gd name="T38" fmla="*/ 440 w 727"/>
                <a:gd name="T39" fmla="*/ 452 h 1312"/>
                <a:gd name="T40" fmla="*/ 424 w 727"/>
                <a:gd name="T41" fmla="*/ 524 h 1312"/>
                <a:gd name="T42" fmla="*/ 452 w 727"/>
                <a:gd name="T43" fmla="*/ 528 h 1312"/>
                <a:gd name="T44" fmla="*/ 456 w 727"/>
                <a:gd name="T45" fmla="*/ 564 h 1312"/>
                <a:gd name="T46" fmla="*/ 512 w 727"/>
                <a:gd name="T47" fmla="*/ 600 h 1312"/>
                <a:gd name="T48" fmla="*/ 432 w 727"/>
                <a:gd name="T49" fmla="*/ 616 h 1312"/>
                <a:gd name="T50" fmla="*/ 408 w 727"/>
                <a:gd name="T51" fmla="*/ 624 h 1312"/>
                <a:gd name="T52" fmla="*/ 400 w 727"/>
                <a:gd name="T53" fmla="*/ 652 h 1312"/>
                <a:gd name="T54" fmla="*/ 364 w 727"/>
                <a:gd name="T55" fmla="*/ 660 h 1312"/>
                <a:gd name="T56" fmla="*/ 340 w 727"/>
                <a:gd name="T57" fmla="*/ 708 h 1312"/>
                <a:gd name="T58" fmla="*/ 344 w 727"/>
                <a:gd name="T59" fmla="*/ 740 h 1312"/>
                <a:gd name="T60" fmla="*/ 352 w 727"/>
                <a:gd name="T61" fmla="*/ 752 h 1312"/>
                <a:gd name="T62" fmla="*/ 340 w 727"/>
                <a:gd name="T63" fmla="*/ 776 h 1312"/>
                <a:gd name="T64" fmla="*/ 332 w 727"/>
                <a:gd name="T65" fmla="*/ 800 h 1312"/>
                <a:gd name="T66" fmla="*/ 356 w 727"/>
                <a:gd name="T67" fmla="*/ 836 h 1312"/>
                <a:gd name="T68" fmla="*/ 360 w 727"/>
                <a:gd name="T69" fmla="*/ 848 h 1312"/>
                <a:gd name="T70" fmla="*/ 372 w 727"/>
                <a:gd name="T71" fmla="*/ 860 h 1312"/>
                <a:gd name="T72" fmla="*/ 344 w 727"/>
                <a:gd name="T73" fmla="*/ 888 h 1312"/>
                <a:gd name="T74" fmla="*/ 404 w 727"/>
                <a:gd name="T75" fmla="*/ 904 h 1312"/>
                <a:gd name="T76" fmla="*/ 460 w 727"/>
                <a:gd name="T77" fmla="*/ 928 h 1312"/>
                <a:gd name="T78" fmla="*/ 556 w 727"/>
                <a:gd name="T79" fmla="*/ 980 h 1312"/>
                <a:gd name="T80" fmla="*/ 676 w 727"/>
                <a:gd name="T81" fmla="*/ 1020 h 1312"/>
                <a:gd name="T82" fmla="*/ 708 w 727"/>
                <a:gd name="T83" fmla="*/ 1048 h 1312"/>
                <a:gd name="T84" fmla="*/ 676 w 727"/>
                <a:gd name="T85" fmla="*/ 1076 h 1312"/>
                <a:gd name="T86" fmla="*/ 588 w 727"/>
                <a:gd name="T87" fmla="*/ 1104 h 1312"/>
                <a:gd name="T88" fmla="*/ 476 w 727"/>
                <a:gd name="T89" fmla="*/ 1156 h 1312"/>
                <a:gd name="T90" fmla="*/ 348 w 727"/>
                <a:gd name="T91" fmla="*/ 1160 h 1312"/>
                <a:gd name="T92" fmla="*/ 280 w 727"/>
                <a:gd name="T93" fmla="*/ 1172 h 1312"/>
                <a:gd name="T94" fmla="*/ 36 w 727"/>
                <a:gd name="T95" fmla="*/ 1216 h 1312"/>
                <a:gd name="T96" fmla="*/ 20 w 727"/>
                <a:gd name="T97" fmla="*/ 1276 h 1312"/>
                <a:gd name="T98" fmla="*/ 4 w 727"/>
                <a:gd name="T99" fmla="*/ 1300 h 1312"/>
                <a:gd name="T100" fmla="*/ 0 w 727"/>
                <a:gd name="T101" fmla="*/ 1312 h 131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27"/>
                <a:gd name="T154" fmla="*/ 0 h 1312"/>
                <a:gd name="T155" fmla="*/ 727 w 727"/>
                <a:gd name="T156" fmla="*/ 1312 h 131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27" h="1312">
                  <a:moveTo>
                    <a:pt x="608" y="0"/>
                  </a:moveTo>
                  <a:cubicBezTo>
                    <a:pt x="616" y="3"/>
                    <a:pt x="644" y="20"/>
                    <a:pt x="624" y="32"/>
                  </a:cubicBezTo>
                  <a:cubicBezTo>
                    <a:pt x="616" y="37"/>
                    <a:pt x="605" y="35"/>
                    <a:pt x="596" y="36"/>
                  </a:cubicBezTo>
                  <a:cubicBezTo>
                    <a:pt x="607" y="68"/>
                    <a:pt x="658" y="55"/>
                    <a:pt x="684" y="56"/>
                  </a:cubicBezTo>
                  <a:cubicBezTo>
                    <a:pt x="703" y="61"/>
                    <a:pt x="709" y="64"/>
                    <a:pt x="720" y="80"/>
                  </a:cubicBezTo>
                  <a:cubicBezTo>
                    <a:pt x="709" y="112"/>
                    <a:pt x="657" y="110"/>
                    <a:pt x="628" y="116"/>
                  </a:cubicBezTo>
                  <a:cubicBezTo>
                    <a:pt x="625" y="120"/>
                    <a:pt x="620" y="123"/>
                    <a:pt x="620" y="128"/>
                  </a:cubicBezTo>
                  <a:cubicBezTo>
                    <a:pt x="620" y="136"/>
                    <a:pt x="628" y="152"/>
                    <a:pt x="628" y="152"/>
                  </a:cubicBezTo>
                  <a:cubicBezTo>
                    <a:pt x="609" y="158"/>
                    <a:pt x="591" y="162"/>
                    <a:pt x="572" y="168"/>
                  </a:cubicBezTo>
                  <a:cubicBezTo>
                    <a:pt x="564" y="171"/>
                    <a:pt x="556" y="177"/>
                    <a:pt x="548" y="180"/>
                  </a:cubicBezTo>
                  <a:cubicBezTo>
                    <a:pt x="533" y="202"/>
                    <a:pt x="546" y="187"/>
                    <a:pt x="560" y="208"/>
                  </a:cubicBezTo>
                  <a:cubicBezTo>
                    <a:pt x="540" y="239"/>
                    <a:pt x="586" y="237"/>
                    <a:pt x="604" y="240"/>
                  </a:cubicBezTo>
                  <a:cubicBezTo>
                    <a:pt x="616" y="258"/>
                    <a:pt x="609" y="273"/>
                    <a:pt x="588" y="280"/>
                  </a:cubicBezTo>
                  <a:cubicBezTo>
                    <a:pt x="605" y="286"/>
                    <a:pt x="621" y="286"/>
                    <a:pt x="636" y="296"/>
                  </a:cubicBezTo>
                  <a:cubicBezTo>
                    <a:pt x="653" y="322"/>
                    <a:pt x="627" y="322"/>
                    <a:pt x="608" y="328"/>
                  </a:cubicBezTo>
                  <a:cubicBezTo>
                    <a:pt x="604" y="332"/>
                    <a:pt x="599" y="335"/>
                    <a:pt x="596" y="340"/>
                  </a:cubicBezTo>
                  <a:cubicBezTo>
                    <a:pt x="592" y="347"/>
                    <a:pt x="588" y="364"/>
                    <a:pt x="588" y="364"/>
                  </a:cubicBezTo>
                  <a:cubicBezTo>
                    <a:pt x="587" y="393"/>
                    <a:pt x="600" y="428"/>
                    <a:pt x="584" y="452"/>
                  </a:cubicBezTo>
                  <a:cubicBezTo>
                    <a:pt x="574" y="466"/>
                    <a:pt x="549" y="448"/>
                    <a:pt x="532" y="448"/>
                  </a:cubicBezTo>
                  <a:cubicBezTo>
                    <a:pt x="501" y="448"/>
                    <a:pt x="471" y="451"/>
                    <a:pt x="440" y="452"/>
                  </a:cubicBezTo>
                  <a:cubicBezTo>
                    <a:pt x="411" y="462"/>
                    <a:pt x="408" y="493"/>
                    <a:pt x="424" y="524"/>
                  </a:cubicBezTo>
                  <a:cubicBezTo>
                    <a:pt x="428" y="532"/>
                    <a:pt x="443" y="527"/>
                    <a:pt x="452" y="528"/>
                  </a:cubicBezTo>
                  <a:cubicBezTo>
                    <a:pt x="453" y="540"/>
                    <a:pt x="452" y="553"/>
                    <a:pt x="456" y="564"/>
                  </a:cubicBezTo>
                  <a:cubicBezTo>
                    <a:pt x="460" y="576"/>
                    <a:pt x="499" y="596"/>
                    <a:pt x="512" y="600"/>
                  </a:cubicBezTo>
                  <a:cubicBezTo>
                    <a:pt x="500" y="637"/>
                    <a:pt x="514" y="606"/>
                    <a:pt x="432" y="616"/>
                  </a:cubicBezTo>
                  <a:cubicBezTo>
                    <a:pt x="424" y="617"/>
                    <a:pt x="408" y="624"/>
                    <a:pt x="408" y="624"/>
                  </a:cubicBezTo>
                  <a:cubicBezTo>
                    <a:pt x="405" y="633"/>
                    <a:pt x="408" y="646"/>
                    <a:pt x="400" y="652"/>
                  </a:cubicBezTo>
                  <a:cubicBezTo>
                    <a:pt x="390" y="659"/>
                    <a:pt x="376" y="656"/>
                    <a:pt x="364" y="660"/>
                  </a:cubicBezTo>
                  <a:cubicBezTo>
                    <a:pt x="359" y="695"/>
                    <a:pt x="356" y="684"/>
                    <a:pt x="340" y="708"/>
                  </a:cubicBezTo>
                  <a:cubicBezTo>
                    <a:pt x="341" y="719"/>
                    <a:pt x="341" y="730"/>
                    <a:pt x="344" y="740"/>
                  </a:cubicBezTo>
                  <a:cubicBezTo>
                    <a:pt x="345" y="745"/>
                    <a:pt x="351" y="747"/>
                    <a:pt x="352" y="752"/>
                  </a:cubicBezTo>
                  <a:cubicBezTo>
                    <a:pt x="353" y="760"/>
                    <a:pt x="343" y="770"/>
                    <a:pt x="340" y="776"/>
                  </a:cubicBezTo>
                  <a:cubicBezTo>
                    <a:pt x="337" y="784"/>
                    <a:pt x="332" y="800"/>
                    <a:pt x="332" y="800"/>
                  </a:cubicBezTo>
                  <a:cubicBezTo>
                    <a:pt x="340" y="863"/>
                    <a:pt x="324" y="814"/>
                    <a:pt x="356" y="836"/>
                  </a:cubicBezTo>
                  <a:cubicBezTo>
                    <a:pt x="360" y="838"/>
                    <a:pt x="358" y="844"/>
                    <a:pt x="360" y="848"/>
                  </a:cubicBezTo>
                  <a:cubicBezTo>
                    <a:pt x="363" y="853"/>
                    <a:pt x="368" y="856"/>
                    <a:pt x="372" y="860"/>
                  </a:cubicBezTo>
                  <a:cubicBezTo>
                    <a:pt x="368" y="873"/>
                    <a:pt x="344" y="888"/>
                    <a:pt x="344" y="888"/>
                  </a:cubicBezTo>
                  <a:cubicBezTo>
                    <a:pt x="363" y="916"/>
                    <a:pt x="343" y="893"/>
                    <a:pt x="404" y="904"/>
                  </a:cubicBezTo>
                  <a:cubicBezTo>
                    <a:pt x="422" y="907"/>
                    <a:pt x="441" y="923"/>
                    <a:pt x="460" y="928"/>
                  </a:cubicBezTo>
                  <a:cubicBezTo>
                    <a:pt x="476" y="977"/>
                    <a:pt x="507" y="975"/>
                    <a:pt x="556" y="980"/>
                  </a:cubicBezTo>
                  <a:cubicBezTo>
                    <a:pt x="596" y="993"/>
                    <a:pt x="640" y="996"/>
                    <a:pt x="676" y="1020"/>
                  </a:cubicBezTo>
                  <a:cubicBezTo>
                    <a:pt x="685" y="1034"/>
                    <a:pt x="692" y="1043"/>
                    <a:pt x="708" y="1048"/>
                  </a:cubicBezTo>
                  <a:cubicBezTo>
                    <a:pt x="727" y="1076"/>
                    <a:pt x="705" y="1073"/>
                    <a:pt x="676" y="1076"/>
                  </a:cubicBezTo>
                  <a:cubicBezTo>
                    <a:pt x="634" y="1104"/>
                    <a:pt x="646" y="1100"/>
                    <a:pt x="588" y="1104"/>
                  </a:cubicBezTo>
                  <a:cubicBezTo>
                    <a:pt x="549" y="1117"/>
                    <a:pt x="521" y="1153"/>
                    <a:pt x="476" y="1156"/>
                  </a:cubicBezTo>
                  <a:cubicBezTo>
                    <a:pt x="433" y="1158"/>
                    <a:pt x="391" y="1159"/>
                    <a:pt x="348" y="1160"/>
                  </a:cubicBezTo>
                  <a:cubicBezTo>
                    <a:pt x="299" y="1170"/>
                    <a:pt x="321" y="1166"/>
                    <a:pt x="280" y="1172"/>
                  </a:cubicBezTo>
                  <a:cubicBezTo>
                    <a:pt x="203" y="1198"/>
                    <a:pt x="107" y="1168"/>
                    <a:pt x="36" y="1216"/>
                  </a:cubicBezTo>
                  <a:cubicBezTo>
                    <a:pt x="20" y="1239"/>
                    <a:pt x="30" y="1247"/>
                    <a:pt x="20" y="1276"/>
                  </a:cubicBezTo>
                  <a:cubicBezTo>
                    <a:pt x="17" y="1285"/>
                    <a:pt x="7" y="1291"/>
                    <a:pt x="4" y="1300"/>
                  </a:cubicBezTo>
                  <a:cubicBezTo>
                    <a:pt x="3" y="1304"/>
                    <a:pt x="0" y="1312"/>
                    <a:pt x="0" y="1312"/>
                  </a:cubicBezTo>
                </a:path>
              </a:pathLst>
            </a:custGeom>
            <a:noFill/>
            <a:ln w="28575">
              <a:solidFill>
                <a:srgbClr val="6699FF"/>
              </a:solidFill>
              <a:round/>
              <a:headEnd/>
              <a:tailEnd type="triangle" w="med" len="med"/>
            </a:ln>
            <a:effectLst>
              <a:outerShdw dist="50800" dir="2700000" algn="ctr" rotWithShape="0">
                <a:schemeClr val="bg1"/>
              </a:outerShdw>
            </a:effectLst>
          </p:spPr>
          <p:txBody>
            <a:bodyPr anchor="ctr" anchorCtr="1"/>
            <a:lstStyle/>
            <a:p>
              <a:pPr>
                <a:defRPr/>
              </a:pPr>
              <a:endParaRPr lang="en-US" dirty="0">
                <a:latin typeface="Arial" pitchFamily="34" charset="0"/>
                <a:cs typeface="Arial" pitchFamily="34" charset="0"/>
              </a:endParaRPr>
            </a:p>
          </p:txBody>
        </p:sp>
        <p:sp>
          <p:nvSpPr>
            <p:cNvPr id="38" name="Freeform 42"/>
            <p:cNvSpPr>
              <a:spLocks/>
            </p:cNvSpPr>
            <p:nvPr/>
          </p:nvSpPr>
          <p:spPr bwMode="invGray">
            <a:xfrm>
              <a:off x="4275138" y="3759200"/>
              <a:ext cx="1155701" cy="2076450"/>
            </a:xfrm>
            <a:custGeom>
              <a:avLst/>
              <a:gdLst>
                <a:gd name="T0" fmla="*/ 659 w 728"/>
                <a:gd name="T1" fmla="*/ 0 h 1308"/>
                <a:gd name="T2" fmla="*/ 723 w 728"/>
                <a:gd name="T3" fmla="*/ 8 h 1308"/>
                <a:gd name="T4" fmla="*/ 719 w 728"/>
                <a:gd name="T5" fmla="*/ 24 h 1308"/>
                <a:gd name="T6" fmla="*/ 695 w 728"/>
                <a:gd name="T7" fmla="*/ 32 h 1308"/>
                <a:gd name="T8" fmla="*/ 683 w 728"/>
                <a:gd name="T9" fmla="*/ 44 h 1308"/>
                <a:gd name="T10" fmla="*/ 667 w 728"/>
                <a:gd name="T11" fmla="*/ 48 h 1308"/>
                <a:gd name="T12" fmla="*/ 691 w 728"/>
                <a:gd name="T13" fmla="*/ 60 h 1308"/>
                <a:gd name="T14" fmla="*/ 563 w 728"/>
                <a:gd name="T15" fmla="*/ 100 h 1308"/>
                <a:gd name="T16" fmla="*/ 563 w 728"/>
                <a:gd name="T17" fmla="*/ 128 h 1308"/>
                <a:gd name="T18" fmla="*/ 551 w 728"/>
                <a:gd name="T19" fmla="*/ 168 h 1308"/>
                <a:gd name="T20" fmla="*/ 527 w 728"/>
                <a:gd name="T21" fmla="*/ 172 h 1308"/>
                <a:gd name="T22" fmla="*/ 503 w 728"/>
                <a:gd name="T23" fmla="*/ 188 h 1308"/>
                <a:gd name="T24" fmla="*/ 491 w 728"/>
                <a:gd name="T25" fmla="*/ 196 h 1308"/>
                <a:gd name="T26" fmla="*/ 487 w 728"/>
                <a:gd name="T27" fmla="*/ 208 h 1308"/>
                <a:gd name="T28" fmla="*/ 343 w 728"/>
                <a:gd name="T29" fmla="*/ 220 h 1308"/>
                <a:gd name="T30" fmla="*/ 171 w 728"/>
                <a:gd name="T31" fmla="*/ 260 h 1308"/>
                <a:gd name="T32" fmla="*/ 159 w 728"/>
                <a:gd name="T33" fmla="*/ 292 h 1308"/>
                <a:gd name="T34" fmla="*/ 231 w 728"/>
                <a:gd name="T35" fmla="*/ 296 h 1308"/>
                <a:gd name="T36" fmla="*/ 255 w 728"/>
                <a:gd name="T37" fmla="*/ 304 h 1308"/>
                <a:gd name="T38" fmla="*/ 263 w 728"/>
                <a:gd name="T39" fmla="*/ 328 h 1308"/>
                <a:gd name="T40" fmla="*/ 267 w 728"/>
                <a:gd name="T41" fmla="*/ 340 h 1308"/>
                <a:gd name="T42" fmla="*/ 231 w 728"/>
                <a:gd name="T43" fmla="*/ 356 h 1308"/>
                <a:gd name="T44" fmla="*/ 211 w 728"/>
                <a:gd name="T45" fmla="*/ 400 h 1308"/>
                <a:gd name="T46" fmla="*/ 155 w 728"/>
                <a:gd name="T47" fmla="*/ 424 h 1308"/>
                <a:gd name="T48" fmla="*/ 131 w 728"/>
                <a:gd name="T49" fmla="*/ 456 h 1308"/>
                <a:gd name="T50" fmla="*/ 111 w 728"/>
                <a:gd name="T51" fmla="*/ 532 h 1308"/>
                <a:gd name="T52" fmla="*/ 123 w 728"/>
                <a:gd name="T53" fmla="*/ 652 h 1308"/>
                <a:gd name="T54" fmla="*/ 99 w 728"/>
                <a:gd name="T55" fmla="*/ 684 h 1308"/>
                <a:gd name="T56" fmla="*/ 155 w 728"/>
                <a:gd name="T57" fmla="*/ 708 h 1308"/>
                <a:gd name="T58" fmla="*/ 143 w 728"/>
                <a:gd name="T59" fmla="*/ 756 h 1308"/>
                <a:gd name="T60" fmla="*/ 155 w 728"/>
                <a:gd name="T61" fmla="*/ 760 h 1308"/>
                <a:gd name="T62" fmla="*/ 199 w 728"/>
                <a:gd name="T63" fmla="*/ 776 h 1308"/>
                <a:gd name="T64" fmla="*/ 135 w 728"/>
                <a:gd name="T65" fmla="*/ 796 h 1308"/>
                <a:gd name="T66" fmla="*/ 195 w 728"/>
                <a:gd name="T67" fmla="*/ 820 h 1308"/>
                <a:gd name="T68" fmla="*/ 171 w 728"/>
                <a:gd name="T69" fmla="*/ 852 h 1308"/>
                <a:gd name="T70" fmla="*/ 219 w 728"/>
                <a:gd name="T71" fmla="*/ 872 h 1308"/>
                <a:gd name="T72" fmla="*/ 223 w 728"/>
                <a:gd name="T73" fmla="*/ 884 h 1308"/>
                <a:gd name="T74" fmla="*/ 235 w 728"/>
                <a:gd name="T75" fmla="*/ 892 h 1308"/>
                <a:gd name="T76" fmla="*/ 243 w 728"/>
                <a:gd name="T77" fmla="*/ 932 h 1308"/>
                <a:gd name="T78" fmla="*/ 191 w 728"/>
                <a:gd name="T79" fmla="*/ 956 h 1308"/>
                <a:gd name="T80" fmla="*/ 199 w 728"/>
                <a:gd name="T81" fmla="*/ 992 h 1308"/>
                <a:gd name="T82" fmla="*/ 111 w 728"/>
                <a:gd name="T83" fmla="*/ 1016 h 1308"/>
                <a:gd name="T84" fmla="*/ 147 w 728"/>
                <a:gd name="T85" fmla="*/ 1040 h 1308"/>
                <a:gd name="T86" fmla="*/ 91 w 728"/>
                <a:gd name="T87" fmla="*/ 1084 h 1308"/>
                <a:gd name="T88" fmla="*/ 67 w 728"/>
                <a:gd name="T89" fmla="*/ 1092 h 1308"/>
                <a:gd name="T90" fmla="*/ 55 w 728"/>
                <a:gd name="T91" fmla="*/ 1116 h 1308"/>
                <a:gd name="T92" fmla="*/ 19 w 728"/>
                <a:gd name="T93" fmla="*/ 1148 h 1308"/>
                <a:gd name="T94" fmla="*/ 3 w 728"/>
                <a:gd name="T95" fmla="*/ 1172 h 1308"/>
                <a:gd name="T96" fmla="*/ 15 w 728"/>
                <a:gd name="T97" fmla="*/ 1180 h 1308"/>
                <a:gd name="T98" fmla="*/ 39 w 728"/>
                <a:gd name="T99" fmla="*/ 1188 h 1308"/>
                <a:gd name="T100" fmla="*/ 119 w 728"/>
                <a:gd name="T101" fmla="*/ 1224 h 1308"/>
                <a:gd name="T102" fmla="*/ 111 w 728"/>
                <a:gd name="T103" fmla="*/ 1308 h 130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28"/>
                <a:gd name="T157" fmla="*/ 0 h 1308"/>
                <a:gd name="T158" fmla="*/ 728 w 728"/>
                <a:gd name="T159" fmla="*/ 1308 h 130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28" h="1308">
                  <a:moveTo>
                    <a:pt x="659" y="0"/>
                  </a:moveTo>
                  <a:cubicBezTo>
                    <a:pt x="679" y="7"/>
                    <a:pt x="703" y="0"/>
                    <a:pt x="723" y="8"/>
                  </a:cubicBezTo>
                  <a:cubicBezTo>
                    <a:pt x="728" y="10"/>
                    <a:pt x="723" y="20"/>
                    <a:pt x="719" y="24"/>
                  </a:cubicBezTo>
                  <a:cubicBezTo>
                    <a:pt x="713" y="29"/>
                    <a:pt x="695" y="32"/>
                    <a:pt x="695" y="32"/>
                  </a:cubicBezTo>
                  <a:cubicBezTo>
                    <a:pt x="691" y="36"/>
                    <a:pt x="688" y="41"/>
                    <a:pt x="683" y="44"/>
                  </a:cubicBezTo>
                  <a:cubicBezTo>
                    <a:pt x="678" y="47"/>
                    <a:pt x="669" y="43"/>
                    <a:pt x="667" y="48"/>
                  </a:cubicBezTo>
                  <a:cubicBezTo>
                    <a:pt x="665" y="53"/>
                    <a:pt x="689" y="59"/>
                    <a:pt x="691" y="60"/>
                  </a:cubicBezTo>
                  <a:cubicBezTo>
                    <a:pt x="680" y="106"/>
                    <a:pt x="597" y="98"/>
                    <a:pt x="563" y="100"/>
                  </a:cubicBezTo>
                  <a:cubicBezTo>
                    <a:pt x="543" y="107"/>
                    <a:pt x="554" y="114"/>
                    <a:pt x="563" y="128"/>
                  </a:cubicBezTo>
                  <a:cubicBezTo>
                    <a:pt x="533" y="138"/>
                    <a:pt x="575" y="144"/>
                    <a:pt x="551" y="168"/>
                  </a:cubicBezTo>
                  <a:cubicBezTo>
                    <a:pt x="545" y="174"/>
                    <a:pt x="535" y="171"/>
                    <a:pt x="527" y="172"/>
                  </a:cubicBezTo>
                  <a:cubicBezTo>
                    <a:pt x="519" y="177"/>
                    <a:pt x="511" y="183"/>
                    <a:pt x="503" y="188"/>
                  </a:cubicBezTo>
                  <a:cubicBezTo>
                    <a:pt x="499" y="191"/>
                    <a:pt x="491" y="196"/>
                    <a:pt x="491" y="196"/>
                  </a:cubicBezTo>
                  <a:cubicBezTo>
                    <a:pt x="490" y="200"/>
                    <a:pt x="491" y="207"/>
                    <a:pt x="487" y="208"/>
                  </a:cubicBezTo>
                  <a:cubicBezTo>
                    <a:pt x="462" y="214"/>
                    <a:pt x="370" y="218"/>
                    <a:pt x="343" y="220"/>
                  </a:cubicBezTo>
                  <a:cubicBezTo>
                    <a:pt x="330" y="260"/>
                    <a:pt x="196" y="259"/>
                    <a:pt x="171" y="260"/>
                  </a:cubicBezTo>
                  <a:cubicBezTo>
                    <a:pt x="166" y="262"/>
                    <a:pt x="138" y="286"/>
                    <a:pt x="159" y="292"/>
                  </a:cubicBezTo>
                  <a:cubicBezTo>
                    <a:pt x="182" y="298"/>
                    <a:pt x="207" y="295"/>
                    <a:pt x="231" y="296"/>
                  </a:cubicBezTo>
                  <a:cubicBezTo>
                    <a:pt x="239" y="299"/>
                    <a:pt x="252" y="296"/>
                    <a:pt x="255" y="304"/>
                  </a:cubicBezTo>
                  <a:cubicBezTo>
                    <a:pt x="258" y="312"/>
                    <a:pt x="260" y="320"/>
                    <a:pt x="263" y="328"/>
                  </a:cubicBezTo>
                  <a:cubicBezTo>
                    <a:pt x="264" y="332"/>
                    <a:pt x="267" y="340"/>
                    <a:pt x="267" y="340"/>
                  </a:cubicBezTo>
                  <a:cubicBezTo>
                    <a:pt x="254" y="344"/>
                    <a:pt x="244" y="352"/>
                    <a:pt x="231" y="356"/>
                  </a:cubicBezTo>
                  <a:cubicBezTo>
                    <a:pt x="222" y="370"/>
                    <a:pt x="224" y="389"/>
                    <a:pt x="211" y="400"/>
                  </a:cubicBezTo>
                  <a:cubicBezTo>
                    <a:pt x="191" y="418"/>
                    <a:pt x="179" y="416"/>
                    <a:pt x="155" y="424"/>
                  </a:cubicBezTo>
                  <a:cubicBezTo>
                    <a:pt x="150" y="440"/>
                    <a:pt x="138" y="441"/>
                    <a:pt x="131" y="456"/>
                  </a:cubicBezTo>
                  <a:cubicBezTo>
                    <a:pt x="120" y="481"/>
                    <a:pt x="117" y="506"/>
                    <a:pt x="111" y="532"/>
                  </a:cubicBezTo>
                  <a:cubicBezTo>
                    <a:pt x="117" y="572"/>
                    <a:pt x="110" y="614"/>
                    <a:pt x="123" y="652"/>
                  </a:cubicBezTo>
                  <a:cubicBezTo>
                    <a:pt x="118" y="667"/>
                    <a:pt x="108" y="671"/>
                    <a:pt x="99" y="684"/>
                  </a:cubicBezTo>
                  <a:cubicBezTo>
                    <a:pt x="107" y="714"/>
                    <a:pt x="129" y="699"/>
                    <a:pt x="155" y="708"/>
                  </a:cubicBezTo>
                  <a:cubicBezTo>
                    <a:pt x="142" y="721"/>
                    <a:pt x="131" y="735"/>
                    <a:pt x="143" y="756"/>
                  </a:cubicBezTo>
                  <a:cubicBezTo>
                    <a:pt x="145" y="760"/>
                    <a:pt x="151" y="759"/>
                    <a:pt x="155" y="760"/>
                  </a:cubicBezTo>
                  <a:cubicBezTo>
                    <a:pt x="173" y="765"/>
                    <a:pt x="183" y="766"/>
                    <a:pt x="199" y="776"/>
                  </a:cubicBezTo>
                  <a:cubicBezTo>
                    <a:pt x="190" y="802"/>
                    <a:pt x="161" y="794"/>
                    <a:pt x="135" y="796"/>
                  </a:cubicBezTo>
                  <a:cubicBezTo>
                    <a:pt x="157" y="811"/>
                    <a:pt x="186" y="793"/>
                    <a:pt x="195" y="820"/>
                  </a:cubicBezTo>
                  <a:cubicBezTo>
                    <a:pt x="184" y="823"/>
                    <a:pt x="149" y="830"/>
                    <a:pt x="171" y="852"/>
                  </a:cubicBezTo>
                  <a:cubicBezTo>
                    <a:pt x="178" y="859"/>
                    <a:pt x="208" y="864"/>
                    <a:pt x="219" y="872"/>
                  </a:cubicBezTo>
                  <a:cubicBezTo>
                    <a:pt x="220" y="876"/>
                    <a:pt x="220" y="881"/>
                    <a:pt x="223" y="884"/>
                  </a:cubicBezTo>
                  <a:cubicBezTo>
                    <a:pt x="226" y="888"/>
                    <a:pt x="233" y="888"/>
                    <a:pt x="235" y="892"/>
                  </a:cubicBezTo>
                  <a:cubicBezTo>
                    <a:pt x="241" y="904"/>
                    <a:pt x="239" y="919"/>
                    <a:pt x="243" y="932"/>
                  </a:cubicBezTo>
                  <a:cubicBezTo>
                    <a:pt x="234" y="958"/>
                    <a:pt x="218" y="953"/>
                    <a:pt x="191" y="956"/>
                  </a:cubicBezTo>
                  <a:cubicBezTo>
                    <a:pt x="180" y="973"/>
                    <a:pt x="182" y="981"/>
                    <a:pt x="199" y="992"/>
                  </a:cubicBezTo>
                  <a:cubicBezTo>
                    <a:pt x="170" y="1011"/>
                    <a:pt x="132" y="985"/>
                    <a:pt x="111" y="1016"/>
                  </a:cubicBezTo>
                  <a:cubicBezTo>
                    <a:pt x="126" y="1026"/>
                    <a:pt x="137" y="1025"/>
                    <a:pt x="147" y="1040"/>
                  </a:cubicBezTo>
                  <a:cubicBezTo>
                    <a:pt x="140" y="1081"/>
                    <a:pt x="131" y="1079"/>
                    <a:pt x="91" y="1084"/>
                  </a:cubicBezTo>
                  <a:cubicBezTo>
                    <a:pt x="83" y="1087"/>
                    <a:pt x="75" y="1089"/>
                    <a:pt x="67" y="1092"/>
                  </a:cubicBezTo>
                  <a:cubicBezTo>
                    <a:pt x="59" y="1095"/>
                    <a:pt x="61" y="1109"/>
                    <a:pt x="55" y="1116"/>
                  </a:cubicBezTo>
                  <a:cubicBezTo>
                    <a:pt x="35" y="1138"/>
                    <a:pt x="37" y="1136"/>
                    <a:pt x="19" y="1148"/>
                  </a:cubicBezTo>
                  <a:cubicBezTo>
                    <a:pt x="14" y="1156"/>
                    <a:pt x="8" y="1164"/>
                    <a:pt x="3" y="1172"/>
                  </a:cubicBezTo>
                  <a:cubicBezTo>
                    <a:pt x="0" y="1176"/>
                    <a:pt x="11" y="1178"/>
                    <a:pt x="15" y="1180"/>
                  </a:cubicBezTo>
                  <a:cubicBezTo>
                    <a:pt x="23" y="1183"/>
                    <a:pt x="31" y="1185"/>
                    <a:pt x="39" y="1188"/>
                  </a:cubicBezTo>
                  <a:cubicBezTo>
                    <a:pt x="67" y="1197"/>
                    <a:pt x="94" y="1207"/>
                    <a:pt x="119" y="1224"/>
                  </a:cubicBezTo>
                  <a:cubicBezTo>
                    <a:pt x="119" y="1229"/>
                    <a:pt x="111" y="1286"/>
                    <a:pt x="111" y="1308"/>
                  </a:cubicBezTo>
                </a:path>
              </a:pathLst>
            </a:custGeom>
            <a:noFill/>
            <a:ln w="28575">
              <a:solidFill>
                <a:srgbClr val="6699FF"/>
              </a:solidFill>
              <a:round/>
              <a:headEnd/>
              <a:tailEnd type="triangle" w="med" len="med"/>
            </a:ln>
            <a:effectLst>
              <a:outerShdw dist="50800" dir="2700000" algn="ctr" rotWithShape="0">
                <a:schemeClr val="bg1"/>
              </a:outerShdw>
            </a:effectLst>
          </p:spPr>
          <p:txBody>
            <a:bodyPr anchor="ctr" anchorCtr="1"/>
            <a:lstStyle/>
            <a:p>
              <a:pPr>
                <a:defRPr/>
              </a:pPr>
              <a:endParaRPr lang="en-US" dirty="0">
                <a:latin typeface="Arial" pitchFamily="34" charset="0"/>
                <a:cs typeface="Arial" pitchFamily="34" charset="0"/>
              </a:endParaRPr>
            </a:p>
          </p:txBody>
        </p:sp>
        <p:sp>
          <p:nvSpPr>
            <p:cNvPr id="39" name="Freeform 44"/>
            <p:cNvSpPr>
              <a:spLocks/>
            </p:cNvSpPr>
            <p:nvPr/>
          </p:nvSpPr>
          <p:spPr bwMode="invGray">
            <a:xfrm>
              <a:off x="4456113" y="3797300"/>
              <a:ext cx="788988" cy="412750"/>
            </a:xfrm>
            <a:custGeom>
              <a:avLst/>
              <a:gdLst>
                <a:gd name="T0" fmla="*/ 497 w 497"/>
                <a:gd name="T1" fmla="*/ 0 h 260"/>
                <a:gd name="T2" fmla="*/ 393 w 497"/>
                <a:gd name="T3" fmla="*/ 24 h 260"/>
                <a:gd name="T4" fmla="*/ 257 w 497"/>
                <a:gd name="T5" fmla="*/ 80 h 260"/>
                <a:gd name="T6" fmla="*/ 197 w 497"/>
                <a:gd name="T7" fmla="*/ 92 h 260"/>
                <a:gd name="T8" fmla="*/ 173 w 497"/>
                <a:gd name="T9" fmla="*/ 100 h 260"/>
                <a:gd name="T10" fmla="*/ 153 w 497"/>
                <a:gd name="T11" fmla="*/ 104 h 260"/>
                <a:gd name="T12" fmla="*/ 129 w 497"/>
                <a:gd name="T13" fmla="*/ 112 h 260"/>
                <a:gd name="T14" fmla="*/ 81 w 497"/>
                <a:gd name="T15" fmla="*/ 148 h 260"/>
                <a:gd name="T16" fmla="*/ 25 w 497"/>
                <a:gd name="T17" fmla="*/ 156 h 260"/>
                <a:gd name="T18" fmla="*/ 21 w 497"/>
                <a:gd name="T19" fmla="*/ 180 h 260"/>
                <a:gd name="T20" fmla="*/ 13 w 497"/>
                <a:gd name="T21" fmla="*/ 196 h 260"/>
                <a:gd name="T22" fmla="*/ 25 w 497"/>
                <a:gd name="T23" fmla="*/ 220 h 260"/>
                <a:gd name="T24" fmla="*/ 45 w 497"/>
                <a:gd name="T25" fmla="*/ 260 h 2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7"/>
                <a:gd name="T40" fmla="*/ 0 h 260"/>
                <a:gd name="T41" fmla="*/ 497 w 497"/>
                <a:gd name="T42" fmla="*/ 260 h 2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7" h="260">
                  <a:moveTo>
                    <a:pt x="497" y="0"/>
                  </a:moveTo>
                  <a:cubicBezTo>
                    <a:pt x="465" y="21"/>
                    <a:pt x="426" y="2"/>
                    <a:pt x="393" y="24"/>
                  </a:cubicBezTo>
                  <a:cubicBezTo>
                    <a:pt x="359" y="75"/>
                    <a:pt x="314" y="69"/>
                    <a:pt x="257" y="80"/>
                  </a:cubicBezTo>
                  <a:cubicBezTo>
                    <a:pt x="180" y="95"/>
                    <a:pt x="267" y="82"/>
                    <a:pt x="197" y="92"/>
                  </a:cubicBezTo>
                  <a:cubicBezTo>
                    <a:pt x="189" y="95"/>
                    <a:pt x="181" y="98"/>
                    <a:pt x="173" y="100"/>
                  </a:cubicBezTo>
                  <a:cubicBezTo>
                    <a:pt x="166" y="101"/>
                    <a:pt x="160" y="102"/>
                    <a:pt x="153" y="104"/>
                  </a:cubicBezTo>
                  <a:cubicBezTo>
                    <a:pt x="145" y="106"/>
                    <a:pt x="129" y="112"/>
                    <a:pt x="129" y="112"/>
                  </a:cubicBezTo>
                  <a:cubicBezTo>
                    <a:pt x="115" y="126"/>
                    <a:pt x="98" y="137"/>
                    <a:pt x="81" y="148"/>
                  </a:cubicBezTo>
                  <a:cubicBezTo>
                    <a:pt x="65" y="158"/>
                    <a:pt x="25" y="156"/>
                    <a:pt x="25" y="156"/>
                  </a:cubicBezTo>
                  <a:cubicBezTo>
                    <a:pt x="11" y="165"/>
                    <a:pt x="0" y="173"/>
                    <a:pt x="21" y="180"/>
                  </a:cubicBezTo>
                  <a:cubicBezTo>
                    <a:pt x="22" y="184"/>
                    <a:pt x="33" y="203"/>
                    <a:pt x="13" y="196"/>
                  </a:cubicBezTo>
                  <a:cubicBezTo>
                    <a:pt x="14" y="203"/>
                    <a:pt x="20" y="209"/>
                    <a:pt x="25" y="220"/>
                  </a:cubicBezTo>
                  <a:cubicBezTo>
                    <a:pt x="31" y="229"/>
                    <a:pt x="45" y="250"/>
                    <a:pt x="45" y="260"/>
                  </a:cubicBezTo>
                </a:path>
              </a:pathLst>
            </a:custGeom>
            <a:noFill/>
            <a:ln w="28575">
              <a:solidFill>
                <a:srgbClr val="6699FF"/>
              </a:solidFill>
              <a:round/>
              <a:headEnd/>
              <a:tailEnd/>
            </a:ln>
            <a:effectLst>
              <a:outerShdw dist="50800" dir="2700000" algn="ctr" rotWithShape="0">
                <a:schemeClr val="bg1"/>
              </a:outerShdw>
            </a:effectLst>
          </p:spPr>
          <p:txBody>
            <a:bodyPr anchor="ctr" anchorCtr="1"/>
            <a:lstStyle/>
            <a:p>
              <a:pPr>
                <a:defRPr/>
              </a:pPr>
              <a:endParaRPr lang="en-US" dirty="0">
                <a:latin typeface="Arial" pitchFamily="34" charset="0"/>
                <a:cs typeface="Arial" pitchFamily="34" charset="0"/>
              </a:endParaRPr>
            </a:p>
          </p:txBody>
        </p:sp>
      </p:grpSp>
      <p:grpSp>
        <p:nvGrpSpPr>
          <p:cNvPr id="6" name="Group 57"/>
          <p:cNvGrpSpPr>
            <a:grpSpLocks/>
          </p:cNvGrpSpPr>
          <p:nvPr/>
        </p:nvGrpSpPr>
        <p:grpSpPr bwMode="auto">
          <a:xfrm>
            <a:off x="3943350" y="3316288"/>
            <a:ext cx="2724150" cy="2840037"/>
            <a:chOff x="3943350" y="3316288"/>
            <a:chExt cx="2724150" cy="2840037"/>
          </a:xfrm>
        </p:grpSpPr>
        <p:sp>
          <p:nvSpPr>
            <p:cNvPr id="32" name="Freeform 9"/>
            <p:cNvSpPr>
              <a:spLocks/>
            </p:cNvSpPr>
            <p:nvPr/>
          </p:nvSpPr>
          <p:spPr bwMode="invGray">
            <a:xfrm>
              <a:off x="4185106" y="3505722"/>
              <a:ext cx="2482394" cy="2650603"/>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120 w 1472"/>
                <a:gd name="connsiteY9" fmla="*/ 1443 h 1470"/>
                <a:gd name="connsiteX10" fmla="*/ 0 w 1472"/>
                <a:gd name="connsiteY10" fmla="*/ 1470 h 1470"/>
                <a:gd name="connsiteX0" fmla="*/ 560 w 1352"/>
                <a:gd name="connsiteY0" fmla="*/ 0 h 1547"/>
                <a:gd name="connsiteX1" fmla="*/ 752 w 1352"/>
                <a:gd name="connsiteY1" fmla="*/ 96 h 1547"/>
                <a:gd name="connsiteX2" fmla="*/ 800 w 1352"/>
                <a:gd name="connsiteY2" fmla="*/ 288 h 1547"/>
                <a:gd name="connsiteX3" fmla="*/ 848 w 1352"/>
                <a:gd name="connsiteY3" fmla="*/ 384 h 1547"/>
                <a:gd name="connsiteX4" fmla="*/ 1040 w 1352"/>
                <a:gd name="connsiteY4" fmla="*/ 528 h 1547"/>
                <a:gd name="connsiteX5" fmla="*/ 1136 w 1352"/>
                <a:gd name="connsiteY5" fmla="*/ 672 h 1547"/>
                <a:gd name="connsiteX6" fmla="*/ 1328 w 1352"/>
                <a:gd name="connsiteY6" fmla="*/ 864 h 1547"/>
                <a:gd name="connsiteX7" fmla="*/ 1280 w 1352"/>
                <a:gd name="connsiteY7" fmla="*/ 1104 h 1547"/>
                <a:gd name="connsiteX8" fmla="*/ 1040 w 1352"/>
                <a:gd name="connsiteY8" fmla="*/ 1200 h 1547"/>
                <a:gd name="connsiteX9" fmla="*/ 0 w 1352"/>
                <a:gd name="connsiteY9" fmla="*/ 1443 h 1547"/>
                <a:gd name="connsiteX10" fmla="*/ 63 w 1352"/>
                <a:gd name="connsiteY10" fmla="*/ 1547 h 1547"/>
                <a:gd name="connsiteX0" fmla="*/ 793 w 1585"/>
                <a:gd name="connsiteY0" fmla="*/ 0 h 1670"/>
                <a:gd name="connsiteX1" fmla="*/ 985 w 1585"/>
                <a:gd name="connsiteY1" fmla="*/ 96 h 1670"/>
                <a:gd name="connsiteX2" fmla="*/ 1033 w 1585"/>
                <a:gd name="connsiteY2" fmla="*/ 288 h 1670"/>
                <a:gd name="connsiteX3" fmla="*/ 1081 w 1585"/>
                <a:gd name="connsiteY3" fmla="*/ 384 h 1670"/>
                <a:gd name="connsiteX4" fmla="*/ 1273 w 1585"/>
                <a:gd name="connsiteY4" fmla="*/ 528 h 1670"/>
                <a:gd name="connsiteX5" fmla="*/ 1369 w 1585"/>
                <a:gd name="connsiteY5" fmla="*/ 672 h 1670"/>
                <a:gd name="connsiteX6" fmla="*/ 1561 w 1585"/>
                <a:gd name="connsiteY6" fmla="*/ 864 h 1670"/>
                <a:gd name="connsiteX7" fmla="*/ 1513 w 1585"/>
                <a:gd name="connsiteY7" fmla="*/ 1104 h 1670"/>
                <a:gd name="connsiteX8" fmla="*/ 1273 w 1585"/>
                <a:gd name="connsiteY8" fmla="*/ 1200 h 1670"/>
                <a:gd name="connsiteX9" fmla="*/ 233 w 1585"/>
                <a:gd name="connsiteY9" fmla="*/ 1443 h 1670"/>
                <a:gd name="connsiteX10" fmla="*/ 21 w 1585"/>
                <a:gd name="connsiteY10" fmla="*/ 1670 h 1670"/>
                <a:gd name="connsiteX0" fmla="*/ 772 w 1564"/>
                <a:gd name="connsiteY0" fmla="*/ 0 h 1670"/>
                <a:gd name="connsiteX1" fmla="*/ 964 w 1564"/>
                <a:gd name="connsiteY1" fmla="*/ 96 h 1670"/>
                <a:gd name="connsiteX2" fmla="*/ 1012 w 1564"/>
                <a:gd name="connsiteY2" fmla="*/ 288 h 1670"/>
                <a:gd name="connsiteX3" fmla="*/ 1060 w 1564"/>
                <a:gd name="connsiteY3" fmla="*/ 384 h 1670"/>
                <a:gd name="connsiteX4" fmla="*/ 1252 w 1564"/>
                <a:gd name="connsiteY4" fmla="*/ 528 h 1670"/>
                <a:gd name="connsiteX5" fmla="*/ 1348 w 1564"/>
                <a:gd name="connsiteY5" fmla="*/ 672 h 1670"/>
                <a:gd name="connsiteX6" fmla="*/ 1540 w 1564"/>
                <a:gd name="connsiteY6" fmla="*/ 864 h 1670"/>
                <a:gd name="connsiteX7" fmla="*/ 1492 w 1564"/>
                <a:gd name="connsiteY7" fmla="*/ 1104 h 1670"/>
                <a:gd name="connsiteX8" fmla="*/ 1252 w 1564"/>
                <a:gd name="connsiteY8" fmla="*/ 1200 h 1670"/>
                <a:gd name="connsiteX9" fmla="*/ 212 w 1564"/>
                <a:gd name="connsiteY9" fmla="*/ 1443 h 1670"/>
                <a:gd name="connsiteX10" fmla="*/ 278 w 1564"/>
                <a:gd name="connsiteY10" fmla="*/ 1600 h 1670"/>
                <a:gd name="connsiteX11" fmla="*/ 0 w 1564"/>
                <a:gd name="connsiteY11" fmla="*/ 1670 h 1670"/>
                <a:gd name="connsiteX0" fmla="*/ 772 w 1564"/>
                <a:gd name="connsiteY0" fmla="*/ 0 h 1670"/>
                <a:gd name="connsiteX1" fmla="*/ 964 w 1564"/>
                <a:gd name="connsiteY1" fmla="*/ 96 h 1670"/>
                <a:gd name="connsiteX2" fmla="*/ 1012 w 1564"/>
                <a:gd name="connsiteY2" fmla="*/ 288 h 1670"/>
                <a:gd name="connsiteX3" fmla="*/ 1060 w 1564"/>
                <a:gd name="connsiteY3" fmla="*/ 384 h 1670"/>
                <a:gd name="connsiteX4" fmla="*/ 1252 w 1564"/>
                <a:gd name="connsiteY4" fmla="*/ 528 h 1670"/>
                <a:gd name="connsiteX5" fmla="*/ 1348 w 1564"/>
                <a:gd name="connsiteY5" fmla="*/ 672 h 1670"/>
                <a:gd name="connsiteX6" fmla="*/ 1540 w 1564"/>
                <a:gd name="connsiteY6" fmla="*/ 864 h 1670"/>
                <a:gd name="connsiteX7" fmla="*/ 1492 w 1564"/>
                <a:gd name="connsiteY7" fmla="*/ 1104 h 1670"/>
                <a:gd name="connsiteX8" fmla="*/ 1252 w 1564"/>
                <a:gd name="connsiteY8" fmla="*/ 1200 h 1670"/>
                <a:gd name="connsiteX9" fmla="*/ 212 w 1564"/>
                <a:gd name="connsiteY9" fmla="*/ 1443 h 1670"/>
                <a:gd name="connsiteX10" fmla="*/ 278 w 1564"/>
                <a:gd name="connsiteY10" fmla="*/ 1600 h 1670"/>
                <a:gd name="connsiteX11" fmla="*/ 0 w 1564"/>
                <a:gd name="connsiteY11" fmla="*/ 1670 h 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4" h="1670">
                  <a:moveTo>
                    <a:pt x="772" y="0"/>
                  </a:moveTo>
                  <a:cubicBezTo>
                    <a:pt x="802" y="20"/>
                    <a:pt x="924" y="48"/>
                    <a:pt x="964" y="96"/>
                  </a:cubicBezTo>
                  <a:cubicBezTo>
                    <a:pt x="1004" y="144"/>
                    <a:pt x="996" y="240"/>
                    <a:pt x="1012" y="288"/>
                  </a:cubicBezTo>
                  <a:cubicBezTo>
                    <a:pt x="1028" y="336"/>
                    <a:pt x="1020" y="344"/>
                    <a:pt x="1060" y="384"/>
                  </a:cubicBezTo>
                  <a:cubicBezTo>
                    <a:pt x="1100" y="424"/>
                    <a:pt x="1204" y="480"/>
                    <a:pt x="1252" y="528"/>
                  </a:cubicBezTo>
                  <a:cubicBezTo>
                    <a:pt x="1300" y="576"/>
                    <a:pt x="1300" y="616"/>
                    <a:pt x="1348" y="672"/>
                  </a:cubicBezTo>
                  <a:cubicBezTo>
                    <a:pt x="1396" y="728"/>
                    <a:pt x="1516" y="792"/>
                    <a:pt x="1540" y="864"/>
                  </a:cubicBezTo>
                  <a:cubicBezTo>
                    <a:pt x="1564" y="936"/>
                    <a:pt x="1540" y="1048"/>
                    <a:pt x="1492" y="1104"/>
                  </a:cubicBezTo>
                  <a:cubicBezTo>
                    <a:pt x="1444" y="1160"/>
                    <a:pt x="1465" y="1144"/>
                    <a:pt x="1252" y="1200"/>
                  </a:cubicBezTo>
                  <a:cubicBezTo>
                    <a:pt x="1039" y="1256"/>
                    <a:pt x="374" y="1376"/>
                    <a:pt x="212" y="1443"/>
                  </a:cubicBezTo>
                  <a:cubicBezTo>
                    <a:pt x="255" y="1552"/>
                    <a:pt x="313" y="1562"/>
                    <a:pt x="278" y="1600"/>
                  </a:cubicBezTo>
                  <a:cubicBezTo>
                    <a:pt x="243" y="1638"/>
                    <a:pt x="22" y="1648"/>
                    <a:pt x="0" y="1670"/>
                  </a:cubicBezTo>
                </a:path>
              </a:pathLst>
            </a:custGeom>
            <a:noFill/>
            <a:ln w="28575" cap="flat" cmpd="sng">
              <a:solidFill>
                <a:schemeClr val="folHlink"/>
              </a:solidFill>
              <a:prstDash val="solid"/>
              <a:round/>
              <a:headEnd type="none" w="med" len="med"/>
              <a:tailEnd type="none" w="med" len="med"/>
            </a:ln>
            <a:effectLst>
              <a:glow rad="139700">
                <a:schemeClr val="accent4">
                  <a:satMod val="175000"/>
                  <a:alpha val="40000"/>
                </a:schemeClr>
              </a:glow>
              <a:outerShdw blurRad="50800" dist="50800" dir="5400000" algn="ctr" rotWithShape="0">
                <a:schemeClr val="bg1"/>
              </a:outerShdw>
            </a:effectLst>
          </p:spPr>
          <p:txBody>
            <a:bodyPr rot="10800000" vert="eaVert" wrap="none">
              <a:spAutoFit/>
            </a:bodyPr>
            <a:lstStyle/>
            <a:p>
              <a:pPr>
                <a:defRPr/>
              </a:pPr>
              <a:endParaRPr lang="en-US" dirty="0">
                <a:latin typeface="Arial" pitchFamily="34" charset="0"/>
                <a:cs typeface="Arial" pitchFamily="34" charset="0"/>
              </a:endParaRPr>
            </a:p>
          </p:txBody>
        </p:sp>
        <p:sp>
          <p:nvSpPr>
            <p:cNvPr id="35" name="Freeform 34"/>
            <p:cNvSpPr/>
            <p:nvPr/>
          </p:nvSpPr>
          <p:spPr bwMode="invGray">
            <a:xfrm>
              <a:off x="5313653" y="3316288"/>
              <a:ext cx="234736" cy="212082"/>
            </a:xfrm>
            <a:custGeom>
              <a:avLst/>
              <a:gdLst>
                <a:gd name="connsiteX0" fmla="*/ 0 w 234779"/>
                <a:gd name="connsiteY0" fmla="*/ 2059 h 212124"/>
                <a:gd name="connsiteX1" fmla="*/ 111211 w 234779"/>
                <a:gd name="connsiteY1" fmla="*/ 14416 h 212124"/>
                <a:gd name="connsiteX2" fmla="*/ 166817 w 234779"/>
                <a:gd name="connsiteY2" fmla="*/ 88556 h 212124"/>
                <a:gd name="connsiteX3" fmla="*/ 234779 w 234779"/>
                <a:gd name="connsiteY3" fmla="*/ 212124 h 212124"/>
              </a:gdLst>
              <a:ahLst/>
              <a:cxnLst>
                <a:cxn ang="0">
                  <a:pos x="connsiteX0" y="connsiteY0"/>
                </a:cxn>
                <a:cxn ang="0">
                  <a:pos x="connsiteX1" y="connsiteY1"/>
                </a:cxn>
                <a:cxn ang="0">
                  <a:pos x="connsiteX2" y="connsiteY2"/>
                </a:cxn>
                <a:cxn ang="0">
                  <a:pos x="connsiteX3" y="connsiteY3"/>
                </a:cxn>
              </a:cxnLst>
              <a:rect l="l" t="t" r="r" b="b"/>
              <a:pathLst>
                <a:path w="234779" h="212124">
                  <a:moveTo>
                    <a:pt x="0" y="2059"/>
                  </a:moveTo>
                  <a:cubicBezTo>
                    <a:pt x="41704" y="1029"/>
                    <a:pt x="83408" y="0"/>
                    <a:pt x="111211" y="14416"/>
                  </a:cubicBezTo>
                  <a:cubicBezTo>
                    <a:pt x="139014" y="28832"/>
                    <a:pt x="146222" y="55605"/>
                    <a:pt x="166817" y="88556"/>
                  </a:cubicBezTo>
                  <a:cubicBezTo>
                    <a:pt x="187412" y="121507"/>
                    <a:pt x="211095" y="166815"/>
                    <a:pt x="234779" y="212124"/>
                  </a:cubicBezTo>
                </a:path>
              </a:pathLst>
            </a:custGeom>
            <a:noFill/>
            <a:ln w="38100" cap="flat" cmpd="sng" algn="ctr">
              <a:solidFill>
                <a:srgbClr val="00B0F0"/>
              </a:solidFill>
              <a:prstDash val="sysDot"/>
              <a:round/>
              <a:headEnd type="none" w="med" len="med"/>
              <a:tailEnd type="none" w="med" len="med"/>
            </a:ln>
            <a:effectLst>
              <a:glow rad="139700">
                <a:schemeClr val="accent4">
                  <a:satMod val="175000"/>
                  <a:alpha val="40000"/>
                </a:schemeClr>
              </a:glow>
              <a:outerShdw blurRad="50800" dist="50800" dir="5400000" algn="ctr" rotWithShape="0">
                <a:schemeClr val="bg1"/>
              </a:outerShdw>
            </a:effectLst>
          </p:spPr>
          <p:txBody>
            <a:bodyPr anchor="ctr" anchorCtr="1"/>
            <a:lstStyle/>
            <a:p>
              <a:pPr>
                <a:defRPr/>
              </a:pPr>
              <a:endParaRPr lang="en-US" dirty="0">
                <a:effectLst>
                  <a:outerShdw blurRad="38100" dist="38100" dir="2700000" algn="tl">
                    <a:srgbClr val="000000">
                      <a:alpha val="43137"/>
                    </a:srgbClr>
                  </a:outerShdw>
                </a:effectLst>
                <a:latin typeface="Arial" pitchFamily="34" charset="0"/>
                <a:cs typeface="Arial" pitchFamily="34" charset="0"/>
              </a:endParaRPr>
            </a:p>
          </p:txBody>
        </p:sp>
        <p:sp>
          <p:nvSpPr>
            <p:cNvPr id="36" name="Freeform 35"/>
            <p:cNvSpPr/>
            <p:nvPr/>
          </p:nvSpPr>
          <p:spPr bwMode="invGray">
            <a:xfrm>
              <a:off x="3943350" y="5941965"/>
              <a:ext cx="615440" cy="92399"/>
            </a:xfrm>
            <a:custGeom>
              <a:avLst/>
              <a:gdLst>
                <a:gd name="connsiteX0" fmla="*/ 727441 w 727441"/>
                <a:gd name="connsiteY0" fmla="*/ 0 h 118974"/>
                <a:gd name="connsiteX1" fmla="*/ 673053 w 727441"/>
                <a:gd name="connsiteY1" fmla="*/ 23795 h 118974"/>
                <a:gd name="connsiteX2" fmla="*/ 581273 w 727441"/>
                <a:gd name="connsiteY2" fmla="*/ 6799 h 118974"/>
                <a:gd name="connsiteX3" fmla="*/ 465698 w 727441"/>
                <a:gd name="connsiteY3" fmla="*/ 16997 h 118974"/>
                <a:gd name="connsiteX4" fmla="*/ 367120 w 727441"/>
                <a:gd name="connsiteY4" fmla="*/ 50989 h 118974"/>
                <a:gd name="connsiteX5" fmla="*/ 316131 w 727441"/>
                <a:gd name="connsiteY5" fmla="*/ 81583 h 118974"/>
                <a:gd name="connsiteX6" fmla="*/ 244747 w 727441"/>
                <a:gd name="connsiteY6" fmla="*/ 64586 h 118974"/>
                <a:gd name="connsiteX7" fmla="*/ 190358 w 727441"/>
                <a:gd name="connsiteY7" fmla="*/ 13597 h 118974"/>
                <a:gd name="connsiteX8" fmla="*/ 118974 w 727441"/>
                <a:gd name="connsiteY8" fmla="*/ 44191 h 118974"/>
                <a:gd name="connsiteX9" fmla="*/ 61187 w 727441"/>
                <a:gd name="connsiteY9" fmla="*/ 84982 h 118974"/>
                <a:gd name="connsiteX10" fmla="*/ 0 w 727441"/>
                <a:gd name="connsiteY10" fmla="*/ 118974 h 118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7441" h="118974">
                  <a:moveTo>
                    <a:pt x="727441" y="0"/>
                  </a:moveTo>
                  <a:cubicBezTo>
                    <a:pt x="712427" y="11331"/>
                    <a:pt x="697414" y="22662"/>
                    <a:pt x="673053" y="23795"/>
                  </a:cubicBezTo>
                  <a:cubicBezTo>
                    <a:pt x="648692" y="24928"/>
                    <a:pt x="615832" y="7932"/>
                    <a:pt x="581273" y="6799"/>
                  </a:cubicBezTo>
                  <a:cubicBezTo>
                    <a:pt x="546714" y="5666"/>
                    <a:pt x="501390" y="9632"/>
                    <a:pt x="465698" y="16997"/>
                  </a:cubicBezTo>
                  <a:cubicBezTo>
                    <a:pt x="430006" y="24362"/>
                    <a:pt x="392048" y="40225"/>
                    <a:pt x="367120" y="50989"/>
                  </a:cubicBezTo>
                  <a:cubicBezTo>
                    <a:pt x="342192" y="61753"/>
                    <a:pt x="336527" y="79317"/>
                    <a:pt x="316131" y="81583"/>
                  </a:cubicBezTo>
                  <a:cubicBezTo>
                    <a:pt x="295735" y="83849"/>
                    <a:pt x="265709" y="75917"/>
                    <a:pt x="244747" y="64586"/>
                  </a:cubicBezTo>
                  <a:cubicBezTo>
                    <a:pt x="223785" y="53255"/>
                    <a:pt x="211320" y="16996"/>
                    <a:pt x="190358" y="13597"/>
                  </a:cubicBezTo>
                  <a:cubicBezTo>
                    <a:pt x="169396" y="10198"/>
                    <a:pt x="140502" y="32294"/>
                    <a:pt x="118974" y="44191"/>
                  </a:cubicBezTo>
                  <a:cubicBezTo>
                    <a:pt x="97446" y="56088"/>
                    <a:pt x="81016" y="72518"/>
                    <a:pt x="61187" y="84982"/>
                  </a:cubicBezTo>
                  <a:cubicBezTo>
                    <a:pt x="41358" y="97446"/>
                    <a:pt x="20679" y="108210"/>
                    <a:pt x="0" y="118974"/>
                  </a:cubicBezTo>
                </a:path>
              </a:pathLst>
            </a:custGeom>
            <a:noFill/>
            <a:ln w="28575" cap="flat" cmpd="sng">
              <a:solidFill>
                <a:schemeClr val="folHlink"/>
              </a:solidFill>
              <a:prstDash val="solid"/>
              <a:round/>
              <a:headEnd type="none" w="med" len="med"/>
              <a:tailEnd type="none" w="med" len="med"/>
            </a:ln>
            <a:effectLst>
              <a:glow rad="139700">
                <a:schemeClr val="accent4">
                  <a:satMod val="175000"/>
                  <a:alpha val="40000"/>
                </a:schemeClr>
              </a:glow>
              <a:outerShdw blurRad="50800" dist="50800" dir="5400000" algn="ctr" rotWithShape="0">
                <a:schemeClr val="bg1"/>
              </a:outerShdw>
            </a:effectLst>
          </p:spPr>
          <p:txBody>
            <a:bodyPr rot="10800000" vert="eaVert" wrap="none">
              <a:spAutoFit/>
            </a:bodyPr>
            <a:lstStyle/>
            <a:p>
              <a:pPr>
                <a:defRPr/>
              </a:pPr>
              <a:endParaRPr lang="en-US" dirty="0">
                <a:latin typeface="Arial" pitchFamily="34" charset="0"/>
                <a:cs typeface="Arial" pitchFamily="34" charset="0"/>
              </a:endParaRPr>
            </a:p>
          </p:txBody>
        </p:sp>
      </p:grpSp>
      <p:grpSp>
        <p:nvGrpSpPr>
          <p:cNvPr id="7" name="Group 33"/>
          <p:cNvGrpSpPr>
            <a:grpSpLocks/>
          </p:cNvGrpSpPr>
          <p:nvPr/>
        </p:nvGrpSpPr>
        <p:grpSpPr bwMode="auto">
          <a:xfrm>
            <a:off x="3362325" y="3035936"/>
            <a:ext cx="1846263" cy="2726689"/>
            <a:chOff x="3362323" y="3035300"/>
            <a:chExt cx="1846265" cy="2727326"/>
          </a:xfrm>
        </p:grpSpPr>
        <p:grpSp>
          <p:nvGrpSpPr>
            <p:cNvPr id="8" name="Group 29"/>
            <p:cNvGrpSpPr>
              <a:grpSpLocks/>
            </p:cNvGrpSpPr>
            <p:nvPr/>
          </p:nvGrpSpPr>
          <p:grpSpPr bwMode="auto">
            <a:xfrm>
              <a:off x="3362323" y="3035300"/>
              <a:ext cx="1846265" cy="2727326"/>
              <a:chOff x="3362323" y="3035300"/>
              <a:chExt cx="1846265" cy="2727326"/>
            </a:xfrm>
          </p:grpSpPr>
          <p:sp>
            <p:nvSpPr>
              <p:cNvPr id="53" name="Freeform 9"/>
              <p:cNvSpPr>
                <a:spLocks/>
              </p:cNvSpPr>
              <p:nvPr/>
            </p:nvSpPr>
            <p:spPr bwMode="auto">
              <a:xfrm>
                <a:off x="3362323" y="4752978"/>
                <a:ext cx="838203" cy="1009648"/>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051 w 1054"/>
                  <a:gd name="connsiteY0" fmla="*/ 0 h 1713"/>
                  <a:gd name="connsiteX1" fmla="*/ 943 w 1054"/>
                  <a:gd name="connsiteY1" fmla="*/ 161 h 1713"/>
                  <a:gd name="connsiteX2" fmla="*/ 636 w 1054"/>
                  <a:gd name="connsiteY2" fmla="*/ 303 h 1713"/>
                  <a:gd name="connsiteX3" fmla="*/ 395 w 1054"/>
                  <a:gd name="connsiteY3" fmla="*/ 476 h 1713"/>
                  <a:gd name="connsiteX4" fmla="*/ 324 w 1054"/>
                  <a:gd name="connsiteY4" fmla="*/ 540 h 1713"/>
                  <a:gd name="connsiteX5" fmla="*/ 69 w 1054"/>
                  <a:gd name="connsiteY5" fmla="*/ 666 h 1713"/>
                  <a:gd name="connsiteX6" fmla="*/ 0 w 1054"/>
                  <a:gd name="connsiteY6" fmla="*/ 1052 h 1713"/>
                  <a:gd name="connsiteX7" fmla="*/ 303 w 1054"/>
                  <a:gd name="connsiteY7" fmla="*/ 1148 h 1713"/>
                  <a:gd name="connsiteX8" fmla="*/ 276 w 1054"/>
                  <a:gd name="connsiteY8" fmla="*/ 1563 h 1713"/>
                  <a:gd name="connsiteX9" fmla="*/ 613 w 1054"/>
                  <a:gd name="connsiteY9" fmla="*/ 1590 h 1713"/>
                  <a:gd name="connsiteX10" fmla="*/ 607 w 1054"/>
                  <a:gd name="connsiteY10" fmla="*/ 1713 h 1713"/>
                  <a:gd name="connsiteX0" fmla="*/ 943 w 943"/>
                  <a:gd name="connsiteY0" fmla="*/ 0 h 1552"/>
                  <a:gd name="connsiteX1" fmla="*/ 636 w 943"/>
                  <a:gd name="connsiteY1" fmla="*/ 142 h 1552"/>
                  <a:gd name="connsiteX2" fmla="*/ 395 w 943"/>
                  <a:gd name="connsiteY2" fmla="*/ 315 h 1552"/>
                  <a:gd name="connsiteX3" fmla="*/ 324 w 943"/>
                  <a:gd name="connsiteY3" fmla="*/ 379 h 1552"/>
                  <a:gd name="connsiteX4" fmla="*/ 69 w 943"/>
                  <a:gd name="connsiteY4" fmla="*/ 505 h 1552"/>
                  <a:gd name="connsiteX5" fmla="*/ 0 w 943"/>
                  <a:gd name="connsiteY5" fmla="*/ 891 h 1552"/>
                  <a:gd name="connsiteX6" fmla="*/ 303 w 943"/>
                  <a:gd name="connsiteY6" fmla="*/ 987 h 1552"/>
                  <a:gd name="connsiteX7" fmla="*/ 276 w 943"/>
                  <a:gd name="connsiteY7" fmla="*/ 1402 h 1552"/>
                  <a:gd name="connsiteX8" fmla="*/ 613 w 943"/>
                  <a:gd name="connsiteY8" fmla="*/ 1429 h 1552"/>
                  <a:gd name="connsiteX9" fmla="*/ 607 w 943"/>
                  <a:gd name="connsiteY9" fmla="*/ 1552 h 1552"/>
                  <a:gd name="connsiteX0" fmla="*/ 636 w 636"/>
                  <a:gd name="connsiteY0" fmla="*/ 0 h 1410"/>
                  <a:gd name="connsiteX1" fmla="*/ 395 w 636"/>
                  <a:gd name="connsiteY1" fmla="*/ 173 h 1410"/>
                  <a:gd name="connsiteX2" fmla="*/ 324 w 636"/>
                  <a:gd name="connsiteY2" fmla="*/ 237 h 1410"/>
                  <a:gd name="connsiteX3" fmla="*/ 69 w 636"/>
                  <a:gd name="connsiteY3" fmla="*/ 363 h 1410"/>
                  <a:gd name="connsiteX4" fmla="*/ 0 w 636"/>
                  <a:gd name="connsiteY4" fmla="*/ 749 h 1410"/>
                  <a:gd name="connsiteX5" fmla="*/ 303 w 636"/>
                  <a:gd name="connsiteY5" fmla="*/ 845 h 1410"/>
                  <a:gd name="connsiteX6" fmla="*/ 276 w 636"/>
                  <a:gd name="connsiteY6" fmla="*/ 1260 h 1410"/>
                  <a:gd name="connsiteX7" fmla="*/ 613 w 636"/>
                  <a:gd name="connsiteY7" fmla="*/ 1287 h 1410"/>
                  <a:gd name="connsiteX8" fmla="*/ 607 w 636"/>
                  <a:gd name="connsiteY8" fmla="*/ 1410 h 1410"/>
                  <a:gd name="connsiteX0" fmla="*/ 395 w 613"/>
                  <a:gd name="connsiteY0" fmla="*/ 0 h 1237"/>
                  <a:gd name="connsiteX1" fmla="*/ 324 w 613"/>
                  <a:gd name="connsiteY1" fmla="*/ 64 h 1237"/>
                  <a:gd name="connsiteX2" fmla="*/ 69 w 613"/>
                  <a:gd name="connsiteY2" fmla="*/ 190 h 1237"/>
                  <a:gd name="connsiteX3" fmla="*/ 0 w 613"/>
                  <a:gd name="connsiteY3" fmla="*/ 576 h 1237"/>
                  <a:gd name="connsiteX4" fmla="*/ 303 w 613"/>
                  <a:gd name="connsiteY4" fmla="*/ 672 h 1237"/>
                  <a:gd name="connsiteX5" fmla="*/ 276 w 613"/>
                  <a:gd name="connsiteY5" fmla="*/ 1087 h 1237"/>
                  <a:gd name="connsiteX6" fmla="*/ 613 w 613"/>
                  <a:gd name="connsiteY6" fmla="*/ 1114 h 1237"/>
                  <a:gd name="connsiteX7" fmla="*/ 607 w 613"/>
                  <a:gd name="connsiteY7" fmla="*/ 1237 h 1237"/>
                  <a:gd name="connsiteX0" fmla="*/ 324 w 613"/>
                  <a:gd name="connsiteY0" fmla="*/ 0 h 1173"/>
                  <a:gd name="connsiteX1" fmla="*/ 69 w 613"/>
                  <a:gd name="connsiteY1" fmla="*/ 126 h 1173"/>
                  <a:gd name="connsiteX2" fmla="*/ 0 w 613"/>
                  <a:gd name="connsiteY2" fmla="*/ 512 h 1173"/>
                  <a:gd name="connsiteX3" fmla="*/ 303 w 613"/>
                  <a:gd name="connsiteY3" fmla="*/ 608 h 1173"/>
                  <a:gd name="connsiteX4" fmla="*/ 276 w 613"/>
                  <a:gd name="connsiteY4" fmla="*/ 1023 h 1173"/>
                  <a:gd name="connsiteX5" fmla="*/ 613 w 613"/>
                  <a:gd name="connsiteY5" fmla="*/ 1050 h 1173"/>
                  <a:gd name="connsiteX6" fmla="*/ 607 w 613"/>
                  <a:gd name="connsiteY6" fmla="*/ 1173 h 1173"/>
                  <a:gd name="connsiteX0" fmla="*/ 69 w 613"/>
                  <a:gd name="connsiteY0" fmla="*/ 0 h 1047"/>
                  <a:gd name="connsiteX1" fmla="*/ 0 w 613"/>
                  <a:gd name="connsiteY1" fmla="*/ 386 h 1047"/>
                  <a:gd name="connsiteX2" fmla="*/ 303 w 613"/>
                  <a:gd name="connsiteY2" fmla="*/ 482 h 1047"/>
                  <a:gd name="connsiteX3" fmla="*/ 276 w 613"/>
                  <a:gd name="connsiteY3" fmla="*/ 897 h 1047"/>
                  <a:gd name="connsiteX4" fmla="*/ 613 w 613"/>
                  <a:gd name="connsiteY4" fmla="*/ 924 h 1047"/>
                  <a:gd name="connsiteX5" fmla="*/ 607 w 613"/>
                  <a:gd name="connsiteY5" fmla="*/ 1047 h 1047"/>
                  <a:gd name="connsiteX0" fmla="*/ 0 w 613"/>
                  <a:gd name="connsiteY0" fmla="*/ 0 h 661"/>
                  <a:gd name="connsiteX1" fmla="*/ 303 w 613"/>
                  <a:gd name="connsiteY1" fmla="*/ 96 h 661"/>
                  <a:gd name="connsiteX2" fmla="*/ 276 w 613"/>
                  <a:gd name="connsiteY2" fmla="*/ 511 h 661"/>
                  <a:gd name="connsiteX3" fmla="*/ 613 w 613"/>
                  <a:gd name="connsiteY3" fmla="*/ 538 h 661"/>
                  <a:gd name="connsiteX4" fmla="*/ 607 w 613"/>
                  <a:gd name="connsiteY4" fmla="*/ 661 h 661"/>
                  <a:gd name="connsiteX0" fmla="*/ 34 w 344"/>
                  <a:gd name="connsiteY0" fmla="*/ 0 h 565"/>
                  <a:gd name="connsiteX1" fmla="*/ 7 w 344"/>
                  <a:gd name="connsiteY1" fmla="*/ 415 h 565"/>
                  <a:gd name="connsiteX2" fmla="*/ 344 w 344"/>
                  <a:gd name="connsiteY2" fmla="*/ 442 h 565"/>
                  <a:gd name="connsiteX3" fmla="*/ 338 w 344"/>
                  <a:gd name="connsiteY3" fmla="*/ 565 h 565"/>
                  <a:gd name="connsiteX0" fmla="*/ 79 w 389"/>
                  <a:gd name="connsiteY0" fmla="*/ 0 h 565"/>
                  <a:gd name="connsiteX1" fmla="*/ 79 w 389"/>
                  <a:gd name="connsiteY1" fmla="*/ 76 h 565"/>
                  <a:gd name="connsiteX2" fmla="*/ 52 w 389"/>
                  <a:gd name="connsiteY2" fmla="*/ 415 h 565"/>
                  <a:gd name="connsiteX3" fmla="*/ 389 w 389"/>
                  <a:gd name="connsiteY3" fmla="*/ 442 h 565"/>
                  <a:gd name="connsiteX4" fmla="*/ 383 w 389"/>
                  <a:gd name="connsiteY4" fmla="*/ 565 h 565"/>
                  <a:gd name="connsiteX0" fmla="*/ 90 w 400"/>
                  <a:gd name="connsiteY0" fmla="*/ 0 h 565"/>
                  <a:gd name="connsiteX1" fmla="*/ 90 w 400"/>
                  <a:gd name="connsiteY1" fmla="*/ 76 h 565"/>
                  <a:gd name="connsiteX2" fmla="*/ 63 w 400"/>
                  <a:gd name="connsiteY2" fmla="*/ 415 h 565"/>
                  <a:gd name="connsiteX3" fmla="*/ 400 w 400"/>
                  <a:gd name="connsiteY3" fmla="*/ 442 h 565"/>
                  <a:gd name="connsiteX4" fmla="*/ 394 w 400"/>
                  <a:gd name="connsiteY4" fmla="*/ 565 h 565"/>
                  <a:gd name="connsiteX0" fmla="*/ 0 w 550"/>
                  <a:gd name="connsiteY0" fmla="*/ 0 h 661"/>
                  <a:gd name="connsiteX1" fmla="*/ 240 w 550"/>
                  <a:gd name="connsiteY1" fmla="*/ 172 h 661"/>
                  <a:gd name="connsiteX2" fmla="*/ 213 w 550"/>
                  <a:gd name="connsiteY2" fmla="*/ 511 h 661"/>
                  <a:gd name="connsiteX3" fmla="*/ 550 w 550"/>
                  <a:gd name="connsiteY3" fmla="*/ 538 h 661"/>
                  <a:gd name="connsiteX4" fmla="*/ 544 w 550"/>
                  <a:gd name="connsiteY4" fmla="*/ 661 h 661"/>
                  <a:gd name="connsiteX0" fmla="*/ 0 w 550"/>
                  <a:gd name="connsiteY0" fmla="*/ 0 h 661"/>
                  <a:gd name="connsiteX1" fmla="*/ 240 w 550"/>
                  <a:gd name="connsiteY1" fmla="*/ 172 h 661"/>
                  <a:gd name="connsiteX2" fmla="*/ 255 w 550"/>
                  <a:gd name="connsiteY2" fmla="*/ 194 h 661"/>
                  <a:gd name="connsiteX3" fmla="*/ 213 w 550"/>
                  <a:gd name="connsiteY3" fmla="*/ 511 h 661"/>
                  <a:gd name="connsiteX4" fmla="*/ 550 w 550"/>
                  <a:gd name="connsiteY4" fmla="*/ 538 h 661"/>
                  <a:gd name="connsiteX5" fmla="*/ 544 w 550"/>
                  <a:gd name="connsiteY5" fmla="*/ 661 h 661"/>
                  <a:gd name="connsiteX0" fmla="*/ 0 w 550"/>
                  <a:gd name="connsiteY0" fmla="*/ 0 h 661"/>
                  <a:gd name="connsiteX1" fmla="*/ 255 w 550"/>
                  <a:gd name="connsiteY1" fmla="*/ 194 h 661"/>
                  <a:gd name="connsiteX2" fmla="*/ 213 w 550"/>
                  <a:gd name="connsiteY2" fmla="*/ 511 h 661"/>
                  <a:gd name="connsiteX3" fmla="*/ 550 w 550"/>
                  <a:gd name="connsiteY3" fmla="*/ 538 h 661"/>
                  <a:gd name="connsiteX4" fmla="*/ 544 w 550"/>
                  <a:gd name="connsiteY4" fmla="*/ 661 h 661"/>
                  <a:gd name="connsiteX0" fmla="*/ 0 w 550"/>
                  <a:gd name="connsiteY0" fmla="*/ 0 h 661"/>
                  <a:gd name="connsiteX1" fmla="*/ 255 w 550"/>
                  <a:gd name="connsiteY1" fmla="*/ 194 h 661"/>
                  <a:gd name="connsiteX2" fmla="*/ 213 w 550"/>
                  <a:gd name="connsiteY2" fmla="*/ 511 h 661"/>
                  <a:gd name="connsiteX3" fmla="*/ 550 w 550"/>
                  <a:gd name="connsiteY3" fmla="*/ 538 h 661"/>
                  <a:gd name="connsiteX4" fmla="*/ 544 w 550"/>
                  <a:gd name="connsiteY4" fmla="*/ 661 h 661"/>
                  <a:gd name="connsiteX0" fmla="*/ 0 w 550"/>
                  <a:gd name="connsiteY0" fmla="*/ 0 h 661"/>
                  <a:gd name="connsiteX1" fmla="*/ 255 w 550"/>
                  <a:gd name="connsiteY1" fmla="*/ 194 h 661"/>
                  <a:gd name="connsiteX2" fmla="*/ 213 w 550"/>
                  <a:gd name="connsiteY2" fmla="*/ 511 h 661"/>
                  <a:gd name="connsiteX3" fmla="*/ 550 w 550"/>
                  <a:gd name="connsiteY3" fmla="*/ 538 h 661"/>
                  <a:gd name="connsiteX4" fmla="*/ 544 w 550"/>
                  <a:gd name="connsiteY4" fmla="*/ 661 h 661"/>
                  <a:gd name="connsiteX0" fmla="*/ 0 w 550"/>
                  <a:gd name="connsiteY0" fmla="*/ 0 h 661"/>
                  <a:gd name="connsiteX1" fmla="*/ 255 w 550"/>
                  <a:gd name="connsiteY1" fmla="*/ 194 h 661"/>
                  <a:gd name="connsiteX2" fmla="*/ 213 w 550"/>
                  <a:gd name="connsiteY2" fmla="*/ 511 h 661"/>
                  <a:gd name="connsiteX3" fmla="*/ 550 w 550"/>
                  <a:gd name="connsiteY3" fmla="*/ 538 h 661"/>
                  <a:gd name="connsiteX4" fmla="*/ 544 w 550"/>
                  <a:gd name="connsiteY4" fmla="*/ 661 h 661"/>
                  <a:gd name="connsiteX0" fmla="*/ 0 w 550"/>
                  <a:gd name="connsiteY0" fmla="*/ 0 h 661"/>
                  <a:gd name="connsiteX1" fmla="*/ 255 w 550"/>
                  <a:gd name="connsiteY1" fmla="*/ 194 h 661"/>
                  <a:gd name="connsiteX2" fmla="*/ 213 w 550"/>
                  <a:gd name="connsiteY2" fmla="*/ 511 h 661"/>
                  <a:gd name="connsiteX3" fmla="*/ 550 w 550"/>
                  <a:gd name="connsiteY3" fmla="*/ 538 h 661"/>
                  <a:gd name="connsiteX4" fmla="*/ 544 w 550"/>
                  <a:gd name="connsiteY4" fmla="*/ 661 h 661"/>
                  <a:gd name="connsiteX0" fmla="*/ 0 w 550"/>
                  <a:gd name="connsiteY0" fmla="*/ 0 h 661"/>
                  <a:gd name="connsiteX1" fmla="*/ 255 w 550"/>
                  <a:gd name="connsiteY1" fmla="*/ 194 h 661"/>
                  <a:gd name="connsiteX2" fmla="*/ 213 w 550"/>
                  <a:gd name="connsiteY2" fmla="*/ 511 h 661"/>
                  <a:gd name="connsiteX3" fmla="*/ 550 w 550"/>
                  <a:gd name="connsiteY3" fmla="*/ 538 h 661"/>
                  <a:gd name="connsiteX4" fmla="*/ 544 w 550"/>
                  <a:gd name="connsiteY4" fmla="*/ 661 h 661"/>
                  <a:gd name="connsiteX0" fmla="*/ 0 w 550"/>
                  <a:gd name="connsiteY0" fmla="*/ 0 h 661"/>
                  <a:gd name="connsiteX1" fmla="*/ 255 w 550"/>
                  <a:gd name="connsiteY1" fmla="*/ 194 h 661"/>
                  <a:gd name="connsiteX2" fmla="*/ 213 w 550"/>
                  <a:gd name="connsiteY2" fmla="*/ 511 h 661"/>
                  <a:gd name="connsiteX3" fmla="*/ 550 w 550"/>
                  <a:gd name="connsiteY3" fmla="*/ 538 h 661"/>
                  <a:gd name="connsiteX4" fmla="*/ 544 w 550"/>
                  <a:gd name="connsiteY4" fmla="*/ 661 h 661"/>
                  <a:gd name="connsiteX0" fmla="*/ 0 w 528"/>
                  <a:gd name="connsiteY0" fmla="*/ 0 h 636"/>
                  <a:gd name="connsiteX1" fmla="*/ 233 w 528"/>
                  <a:gd name="connsiteY1" fmla="*/ 169 h 636"/>
                  <a:gd name="connsiteX2" fmla="*/ 191 w 528"/>
                  <a:gd name="connsiteY2" fmla="*/ 486 h 636"/>
                  <a:gd name="connsiteX3" fmla="*/ 528 w 528"/>
                  <a:gd name="connsiteY3" fmla="*/ 513 h 636"/>
                  <a:gd name="connsiteX4" fmla="*/ 522 w 528"/>
                  <a:gd name="connsiteY4" fmla="*/ 636 h 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 h="636">
                    <a:moveTo>
                      <a:pt x="0" y="0"/>
                    </a:moveTo>
                    <a:cubicBezTo>
                      <a:pt x="53" y="41"/>
                      <a:pt x="135" y="86"/>
                      <a:pt x="233" y="169"/>
                    </a:cubicBezTo>
                    <a:cubicBezTo>
                      <a:pt x="223" y="328"/>
                      <a:pt x="213" y="312"/>
                      <a:pt x="191" y="486"/>
                    </a:cubicBezTo>
                    <a:cubicBezTo>
                      <a:pt x="382" y="509"/>
                      <a:pt x="413" y="498"/>
                      <a:pt x="528" y="513"/>
                    </a:cubicBezTo>
                    <a:cubicBezTo>
                      <a:pt x="528" y="581"/>
                      <a:pt x="514" y="595"/>
                      <a:pt x="522" y="636"/>
                    </a:cubicBezTo>
                  </a:path>
                </a:pathLst>
              </a:custGeom>
              <a:noFill/>
              <a:ln w="28575" cap="flat" cmpd="sng">
                <a:solidFill>
                  <a:schemeClr val="folHlink"/>
                </a:solidFill>
                <a:prstDash val="solid"/>
                <a:round/>
                <a:headEnd type="none" w="med" len="med"/>
                <a:tailEnd type="none" w="med" len="med"/>
              </a:ln>
              <a:effectLst>
                <a:glow rad="139700">
                  <a:schemeClr val="accent4">
                    <a:satMod val="175000"/>
                    <a:alpha val="40000"/>
                  </a:schemeClr>
                </a:glow>
                <a:outerShdw dist="50800" dir="2700000" algn="ctr" rotWithShape="0">
                  <a:schemeClr val="bg1"/>
                </a:outerShdw>
              </a:effectLst>
            </p:spPr>
            <p:txBody>
              <a:bodyPr rot="10800000" vert="eaVert" wrap="none">
                <a:spAutoFit/>
              </a:bodyPr>
              <a:lstStyle/>
              <a:p>
                <a:pPr>
                  <a:defRPr/>
                </a:pPr>
                <a:endParaRPr lang="en-US" dirty="0">
                  <a:latin typeface="Arial" pitchFamily="34" charset="0"/>
                  <a:cs typeface="Arial" pitchFamily="34" charset="0"/>
                </a:endParaRPr>
              </a:p>
            </p:txBody>
          </p:sp>
          <p:sp>
            <p:nvSpPr>
              <p:cNvPr id="54" name="Freeform 9"/>
              <p:cNvSpPr>
                <a:spLocks/>
              </p:cNvSpPr>
              <p:nvPr/>
            </p:nvSpPr>
            <p:spPr bwMode="auto">
              <a:xfrm>
                <a:off x="3859211" y="3035300"/>
                <a:ext cx="1349377" cy="779461"/>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595"/>
                  <a:gd name="connsiteX1" fmla="*/ 1051 w 1248"/>
                  <a:gd name="connsiteY1" fmla="*/ 5 h 1595"/>
                  <a:gd name="connsiteX2" fmla="*/ 943 w 1248"/>
                  <a:gd name="connsiteY2" fmla="*/ 166 h 1595"/>
                  <a:gd name="connsiteX3" fmla="*/ 636 w 1248"/>
                  <a:gd name="connsiteY3" fmla="*/ 308 h 1595"/>
                  <a:gd name="connsiteX4" fmla="*/ 395 w 1248"/>
                  <a:gd name="connsiteY4" fmla="*/ 481 h 1595"/>
                  <a:gd name="connsiteX5" fmla="*/ 324 w 1248"/>
                  <a:gd name="connsiteY5" fmla="*/ 545 h 1595"/>
                  <a:gd name="connsiteX6" fmla="*/ 69 w 1248"/>
                  <a:gd name="connsiteY6" fmla="*/ 671 h 1595"/>
                  <a:gd name="connsiteX7" fmla="*/ 0 w 1248"/>
                  <a:gd name="connsiteY7" fmla="*/ 1057 h 1595"/>
                  <a:gd name="connsiteX8" fmla="*/ 303 w 1248"/>
                  <a:gd name="connsiteY8" fmla="*/ 1153 h 1595"/>
                  <a:gd name="connsiteX9" fmla="*/ 276 w 1248"/>
                  <a:gd name="connsiteY9" fmla="*/ 1568 h 1595"/>
                  <a:gd name="connsiteX10" fmla="*/ 613 w 1248"/>
                  <a:gd name="connsiteY10" fmla="*/ 1595 h 1595"/>
                  <a:gd name="connsiteX0" fmla="*/ 1248 w 1248"/>
                  <a:gd name="connsiteY0" fmla="*/ 7 h 1568"/>
                  <a:gd name="connsiteX1" fmla="*/ 1051 w 1248"/>
                  <a:gd name="connsiteY1" fmla="*/ 5 h 1568"/>
                  <a:gd name="connsiteX2" fmla="*/ 943 w 1248"/>
                  <a:gd name="connsiteY2" fmla="*/ 166 h 1568"/>
                  <a:gd name="connsiteX3" fmla="*/ 636 w 1248"/>
                  <a:gd name="connsiteY3" fmla="*/ 308 h 1568"/>
                  <a:gd name="connsiteX4" fmla="*/ 395 w 1248"/>
                  <a:gd name="connsiteY4" fmla="*/ 481 h 1568"/>
                  <a:gd name="connsiteX5" fmla="*/ 324 w 1248"/>
                  <a:gd name="connsiteY5" fmla="*/ 545 h 1568"/>
                  <a:gd name="connsiteX6" fmla="*/ 69 w 1248"/>
                  <a:gd name="connsiteY6" fmla="*/ 671 h 1568"/>
                  <a:gd name="connsiteX7" fmla="*/ 0 w 1248"/>
                  <a:gd name="connsiteY7" fmla="*/ 1057 h 1568"/>
                  <a:gd name="connsiteX8" fmla="*/ 303 w 1248"/>
                  <a:gd name="connsiteY8" fmla="*/ 1153 h 1568"/>
                  <a:gd name="connsiteX9" fmla="*/ 276 w 1248"/>
                  <a:gd name="connsiteY9" fmla="*/ 1568 h 1568"/>
                  <a:gd name="connsiteX0" fmla="*/ 1248 w 1248"/>
                  <a:gd name="connsiteY0" fmla="*/ 7 h 1153"/>
                  <a:gd name="connsiteX1" fmla="*/ 1051 w 1248"/>
                  <a:gd name="connsiteY1" fmla="*/ 5 h 1153"/>
                  <a:gd name="connsiteX2" fmla="*/ 943 w 1248"/>
                  <a:gd name="connsiteY2" fmla="*/ 166 h 1153"/>
                  <a:gd name="connsiteX3" fmla="*/ 636 w 1248"/>
                  <a:gd name="connsiteY3" fmla="*/ 308 h 1153"/>
                  <a:gd name="connsiteX4" fmla="*/ 395 w 1248"/>
                  <a:gd name="connsiteY4" fmla="*/ 481 h 1153"/>
                  <a:gd name="connsiteX5" fmla="*/ 324 w 1248"/>
                  <a:gd name="connsiteY5" fmla="*/ 545 h 1153"/>
                  <a:gd name="connsiteX6" fmla="*/ 69 w 1248"/>
                  <a:gd name="connsiteY6" fmla="*/ 671 h 1153"/>
                  <a:gd name="connsiteX7" fmla="*/ 0 w 1248"/>
                  <a:gd name="connsiteY7" fmla="*/ 1057 h 1153"/>
                  <a:gd name="connsiteX8" fmla="*/ 303 w 1248"/>
                  <a:gd name="connsiteY8" fmla="*/ 1153 h 1153"/>
                  <a:gd name="connsiteX0" fmla="*/ 1248 w 1248"/>
                  <a:gd name="connsiteY0" fmla="*/ 7 h 1057"/>
                  <a:gd name="connsiteX1" fmla="*/ 1051 w 1248"/>
                  <a:gd name="connsiteY1" fmla="*/ 5 h 1057"/>
                  <a:gd name="connsiteX2" fmla="*/ 943 w 1248"/>
                  <a:gd name="connsiteY2" fmla="*/ 166 h 1057"/>
                  <a:gd name="connsiteX3" fmla="*/ 636 w 1248"/>
                  <a:gd name="connsiteY3" fmla="*/ 308 h 1057"/>
                  <a:gd name="connsiteX4" fmla="*/ 395 w 1248"/>
                  <a:gd name="connsiteY4" fmla="*/ 481 h 1057"/>
                  <a:gd name="connsiteX5" fmla="*/ 324 w 1248"/>
                  <a:gd name="connsiteY5" fmla="*/ 545 h 1057"/>
                  <a:gd name="connsiteX6" fmla="*/ 69 w 1248"/>
                  <a:gd name="connsiteY6" fmla="*/ 671 h 1057"/>
                  <a:gd name="connsiteX7" fmla="*/ 0 w 1248"/>
                  <a:gd name="connsiteY7" fmla="*/ 1057 h 1057"/>
                  <a:gd name="connsiteX0" fmla="*/ 1179 w 1179"/>
                  <a:gd name="connsiteY0" fmla="*/ 7 h 671"/>
                  <a:gd name="connsiteX1" fmla="*/ 982 w 1179"/>
                  <a:gd name="connsiteY1" fmla="*/ 5 h 671"/>
                  <a:gd name="connsiteX2" fmla="*/ 874 w 1179"/>
                  <a:gd name="connsiteY2" fmla="*/ 166 h 671"/>
                  <a:gd name="connsiteX3" fmla="*/ 567 w 1179"/>
                  <a:gd name="connsiteY3" fmla="*/ 308 h 671"/>
                  <a:gd name="connsiteX4" fmla="*/ 326 w 1179"/>
                  <a:gd name="connsiteY4" fmla="*/ 481 h 671"/>
                  <a:gd name="connsiteX5" fmla="*/ 255 w 1179"/>
                  <a:gd name="connsiteY5" fmla="*/ 545 h 671"/>
                  <a:gd name="connsiteX6" fmla="*/ 0 w 1179"/>
                  <a:gd name="connsiteY6" fmla="*/ 671 h 671"/>
                  <a:gd name="connsiteX0" fmla="*/ 924 w 924"/>
                  <a:gd name="connsiteY0" fmla="*/ 7 h 545"/>
                  <a:gd name="connsiteX1" fmla="*/ 727 w 924"/>
                  <a:gd name="connsiteY1" fmla="*/ 5 h 545"/>
                  <a:gd name="connsiteX2" fmla="*/ 619 w 924"/>
                  <a:gd name="connsiteY2" fmla="*/ 166 h 545"/>
                  <a:gd name="connsiteX3" fmla="*/ 312 w 924"/>
                  <a:gd name="connsiteY3" fmla="*/ 308 h 545"/>
                  <a:gd name="connsiteX4" fmla="*/ 71 w 924"/>
                  <a:gd name="connsiteY4" fmla="*/ 481 h 545"/>
                  <a:gd name="connsiteX5" fmla="*/ 0 w 924"/>
                  <a:gd name="connsiteY5" fmla="*/ 545 h 545"/>
                  <a:gd name="connsiteX0" fmla="*/ 853 w 853"/>
                  <a:gd name="connsiteY0" fmla="*/ 7 h 481"/>
                  <a:gd name="connsiteX1" fmla="*/ 656 w 853"/>
                  <a:gd name="connsiteY1" fmla="*/ 5 h 481"/>
                  <a:gd name="connsiteX2" fmla="*/ 548 w 853"/>
                  <a:gd name="connsiteY2" fmla="*/ 166 h 481"/>
                  <a:gd name="connsiteX3" fmla="*/ 241 w 853"/>
                  <a:gd name="connsiteY3" fmla="*/ 308 h 481"/>
                  <a:gd name="connsiteX4" fmla="*/ 0 w 853"/>
                  <a:gd name="connsiteY4" fmla="*/ 481 h 481"/>
                  <a:gd name="connsiteX0" fmla="*/ 853 w 853"/>
                  <a:gd name="connsiteY0" fmla="*/ 7 h 481"/>
                  <a:gd name="connsiteX1" fmla="*/ 656 w 853"/>
                  <a:gd name="connsiteY1" fmla="*/ 5 h 481"/>
                  <a:gd name="connsiteX2" fmla="*/ 548 w 853"/>
                  <a:gd name="connsiteY2" fmla="*/ 166 h 481"/>
                  <a:gd name="connsiteX3" fmla="*/ 241 w 853"/>
                  <a:gd name="connsiteY3" fmla="*/ 308 h 481"/>
                  <a:gd name="connsiteX4" fmla="*/ 0 w 853"/>
                  <a:gd name="connsiteY4" fmla="*/ 481 h 481"/>
                  <a:gd name="connsiteX0" fmla="*/ 853 w 853"/>
                  <a:gd name="connsiteY0" fmla="*/ 7 h 481"/>
                  <a:gd name="connsiteX1" fmla="*/ 656 w 853"/>
                  <a:gd name="connsiteY1" fmla="*/ 5 h 481"/>
                  <a:gd name="connsiteX2" fmla="*/ 548 w 853"/>
                  <a:gd name="connsiteY2" fmla="*/ 166 h 481"/>
                  <a:gd name="connsiteX3" fmla="*/ 241 w 853"/>
                  <a:gd name="connsiteY3" fmla="*/ 308 h 481"/>
                  <a:gd name="connsiteX4" fmla="*/ 0 w 853"/>
                  <a:gd name="connsiteY4" fmla="*/ 481 h 481"/>
                  <a:gd name="connsiteX0" fmla="*/ 850 w 850"/>
                  <a:gd name="connsiteY0" fmla="*/ 7 h 491"/>
                  <a:gd name="connsiteX1" fmla="*/ 653 w 850"/>
                  <a:gd name="connsiteY1" fmla="*/ 5 h 491"/>
                  <a:gd name="connsiteX2" fmla="*/ 545 w 850"/>
                  <a:gd name="connsiteY2" fmla="*/ 166 h 491"/>
                  <a:gd name="connsiteX3" fmla="*/ 238 w 850"/>
                  <a:gd name="connsiteY3" fmla="*/ 308 h 491"/>
                  <a:gd name="connsiteX4" fmla="*/ 0 w 850"/>
                  <a:gd name="connsiteY4" fmla="*/ 491 h 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 h="491">
                    <a:moveTo>
                      <a:pt x="850" y="7"/>
                    </a:moveTo>
                    <a:cubicBezTo>
                      <a:pt x="711" y="2"/>
                      <a:pt x="804" y="0"/>
                      <a:pt x="653" y="5"/>
                    </a:cubicBezTo>
                    <a:cubicBezTo>
                      <a:pt x="581" y="98"/>
                      <a:pt x="656" y="90"/>
                      <a:pt x="545" y="166"/>
                    </a:cubicBezTo>
                    <a:cubicBezTo>
                      <a:pt x="496" y="211"/>
                      <a:pt x="329" y="254"/>
                      <a:pt x="238" y="308"/>
                    </a:cubicBezTo>
                    <a:cubicBezTo>
                      <a:pt x="147" y="362"/>
                      <a:pt x="52" y="451"/>
                      <a:pt x="0" y="491"/>
                    </a:cubicBezTo>
                  </a:path>
                </a:pathLst>
              </a:custGeom>
              <a:noFill/>
              <a:ln w="28575" cap="flat" cmpd="sng">
                <a:solidFill>
                  <a:schemeClr val="folHlink"/>
                </a:solidFill>
                <a:prstDash val="solid"/>
                <a:round/>
                <a:headEnd type="none" w="med" len="med"/>
                <a:tailEnd type="none" w="med" len="med"/>
              </a:ln>
              <a:effectLst>
                <a:glow rad="139700">
                  <a:schemeClr val="accent4">
                    <a:satMod val="175000"/>
                    <a:alpha val="40000"/>
                  </a:schemeClr>
                </a:glow>
                <a:outerShdw dist="25400" dir="2700000" algn="ctr" rotWithShape="0">
                  <a:schemeClr val="bg1"/>
                </a:outerShdw>
              </a:effectLst>
            </p:spPr>
            <p:txBody>
              <a:bodyPr rot="10800000" vert="eaVert" wrap="none"/>
              <a:lstStyle/>
              <a:p>
                <a:pPr>
                  <a:defRPr/>
                </a:pPr>
                <a:endParaRPr lang="en-US" dirty="0">
                  <a:latin typeface="Arial" pitchFamily="34" charset="0"/>
                  <a:cs typeface="Arial" pitchFamily="34" charset="0"/>
                </a:endParaRPr>
              </a:p>
            </p:txBody>
          </p:sp>
        </p:grpSp>
        <p:sp>
          <p:nvSpPr>
            <p:cNvPr id="52" name="Freeform 9"/>
            <p:cNvSpPr>
              <a:spLocks/>
            </p:cNvSpPr>
            <p:nvPr/>
          </p:nvSpPr>
          <p:spPr bwMode="auto">
            <a:xfrm>
              <a:off x="3371841" y="3843337"/>
              <a:ext cx="485783" cy="882650"/>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051 w 1054"/>
                <a:gd name="connsiteY0" fmla="*/ 0 h 1713"/>
                <a:gd name="connsiteX1" fmla="*/ 943 w 1054"/>
                <a:gd name="connsiteY1" fmla="*/ 161 h 1713"/>
                <a:gd name="connsiteX2" fmla="*/ 636 w 1054"/>
                <a:gd name="connsiteY2" fmla="*/ 303 h 1713"/>
                <a:gd name="connsiteX3" fmla="*/ 395 w 1054"/>
                <a:gd name="connsiteY3" fmla="*/ 476 h 1713"/>
                <a:gd name="connsiteX4" fmla="*/ 324 w 1054"/>
                <a:gd name="connsiteY4" fmla="*/ 540 h 1713"/>
                <a:gd name="connsiteX5" fmla="*/ 69 w 1054"/>
                <a:gd name="connsiteY5" fmla="*/ 666 h 1713"/>
                <a:gd name="connsiteX6" fmla="*/ 0 w 1054"/>
                <a:gd name="connsiteY6" fmla="*/ 1052 h 1713"/>
                <a:gd name="connsiteX7" fmla="*/ 303 w 1054"/>
                <a:gd name="connsiteY7" fmla="*/ 1148 h 1713"/>
                <a:gd name="connsiteX8" fmla="*/ 276 w 1054"/>
                <a:gd name="connsiteY8" fmla="*/ 1563 h 1713"/>
                <a:gd name="connsiteX9" fmla="*/ 613 w 1054"/>
                <a:gd name="connsiteY9" fmla="*/ 1590 h 1713"/>
                <a:gd name="connsiteX10" fmla="*/ 607 w 1054"/>
                <a:gd name="connsiteY10" fmla="*/ 1713 h 1713"/>
                <a:gd name="connsiteX0" fmla="*/ 943 w 943"/>
                <a:gd name="connsiteY0" fmla="*/ 0 h 1552"/>
                <a:gd name="connsiteX1" fmla="*/ 636 w 943"/>
                <a:gd name="connsiteY1" fmla="*/ 142 h 1552"/>
                <a:gd name="connsiteX2" fmla="*/ 395 w 943"/>
                <a:gd name="connsiteY2" fmla="*/ 315 h 1552"/>
                <a:gd name="connsiteX3" fmla="*/ 324 w 943"/>
                <a:gd name="connsiteY3" fmla="*/ 379 h 1552"/>
                <a:gd name="connsiteX4" fmla="*/ 69 w 943"/>
                <a:gd name="connsiteY4" fmla="*/ 505 h 1552"/>
                <a:gd name="connsiteX5" fmla="*/ 0 w 943"/>
                <a:gd name="connsiteY5" fmla="*/ 891 h 1552"/>
                <a:gd name="connsiteX6" fmla="*/ 303 w 943"/>
                <a:gd name="connsiteY6" fmla="*/ 987 h 1552"/>
                <a:gd name="connsiteX7" fmla="*/ 276 w 943"/>
                <a:gd name="connsiteY7" fmla="*/ 1402 h 1552"/>
                <a:gd name="connsiteX8" fmla="*/ 613 w 943"/>
                <a:gd name="connsiteY8" fmla="*/ 1429 h 1552"/>
                <a:gd name="connsiteX9" fmla="*/ 607 w 943"/>
                <a:gd name="connsiteY9" fmla="*/ 1552 h 1552"/>
                <a:gd name="connsiteX0" fmla="*/ 636 w 636"/>
                <a:gd name="connsiteY0" fmla="*/ 0 h 1410"/>
                <a:gd name="connsiteX1" fmla="*/ 395 w 636"/>
                <a:gd name="connsiteY1" fmla="*/ 173 h 1410"/>
                <a:gd name="connsiteX2" fmla="*/ 324 w 636"/>
                <a:gd name="connsiteY2" fmla="*/ 237 h 1410"/>
                <a:gd name="connsiteX3" fmla="*/ 69 w 636"/>
                <a:gd name="connsiteY3" fmla="*/ 363 h 1410"/>
                <a:gd name="connsiteX4" fmla="*/ 0 w 636"/>
                <a:gd name="connsiteY4" fmla="*/ 749 h 1410"/>
                <a:gd name="connsiteX5" fmla="*/ 303 w 636"/>
                <a:gd name="connsiteY5" fmla="*/ 845 h 1410"/>
                <a:gd name="connsiteX6" fmla="*/ 276 w 636"/>
                <a:gd name="connsiteY6" fmla="*/ 1260 h 1410"/>
                <a:gd name="connsiteX7" fmla="*/ 613 w 636"/>
                <a:gd name="connsiteY7" fmla="*/ 1287 h 1410"/>
                <a:gd name="connsiteX8" fmla="*/ 607 w 636"/>
                <a:gd name="connsiteY8" fmla="*/ 1410 h 1410"/>
                <a:gd name="connsiteX0" fmla="*/ 395 w 613"/>
                <a:gd name="connsiteY0" fmla="*/ 0 h 1237"/>
                <a:gd name="connsiteX1" fmla="*/ 324 w 613"/>
                <a:gd name="connsiteY1" fmla="*/ 64 h 1237"/>
                <a:gd name="connsiteX2" fmla="*/ 69 w 613"/>
                <a:gd name="connsiteY2" fmla="*/ 190 h 1237"/>
                <a:gd name="connsiteX3" fmla="*/ 0 w 613"/>
                <a:gd name="connsiteY3" fmla="*/ 576 h 1237"/>
                <a:gd name="connsiteX4" fmla="*/ 303 w 613"/>
                <a:gd name="connsiteY4" fmla="*/ 672 h 1237"/>
                <a:gd name="connsiteX5" fmla="*/ 276 w 613"/>
                <a:gd name="connsiteY5" fmla="*/ 1087 h 1237"/>
                <a:gd name="connsiteX6" fmla="*/ 613 w 613"/>
                <a:gd name="connsiteY6" fmla="*/ 1114 h 1237"/>
                <a:gd name="connsiteX7" fmla="*/ 607 w 613"/>
                <a:gd name="connsiteY7" fmla="*/ 1237 h 1237"/>
                <a:gd name="connsiteX0" fmla="*/ 324 w 613"/>
                <a:gd name="connsiteY0" fmla="*/ 0 h 1173"/>
                <a:gd name="connsiteX1" fmla="*/ 69 w 613"/>
                <a:gd name="connsiteY1" fmla="*/ 126 h 1173"/>
                <a:gd name="connsiteX2" fmla="*/ 0 w 613"/>
                <a:gd name="connsiteY2" fmla="*/ 512 h 1173"/>
                <a:gd name="connsiteX3" fmla="*/ 303 w 613"/>
                <a:gd name="connsiteY3" fmla="*/ 608 h 1173"/>
                <a:gd name="connsiteX4" fmla="*/ 276 w 613"/>
                <a:gd name="connsiteY4" fmla="*/ 1023 h 1173"/>
                <a:gd name="connsiteX5" fmla="*/ 613 w 613"/>
                <a:gd name="connsiteY5" fmla="*/ 1050 h 1173"/>
                <a:gd name="connsiteX6" fmla="*/ 607 w 613"/>
                <a:gd name="connsiteY6" fmla="*/ 1173 h 1173"/>
                <a:gd name="connsiteX0" fmla="*/ 69 w 613"/>
                <a:gd name="connsiteY0" fmla="*/ 0 h 1047"/>
                <a:gd name="connsiteX1" fmla="*/ 0 w 613"/>
                <a:gd name="connsiteY1" fmla="*/ 386 h 1047"/>
                <a:gd name="connsiteX2" fmla="*/ 303 w 613"/>
                <a:gd name="connsiteY2" fmla="*/ 482 h 1047"/>
                <a:gd name="connsiteX3" fmla="*/ 276 w 613"/>
                <a:gd name="connsiteY3" fmla="*/ 897 h 1047"/>
                <a:gd name="connsiteX4" fmla="*/ 613 w 613"/>
                <a:gd name="connsiteY4" fmla="*/ 924 h 1047"/>
                <a:gd name="connsiteX5" fmla="*/ 607 w 613"/>
                <a:gd name="connsiteY5" fmla="*/ 1047 h 1047"/>
                <a:gd name="connsiteX0" fmla="*/ 69 w 607"/>
                <a:gd name="connsiteY0" fmla="*/ 0 h 1047"/>
                <a:gd name="connsiteX1" fmla="*/ 0 w 607"/>
                <a:gd name="connsiteY1" fmla="*/ 386 h 1047"/>
                <a:gd name="connsiteX2" fmla="*/ 303 w 607"/>
                <a:gd name="connsiteY2" fmla="*/ 482 h 1047"/>
                <a:gd name="connsiteX3" fmla="*/ 276 w 607"/>
                <a:gd name="connsiteY3" fmla="*/ 897 h 1047"/>
                <a:gd name="connsiteX4" fmla="*/ 607 w 607"/>
                <a:gd name="connsiteY4" fmla="*/ 1047 h 1047"/>
                <a:gd name="connsiteX0" fmla="*/ 69 w 607"/>
                <a:gd name="connsiteY0" fmla="*/ 0 h 1047"/>
                <a:gd name="connsiteX1" fmla="*/ 0 w 607"/>
                <a:gd name="connsiteY1" fmla="*/ 386 h 1047"/>
                <a:gd name="connsiteX2" fmla="*/ 303 w 607"/>
                <a:gd name="connsiteY2" fmla="*/ 482 h 1047"/>
                <a:gd name="connsiteX3" fmla="*/ 607 w 607"/>
                <a:gd name="connsiteY3" fmla="*/ 1047 h 1047"/>
                <a:gd name="connsiteX0" fmla="*/ 69 w 303"/>
                <a:gd name="connsiteY0" fmla="*/ 0 h 482"/>
                <a:gd name="connsiteX1" fmla="*/ 0 w 303"/>
                <a:gd name="connsiteY1" fmla="*/ 386 h 482"/>
                <a:gd name="connsiteX2" fmla="*/ 303 w 303"/>
                <a:gd name="connsiteY2" fmla="*/ 482 h 482"/>
                <a:gd name="connsiteX0" fmla="*/ 69 w 69"/>
                <a:gd name="connsiteY0" fmla="*/ 0 h 386"/>
                <a:gd name="connsiteX1" fmla="*/ 0 w 69"/>
                <a:gd name="connsiteY1" fmla="*/ 386 h 386"/>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78 w 378"/>
                <a:gd name="connsiteY0" fmla="*/ 0 h 557"/>
                <a:gd name="connsiteX1" fmla="*/ 0 w 378"/>
                <a:gd name="connsiteY1" fmla="*/ 557 h 557"/>
                <a:gd name="connsiteX0" fmla="*/ 393 w 393"/>
                <a:gd name="connsiteY0" fmla="*/ 0 h 554"/>
                <a:gd name="connsiteX1" fmla="*/ 0 w 393"/>
                <a:gd name="connsiteY1" fmla="*/ 554 h 554"/>
                <a:gd name="connsiteX0" fmla="*/ 57 w 57"/>
                <a:gd name="connsiteY0" fmla="*/ 0 h 554"/>
                <a:gd name="connsiteX1" fmla="*/ 0 w 57"/>
                <a:gd name="connsiteY1" fmla="*/ 554 h 554"/>
                <a:gd name="connsiteX0" fmla="*/ 57 w 57"/>
                <a:gd name="connsiteY0" fmla="*/ 0 h 698"/>
                <a:gd name="connsiteX1" fmla="*/ 0 w 57"/>
                <a:gd name="connsiteY1" fmla="*/ 698 h 698"/>
                <a:gd name="connsiteX0" fmla="*/ 99 w 99"/>
                <a:gd name="connsiteY0" fmla="*/ 0 h 656"/>
                <a:gd name="connsiteX1" fmla="*/ 0 w 99"/>
                <a:gd name="connsiteY1" fmla="*/ 656 h 656"/>
                <a:gd name="connsiteX0" fmla="*/ 19 w 86"/>
                <a:gd name="connsiteY0" fmla="*/ 0 h 560"/>
                <a:gd name="connsiteX1" fmla="*/ 67 w 86"/>
                <a:gd name="connsiteY1" fmla="*/ 560 h 560"/>
                <a:gd name="connsiteX0" fmla="*/ 108 w 108"/>
                <a:gd name="connsiteY0" fmla="*/ 0 h 659"/>
                <a:gd name="connsiteX1" fmla="*/ 0 w 108"/>
                <a:gd name="connsiteY1" fmla="*/ 659 h 659"/>
                <a:gd name="connsiteX0" fmla="*/ 444 w 444"/>
                <a:gd name="connsiteY0" fmla="*/ 0 h 515"/>
                <a:gd name="connsiteX1" fmla="*/ 0 w 444"/>
                <a:gd name="connsiteY1" fmla="*/ 515 h 515"/>
                <a:gd name="connsiteX0" fmla="*/ 99 w 99"/>
                <a:gd name="connsiteY0" fmla="*/ 0 h 656"/>
                <a:gd name="connsiteX1" fmla="*/ 0 w 99"/>
                <a:gd name="connsiteY1" fmla="*/ 656 h 656"/>
                <a:gd name="connsiteX0" fmla="*/ 99 w 99"/>
                <a:gd name="connsiteY0" fmla="*/ 0 h 656"/>
                <a:gd name="connsiteX1" fmla="*/ 0 w 99"/>
                <a:gd name="connsiteY1" fmla="*/ 656 h 656"/>
                <a:gd name="connsiteX0" fmla="*/ 81 w 81"/>
                <a:gd name="connsiteY0" fmla="*/ 0 h 659"/>
                <a:gd name="connsiteX1" fmla="*/ 0 w 81"/>
                <a:gd name="connsiteY1" fmla="*/ 659 h 659"/>
                <a:gd name="connsiteX0" fmla="*/ 84 w 84"/>
                <a:gd name="connsiteY0" fmla="*/ 0 h 644"/>
                <a:gd name="connsiteX1" fmla="*/ 0 w 84"/>
                <a:gd name="connsiteY1" fmla="*/ 644 h 644"/>
                <a:gd name="connsiteX0" fmla="*/ 84 w 97"/>
                <a:gd name="connsiteY0" fmla="*/ 9 h 653"/>
                <a:gd name="connsiteX1" fmla="*/ 96 w 97"/>
                <a:gd name="connsiteY1" fmla="*/ 0 h 653"/>
                <a:gd name="connsiteX2" fmla="*/ 0 w 97"/>
                <a:gd name="connsiteY2" fmla="*/ 653 h 653"/>
                <a:gd name="connsiteX0" fmla="*/ 338 w 351"/>
                <a:gd name="connsiteY0" fmla="*/ 9 h 604"/>
                <a:gd name="connsiteX1" fmla="*/ 350 w 351"/>
                <a:gd name="connsiteY1" fmla="*/ 0 h 604"/>
                <a:gd name="connsiteX2" fmla="*/ 0 w 351"/>
                <a:gd name="connsiteY2" fmla="*/ 604 h 604"/>
                <a:gd name="connsiteX0" fmla="*/ 338 w 351"/>
                <a:gd name="connsiteY0" fmla="*/ 9 h 604"/>
                <a:gd name="connsiteX1" fmla="*/ 350 w 351"/>
                <a:gd name="connsiteY1" fmla="*/ 0 h 604"/>
                <a:gd name="connsiteX2" fmla="*/ 0 w 351"/>
                <a:gd name="connsiteY2" fmla="*/ 604 h 604"/>
                <a:gd name="connsiteX0" fmla="*/ 338 w 338"/>
                <a:gd name="connsiteY0" fmla="*/ 0 h 595"/>
                <a:gd name="connsiteX1" fmla="*/ 0 w 338"/>
                <a:gd name="connsiteY1" fmla="*/ 595 h 595"/>
                <a:gd name="connsiteX0" fmla="*/ 306 w 306"/>
                <a:gd name="connsiteY0" fmla="*/ 0 h 556"/>
                <a:gd name="connsiteX1" fmla="*/ 0 w 306"/>
                <a:gd name="connsiteY1" fmla="*/ 556 h 556"/>
              </a:gdLst>
              <a:ahLst/>
              <a:cxnLst>
                <a:cxn ang="0">
                  <a:pos x="connsiteX0" y="connsiteY0"/>
                </a:cxn>
                <a:cxn ang="0">
                  <a:pos x="connsiteX1" y="connsiteY1"/>
                </a:cxn>
              </a:cxnLst>
              <a:rect l="l" t="t" r="r" b="b"/>
              <a:pathLst>
                <a:path w="306" h="556">
                  <a:moveTo>
                    <a:pt x="306" y="0"/>
                  </a:moveTo>
                  <a:cubicBezTo>
                    <a:pt x="236" y="124"/>
                    <a:pt x="71" y="432"/>
                    <a:pt x="0" y="556"/>
                  </a:cubicBezTo>
                </a:path>
              </a:pathLst>
            </a:custGeom>
            <a:noFill/>
            <a:ln w="57150" cap="flat" cmpd="sng">
              <a:solidFill>
                <a:schemeClr val="accent2">
                  <a:lumMod val="90000"/>
                </a:schemeClr>
              </a:solidFill>
              <a:prstDash val="sysDash"/>
              <a:round/>
              <a:headEnd type="none" w="med" len="med"/>
              <a:tailEnd type="none" w="med" len="med"/>
            </a:ln>
            <a:effectLst>
              <a:glow rad="139700">
                <a:schemeClr val="accent4">
                  <a:satMod val="175000"/>
                  <a:alpha val="40000"/>
                </a:schemeClr>
              </a:glow>
              <a:outerShdw blurRad="50800" dist="50800" dir="5400000" algn="ctr" rotWithShape="0">
                <a:schemeClr val="bg1"/>
              </a:outerShdw>
            </a:effectLst>
          </p:spPr>
          <p:txBody>
            <a:bodyPr rot="10800000" vert="eaVert" wrap="none">
              <a:spAutoFit/>
            </a:bodyPr>
            <a:lstStyle/>
            <a:p>
              <a:pPr>
                <a:defRPr/>
              </a:pPr>
              <a:endParaRPr lang="en-US" dirty="0">
                <a:latin typeface="Arial" pitchFamily="34" charset="0"/>
                <a:cs typeface="Arial" pitchFamily="34" charset="0"/>
              </a:endParaRPr>
            </a:p>
          </p:txBody>
        </p:sp>
      </p:grpSp>
      <p:sp>
        <p:nvSpPr>
          <p:cNvPr id="55" name="Freeform 9"/>
          <p:cNvSpPr>
            <a:spLocks/>
          </p:cNvSpPr>
          <p:nvPr/>
        </p:nvSpPr>
        <p:spPr bwMode="auto">
          <a:xfrm>
            <a:off x="4491036" y="3429001"/>
            <a:ext cx="766765" cy="2408236"/>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051 w 1054"/>
              <a:gd name="connsiteY0" fmla="*/ 0 h 1713"/>
              <a:gd name="connsiteX1" fmla="*/ 943 w 1054"/>
              <a:gd name="connsiteY1" fmla="*/ 161 h 1713"/>
              <a:gd name="connsiteX2" fmla="*/ 636 w 1054"/>
              <a:gd name="connsiteY2" fmla="*/ 303 h 1713"/>
              <a:gd name="connsiteX3" fmla="*/ 395 w 1054"/>
              <a:gd name="connsiteY3" fmla="*/ 476 h 1713"/>
              <a:gd name="connsiteX4" fmla="*/ 324 w 1054"/>
              <a:gd name="connsiteY4" fmla="*/ 540 h 1713"/>
              <a:gd name="connsiteX5" fmla="*/ 69 w 1054"/>
              <a:gd name="connsiteY5" fmla="*/ 666 h 1713"/>
              <a:gd name="connsiteX6" fmla="*/ 0 w 1054"/>
              <a:gd name="connsiteY6" fmla="*/ 1052 h 1713"/>
              <a:gd name="connsiteX7" fmla="*/ 303 w 1054"/>
              <a:gd name="connsiteY7" fmla="*/ 1148 h 1713"/>
              <a:gd name="connsiteX8" fmla="*/ 276 w 1054"/>
              <a:gd name="connsiteY8" fmla="*/ 1563 h 1713"/>
              <a:gd name="connsiteX9" fmla="*/ 613 w 1054"/>
              <a:gd name="connsiteY9" fmla="*/ 1590 h 1713"/>
              <a:gd name="connsiteX10" fmla="*/ 607 w 1054"/>
              <a:gd name="connsiteY10" fmla="*/ 1713 h 1713"/>
              <a:gd name="connsiteX0" fmla="*/ 943 w 943"/>
              <a:gd name="connsiteY0" fmla="*/ 0 h 1552"/>
              <a:gd name="connsiteX1" fmla="*/ 636 w 943"/>
              <a:gd name="connsiteY1" fmla="*/ 142 h 1552"/>
              <a:gd name="connsiteX2" fmla="*/ 395 w 943"/>
              <a:gd name="connsiteY2" fmla="*/ 315 h 1552"/>
              <a:gd name="connsiteX3" fmla="*/ 324 w 943"/>
              <a:gd name="connsiteY3" fmla="*/ 379 h 1552"/>
              <a:gd name="connsiteX4" fmla="*/ 69 w 943"/>
              <a:gd name="connsiteY4" fmla="*/ 505 h 1552"/>
              <a:gd name="connsiteX5" fmla="*/ 0 w 943"/>
              <a:gd name="connsiteY5" fmla="*/ 891 h 1552"/>
              <a:gd name="connsiteX6" fmla="*/ 303 w 943"/>
              <a:gd name="connsiteY6" fmla="*/ 987 h 1552"/>
              <a:gd name="connsiteX7" fmla="*/ 276 w 943"/>
              <a:gd name="connsiteY7" fmla="*/ 1402 h 1552"/>
              <a:gd name="connsiteX8" fmla="*/ 613 w 943"/>
              <a:gd name="connsiteY8" fmla="*/ 1429 h 1552"/>
              <a:gd name="connsiteX9" fmla="*/ 607 w 943"/>
              <a:gd name="connsiteY9" fmla="*/ 1552 h 1552"/>
              <a:gd name="connsiteX0" fmla="*/ 636 w 636"/>
              <a:gd name="connsiteY0" fmla="*/ 0 h 1410"/>
              <a:gd name="connsiteX1" fmla="*/ 395 w 636"/>
              <a:gd name="connsiteY1" fmla="*/ 173 h 1410"/>
              <a:gd name="connsiteX2" fmla="*/ 324 w 636"/>
              <a:gd name="connsiteY2" fmla="*/ 237 h 1410"/>
              <a:gd name="connsiteX3" fmla="*/ 69 w 636"/>
              <a:gd name="connsiteY3" fmla="*/ 363 h 1410"/>
              <a:gd name="connsiteX4" fmla="*/ 0 w 636"/>
              <a:gd name="connsiteY4" fmla="*/ 749 h 1410"/>
              <a:gd name="connsiteX5" fmla="*/ 303 w 636"/>
              <a:gd name="connsiteY5" fmla="*/ 845 h 1410"/>
              <a:gd name="connsiteX6" fmla="*/ 276 w 636"/>
              <a:gd name="connsiteY6" fmla="*/ 1260 h 1410"/>
              <a:gd name="connsiteX7" fmla="*/ 613 w 636"/>
              <a:gd name="connsiteY7" fmla="*/ 1287 h 1410"/>
              <a:gd name="connsiteX8" fmla="*/ 607 w 636"/>
              <a:gd name="connsiteY8" fmla="*/ 1410 h 1410"/>
              <a:gd name="connsiteX0" fmla="*/ 395 w 613"/>
              <a:gd name="connsiteY0" fmla="*/ 0 h 1237"/>
              <a:gd name="connsiteX1" fmla="*/ 324 w 613"/>
              <a:gd name="connsiteY1" fmla="*/ 64 h 1237"/>
              <a:gd name="connsiteX2" fmla="*/ 69 w 613"/>
              <a:gd name="connsiteY2" fmla="*/ 190 h 1237"/>
              <a:gd name="connsiteX3" fmla="*/ 0 w 613"/>
              <a:gd name="connsiteY3" fmla="*/ 576 h 1237"/>
              <a:gd name="connsiteX4" fmla="*/ 303 w 613"/>
              <a:gd name="connsiteY4" fmla="*/ 672 h 1237"/>
              <a:gd name="connsiteX5" fmla="*/ 276 w 613"/>
              <a:gd name="connsiteY5" fmla="*/ 1087 h 1237"/>
              <a:gd name="connsiteX6" fmla="*/ 613 w 613"/>
              <a:gd name="connsiteY6" fmla="*/ 1114 h 1237"/>
              <a:gd name="connsiteX7" fmla="*/ 607 w 613"/>
              <a:gd name="connsiteY7" fmla="*/ 1237 h 1237"/>
              <a:gd name="connsiteX0" fmla="*/ 324 w 613"/>
              <a:gd name="connsiteY0" fmla="*/ 0 h 1173"/>
              <a:gd name="connsiteX1" fmla="*/ 69 w 613"/>
              <a:gd name="connsiteY1" fmla="*/ 126 h 1173"/>
              <a:gd name="connsiteX2" fmla="*/ 0 w 613"/>
              <a:gd name="connsiteY2" fmla="*/ 512 h 1173"/>
              <a:gd name="connsiteX3" fmla="*/ 303 w 613"/>
              <a:gd name="connsiteY3" fmla="*/ 608 h 1173"/>
              <a:gd name="connsiteX4" fmla="*/ 276 w 613"/>
              <a:gd name="connsiteY4" fmla="*/ 1023 h 1173"/>
              <a:gd name="connsiteX5" fmla="*/ 613 w 613"/>
              <a:gd name="connsiteY5" fmla="*/ 1050 h 1173"/>
              <a:gd name="connsiteX6" fmla="*/ 607 w 613"/>
              <a:gd name="connsiteY6" fmla="*/ 1173 h 1173"/>
              <a:gd name="connsiteX0" fmla="*/ 69 w 613"/>
              <a:gd name="connsiteY0" fmla="*/ 0 h 1047"/>
              <a:gd name="connsiteX1" fmla="*/ 0 w 613"/>
              <a:gd name="connsiteY1" fmla="*/ 386 h 1047"/>
              <a:gd name="connsiteX2" fmla="*/ 303 w 613"/>
              <a:gd name="connsiteY2" fmla="*/ 482 h 1047"/>
              <a:gd name="connsiteX3" fmla="*/ 276 w 613"/>
              <a:gd name="connsiteY3" fmla="*/ 897 h 1047"/>
              <a:gd name="connsiteX4" fmla="*/ 613 w 613"/>
              <a:gd name="connsiteY4" fmla="*/ 924 h 1047"/>
              <a:gd name="connsiteX5" fmla="*/ 607 w 613"/>
              <a:gd name="connsiteY5" fmla="*/ 1047 h 1047"/>
              <a:gd name="connsiteX0" fmla="*/ 69 w 607"/>
              <a:gd name="connsiteY0" fmla="*/ 0 h 1047"/>
              <a:gd name="connsiteX1" fmla="*/ 0 w 607"/>
              <a:gd name="connsiteY1" fmla="*/ 386 h 1047"/>
              <a:gd name="connsiteX2" fmla="*/ 303 w 607"/>
              <a:gd name="connsiteY2" fmla="*/ 482 h 1047"/>
              <a:gd name="connsiteX3" fmla="*/ 276 w 607"/>
              <a:gd name="connsiteY3" fmla="*/ 897 h 1047"/>
              <a:gd name="connsiteX4" fmla="*/ 607 w 607"/>
              <a:gd name="connsiteY4" fmla="*/ 1047 h 1047"/>
              <a:gd name="connsiteX0" fmla="*/ 69 w 607"/>
              <a:gd name="connsiteY0" fmla="*/ 0 h 1047"/>
              <a:gd name="connsiteX1" fmla="*/ 0 w 607"/>
              <a:gd name="connsiteY1" fmla="*/ 386 h 1047"/>
              <a:gd name="connsiteX2" fmla="*/ 303 w 607"/>
              <a:gd name="connsiteY2" fmla="*/ 482 h 1047"/>
              <a:gd name="connsiteX3" fmla="*/ 607 w 607"/>
              <a:gd name="connsiteY3" fmla="*/ 1047 h 1047"/>
              <a:gd name="connsiteX0" fmla="*/ 69 w 303"/>
              <a:gd name="connsiteY0" fmla="*/ 0 h 482"/>
              <a:gd name="connsiteX1" fmla="*/ 0 w 303"/>
              <a:gd name="connsiteY1" fmla="*/ 386 h 482"/>
              <a:gd name="connsiteX2" fmla="*/ 303 w 303"/>
              <a:gd name="connsiteY2" fmla="*/ 482 h 482"/>
              <a:gd name="connsiteX0" fmla="*/ 69 w 69"/>
              <a:gd name="connsiteY0" fmla="*/ 0 h 386"/>
              <a:gd name="connsiteX1" fmla="*/ 0 w 69"/>
              <a:gd name="connsiteY1" fmla="*/ 386 h 386"/>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78 w 378"/>
              <a:gd name="connsiteY0" fmla="*/ 0 h 557"/>
              <a:gd name="connsiteX1" fmla="*/ 0 w 378"/>
              <a:gd name="connsiteY1" fmla="*/ 557 h 557"/>
              <a:gd name="connsiteX0" fmla="*/ 393 w 393"/>
              <a:gd name="connsiteY0" fmla="*/ 0 h 554"/>
              <a:gd name="connsiteX1" fmla="*/ 0 w 393"/>
              <a:gd name="connsiteY1" fmla="*/ 554 h 554"/>
              <a:gd name="connsiteX0" fmla="*/ 393 w 1235"/>
              <a:gd name="connsiteY0" fmla="*/ 189 h 743"/>
              <a:gd name="connsiteX1" fmla="*/ 1235 w 1235"/>
              <a:gd name="connsiteY1" fmla="*/ 0 h 743"/>
              <a:gd name="connsiteX2" fmla="*/ 0 w 1235"/>
              <a:gd name="connsiteY2" fmla="*/ 743 h 743"/>
              <a:gd name="connsiteX0" fmla="*/ 393 w 393"/>
              <a:gd name="connsiteY0" fmla="*/ 0 h 554"/>
              <a:gd name="connsiteX1" fmla="*/ 0 w 393"/>
              <a:gd name="connsiteY1" fmla="*/ 554 h 554"/>
              <a:gd name="connsiteX0" fmla="*/ 1401 w 1401"/>
              <a:gd name="connsiteY0" fmla="*/ 0 h 794"/>
              <a:gd name="connsiteX1" fmla="*/ 0 w 1401"/>
              <a:gd name="connsiteY1" fmla="*/ 794 h 794"/>
              <a:gd name="connsiteX0" fmla="*/ 1209 w 1209"/>
              <a:gd name="connsiteY0" fmla="*/ 0 h 794"/>
              <a:gd name="connsiteX1" fmla="*/ 0 w 1209"/>
              <a:gd name="connsiteY1" fmla="*/ 794 h 794"/>
              <a:gd name="connsiteX0" fmla="*/ 345 w 345"/>
              <a:gd name="connsiteY0" fmla="*/ 0 h 1514"/>
              <a:gd name="connsiteX1" fmla="*/ 0 w 345"/>
              <a:gd name="connsiteY1" fmla="*/ 1514 h 1514"/>
              <a:gd name="connsiteX0" fmla="*/ 573 w 573"/>
              <a:gd name="connsiteY0" fmla="*/ 0 h 1514"/>
              <a:gd name="connsiteX1" fmla="*/ 0 w 573"/>
              <a:gd name="connsiteY1" fmla="*/ 1514 h 1514"/>
              <a:gd name="connsiteX0" fmla="*/ 573 w 573"/>
              <a:gd name="connsiteY0" fmla="*/ 0 h 1514"/>
              <a:gd name="connsiteX1" fmla="*/ 0 w 573"/>
              <a:gd name="connsiteY1" fmla="*/ 1514 h 1514"/>
            </a:gdLst>
            <a:ahLst/>
            <a:cxnLst>
              <a:cxn ang="0">
                <a:pos x="connsiteX0" y="connsiteY0"/>
              </a:cxn>
              <a:cxn ang="0">
                <a:pos x="connsiteX1" y="connsiteY1"/>
              </a:cxn>
            </a:cxnLst>
            <a:rect l="l" t="t" r="r" b="b"/>
            <a:pathLst>
              <a:path w="573" h="1514">
                <a:moveTo>
                  <a:pt x="573" y="0"/>
                </a:moveTo>
                <a:lnTo>
                  <a:pt x="0" y="1514"/>
                </a:lnTo>
              </a:path>
            </a:pathLst>
          </a:custGeom>
          <a:noFill/>
          <a:ln w="28575" cap="flat" cmpd="sng">
            <a:solidFill>
              <a:srgbClr val="92D050"/>
            </a:solidFill>
            <a:prstDash val="sysDash"/>
            <a:round/>
            <a:headEnd type="none" w="med" len="med"/>
            <a:tailEnd type="none" w="med" len="med"/>
          </a:ln>
          <a:effectLst>
            <a:glow rad="139700">
              <a:schemeClr val="accent4">
                <a:satMod val="175000"/>
                <a:alpha val="40000"/>
              </a:schemeClr>
            </a:glow>
            <a:outerShdw blurRad="50800" dist="50800" dir="5400000" algn="ctr" rotWithShape="0">
              <a:schemeClr val="bg1"/>
            </a:outerShdw>
          </a:effectLst>
        </p:spPr>
        <p:txBody>
          <a:bodyPr rot="10800000" vert="eaVert" wrap="square">
            <a:spAutoFit/>
          </a:bodyPr>
          <a:lstStyle/>
          <a:p>
            <a:pPr>
              <a:defRPr/>
            </a:pPr>
            <a:endParaRPr lang="en-US" dirty="0">
              <a:latin typeface="Arial" pitchFamily="34" charset="0"/>
              <a:cs typeface="Arial" pitchFamily="34" charset="0"/>
            </a:endParaRPr>
          </a:p>
        </p:txBody>
      </p:sp>
      <p:sp>
        <p:nvSpPr>
          <p:cNvPr id="40" name="Text Box 24"/>
          <p:cNvSpPr txBox="1">
            <a:spLocks noChangeArrowheads="1"/>
          </p:cNvSpPr>
          <p:nvPr/>
        </p:nvSpPr>
        <p:spPr bwMode="invGray">
          <a:xfrm>
            <a:off x="217488" y="179388"/>
            <a:ext cx="8728075" cy="1328737"/>
          </a:xfrm>
          <a:prstGeom prst="rect">
            <a:avLst/>
          </a:prstGeom>
          <a:noFill/>
          <a:ln w="9525">
            <a:noFill/>
            <a:miter lim="800000"/>
            <a:headEnd/>
            <a:tailEnd/>
          </a:ln>
          <a:effectLst>
            <a:outerShdw dist="35921" dir="2700000" algn="ctr" rotWithShape="0">
              <a:srgbClr val="000000"/>
            </a:outerShdw>
          </a:effectLst>
        </p:spPr>
        <p:txBody>
          <a:bodyPr anchor="ctr"/>
          <a:lstStyle/>
          <a:p>
            <a:pPr algn="r" defTabSz="914363" fontAlgn="auto">
              <a:spcAft>
                <a:spcPts val="0"/>
              </a:spcAft>
              <a:defRPr/>
            </a:pPr>
            <a: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Bay-Delta Conservation Plan</a:t>
            </a:r>
          </a:p>
          <a:p>
            <a:pPr algn="r">
              <a:defRPr/>
            </a:pPr>
            <a:r>
              <a:rPr lang="en-US" sz="3200" b="1" dirty="0">
                <a:latin typeface="+mj-lt"/>
                <a:ea typeface="+mj-ea"/>
                <a:cs typeface="+mj-cs"/>
              </a:rPr>
              <a:t>Dual-Conveyance </a:t>
            </a:r>
            <a:r>
              <a:rPr lang="en-US" sz="3200" b="1" dirty="0" smtClean="0">
                <a:latin typeface="+mj-lt"/>
                <a:ea typeface="+mj-ea"/>
                <a:cs typeface="+mj-cs"/>
              </a:rPr>
              <a:t>− Intake Options</a:t>
            </a:r>
            <a:endParaRPr lang="en-US" sz="3200" b="1" dirty="0">
              <a:latin typeface="+mj-lt"/>
              <a:ea typeface="+mj-ea"/>
              <a:cs typeface="+mj-cs"/>
            </a:endParaRPr>
          </a:p>
        </p:txBody>
      </p:sp>
      <p:pic>
        <p:nvPicPr>
          <p:cNvPr id="41" name="Picture 4"/>
          <p:cNvPicPr>
            <a:picLocks noChangeAspect="1" noChangeArrowheads="1"/>
          </p:cNvPicPr>
          <p:nvPr/>
        </p:nvPicPr>
        <p:blipFill>
          <a:blip r:embed="rId4" cstate="print">
            <a:lum bright="-9000" contrast="15000"/>
          </a:blip>
          <a:srcRect/>
          <a:stretch>
            <a:fillRect/>
          </a:stretch>
        </p:blipFill>
        <p:spPr bwMode="auto">
          <a:xfrm>
            <a:off x="347406" y="385600"/>
            <a:ext cx="1033433" cy="1062200"/>
          </a:xfrm>
          <a:prstGeom prst="rect">
            <a:avLst/>
          </a:prstGeom>
          <a:ln>
            <a:noFill/>
          </a:ln>
          <a:effectLst>
            <a:glow rad="101600">
              <a:schemeClr val="accent4">
                <a:satMod val="175000"/>
                <a:alpha val="40000"/>
              </a:schemeClr>
            </a:glow>
            <a:reflection blurRad="6350" stA="50000" endA="300" endPos="55500" dist="508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0" name="Rectangle 59"/>
          <p:cNvSpPr/>
          <p:nvPr/>
        </p:nvSpPr>
        <p:spPr bwMode="auto">
          <a:xfrm>
            <a:off x="4648200" y="3124200"/>
            <a:ext cx="990600" cy="609600"/>
          </a:xfrm>
          <a:prstGeom prst="rect">
            <a:avLst/>
          </a:prstGeom>
          <a:noFill/>
          <a:ln w="76200">
            <a:solidFill>
              <a:srgbClr val="FFFF00"/>
            </a:solidFill>
          </a:ln>
          <a:effectLst>
            <a:glow rad="101600">
              <a:schemeClr val="bg1">
                <a:alpha val="60000"/>
              </a:schemeClr>
            </a:glow>
          </a:effectLs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nvGrpSpPr>
          <p:cNvPr id="9" name="Group 43"/>
          <p:cNvGrpSpPr>
            <a:grpSpLocks noChangeAspect="1"/>
          </p:cNvGrpSpPr>
          <p:nvPr/>
        </p:nvGrpSpPr>
        <p:grpSpPr>
          <a:xfrm>
            <a:off x="1283112" y="1532605"/>
            <a:ext cx="6858002" cy="5143499"/>
            <a:chOff x="-1" y="1"/>
            <a:chExt cx="9144001" cy="6857999"/>
          </a:xfrm>
          <a:effectLst>
            <a:glow rad="228600">
              <a:schemeClr val="bg1">
                <a:alpha val="40000"/>
              </a:schemeClr>
            </a:glow>
          </a:effectLst>
        </p:grpSpPr>
        <p:pic>
          <p:nvPicPr>
            <p:cNvPr id="56" name="Picture 55" descr="Sac Intake2.jpg"/>
            <p:cNvPicPr>
              <a:picLocks noChangeAspect="1"/>
            </p:cNvPicPr>
            <p:nvPr/>
          </p:nvPicPr>
          <p:blipFill>
            <a:blip r:embed="rId5"/>
            <a:stretch>
              <a:fillRect/>
            </a:stretch>
          </p:blipFill>
          <p:spPr>
            <a:xfrm>
              <a:off x="4419600" y="3733800"/>
              <a:ext cx="4724400" cy="3124200"/>
            </a:xfrm>
            <a:prstGeom prst="rect">
              <a:avLst/>
            </a:prstGeom>
          </p:spPr>
        </p:pic>
        <p:pic>
          <p:nvPicPr>
            <p:cNvPr id="57" name="Picture 56" descr="Sac Intake.jpg"/>
            <p:cNvPicPr>
              <a:picLocks noChangeAspect="1"/>
            </p:cNvPicPr>
            <p:nvPr/>
          </p:nvPicPr>
          <p:blipFill>
            <a:blip r:embed="rId6"/>
            <a:stretch>
              <a:fillRect/>
            </a:stretch>
          </p:blipFill>
          <p:spPr>
            <a:xfrm>
              <a:off x="-1" y="3810000"/>
              <a:ext cx="4419107" cy="3048000"/>
            </a:xfrm>
            <a:prstGeom prst="rect">
              <a:avLst/>
            </a:prstGeom>
          </p:spPr>
        </p:pic>
        <p:pic>
          <p:nvPicPr>
            <p:cNvPr id="58" name="Picture 1"/>
            <p:cNvPicPr>
              <a:picLocks noChangeAspect="1" noChangeArrowheads="1"/>
            </p:cNvPicPr>
            <p:nvPr/>
          </p:nvPicPr>
          <p:blipFill>
            <a:blip r:embed="rId7"/>
            <a:srcRect/>
            <a:stretch>
              <a:fillRect/>
            </a:stretch>
          </p:blipFill>
          <p:spPr bwMode="auto">
            <a:xfrm>
              <a:off x="0" y="1"/>
              <a:ext cx="9144000" cy="3352800"/>
            </a:xfrm>
            <a:prstGeom prst="rect">
              <a:avLst/>
            </a:prstGeom>
            <a:noFill/>
            <a:ln w="9525">
              <a:noFill/>
              <a:miter lim="800000"/>
              <a:headEnd/>
              <a:tailEnd/>
            </a:ln>
            <a:effectLst/>
          </p:spPr>
        </p:pic>
        <p:sp>
          <p:nvSpPr>
            <p:cNvPr id="59" name="Title 1"/>
            <p:cNvSpPr txBox="1">
              <a:spLocks/>
            </p:cNvSpPr>
            <p:nvPr/>
          </p:nvSpPr>
          <p:spPr>
            <a:xfrm>
              <a:off x="0" y="3200602"/>
              <a:ext cx="9144000" cy="664797"/>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3600" b="1"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In-River </a:t>
              </a:r>
              <a:r>
                <a:rPr lang="en-US" sz="36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Screen Option</a:t>
              </a:r>
            </a:p>
          </p:txBody>
        </p:sp>
      </p:gr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4"/>
          <p:cNvGrpSpPr>
            <a:grpSpLocks/>
          </p:cNvGrpSpPr>
          <p:nvPr/>
        </p:nvGrpSpPr>
        <p:grpSpPr bwMode="auto">
          <a:xfrm>
            <a:off x="-34925" y="1176338"/>
            <a:ext cx="9178925" cy="5681662"/>
            <a:chOff x="-34506" y="1176338"/>
            <a:chExt cx="9178506" cy="5681662"/>
          </a:xfrm>
        </p:grpSpPr>
        <p:pic>
          <p:nvPicPr>
            <p:cNvPr id="42043" name="Picture 44" descr="\\USMWD108\FSDStWtrPrj\shared\Bay-Delta\Presentations &amp; Photos\3D Oblique Maps &amp; Animation\Oblique Maps &amp; Animations\Delta\Delta 3-D Map w-no blue sky 5-5-05.gif"/>
            <p:cNvPicPr>
              <a:picLocks noChangeAspect="1" noChangeArrowheads="1"/>
            </p:cNvPicPr>
            <p:nvPr/>
          </p:nvPicPr>
          <p:blipFill>
            <a:blip r:embed="rId3"/>
            <a:srcRect/>
            <a:stretch>
              <a:fillRect/>
            </a:stretch>
          </p:blipFill>
          <p:spPr bwMode="ltGray">
            <a:xfrm>
              <a:off x="0" y="1176338"/>
              <a:ext cx="9144000" cy="5681662"/>
            </a:xfrm>
            <a:prstGeom prst="rect">
              <a:avLst/>
            </a:prstGeom>
            <a:noFill/>
            <a:ln w="9525">
              <a:noFill/>
              <a:miter lim="800000"/>
              <a:headEnd/>
              <a:tailEnd/>
            </a:ln>
          </p:spPr>
        </p:pic>
        <p:sp>
          <p:nvSpPr>
            <p:cNvPr id="25" name="Freeform 24"/>
            <p:cNvSpPr>
              <a:spLocks noChangeAspect="1"/>
            </p:cNvSpPr>
            <p:nvPr/>
          </p:nvSpPr>
          <p:spPr bwMode="auto">
            <a:xfrm>
              <a:off x="-34506" y="4028536"/>
              <a:ext cx="3252161" cy="683077"/>
            </a:xfrm>
            <a:custGeom>
              <a:avLst/>
              <a:gdLst>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48442 w 3252161"/>
                <a:gd name="connsiteY41" fmla="*/ 543464 h 683077"/>
                <a:gd name="connsiteX42" fmla="*/ 1570008 w 3252161"/>
                <a:gd name="connsiteY42" fmla="*/ 560717 h 683077"/>
                <a:gd name="connsiteX43" fmla="*/ 1595887 w 3252161"/>
                <a:gd name="connsiteY43" fmla="*/ 577970 h 683077"/>
                <a:gd name="connsiteX44" fmla="*/ 1604514 w 3252161"/>
                <a:gd name="connsiteY44" fmla="*/ 586596 h 683077"/>
                <a:gd name="connsiteX45" fmla="*/ 1742536 w 3252161"/>
                <a:gd name="connsiteY45" fmla="*/ 590909 h 683077"/>
                <a:gd name="connsiteX46" fmla="*/ 1979763 w 3252161"/>
                <a:gd name="connsiteY46" fmla="*/ 599536 h 683077"/>
                <a:gd name="connsiteX47" fmla="*/ 2001329 w 3252161"/>
                <a:gd name="connsiteY47" fmla="*/ 603849 h 683077"/>
                <a:gd name="connsiteX48" fmla="*/ 2031521 w 3252161"/>
                <a:gd name="connsiteY48" fmla="*/ 608162 h 683077"/>
                <a:gd name="connsiteX49" fmla="*/ 2286000 w 3252161"/>
                <a:gd name="connsiteY49" fmla="*/ 608162 h 683077"/>
                <a:gd name="connsiteX50" fmla="*/ 2311880 w 3252161"/>
                <a:gd name="connsiteY50" fmla="*/ 599536 h 683077"/>
                <a:gd name="connsiteX51" fmla="*/ 2333446 w 3252161"/>
                <a:gd name="connsiteY51" fmla="*/ 595222 h 683077"/>
                <a:gd name="connsiteX52" fmla="*/ 2467155 w 3252161"/>
                <a:gd name="connsiteY52" fmla="*/ 599536 h 683077"/>
                <a:gd name="connsiteX53" fmla="*/ 2484408 w 3252161"/>
                <a:gd name="connsiteY53" fmla="*/ 603849 h 683077"/>
                <a:gd name="connsiteX54" fmla="*/ 2566359 w 3252161"/>
                <a:gd name="connsiteY54" fmla="*/ 608162 h 683077"/>
                <a:gd name="connsiteX55" fmla="*/ 2609491 w 3252161"/>
                <a:gd name="connsiteY55" fmla="*/ 616789 h 683077"/>
                <a:gd name="connsiteX56" fmla="*/ 2626744 w 3252161"/>
                <a:gd name="connsiteY56" fmla="*/ 621102 h 683077"/>
                <a:gd name="connsiteX57" fmla="*/ 2665563 w 3252161"/>
                <a:gd name="connsiteY57" fmla="*/ 638355 h 683077"/>
                <a:gd name="connsiteX58" fmla="*/ 2704381 w 3252161"/>
                <a:gd name="connsiteY58" fmla="*/ 655607 h 683077"/>
                <a:gd name="connsiteX59" fmla="*/ 2717321 w 3252161"/>
                <a:gd name="connsiteY59" fmla="*/ 664234 h 683077"/>
                <a:gd name="connsiteX60" fmla="*/ 2954548 w 3252161"/>
                <a:gd name="connsiteY60" fmla="*/ 655607 h 683077"/>
                <a:gd name="connsiteX61" fmla="*/ 3148642 w 3252161"/>
                <a:gd name="connsiteY61" fmla="*/ 655607 h 683077"/>
                <a:gd name="connsiteX62" fmla="*/ 3187461 w 3252161"/>
                <a:gd name="connsiteY62" fmla="*/ 642668 h 683077"/>
                <a:gd name="connsiteX63" fmla="*/ 3226280 w 3252161"/>
                <a:gd name="connsiteY63" fmla="*/ 638355 h 683077"/>
                <a:gd name="connsiteX64" fmla="*/ 3221966 w 3252161"/>
                <a:gd name="connsiteY64" fmla="*/ 616789 h 683077"/>
                <a:gd name="connsiteX65" fmla="*/ 3200400 w 3252161"/>
                <a:gd name="connsiteY65" fmla="*/ 599536 h 683077"/>
                <a:gd name="connsiteX66" fmla="*/ 3174521 w 3252161"/>
                <a:gd name="connsiteY66" fmla="*/ 590909 h 683077"/>
                <a:gd name="connsiteX67" fmla="*/ 2915729 w 3252161"/>
                <a:gd name="connsiteY67" fmla="*/ 595222 h 683077"/>
                <a:gd name="connsiteX68" fmla="*/ 2829464 w 3252161"/>
                <a:gd name="connsiteY68" fmla="*/ 586596 h 683077"/>
                <a:gd name="connsiteX69" fmla="*/ 2820838 w 3252161"/>
                <a:gd name="connsiteY69" fmla="*/ 573656 h 683077"/>
                <a:gd name="connsiteX70" fmla="*/ 2851031 w 3252161"/>
                <a:gd name="connsiteY70" fmla="*/ 543464 h 683077"/>
                <a:gd name="connsiteX71" fmla="*/ 3075317 w 3252161"/>
                <a:gd name="connsiteY71" fmla="*/ 539151 h 683077"/>
                <a:gd name="connsiteX72" fmla="*/ 3088257 w 3252161"/>
                <a:gd name="connsiteY72" fmla="*/ 534838 h 683077"/>
                <a:gd name="connsiteX73" fmla="*/ 3105510 w 3252161"/>
                <a:gd name="connsiteY73" fmla="*/ 517585 h 683077"/>
                <a:gd name="connsiteX74" fmla="*/ 3178834 w 3252161"/>
                <a:gd name="connsiteY74" fmla="*/ 504645 h 683077"/>
                <a:gd name="connsiteX75" fmla="*/ 3187461 w 3252161"/>
                <a:gd name="connsiteY75" fmla="*/ 496019 h 683077"/>
                <a:gd name="connsiteX76" fmla="*/ 3191774 w 3252161"/>
                <a:gd name="connsiteY76" fmla="*/ 483079 h 683077"/>
                <a:gd name="connsiteX77" fmla="*/ 3204714 w 3252161"/>
                <a:gd name="connsiteY77" fmla="*/ 478766 h 683077"/>
                <a:gd name="connsiteX78" fmla="*/ 3196087 w 3252161"/>
                <a:gd name="connsiteY78" fmla="*/ 470139 h 683077"/>
                <a:gd name="connsiteX79" fmla="*/ 2846717 w 3252161"/>
                <a:gd name="connsiteY79" fmla="*/ 478766 h 683077"/>
                <a:gd name="connsiteX80" fmla="*/ 2820838 w 3252161"/>
                <a:gd name="connsiteY80" fmla="*/ 487392 h 683077"/>
                <a:gd name="connsiteX81" fmla="*/ 2807898 w 3252161"/>
                <a:gd name="connsiteY81" fmla="*/ 496019 h 683077"/>
                <a:gd name="connsiteX82" fmla="*/ 2743200 w 3252161"/>
                <a:gd name="connsiteY82" fmla="*/ 500332 h 683077"/>
                <a:gd name="connsiteX83" fmla="*/ 2691442 w 3252161"/>
                <a:gd name="connsiteY83" fmla="*/ 517585 h 683077"/>
                <a:gd name="connsiteX84" fmla="*/ 2678502 w 3252161"/>
                <a:gd name="connsiteY84" fmla="*/ 521898 h 683077"/>
                <a:gd name="connsiteX85" fmla="*/ 2540480 w 3252161"/>
                <a:gd name="connsiteY85" fmla="*/ 530524 h 683077"/>
                <a:gd name="connsiteX86" fmla="*/ 2303253 w 3252161"/>
                <a:gd name="connsiteY86" fmla="*/ 539151 h 683077"/>
                <a:gd name="connsiteX87" fmla="*/ 2225615 w 3252161"/>
                <a:gd name="connsiteY87" fmla="*/ 534838 h 683077"/>
                <a:gd name="connsiteX88" fmla="*/ 2216989 w 3252161"/>
                <a:gd name="connsiteY88" fmla="*/ 526211 h 683077"/>
                <a:gd name="connsiteX89" fmla="*/ 2147978 w 3252161"/>
                <a:gd name="connsiteY89" fmla="*/ 521898 h 683077"/>
                <a:gd name="connsiteX90" fmla="*/ 2135038 w 3252161"/>
                <a:gd name="connsiteY90" fmla="*/ 526211 h 683077"/>
                <a:gd name="connsiteX91" fmla="*/ 2126412 w 3252161"/>
                <a:gd name="connsiteY91" fmla="*/ 534838 h 683077"/>
                <a:gd name="connsiteX92" fmla="*/ 2053087 w 3252161"/>
                <a:gd name="connsiteY92" fmla="*/ 539151 h 683077"/>
                <a:gd name="connsiteX93" fmla="*/ 2040148 w 3252161"/>
                <a:gd name="connsiteY93" fmla="*/ 543464 h 683077"/>
                <a:gd name="connsiteX94" fmla="*/ 2022895 w 3252161"/>
                <a:gd name="connsiteY94" fmla="*/ 560717 h 683077"/>
                <a:gd name="connsiteX95" fmla="*/ 2014268 w 3252161"/>
                <a:gd name="connsiteY95" fmla="*/ 569343 h 683077"/>
                <a:gd name="connsiteX96" fmla="*/ 2001329 w 3252161"/>
                <a:gd name="connsiteY96" fmla="*/ 573656 h 683077"/>
                <a:gd name="connsiteX97" fmla="*/ 1686464 w 3252161"/>
                <a:gd name="connsiteY97" fmla="*/ 569343 h 683077"/>
                <a:gd name="connsiteX98" fmla="*/ 1673525 w 3252161"/>
                <a:gd name="connsiteY98" fmla="*/ 565030 h 683077"/>
                <a:gd name="connsiteX99" fmla="*/ 1651959 w 3252161"/>
                <a:gd name="connsiteY99" fmla="*/ 552090 h 683077"/>
                <a:gd name="connsiteX100" fmla="*/ 1634706 w 3252161"/>
                <a:gd name="connsiteY100" fmla="*/ 530524 h 683077"/>
                <a:gd name="connsiteX101" fmla="*/ 1630393 w 3252161"/>
                <a:gd name="connsiteY101" fmla="*/ 517585 h 683077"/>
                <a:gd name="connsiteX102" fmla="*/ 1634706 w 3252161"/>
                <a:gd name="connsiteY102" fmla="*/ 504645 h 683077"/>
                <a:gd name="connsiteX103" fmla="*/ 1664898 w 3252161"/>
                <a:gd name="connsiteY103" fmla="*/ 491706 h 683077"/>
                <a:gd name="connsiteX104" fmla="*/ 1669212 w 3252161"/>
                <a:gd name="connsiteY104" fmla="*/ 478766 h 683077"/>
                <a:gd name="connsiteX105" fmla="*/ 1660585 w 3252161"/>
                <a:gd name="connsiteY105" fmla="*/ 470139 h 683077"/>
                <a:gd name="connsiteX106" fmla="*/ 1621766 w 3252161"/>
                <a:gd name="connsiteY106" fmla="*/ 465826 h 683077"/>
                <a:gd name="connsiteX107" fmla="*/ 1613140 w 3252161"/>
                <a:gd name="connsiteY107" fmla="*/ 452887 h 683077"/>
                <a:gd name="connsiteX108" fmla="*/ 1617453 w 3252161"/>
                <a:gd name="connsiteY108" fmla="*/ 427007 h 683077"/>
                <a:gd name="connsiteX109" fmla="*/ 1630393 w 3252161"/>
                <a:gd name="connsiteY109" fmla="*/ 383875 h 683077"/>
                <a:gd name="connsiteX110" fmla="*/ 1643332 w 3252161"/>
                <a:gd name="connsiteY110" fmla="*/ 370936 h 683077"/>
                <a:gd name="connsiteX111" fmla="*/ 1807234 w 3252161"/>
                <a:gd name="connsiteY111" fmla="*/ 375249 h 683077"/>
                <a:gd name="connsiteX112" fmla="*/ 1846053 w 3252161"/>
                <a:gd name="connsiteY112" fmla="*/ 388189 h 683077"/>
                <a:gd name="connsiteX113" fmla="*/ 1858993 w 3252161"/>
                <a:gd name="connsiteY113" fmla="*/ 392502 h 683077"/>
                <a:gd name="connsiteX114" fmla="*/ 1876246 w 3252161"/>
                <a:gd name="connsiteY114" fmla="*/ 431321 h 683077"/>
                <a:gd name="connsiteX115" fmla="*/ 1884872 w 3252161"/>
                <a:gd name="connsiteY115" fmla="*/ 465826 h 683077"/>
                <a:gd name="connsiteX116" fmla="*/ 1893498 w 3252161"/>
                <a:gd name="connsiteY116" fmla="*/ 474453 h 683077"/>
                <a:gd name="connsiteX117" fmla="*/ 1919378 w 3252161"/>
                <a:gd name="connsiteY117" fmla="*/ 504645 h 683077"/>
                <a:gd name="connsiteX118" fmla="*/ 1928004 w 3252161"/>
                <a:gd name="connsiteY118" fmla="*/ 513272 h 683077"/>
                <a:gd name="connsiteX119" fmla="*/ 1932317 w 3252161"/>
                <a:gd name="connsiteY119" fmla="*/ 526211 h 683077"/>
                <a:gd name="connsiteX120" fmla="*/ 1979763 w 3252161"/>
                <a:gd name="connsiteY120" fmla="*/ 526211 h 683077"/>
                <a:gd name="connsiteX121" fmla="*/ 1984076 w 3252161"/>
                <a:gd name="connsiteY121" fmla="*/ 508958 h 683077"/>
                <a:gd name="connsiteX122" fmla="*/ 2001329 w 3252161"/>
                <a:gd name="connsiteY122" fmla="*/ 487392 h 683077"/>
                <a:gd name="connsiteX123" fmla="*/ 2018581 w 3252161"/>
                <a:gd name="connsiteY123" fmla="*/ 491706 h 683077"/>
                <a:gd name="connsiteX124" fmla="*/ 2027208 w 3252161"/>
                <a:gd name="connsiteY124" fmla="*/ 500332 h 683077"/>
                <a:gd name="connsiteX125" fmla="*/ 2040148 w 3252161"/>
                <a:gd name="connsiteY125" fmla="*/ 508958 h 683077"/>
                <a:gd name="connsiteX126" fmla="*/ 2122098 w 3252161"/>
                <a:gd name="connsiteY126" fmla="*/ 504645 h 683077"/>
                <a:gd name="connsiteX127" fmla="*/ 2130725 w 3252161"/>
                <a:gd name="connsiteY127" fmla="*/ 496019 h 683077"/>
                <a:gd name="connsiteX128" fmla="*/ 2135038 w 3252161"/>
                <a:gd name="connsiteY128" fmla="*/ 461513 h 683077"/>
                <a:gd name="connsiteX129" fmla="*/ 2139351 w 3252161"/>
                <a:gd name="connsiteY129" fmla="*/ 439947 h 683077"/>
                <a:gd name="connsiteX130" fmla="*/ 2143664 w 3252161"/>
                <a:gd name="connsiteY130" fmla="*/ 427007 h 683077"/>
                <a:gd name="connsiteX131" fmla="*/ 2100532 w 3252161"/>
                <a:gd name="connsiteY131" fmla="*/ 418381 h 683077"/>
                <a:gd name="connsiteX132" fmla="*/ 2083280 w 3252161"/>
                <a:gd name="connsiteY132" fmla="*/ 414068 h 683077"/>
                <a:gd name="connsiteX133" fmla="*/ 2096219 w 3252161"/>
                <a:gd name="connsiteY133" fmla="*/ 409755 h 683077"/>
                <a:gd name="connsiteX134" fmla="*/ 2311880 w 3252161"/>
                <a:gd name="connsiteY134" fmla="*/ 401128 h 683077"/>
                <a:gd name="connsiteX135" fmla="*/ 2333446 w 3252161"/>
                <a:gd name="connsiteY135" fmla="*/ 388189 h 683077"/>
                <a:gd name="connsiteX136" fmla="*/ 2424023 w 3252161"/>
                <a:gd name="connsiteY136" fmla="*/ 375249 h 683077"/>
                <a:gd name="connsiteX137" fmla="*/ 2454215 w 3252161"/>
                <a:gd name="connsiteY137" fmla="*/ 366622 h 683077"/>
                <a:gd name="connsiteX138" fmla="*/ 2467155 w 3252161"/>
                <a:gd name="connsiteY138" fmla="*/ 362309 h 683077"/>
                <a:gd name="connsiteX139" fmla="*/ 2695755 w 3252161"/>
                <a:gd name="connsiteY139" fmla="*/ 353683 h 683077"/>
                <a:gd name="connsiteX140" fmla="*/ 2708695 w 3252161"/>
                <a:gd name="connsiteY140" fmla="*/ 349370 h 683077"/>
                <a:gd name="connsiteX141" fmla="*/ 2725948 w 3252161"/>
                <a:gd name="connsiteY141" fmla="*/ 332117 h 683077"/>
                <a:gd name="connsiteX142" fmla="*/ 2751827 w 3252161"/>
                <a:gd name="connsiteY142" fmla="*/ 323490 h 683077"/>
                <a:gd name="connsiteX143" fmla="*/ 2764766 w 3252161"/>
                <a:gd name="connsiteY143" fmla="*/ 319177 h 683077"/>
                <a:gd name="connsiteX144" fmla="*/ 2794959 w 3252161"/>
                <a:gd name="connsiteY144" fmla="*/ 306238 h 683077"/>
                <a:gd name="connsiteX145" fmla="*/ 2825151 w 3252161"/>
                <a:gd name="connsiteY145" fmla="*/ 297611 h 683077"/>
                <a:gd name="connsiteX146" fmla="*/ 2842404 w 3252161"/>
                <a:gd name="connsiteY146" fmla="*/ 293298 h 683077"/>
                <a:gd name="connsiteX147" fmla="*/ 2838091 w 3252161"/>
                <a:gd name="connsiteY147" fmla="*/ 271732 h 683077"/>
                <a:gd name="connsiteX148" fmla="*/ 2725948 w 3252161"/>
                <a:gd name="connsiteY148" fmla="*/ 276045 h 683077"/>
                <a:gd name="connsiteX149" fmla="*/ 2704381 w 3252161"/>
                <a:gd name="connsiteY149" fmla="*/ 280358 h 683077"/>
                <a:gd name="connsiteX150" fmla="*/ 2678502 w 3252161"/>
                <a:gd name="connsiteY150" fmla="*/ 284672 h 683077"/>
                <a:gd name="connsiteX151" fmla="*/ 2557732 w 3252161"/>
                <a:gd name="connsiteY151" fmla="*/ 288985 h 683077"/>
                <a:gd name="connsiteX152" fmla="*/ 2471468 w 3252161"/>
                <a:gd name="connsiteY152" fmla="*/ 293298 h 683077"/>
                <a:gd name="connsiteX153" fmla="*/ 2445589 w 3252161"/>
                <a:gd name="connsiteY153" fmla="*/ 301924 h 683077"/>
                <a:gd name="connsiteX154" fmla="*/ 2281687 w 3252161"/>
                <a:gd name="connsiteY154" fmla="*/ 310551 h 683077"/>
                <a:gd name="connsiteX155" fmla="*/ 2255808 w 3252161"/>
                <a:gd name="connsiteY155" fmla="*/ 314864 h 683077"/>
                <a:gd name="connsiteX156" fmla="*/ 2204049 w 3252161"/>
                <a:gd name="connsiteY156" fmla="*/ 319177 h 683077"/>
                <a:gd name="connsiteX157" fmla="*/ 2173857 w 3252161"/>
                <a:gd name="connsiteY157" fmla="*/ 327804 h 683077"/>
                <a:gd name="connsiteX158" fmla="*/ 2147978 w 3252161"/>
                <a:gd name="connsiteY158" fmla="*/ 340743 h 683077"/>
                <a:gd name="connsiteX159" fmla="*/ 2135038 w 3252161"/>
                <a:gd name="connsiteY159" fmla="*/ 349370 h 683077"/>
                <a:gd name="connsiteX160" fmla="*/ 2104846 w 3252161"/>
                <a:gd name="connsiteY160" fmla="*/ 357996 h 683077"/>
                <a:gd name="connsiteX161" fmla="*/ 2091906 w 3252161"/>
                <a:gd name="connsiteY161" fmla="*/ 362309 h 683077"/>
                <a:gd name="connsiteX162" fmla="*/ 1940944 w 3252161"/>
                <a:gd name="connsiteY162" fmla="*/ 357996 h 683077"/>
                <a:gd name="connsiteX163" fmla="*/ 1915064 w 3252161"/>
                <a:gd name="connsiteY163" fmla="*/ 349370 h 683077"/>
                <a:gd name="connsiteX164" fmla="*/ 1880559 w 3252161"/>
                <a:gd name="connsiteY164" fmla="*/ 332117 h 683077"/>
                <a:gd name="connsiteX165" fmla="*/ 1867619 w 3252161"/>
                <a:gd name="connsiteY165" fmla="*/ 327804 h 683077"/>
                <a:gd name="connsiteX166" fmla="*/ 1397480 w 3252161"/>
                <a:gd name="connsiteY166" fmla="*/ 332117 h 683077"/>
                <a:gd name="connsiteX167" fmla="*/ 1337095 w 3252161"/>
                <a:gd name="connsiteY167" fmla="*/ 345056 h 683077"/>
                <a:gd name="connsiteX168" fmla="*/ 1328468 w 3252161"/>
                <a:gd name="connsiteY168" fmla="*/ 353683 h 683077"/>
                <a:gd name="connsiteX169" fmla="*/ 1315529 w 3252161"/>
                <a:gd name="connsiteY169" fmla="*/ 357996 h 683077"/>
                <a:gd name="connsiteX170" fmla="*/ 1220638 w 3252161"/>
                <a:gd name="connsiteY170" fmla="*/ 362309 h 683077"/>
                <a:gd name="connsiteX171" fmla="*/ 1155940 w 3252161"/>
                <a:gd name="connsiteY171" fmla="*/ 370936 h 683077"/>
                <a:gd name="connsiteX172" fmla="*/ 1073989 w 3252161"/>
                <a:gd name="connsiteY172" fmla="*/ 379562 h 683077"/>
                <a:gd name="connsiteX173" fmla="*/ 1035170 w 3252161"/>
                <a:gd name="connsiteY173" fmla="*/ 388189 h 683077"/>
                <a:gd name="connsiteX174" fmla="*/ 1000664 w 3252161"/>
                <a:gd name="connsiteY174" fmla="*/ 392502 h 683077"/>
                <a:gd name="connsiteX175" fmla="*/ 776378 w 3252161"/>
                <a:gd name="connsiteY175" fmla="*/ 396815 h 683077"/>
                <a:gd name="connsiteX176" fmla="*/ 595223 w 3252161"/>
                <a:gd name="connsiteY176" fmla="*/ 396815 h 683077"/>
                <a:gd name="connsiteX177" fmla="*/ 569344 w 3252161"/>
                <a:gd name="connsiteY177" fmla="*/ 388189 h 683077"/>
                <a:gd name="connsiteX178" fmla="*/ 590910 w 3252161"/>
                <a:gd name="connsiteY178" fmla="*/ 375249 h 683077"/>
                <a:gd name="connsiteX179" fmla="*/ 603849 w 3252161"/>
                <a:gd name="connsiteY179" fmla="*/ 370936 h 683077"/>
                <a:gd name="connsiteX180" fmla="*/ 715993 w 3252161"/>
                <a:gd name="connsiteY180" fmla="*/ 366622 h 683077"/>
                <a:gd name="connsiteX181" fmla="*/ 733246 w 3252161"/>
                <a:gd name="connsiteY181" fmla="*/ 345056 h 683077"/>
                <a:gd name="connsiteX182" fmla="*/ 746185 w 3252161"/>
                <a:gd name="connsiteY182" fmla="*/ 332117 h 683077"/>
                <a:gd name="connsiteX183" fmla="*/ 772064 w 3252161"/>
                <a:gd name="connsiteY183" fmla="*/ 314864 h 683077"/>
                <a:gd name="connsiteX184" fmla="*/ 914400 w 3252161"/>
                <a:gd name="connsiteY184" fmla="*/ 306238 h 683077"/>
                <a:gd name="connsiteX185" fmla="*/ 927340 w 3252161"/>
                <a:gd name="connsiteY185" fmla="*/ 280358 h 683077"/>
                <a:gd name="connsiteX186" fmla="*/ 923027 w 3252161"/>
                <a:gd name="connsiteY186" fmla="*/ 263106 h 683077"/>
                <a:gd name="connsiteX187" fmla="*/ 897148 w 3252161"/>
                <a:gd name="connsiteY187" fmla="*/ 254479 h 683077"/>
                <a:gd name="connsiteX188" fmla="*/ 884208 w 3252161"/>
                <a:gd name="connsiteY188" fmla="*/ 250166 h 683077"/>
                <a:gd name="connsiteX189" fmla="*/ 875581 w 3252161"/>
                <a:gd name="connsiteY189" fmla="*/ 241539 h 683077"/>
                <a:gd name="connsiteX190" fmla="*/ 862642 w 3252161"/>
                <a:gd name="connsiteY190" fmla="*/ 237226 h 683077"/>
                <a:gd name="connsiteX191" fmla="*/ 759125 w 3252161"/>
                <a:gd name="connsiteY191" fmla="*/ 241539 h 683077"/>
                <a:gd name="connsiteX192" fmla="*/ 724619 w 3252161"/>
                <a:gd name="connsiteY192" fmla="*/ 245853 h 683077"/>
                <a:gd name="connsiteX193" fmla="*/ 698740 w 3252161"/>
                <a:gd name="connsiteY193" fmla="*/ 254479 h 683077"/>
                <a:gd name="connsiteX194" fmla="*/ 517585 w 3252161"/>
                <a:gd name="connsiteY194" fmla="*/ 258792 h 683077"/>
                <a:gd name="connsiteX195" fmla="*/ 431321 w 3252161"/>
                <a:gd name="connsiteY195" fmla="*/ 271732 h 683077"/>
                <a:gd name="connsiteX196" fmla="*/ 392502 w 3252161"/>
                <a:gd name="connsiteY196" fmla="*/ 276045 h 683077"/>
                <a:gd name="connsiteX197" fmla="*/ 73325 w 3252161"/>
                <a:gd name="connsiteY197" fmla="*/ 271732 h 683077"/>
                <a:gd name="connsiteX198" fmla="*/ 64698 w 3252161"/>
                <a:gd name="connsiteY198" fmla="*/ 263106 h 683077"/>
                <a:gd name="connsiteX199" fmla="*/ 60385 w 3252161"/>
                <a:gd name="connsiteY199" fmla="*/ 232913 h 683077"/>
                <a:gd name="connsiteX200" fmla="*/ 51759 w 3252161"/>
                <a:gd name="connsiteY200" fmla="*/ 207034 h 683077"/>
                <a:gd name="connsiteX201" fmla="*/ 56072 w 3252161"/>
                <a:gd name="connsiteY201" fmla="*/ 163902 h 683077"/>
                <a:gd name="connsiteX202" fmla="*/ 69012 w 3252161"/>
                <a:gd name="connsiteY202" fmla="*/ 159589 h 683077"/>
                <a:gd name="connsiteX203" fmla="*/ 237227 w 3252161"/>
                <a:gd name="connsiteY203" fmla="*/ 155275 h 683077"/>
                <a:gd name="connsiteX204" fmla="*/ 288985 w 3252161"/>
                <a:gd name="connsiteY204" fmla="*/ 138022 h 683077"/>
                <a:gd name="connsiteX205" fmla="*/ 301925 w 3252161"/>
                <a:gd name="connsiteY205" fmla="*/ 133709 h 683077"/>
                <a:gd name="connsiteX206" fmla="*/ 444261 w 3252161"/>
                <a:gd name="connsiteY206" fmla="*/ 129396 h 683077"/>
                <a:gd name="connsiteX207" fmla="*/ 418381 w 3252161"/>
                <a:gd name="connsiteY207" fmla="*/ 120770 h 683077"/>
                <a:gd name="connsiteX208" fmla="*/ 396815 w 3252161"/>
                <a:gd name="connsiteY208" fmla="*/ 107830 h 683077"/>
                <a:gd name="connsiteX209" fmla="*/ 388189 w 3252161"/>
                <a:gd name="connsiteY209" fmla="*/ 73324 h 683077"/>
                <a:gd name="connsiteX210" fmla="*/ 379563 w 3252161"/>
                <a:gd name="connsiteY210" fmla="*/ 60385 h 683077"/>
                <a:gd name="connsiteX211" fmla="*/ 370936 w 3252161"/>
                <a:gd name="connsiteY211" fmla="*/ 51758 h 683077"/>
                <a:gd name="connsiteX212" fmla="*/ 345057 w 3252161"/>
                <a:gd name="connsiteY212" fmla="*/ 43132 h 683077"/>
                <a:gd name="connsiteX213" fmla="*/ 332117 w 3252161"/>
                <a:gd name="connsiteY213" fmla="*/ 38819 h 683077"/>
                <a:gd name="connsiteX214" fmla="*/ 323491 w 3252161"/>
                <a:gd name="connsiteY214" fmla="*/ 30192 h 683077"/>
                <a:gd name="connsiteX215" fmla="*/ 327804 w 3252161"/>
                <a:gd name="connsiteY215" fmla="*/ 17253 h 683077"/>
                <a:gd name="connsiteX216" fmla="*/ 280359 w 3252161"/>
                <a:gd name="connsiteY216" fmla="*/ 12939 h 683077"/>
                <a:gd name="connsiteX217" fmla="*/ 228600 w 3252161"/>
                <a:gd name="connsiteY217" fmla="*/ 17253 h 683077"/>
                <a:gd name="connsiteX218" fmla="*/ 202721 w 3252161"/>
                <a:gd name="connsiteY218" fmla="*/ 25879 h 683077"/>
                <a:gd name="connsiteX219" fmla="*/ 107831 w 3252161"/>
                <a:gd name="connsiteY219" fmla="*/ 21566 h 683077"/>
                <a:gd name="connsiteX220" fmla="*/ 103517 w 3252161"/>
                <a:gd name="connsiteY220" fmla="*/ 4313 h 683077"/>
                <a:gd name="connsiteX221" fmla="*/ 34506 w 3252161"/>
                <a:gd name="connsiteY221" fmla="*/ 8626 h 683077"/>
                <a:gd name="connsiteX222" fmla="*/ 12940 w 3252161"/>
                <a:gd name="connsiteY222" fmla="*/ 12939 h 683077"/>
                <a:gd name="connsiteX223" fmla="*/ 0 w 3252161"/>
                <a:gd name="connsiteY223" fmla="*/ 0 h 683077"/>
                <a:gd name="connsiteX224" fmla="*/ 34506 w 3252161"/>
                <a:gd name="connsiteY22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496683 w 3252161"/>
                <a:gd name="connsiteY39" fmla="*/ 530524 h 683077"/>
                <a:gd name="connsiteX40" fmla="*/ 1548442 w 3252161"/>
                <a:gd name="connsiteY40" fmla="*/ 543464 h 683077"/>
                <a:gd name="connsiteX41" fmla="*/ 1570008 w 3252161"/>
                <a:gd name="connsiteY41" fmla="*/ 560717 h 683077"/>
                <a:gd name="connsiteX42" fmla="*/ 1595887 w 3252161"/>
                <a:gd name="connsiteY42" fmla="*/ 577970 h 683077"/>
                <a:gd name="connsiteX43" fmla="*/ 1604514 w 3252161"/>
                <a:gd name="connsiteY43" fmla="*/ 586596 h 683077"/>
                <a:gd name="connsiteX44" fmla="*/ 1742536 w 3252161"/>
                <a:gd name="connsiteY44" fmla="*/ 590909 h 683077"/>
                <a:gd name="connsiteX45" fmla="*/ 1979763 w 3252161"/>
                <a:gd name="connsiteY45" fmla="*/ 599536 h 683077"/>
                <a:gd name="connsiteX46" fmla="*/ 2001329 w 3252161"/>
                <a:gd name="connsiteY46" fmla="*/ 603849 h 683077"/>
                <a:gd name="connsiteX47" fmla="*/ 2031521 w 3252161"/>
                <a:gd name="connsiteY47" fmla="*/ 608162 h 683077"/>
                <a:gd name="connsiteX48" fmla="*/ 2286000 w 3252161"/>
                <a:gd name="connsiteY48" fmla="*/ 608162 h 683077"/>
                <a:gd name="connsiteX49" fmla="*/ 2311880 w 3252161"/>
                <a:gd name="connsiteY49" fmla="*/ 599536 h 683077"/>
                <a:gd name="connsiteX50" fmla="*/ 2333446 w 3252161"/>
                <a:gd name="connsiteY50" fmla="*/ 595222 h 683077"/>
                <a:gd name="connsiteX51" fmla="*/ 2467155 w 3252161"/>
                <a:gd name="connsiteY51" fmla="*/ 599536 h 683077"/>
                <a:gd name="connsiteX52" fmla="*/ 2484408 w 3252161"/>
                <a:gd name="connsiteY52" fmla="*/ 603849 h 683077"/>
                <a:gd name="connsiteX53" fmla="*/ 2566359 w 3252161"/>
                <a:gd name="connsiteY53" fmla="*/ 608162 h 683077"/>
                <a:gd name="connsiteX54" fmla="*/ 2609491 w 3252161"/>
                <a:gd name="connsiteY54" fmla="*/ 616789 h 683077"/>
                <a:gd name="connsiteX55" fmla="*/ 2626744 w 3252161"/>
                <a:gd name="connsiteY55" fmla="*/ 621102 h 683077"/>
                <a:gd name="connsiteX56" fmla="*/ 2665563 w 3252161"/>
                <a:gd name="connsiteY56" fmla="*/ 638355 h 683077"/>
                <a:gd name="connsiteX57" fmla="*/ 2704381 w 3252161"/>
                <a:gd name="connsiteY57" fmla="*/ 655607 h 683077"/>
                <a:gd name="connsiteX58" fmla="*/ 2717321 w 3252161"/>
                <a:gd name="connsiteY58" fmla="*/ 664234 h 683077"/>
                <a:gd name="connsiteX59" fmla="*/ 2954548 w 3252161"/>
                <a:gd name="connsiteY59" fmla="*/ 655607 h 683077"/>
                <a:gd name="connsiteX60" fmla="*/ 3148642 w 3252161"/>
                <a:gd name="connsiteY60" fmla="*/ 655607 h 683077"/>
                <a:gd name="connsiteX61" fmla="*/ 3187461 w 3252161"/>
                <a:gd name="connsiteY61" fmla="*/ 642668 h 683077"/>
                <a:gd name="connsiteX62" fmla="*/ 3226280 w 3252161"/>
                <a:gd name="connsiteY62" fmla="*/ 638355 h 683077"/>
                <a:gd name="connsiteX63" fmla="*/ 3221966 w 3252161"/>
                <a:gd name="connsiteY63" fmla="*/ 616789 h 683077"/>
                <a:gd name="connsiteX64" fmla="*/ 3200400 w 3252161"/>
                <a:gd name="connsiteY64" fmla="*/ 599536 h 683077"/>
                <a:gd name="connsiteX65" fmla="*/ 3174521 w 3252161"/>
                <a:gd name="connsiteY65" fmla="*/ 590909 h 683077"/>
                <a:gd name="connsiteX66" fmla="*/ 2915729 w 3252161"/>
                <a:gd name="connsiteY66" fmla="*/ 595222 h 683077"/>
                <a:gd name="connsiteX67" fmla="*/ 2829464 w 3252161"/>
                <a:gd name="connsiteY67" fmla="*/ 586596 h 683077"/>
                <a:gd name="connsiteX68" fmla="*/ 2820838 w 3252161"/>
                <a:gd name="connsiteY68" fmla="*/ 573656 h 683077"/>
                <a:gd name="connsiteX69" fmla="*/ 2851031 w 3252161"/>
                <a:gd name="connsiteY69" fmla="*/ 543464 h 683077"/>
                <a:gd name="connsiteX70" fmla="*/ 3075317 w 3252161"/>
                <a:gd name="connsiteY70" fmla="*/ 539151 h 683077"/>
                <a:gd name="connsiteX71" fmla="*/ 3088257 w 3252161"/>
                <a:gd name="connsiteY71" fmla="*/ 534838 h 683077"/>
                <a:gd name="connsiteX72" fmla="*/ 3105510 w 3252161"/>
                <a:gd name="connsiteY72" fmla="*/ 517585 h 683077"/>
                <a:gd name="connsiteX73" fmla="*/ 3178834 w 3252161"/>
                <a:gd name="connsiteY73" fmla="*/ 504645 h 683077"/>
                <a:gd name="connsiteX74" fmla="*/ 3187461 w 3252161"/>
                <a:gd name="connsiteY74" fmla="*/ 496019 h 683077"/>
                <a:gd name="connsiteX75" fmla="*/ 3191774 w 3252161"/>
                <a:gd name="connsiteY75" fmla="*/ 483079 h 683077"/>
                <a:gd name="connsiteX76" fmla="*/ 3204714 w 3252161"/>
                <a:gd name="connsiteY76" fmla="*/ 478766 h 683077"/>
                <a:gd name="connsiteX77" fmla="*/ 3196087 w 3252161"/>
                <a:gd name="connsiteY77" fmla="*/ 470139 h 683077"/>
                <a:gd name="connsiteX78" fmla="*/ 2846717 w 3252161"/>
                <a:gd name="connsiteY78" fmla="*/ 478766 h 683077"/>
                <a:gd name="connsiteX79" fmla="*/ 2820838 w 3252161"/>
                <a:gd name="connsiteY79" fmla="*/ 487392 h 683077"/>
                <a:gd name="connsiteX80" fmla="*/ 2807898 w 3252161"/>
                <a:gd name="connsiteY80" fmla="*/ 496019 h 683077"/>
                <a:gd name="connsiteX81" fmla="*/ 2743200 w 3252161"/>
                <a:gd name="connsiteY81" fmla="*/ 500332 h 683077"/>
                <a:gd name="connsiteX82" fmla="*/ 2691442 w 3252161"/>
                <a:gd name="connsiteY82" fmla="*/ 517585 h 683077"/>
                <a:gd name="connsiteX83" fmla="*/ 2678502 w 3252161"/>
                <a:gd name="connsiteY83" fmla="*/ 521898 h 683077"/>
                <a:gd name="connsiteX84" fmla="*/ 2540480 w 3252161"/>
                <a:gd name="connsiteY84" fmla="*/ 530524 h 683077"/>
                <a:gd name="connsiteX85" fmla="*/ 2303253 w 3252161"/>
                <a:gd name="connsiteY85" fmla="*/ 539151 h 683077"/>
                <a:gd name="connsiteX86" fmla="*/ 2225615 w 3252161"/>
                <a:gd name="connsiteY86" fmla="*/ 534838 h 683077"/>
                <a:gd name="connsiteX87" fmla="*/ 2216989 w 3252161"/>
                <a:gd name="connsiteY87" fmla="*/ 526211 h 683077"/>
                <a:gd name="connsiteX88" fmla="*/ 2147978 w 3252161"/>
                <a:gd name="connsiteY88" fmla="*/ 521898 h 683077"/>
                <a:gd name="connsiteX89" fmla="*/ 2135038 w 3252161"/>
                <a:gd name="connsiteY89" fmla="*/ 526211 h 683077"/>
                <a:gd name="connsiteX90" fmla="*/ 2126412 w 3252161"/>
                <a:gd name="connsiteY90" fmla="*/ 534838 h 683077"/>
                <a:gd name="connsiteX91" fmla="*/ 2053087 w 3252161"/>
                <a:gd name="connsiteY91" fmla="*/ 539151 h 683077"/>
                <a:gd name="connsiteX92" fmla="*/ 2040148 w 3252161"/>
                <a:gd name="connsiteY92" fmla="*/ 543464 h 683077"/>
                <a:gd name="connsiteX93" fmla="*/ 2022895 w 3252161"/>
                <a:gd name="connsiteY93" fmla="*/ 560717 h 683077"/>
                <a:gd name="connsiteX94" fmla="*/ 2014268 w 3252161"/>
                <a:gd name="connsiteY94" fmla="*/ 569343 h 683077"/>
                <a:gd name="connsiteX95" fmla="*/ 2001329 w 3252161"/>
                <a:gd name="connsiteY95" fmla="*/ 573656 h 683077"/>
                <a:gd name="connsiteX96" fmla="*/ 1686464 w 3252161"/>
                <a:gd name="connsiteY96" fmla="*/ 569343 h 683077"/>
                <a:gd name="connsiteX97" fmla="*/ 1673525 w 3252161"/>
                <a:gd name="connsiteY97" fmla="*/ 565030 h 683077"/>
                <a:gd name="connsiteX98" fmla="*/ 1651959 w 3252161"/>
                <a:gd name="connsiteY98" fmla="*/ 552090 h 683077"/>
                <a:gd name="connsiteX99" fmla="*/ 1634706 w 3252161"/>
                <a:gd name="connsiteY99" fmla="*/ 530524 h 683077"/>
                <a:gd name="connsiteX100" fmla="*/ 1630393 w 3252161"/>
                <a:gd name="connsiteY100" fmla="*/ 517585 h 683077"/>
                <a:gd name="connsiteX101" fmla="*/ 1634706 w 3252161"/>
                <a:gd name="connsiteY101" fmla="*/ 504645 h 683077"/>
                <a:gd name="connsiteX102" fmla="*/ 1664898 w 3252161"/>
                <a:gd name="connsiteY102" fmla="*/ 491706 h 683077"/>
                <a:gd name="connsiteX103" fmla="*/ 1669212 w 3252161"/>
                <a:gd name="connsiteY103" fmla="*/ 478766 h 683077"/>
                <a:gd name="connsiteX104" fmla="*/ 1660585 w 3252161"/>
                <a:gd name="connsiteY104" fmla="*/ 470139 h 683077"/>
                <a:gd name="connsiteX105" fmla="*/ 1621766 w 3252161"/>
                <a:gd name="connsiteY105" fmla="*/ 465826 h 683077"/>
                <a:gd name="connsiteX106" fmla="*/ 1613140 w 3252161"/>
                <a:gd name="connsiteY106" fmla="*/ 452887 h 683077"/>
                <a:gd name="connsiteX107" fmla="*/ 1617453 w 3252161"/>
                <a:gd name="connsiteY107" fmla="*/ 427007 h 683077"/>
                <a:gd name="connsiteX108" fmla="*/ 1630393 w 3252161"/>
                <a:gd name="connsiteY108" fmla="*/ 383875 h 683077"/>
                <a:gd name="connsiteX109" fmla="*/ 1643332 w 3252161"/>
                <a:gd name="connsiteY109" fmla="*/ 370936 h 683077"/>
                <a:gd name="connsiteX110" fmla="*/ 1807234 w 3252161"/>
                <a:gd name="connsiteY110" fmla="*/ 375249 h 683077"/>
                <a:gd name="connsiteX111" fmla="*/ 1846053 w 3252161"/>
                <a:gd name="connsiteY111" fmla="*/ 388189 h 683077"/>
                <a:gd name="connsiteX112" fmla="*/ 1858993 w 3252161"/>
                <a:gd name="connsiteY112" fmla="*/ 392502 h 683077"/>
                <a:gd name="connsiteX113" fmla="*/ 1876246 w 3252161"/>
                <a:gd name="connsiteY113" fmla="*/ 431321 h 683077"/>
                <a:gd name="connsiteX114" fmla="*/ 1884872 w 3252161"/>
                <a:gd name="connsiteY114" fmla="*/ 465826 h 683077"/>
                <a:gd name="connsiteX115" fmla="*/ 1893498 w 3252161"/>
                <a:gd name="connsiteY115" fmla="*/ 474453 h 683077"/>
                <a:gd name="connsiteX116" fmla="*/ 1919378 w 3252161"/>
                <a:gd name="connsiteY116" fmla="*/ 504645 h 683077"/>
                <a:gd name="connsiteX117" fmla="*/ 1928004 w 3252161"/>
                <a:gd name="connsiteY117" fmla="*/ 513272 h 683077"/>
                <a:gd name="connsiteX118" fmla="*/ 1932317 w 3252161"/>
                <a:gd name="connsiteY118" fmla="*/ 526211 h 683077"/>
                <a:gd name="connsiteX119" fmla="*/ 1979763 w 3252161"/>
                <a:gd name="connsiteY119" fmla="*/ 526211 h 683077"/>
                <a:gd name="connsiteX120" fmla="*/ 1984076 w 3252161"/>
                <a:gd name="connsiteY120" fmla="*/ 508958 h 683077"/>
                <a:gd name="connsiteX121" fmla="*/ 2001329 w 3252161"/>
                <a:gd name="connsiteY121" fmla="*/ 487392 h 683077"/>
                <a:gd name="connsiteX122" fmla="*/ 2018581 w 3252161"/>
                <a:gd name="connsiteY122" fmla="*/ 491706 h 683077"/>
                <a:gd name="connsiteX123" fmla="*/ 2027208 w 3252161"/>
                <a:gd name="connsiteY123" fmla="*/ 500332 h 683077"/>
                <a:gd name="connsiteX124" fmla="*/ 2040148 w 3252161"/>
                <a:gd name="connsiteY124" fmla="*/ 508958 h 683077"/>
                <a:gd name="connsiteX125" fmla="*/ 2122098 w 3252161"/>
                <a:gd name="connsiteY125" fmla="*/ 504645 h 683077"/>
                <a:gd name="connsiteX126" fmla="*/ 2130725 w 3252161"/>
                <a:gd name="connsiteY126" fmla="*/ 496019 h 683077"/>
                <a:gd name="connsiteX127" fmla="*/ 2135038 w 3252161"/>
                <a:gd name="connsiteY127" fmla="*/ 461513 h 683077"/>
                <a:gd name="connsiteX128" fmla="*/ 2139351 w 3252161"/>
                <a:gd name="connsiteY128" fmla="*/ 439947 h 683077"/>
                <a:gd name="connsiteX129" fmla="*/ 2143664 w 3252161"/>
                <a:gd name="connsiteY129" fmla="*/ 427007 h 683077"/>
                <a:gd name="connsiteX130" fmla="*/ 2100532 w 3252161"/>
                <a:gd name="connsiteY130" fmla="*/ 418381 h 683077"/>
                <a:gd name="connsiteX131" fmla="*/ 2083280 w 3252161"/>
                <a:gd name="connsiteY131" fmla="*/ 414068 h 683077"/>
                <a:gd name="connsiteX132" fmla="*/ 2096219 w 3252161"/>
                <a:gd name="connsiteY132" fmla="*/ 409755 h 683077"/>
                <a:gd name="connsiteX133" fmla="*/ 2311880 w 3252161"/>
                <a:gd name="connsiteY133" fmla="*/ 401128 h 683077"/>
                <a:gd name="connsiteX134" fmla="*/ 2333446 w 3252161"/>
                <a:gd name="connsiteY134" fmla="*/ 388189 h 683077"/>
                <a:gd name="connsiteX135" fmla="*/ 2424023 w 3252161"/>
                <a:gd name="connsiteY135" fmla="*/ 375249 h 683077"/>
                <a:gd name="connsiteX136" fmla="*/ 2454215 w 3252161"/>
                <a:gd name="connsiteY136" fmla="*/ 366622 h 683077"/>
                <a:gd name="connsiteX137" fmla="*/ 2467155 w 3252161"/>
                <a:gd name="connsiteY137" fmla="*/ 362309 h 683077"/>
                <a:gd name="connsiteX138" fmla="*/ 2695755 w 3252161"/>
                <a:gd name="connsiteY138" fmla="*/ 353683 h 683077"/>
                <a:gd name="connsiteX139" fmla="*/ 2708695 w 3252161"/>
                <a:gd name="connsiteY139" fmla="*/ 349370 h 683077"/>
                <a:gd name="connsiteX140" fmla="*/ 2725948 w 3252161"/>
                <a:gd name="connsiteY140" fmla="*/ 332117 h 683077"/>
                <a:gd name="connsiteX141" fmla="*/ 2751827 w 3252161"/>
                <a:gd name="connsiteY141" fmla="*/ 323490 h 683077"/>
                <a:gd name="connsiteX142" fmla="*/ 2764766 w 3252161"/>
                <a:gd name="connsiteY142" fmla="*/ 319177 h 683077"/>
                <a:gd name="connsiteX143" fmla="*/ 2794959 w 3252161"/>
                <a:gd name="connsiteY143" fmla="*/ 306238 h 683077"/>
                <a:gd name="connsiteX144" fmla="*/ 2825151 w 3252161"/>
                <a:gd name="connsiteY144" fmla="*/ 297611 h 683077"/>
                <a:gd name="connsiteX145" fmla="*/ 2842404 w 3252161"/>
                <a:gd name="connsiteY145" fmla="*/ 293298 h 683077"/>
                <a:gd name="connsiteX146" fmla="*/ 2838091 w 3252161"/>
                <a:gd name="connsiteY146" fmla="*/ 271732 h 683077"/>
                <a:gd name="connsiteX147" fmla="*/ 2725948 w 3252161"/>
                <a:gd name="connsiteY147" fmla="*/ 276045 h 683077"/>
                <a:gd name="connsiteX148" fmla="*/ 2704381 w 3252161"/>
                <a:gd name="connsiteY148" fmla="*/ 280358 h 683077"/>
                <a:gd name="connsiteX149" fmla="*/ 2678502 w 3252161"/>
                <a:gd name="connsiteY149" fmla="*/ 284672 h 683077"/>
                <a:gd name="connsiteX150" fmla="*/ 2557732 w 3252161"/>
                <a:gd name="connsiteY150" fmla="*/ 288985 h 683077"/>
                <a:gd name="connsiteX151" fmla="*/ 2471468 w 3252161"/>
                <a:gd name="connsiteY151" fmla="*/ 293298 h 683077"/>
                <a:gd name="connsiteX152" fmla="*/ 2445589 w 3252161"/>
                <a:gd name="connsiteY152" fmla="*/ 301924 h 683077"/>
                <a:gd name="connsiteX153" fmla="*/ 2281687 w 3252161"/>
                <a:gd name="connsiteY153" fmla="*/ 310551 h 683077"/>
                <a:gd name="connsiteX154" fmla="*/ 2255808 w 3252161"/>
                <a:gd name="connsiteY154" fmla="*/ 314864 h 683077"/>
                <a:gd name="connsiteX155" fmla="*/ 2204049 w 3252161"/>
                <a:gd name="connsiteY155" fmla="*/ 319177 h 683077"/>
                <a:gd name="connsiteX156" fmla="*/ 2173857 w 3252161"/>
                <a:gd name="connsiteY156" fmla="*/ 327804 h 683077"/>
                <a:gd name="connsiteX157" fmla="*/ 2147978 w 3252161"/>
                <a:gd name="connsiteY157" fmla="*/ 340743 h 683077"/>
                <a:gd name="connsiteX158" fmla="*/ 2135038 w 3252161"/>
                <a:gd name="connsiteY158" fmla="*/ 349370 h 683077"/>
                <a:gd name="connsiteX159" fmla="*/ 2104846 w 3252161"/>
                <a:gd name="connsiteY159" fmla="*/ 357996 h 683077"/>
                <a:gd name="connsiteX160" fmla="*/ 2091906 w 3252161"/>
                <a:gd name="connsiteY160" fmla="*/ 362309 h 683077"/>
                <a:gd name="connsiteX161" fmla="*/ 1940944 w 3252161"/>
                <a:gd name="connsiteY161" fmla="*/ 357996 h 683077"/>
                <a:gd name="connsiteX162" fmla="*/ 1915064 w 3252161"/>
                <a:gd name="connsiteY162" fmla="*/ 349370 h 683077"/>
                <a:gd name="connsiteX163" fmla="*/ 1880559 w 3252161"/>
                <a:gd name="connsiteY163" fmla="*/ 332117 h 683077"/>
                <a:gd name="connsiteX164" fmla="*/ 1867619 w 3252161"/>
                <a:gd name="connsiteY164" fmla="*/ 327804 h 683077"/>
                <a:gd name="connsiteX165" fmla="*/ 1397480 w 3252161"/>
                <a:gd name="connsiteY165" fmla="*/ 332117 h 683077"/>
                <a:gd name="connsiteX166" fmla="*/ 1337095 w 3252161"/>
                <a:gd name="connsiteY166" fmla="*/ 345056 h 683077"/>
                <a:gd name="connsiteX167" fmla="*/ 1328468 w 3252161"/>
                <a:gd name="connsiteY167" fmla="*/ 353683 h 683077"/>
                <a:gd name="connsiteX168" fmla="*/ 1315529 w 3252161"/>
                <a:gd name="connsiteY168" fmla="*/ 357996 h 683077"/>
                <a:gd name="connsiteX169" fmla="*/ 1220638 w 3252161"/>
                <a:gd name="connsiteY169" fmla="*/ 362309 h 683077"/>
                <a:gd name="connsiteX170" fmla="*/ 1155940 w 3252161"/>
                <a:gd name="connsiteY170" fmla="*/ 370936 h 683077"/>
                <a:gd name="connsiteX171" fmla="*/ 1073989 w 3252161"/>
                <a:gd name="connsiteY171" fmla="*/ 379562 h 683077"/>
                <a:gd name="connsiteX172" fmla="*/ 1035170 w 3252161"/>
                <a:gd name="connsiteY172" fmla="*/ 388189 h 683077"/>
                <a:gd name="connsiteX173" fmla="*/ 1000664 w 3252161"/>
                <a:gd name="connsiteY173" fmla="*/ 392502 h 683077"/>
                <a:gd name="connsiteX174" fmla="*/ 776378 w 3252161"/>
                <a:gd name="connsiteY174" fmla="*/ 396815 h 683077"/>
                <a:gd name="connsiteX175" fmla="*/ 595223 w 3252161"/>
                <a:gd name="connsiteY175" fmla="*/ 396815 h 683077"/>
                <a:gd name="connsiteX176" fmla="*/ 569344 w 3252161"/>
                <a:gd name="connsiteY176" fmla="*/ 388189 h 683077"/>
                <a:gd name="connsiteX177" fmla="*/ 590910 w 3252161"/>
                <a:gd name="connsiteY177" fmla="*/ 375249 h 683077"/>
                <a:gd name="connsiteX178" fmla="*/ 603849 w 3252161"/>
                <a:gd name="connsiteY178" fmla="*/ 370936 h 683077"/>
                <a:gd name="connsiteX179" fmla="*/ 715993 w 3252161"/>
                <a:gd name="connsiteY179" fmla="*/ 366622 h 683077"/>
                <a:gd name="connsiteX180" fmla="*/ 733246 w 3252161"/>
                <a:gd name="connsiteY180" fmla="*/ 345056 h 683077"/>
                <a:gd name="connsiteX181" fmla="*/ 746185 w 3252161"/>
                <a:gd name="connsiteY181" fmla="*/ 332117 h 683077"/>
                <a:gd name="connsiteX182" fmla="*/ 772064 w 3252161"/>
                <a:gd name="connsiteY182" fmla="*/ 314864 h 683077"/>
                <a:gd name="connsiteX183" fmla="*/ 914400 w 3252161"/>
                <a:gd name="connsiteY183" fmla="*/ 306238 h 683077"/>
                <a:gd name="connsiteX184" fmla="*/ 927340 w 3252161"/>
                <a:gd name="connsiteY184" fmla="*/ 280358 h 683077"/>
                <a:gd name="connsiteX185" fmla="*/ 923027 w 3252161"/>
                <a:gd name="connsiteY185" fmla="*/ 263106 h 683077"/>
                <a:gd name="connsiteX186" fmla="*/ 897148 w 3252161"/>
                <a:gd name="connsiteY186" fmla="*/ 254479 h 683077"/>
                <a:gd name="connsiteX187" fmla="*/ 884208 w 3252161"/>
                <a:gd name="connsiteY187" fmla="*/ 250166 h 683077"/>
                <a:gd name="connsiteX188" fmla="*/ 875581 w 3252161"/>
                <a:gd name="connsiteY188" fmla="*/ 241539 h 683077"/>
                <a:gd name="connsiteX189" fmla="*/ 862642 w 3252161"/>
                <a:gd name="connsiteY189" fmla="*/ 237226 h 683077"/>
                <a:gd name="connsiteX190" fmla="*/ 759125 w 3252161"/>
                <a:gd name="connsiteY190" fmla="*/ 241539 h 683077"/>
                <a:gd name="connsiteX191" fmla="*/ 724619 w 3252161"/>
                <a:gd name="connsiteY191" fmla="*/ 245853 h 683077"/>
                <a:gd name="connsiteX192" fmla="*/ 698740 w 3252161"/>
                <a:gd name="connsiteY192" fmla="*/ 254479 h 683077"/>
                <a:gd name="connsiteX193" fmla="*/ 517585 w 3252161"/>
                <a:gd name="connsiteY193" fmla="*/ 258792 h 683077"/>
                <a:gd name="connsiteX194" fmla="*/ 431321 w 3252161"/>
                <a:gd name="connsiteY194" fmla="*/ 271732 h 683077"/>
                <a:gd name="connsiteX195" fmla="*/ 392502 w 3252161"/>
                <a:gd name="connsiteY195" fmla="*/ 276045 h 683077"/>
                <a:gd name="connsiteX196" fmla="*/ 73325 w 3252161"/>
                <a:gd name="connsiteY196" fmla="*/ 271732 h 683077"/>
                <a:gd name="connsiteX197" fmla="*/ 64698 w 3252161"/>
                <a:gd name="connsiteY197" fmla="*/ 263106 h 683077"/>
                <a:gd name="connsiteX198" fmla="*/ 60385 w 3252161"/>
                <a:gd name="connsiteY198" fmla="*/ 232913 h 683077"/>
                <a:gd name="connsiteX199" fmla="*/ 51759 w 3252161"/>
                <a:gd name="connsiteY199" fmla="*/ 207034 h 683077"/>
                <a:gd name="connsiteX200" fmla="*/ 56072 w 3252161"/>
                <a:gd name="connsiteY200" fmla="*/ 163902 h 683077"/>
                <a:gd name="connsiteX201" fmla="*/ 69012 w 3252161"/>
                <a:gd name="connsiteY201" fmla="*/ 159589 h 683077"/>
                <a:gd name="connsiteX202" fmla="*/ 237227 w 3252161"/>
                <a:gd name="connsiteY202" fmla="*/ 155275 h 683077"/>
                <a:gd name="connsiteX203" fmla="*/ 288985 w 3252161"/>
                <a:gd name="connsiteY203" fmla="*/ 138022 h 683077"/>
                <a:gd name="connsiteX204" fmla="*/ 301925 w 3252161"/>
                <a:gd name="connsiteY204" fmla="*/ 133709 h 683077"/>
                <a:gd name="connsiteX205" fmla="*/ 444261 w 3252161"/>
                <a:gd name="connsiteY205" fmla="*/ 129396 h 683077"/>
                <a:gd name="connsiteX206" fmla="*/ 418381 w 3252161"/>
                <a:gd name="connsiteY206" fmla="*/ 120770 h 683077"/>
                <a:gd name="connsiteX207" fmla="*/ 396815 w 3252161"/>
                <a:gd name="connsiteY207" fmla="*/ 107830 h 683077"/>
                <a:gd name="connsiteX208" fmla="*/ 388189 w 3252161"/>
                <a:gd name="connsiteY208" fmla="*/ 73324 h 683077"/>
                <a:gd name="connsiteX209" fmla="*/ 379563 w 3252161"/>
                <a:gd name="connsiteY209" fmla="*/ 60385 h 683077"/>
                <a:gd name="connsiteX210" fmla="*/ 370936 w 3252161"/>
                <a:gd name="connsiteY210" fmla="*/ 51758 h 683077"/>
                <a:gd name="connsiteX211" fmla="*/ 345057 w 3252161"/>
                <a:gd name="connsiteY211" fmla="*/ 43132 h 683077"/>
                <a:gd name="connsiteX212" fmla="*/ 332117 w 3252161"/>
                <a:gd name="connsiteY212" fmla="*/ 38819 h 683077"/>
                <a:gd name="connsiteX213" fmla="*/ 323491 w 3252161"/>
                <a:gd name="connsiteY213" fmla="*/ 30192 h 683077"/>
                <a:gd name="connsiteX214" fmla="*/ 327804 w 3252161"/>
                <a:gd name="connsiteY214" fmla="*/ 17253 h 683077"/>
                <a:gd name="connsiteX215" fmla="*/ 280359 w 3252161"/>
                <a:gd name="connsiteY215" fmla="*/ 12939 h 683077"/>
                <a:gd name="connsiteX216" fmla="*/ 228600 w 3252161"/>
                <a:gd name="connsiteY216" fmla="*/ 17253 h 683077"/>
                <a:gd name="connsiteX217" fmla="*/ 202721 w 3252161"/>
                <a:gd name="connsiteY217" fmla="*/ 25879 h 683077"/>
                <a:gd name="connsiteX218" fmla="*/ 107831 w 3252161"/>
                <a:gd name="connsiteY218" fmla="*/ 21566 h 683077"/>
                <a:gd name="connsiteX219" fmla="*/ 103517 w 3252161"/>
                <a:gd name="connsiteY219" fmla="*/ 4313 h 683077"/>
                <a:gd name="connsiteX220" fmla="*/ 34506 w 3252161"/>
                <a:gd name="connsiteY220" fmla="*/ 8626 h 683077"/>
                <a:gd name="connsiteX221" fmla="*/ 12940 w 3252161"/>
                <a:gd name="connsiteY221" fmla="*/ 12939 h 683077"/>
                <a:gd name="connsiteX222" fmla="*/ 0 w 3252161"/>
                <a:gd name="connsiteY222" fmla="*/ 0 h 683077"/>
                <a:gd name="connsiteX223" fmla="*/ 34506 w 3252161"/>
                <a:gd name="connsiteY223"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548442 w 3252161"/>
                <a:gd name="connsiteY39" fmla="*/ 543464 h 683077"/>
                <a:gd name="connsiteX40" fmla="*/ 1570008 w 3252161"/>
                <a:gd name="connsiteY40" fmla="*/ 560717 h 683077"/>
                <a:gd name="connsiteX41" fmla="*/ 1595887 w 3252161"/>
                <a:gd name="connsiteY41" fmla="*/ 577970 h 683077"/>
                <a:gd name="connsiteX42" fmla="*/ 1604514 w 3252161"/>
                <a:gd name="connsiteY42" fmla="*/ 586596 h 683077"/>
                <a:gd name="connsiteX43" fmla="*/ 1742536 w 3252161"/>
                <a:gd name="connsiteY43" fmla="*/ 590909 h 683077"/>
                <a:gd name="connsiteX44" fmla="*/ 1979763 w 3252161"/>
                <a:gd name="connsiteY44" fmla="*/ 599536 h 683077"/>
                <a:gd name="connsiteX45" fmla="*/ 2001329 w 3252161"/>
                <a:gd name="connsiteY45" fmla="*/ 603849 h 683077"/>
                <a:gd name="connsiteX46" fmla="*/ 2031521 w 3252161"/>
                <a:gd name="connsiteY46" fmla="*/ 608162 h 683077"/>
                <a:gd name="connsiteX47" fmla="*/ 2286000 w 3252161"/>
                <a:gd name="connsiteY47" fmla="*/ 608162 h 683077"/>
                <a:gd name="connsiteX48" fmla="*/ 2311880 w 3252161"/>
                <a:gd name="connsiteY48" fmla="*/ 599536 h 683077"/>
                <a:gd name="connsiteX49" fmla="*/ 2333446 w 3252161"/>
                <a:gd name="connsiteY49" fmla="*/ 595222 h 683077"/>
                <a:gd name="connsiteX50" fmla="*/ 2467155 w 3252161"/>
                <a:gd name="connsiteY50" fmla="*/ 599536 h 683077"/>
                <a:gd name="connsiteX51" fmla="*/ 2484408 w 3252161"/>
                <a:gd name="connsiteY51" fmla="*/ 603849 h 683077"/>
                <a:gd name="connsiteX52" fmla="*/ 2566359 w 3252161"/>
                <a:gd name="connsiteY52" fmla="*/ 608162 h 683077"/>
                <a:gd name="connsiteX53" fmla="*/ 2609491 w 3252161"/>
                <a:gd name="connsiteY53" fmla="*/ 616789 h 683077"/>
                <a:gd name="connsiteX54" fmla="*/ 2626744 w 3252161"/>
                <a:gd name="connsiteY54" fmla="*/ 621102 h 683077"/>
                <a:gd name="connsiteX55" fmla="*/ 2665563 w 3252161"/>
                <a:gd name="connsiteY55" fmla="*/ 638355 h 683077"/>
                <a:gd name="connsiteX56" fmla="*/ 2704381 w 3252161"/>
                <a:gd name="connsiteY56" fmla="*/ 655607 h 683077"/>
                <a:gd name="connsiteX57" fmla="*/ 2717321 w 3252161"/>
                <a:gd name="connsiteY57" fmla="*/ 664234 h 683077"/>
                <a:gd name="connsiteX58" fmla="*/ 2954548 w 3252161"/>
                <a:gd name="connsiteY58" fmla="*/ 655607 h 683077"/>
                <a:gd name="connsiteX59" fmla="*/ 3148642 w 3252161"/>
                <a:gd name="connsiteY59" fmla="*/ 655607 h 683077"/>
                <a:gd name="connsiteX60" fmla="*/ 3187461 w 3252161"/>
                <a:gd name="connsiteY60" fmla="*/ 642668 h 683077"/>
                <a:gd name="connsiteX61" fmla="*/ 3226280 w 3252161"/>
                <a:gd name="connsiteY61" fmla="*/ 638355 h 683077"/>
                <a:gd name="connsiteX62" fmla="*/ 3221966 w 3252161"/>
                <a:gd name="connsiteY62" fmla="*/ 616789 h 683077"/>
                <a:gd name="connsiteX63" fmla="*/ 3200400 w 3252161"/>
                <a:gd name="connsiteY63" fmla="*/ 599536 h 683077"/>
                <a:gd name="connsiteX64" fmla="*/ 3174521 w 3252161"/>
                <a:gd name="connsiteY64" fmla="*/ 590909 h 683077"/>
                <a:gd name="connsiteX65" fmla="*/ 2915729 w 3252161"/>
                <a:gd name="connsiteY65" fmla="*/ 595222 h 683077"/>
                <a:gd name="connsiteX66" fmla="*/ 2829464 w 3252161"/>
                <a:gd name="connsiteY66" fmla="*/ 586596 h 683077"/>
                <a:gd name="connsiteX67" fmla="*/ 2820838 w 3252161"/>
                <a:gd name="connsiteY67" fmla="*/ 573656 h 683077"/>
                <a:gd name="connsiteX68" fmla="*/ 2851031 w 3252161"/>
                <a:gd name="connsiteY68" fmla="*/ 543464 h 683077"/>
                <a:gd name="connsiteX69" fmla="*/ 3075317 w 3252161"/>
                <a:gd name="connsiteY69" fmla="*/ 539151 h 683077"/>
                <a:gd name="connsiteX70" fmla="*/ 3088257 w 3252161"/>
                <a:gd name="connsiteY70" fmla="*/ 534838 h 683077"/>
                <a:gd name="connsiteX71" fmla="*/ 3105510 w 3252161"/>
                <a:gd name="connsiteY71" fmla="*/ 517585 h 683077"/>
                <a:gd name="connsiteX72" fmla="*/ 3178834 w 3252161"/>
                <a:gd name="connsiteY72" fmla="*/ 504645 h 683077"/>
                <a:gd name="connsiteX73" fmla="*/ 3187461 w 3252161"/>
                <a:gd name="connsiteY73" fmla="*/ 496019 h 683077"/>
                <a:gd name="connsiteX74" fmla="*/ 3191774 w 3252161"/>
                <a:gd name="connsiteY74" fmla="*/ 483079 h 683077"/>
                <a:gd name="connsiteX75" fmla="*/ 3204714 w 3252161"/>
                <a:gd name="connsiteY75" fmla="*/ 478766 h 683077"/>
                <a:gd name="connsiteX76" fmla="*/ 3196087 w 3252161"/>
                <a:gd name="connsiteY76" fmla="*/ 470139 h 683077"/>
                <a:gd name="connsiteX77" fmla="*/ 2846717 w 3252161"/>
                <a:gd name="connsiteY77" fmla="*/ 478766 h 683077"/>
                <a:gd name="connsiteX78" fmla="*/ 2820838 w 3252161"/>
                <a:gd name="connsiteY78" fmla="*/ 487392 h 683077"/>
                <a:gd name="connsiteX79" fmla="*/ 2807898 w 3252161"/>
                <a:gd name="connsiteY79" fmla="*/ 496019 h 683077"/>
                <a:gd name="connsiteX80" fmla="*/ 2743200 w 3252161"/>
                <a:gd name="connsiteY80" fmla="*/ 500332 h 683077"/>
                <a:gd name="connsiteX81" fmla="*/ 2691442 w 3252161"/>
                <a:gd name="connsiteY81" fmla="*/ 517585 h 683077"/>
                <a:gd name="connsiteX82" fmla="*/ 2678502 w 3252161"/>
                <a:gd name="connsiteY82" fmla="*/ 521898 h 683077"/>
                <a:gd name="connsiteX83" fmla="*/ 2540480 w 3252161"/>
                <a:gd name="connsiteY83" fmla="*/ 530524 h 683077"/>
                <a:gd name="connsiteX84" fmla="*/ 2303253 w 3252161"/>
                <a:gd name="connsiteY84" fmla="*/ 539151 h 683077"/>
                <a:gd name="connsiteX85" fmla="*/ 2225615 w 3252161"/>
                <a:gd name="connsiteY85" fmla="*/ 534838 h 683077"/>
                <a:gd name="connsiteX86" fmla="*/ 2216989 w 3252161"/>
                <a:gd name="connsiteY86" fmla="*/ 526211 h 683077"/>
                <a:gd name="connsiteX87" fmla="*/ 2147978 w 3252161"/>
                <a:gd name="connsiteY87" fmla="*/ 521898 h 683077"/>
                <a:gd name="connsiteX88" fmla="*/ 2135038 w 3252161"/>
                <a:gd name="connsiteY88" fmla="*/ 526211 h 683077"/>
                <a:gd name="connsiteX89" fmla="*/ 2126412 w 3252161"/>
                <a:gd name="connsiteY89" fmla="*/ 534838 h 683077"/>
                <a:gd name="connsiteX90" fmla="*/ 2053087 w 3252161"/>
                <a:gd name="connsiteY90" fmla="*/ 539151 h 683077"/>
                <a:gd name="connsiteX91" fmla="*/ 2040148 w 3252161"/>
                <a:gd name="connsiteY91" fmla="*/ 543464 h 683077"/>
                <a:gd name="connsiteX92" fmla="*/ 2022895 w 3252161"/>
                <a:gd name="connsiteY92" fmla="*/ 560717 h 683077"/>
                <a:gd name="connsiteX93" fmla="*/ 2014268 w 3252161"/>
                <a:gd name="connsiteY93" fmla="*/ 569343 h 683077"/>
                <a:gd name="connsiteX94" fmla="*/ 2001329 w 3252161"/>
                <a:gd name="connsiteY94" fmla="*/ 573656 h 683077"/>
                <a:gd name="connsiteX95" fmla="*/ 1686464 w 3252161"/>
                <a:gd name="connsiteY95" fmla="*/ 569343 h 683077"/>
                <a:gd name="connsiteX96" fmla="*/ 1673525 w 3252161"/>
                <a:gd name="connsiteY96" fmla="*/ 565030 h 683077"/>
                <a:gd name="connsiteX97" fmla="*/ 1651959 w 3252161"/>
                <a:gd name="connsiteY97" fmla="*/ 552090 h 683077"/>
                <a:gd name="connsiteX98" fmla="*/ 1634706 w 3252161"/>
                <a:gd name="connsiteY98" fmla="*/ 530524 h 683077"/>
                <a:gd name="connsiteX99" fmla="*/ 1630393 w 3252161"/>
                <a:gd name="connsiteY99" fmla="*/ 517585 h 683077"/>
                <a:gd name="connsiteX100" fmla="*/ 1634706 w 3252161"/>
                <a:gd name="connsiteY100" fmla="*/ 504645 h 683077"/>
                <a:gd name="connsiteX101" fmla="*/ 1664898 w 3252161"/>
                <a:gd name="connsiteY101" fmla="*/ 491706 h 683077"/>
                <a:gd name="connsiteX102" fmla="*/ 1669212 w 3252161"/>
                <a:gd name="connsiteY102" fmla="*/ 478766 h 683077"/>
                <a:gd name="connsiteX103" fmla="*/ 1660585 w 3252161"/>
                <a:gd name="connsiteY103" fmla="*/ 470139 h 683077"/>
                <a:gd name="connsiteX104" fmla="*/ 1621766 w 3252161"/>
                <a:gd name="connsiteY104" fmla="*/ 465826 h 683077"/>
                <a:gd name="connsiteX105" fmla="*/ 1613140 w 3252161"/>
                <a:gd name="connsiteY105" fmla="*/ 452887 h 683077"/>
                <a:gd name="connsiteX106" fmla="*/ 1617453 w 3252161"/>
                <a:gd name="connsiteY106" fmla="*/ 427007 h 683077"/>
                <a:gd name="connsiteX107" fmla="*/ 1630393 w 3252161"/>
                <a:gd name="connsiteY107" fmla="*/ 383875 h 683077"/>
                <a:gd name="connsiteX108" fmla="*/ 1643332 w 3252161"/>
                <a:gd name="connsiteY108" fmla="*/ 370936 h 683077"/>
                <a:gd name="connsiteX109" fmla="*/ 1807234 w 3252161"/>
                <a:gd name="connsiteY109" fmla="*/ 375249 h 683077"/>
                <a:gd name="connsiteX110" fmla="*/ 1846053 w 3252161"/>
                <a:gd name="connsiteY110" fmla="*/ 388189 h 683077"/>
                <a:gd name="connsiteX111" fmla="*/ 1858993 w 3252161"/>
                <a:gd name="connsiteY111" fmla="*/ 392502 h 683077"/>
                <a:gd name="connsiteX112" fmla="*/ 1876246 w 3252161"/>
                <a:gd name="connsiteY112" fmla="*/ 431321 h 683077"/>
                <a:gd name="connsiteX113" fmla="*/ 1884872 w 3252161"/>
                <a:gd name="connsiteY113" fmla="*/ 465826 h 683077"/>
                <a:gd name="connsiteX114" fmla="*/ 1893498 w 3252161"/>
                <a:gd name="connsiteY114" fmla="*/ 474453 h 683077"/>
                <a:gd name="connsiteX115" fmla="*/ 1919378 w 3252161"/>
                <a:gd name="connsiteY115" fmla="*/ 504645 h 683077"/>
                <a:gd name="connsiteX116" fmla="*/ 1928004 w 3252161"/>
                <a:gd name="connsiteY116" fmla="*/ 513272 h 683077"/>
                <a:gd name="connsiteX117" fmla="*/ 1932317 w 3252161"/>
                <a:gd name="connsiteY117" fmla="*/ 526211 h 683077"/>
                <a:gd name="connsiteX118" fmla="*/ 1979763 w 3252161"/>
                <a:gd name="connsiteY118" fmla="*/ 526211 h 683077"/>
                <a:gd name="connsiteX119" fmla="*/ 1984076 w 3252161"/>
                <a:gd name="connsiteY119" fmla="*/ 508958 h 683077"/>
                <a:gd name="connsiteX120" fmla="*/ 2001329 w 3252161"/>
                <a:gd name="connsiteY120" fmla="*/ 487392 h 683077"/>
                <a:gd name="connsiteX121" fmla="*/ 2018581 w 3252161"/>
                <a:gd name="connsiteY121" fmla="*/ 491706 h 683077"/>
                <a:gd name="connsiteX122" fmla="*/ 2027208 w 3252161"/>
                <a:gd name="connsiteY122" fmla="*/ 500332 h 683077"/>
                <a:gd name="connsiteX123" fmla="*/ 2040148 w 3252161"/>
                <a:gd name="connsiteY123" fmla="*/ 508958 h 683077"/>
                <a:gd name="connsiteX124" fmla="*/ 2122098 w 3252161"/>
                <a:gd name="connsiteY124" fmla="*/ 504645 h 683077"/>
                <a:gd name="connsiteX125" fmla="*/ 2130725 w 3252161"/>
                <a:gd name="connsiteY125" fmla="*/ 496019 h 683077"/>
                <a:gd name="connsiteX126" fmla="*/ 2135038 w 3252161"/>
                <a:gd name="connsiteY126" fmla="*/ 461513 h 683077"/>
                <a:gd name="connsiteX127" fmla="*/ 2139351 w 3252161"/>
                <a:gd name="connsiteY127" fmla="*/ 439947 h 683077"/>
                <a:gd name="connsiteX128" fmla="*/ 2143664 w 3252161"/>
                <a:gd name="connsiteY128" fmla="*/ 427007 h 683077"/>
                <a:gd name="connsiteX129" fmla="*/ 2100532 w 3252161"/>
                <a:gd name="connsiteY129" fmla="*/ 418381 h 683077"/>
                <a:gd name="connsiteX130" fmla="*/ 2083280 w 3252161"/>
                <a:gd name="connsiteY130" fmla="*/ 414068 h 683077"/>
                <a:gd name="connsiteX131" fmla="*/ 2096219 w 3252161"/>
                <a:gd name="connsiteY131" fmla="*/ 409755 h 683077"/>
                <a:gd name="connsiteX132" fmla="*/ 2311880 w 3252161"/>
                <a:gd name="connsiteY132" fmla="*/ 401128 h 683077"/>
                <a:gd name="connsiteX133" fmla="*/ 2333446 w 3252161"/>
                <a:gd name="connsiteY133" fmla="*/ 388189 h 683077"/>
                <a:gd name="connsiteX134" fmla="*/ 2424023 w 3252161"/>
                <a:gd name="connsiteY134" fmla="*/ 375249 h 683077"/>
                <a:gd name="connsiteX135" fmla="*/ 2454215 w 3252161"/>
                <a:gd name="connsiteY135" fmla="*/ 366622 h 683077"/>
                <a:gd name="connsiteX136" fmla="*/ 2467155 w 3252161"/>
                <a:gd name="connsiteY136" fmla="*/ 362309 h 683077"/>
                <a:gd name="connsiteX137" fmla="*/ 2695755 w 3252161"/>
                <a:gd name="connsiteY137" fmla="*/ 353683 h 683077"/>
                <a:gd name="connsiteX138" fmla="*/ 2708695 w 3252161"/>
                <a:gd name="connsiteY138" fmla="*/ 349370 h 683077"/>
                <a:gd name="connsiteX139" fmla="*/ 2725948 w 3252161"/>
                <a:gd name="connsiteY139" fmla="*/ 332117 h 683077"/>
                <a:gd name="connsiteX140" fmla="*/ 2751827 w 3252161"/>
                <a:gd name="connsiteY140" fmla="*/ 323490 h 683077"/>
                <a:gd name="connsiteX141" fmla="*/ 2764766 w 3252161"/>
                <a:gd name="connsiteY141" fmla="*/ 319177 h 683077"/>
                <a:gd name="connsiteX142" fmla="*/ 2794959 w 3252161"/>
                <a:gd name="connsiteY142" fmla="*/ 306238 h 683077"/>
                <a:gd name="connsiteX143" fmla="*/ 2825151 w 3252161"/>
                <a:gd name="connsiteY143" fmla="*/ 297611 h 683077"/>
                <a:gd name="connsiteX144" fmla="*/ 2842404 w 3252161"/>
                <a:gd name="connsiteY144" fmla="*/ 293298 h 683077"/>
                <a:gd name="connsiteX145" fmla="*/ 2838091 w 3252161"/>
                <a:gd name="connsiteY145" fmla="*/ 271732 h 683077"/>
                <a:gd name="connsiteX146" fmla="*/ 2725948 w 3252161"/>
                <a:gd name="connsiteY146" fmla="*/ 276045 h 683077"/>
                <a:gd name="connsiteX147" fmla="*/ 2704381 w 3252161"/>
                <a:gd name="connsiteY147" fmla="*/ 280358 h 683077"/>
                <a:gd name="connsiteX148" fmla="*/ 2678502 w 3252161"/>
                <a:gd name="connsiteY148" fmla="*/ 284672 h 683077"/>
                <a:gd name="connsiteX149" fmla="*/ 2557732 w 3252161"/>
                <a:gd name="connsiteY149" fmla="*/ 288985 h 683077"/>
                <a:gd name="connsiteX150" fmla="*/ 2471468 w 3252161"/>
                <a:gd name="connsiteY150" fmla="*/ 293298 h 683077"/>
                <a:gd name="connsiteX151" fmla="*/ 2445589 w 3252161"/>
                <a:gd name="connsiteY151" fmla="*/ 301924 h 683077"/>
                <a:gd name="connsiteX152" fmla="*/ 2281687 w 3252161"/>
                <a:gd name="connsiteY152" fmla="*/ 310551 h 683077"/>
                <a:gd name="connsiteX153" fmla="*/ 2255808 w 3252161"/>
                <a:gd name="connsiteY153" fmla="*/ 314864 h 683077"/>
                <a:gd name="connsiteX154" fmla="*/ 2204049 w 3252161"/>
                <a:gd name="connsiteY154" fmla="*/ 319177 h 683077"/>
                <a:gd name="connsiteX155" fmla="*/ 2173857 w 3252161"/>
                <a:gd name="connsiteY155" fmla="*/ 327804 h 683077"/>
                <a:gd name="connsiteX156" fmla="*/ 2147978 w 3252161"/>
                <a:gd name="connsiteY156" fmla="*/ 340743 h 683077"/>
                <a:gd name="connsiteX157" fmla="*/ 2135038 w 3252161"/>
                <a:gd name="connsiteY157" fmla="*/ 349370 h 683077"/>
                <a:gd name="connsiteX158" fmla="*/ 2104846 w 3252161"/>
                <a:gd name="connsiteY158" fmla="*/ 357996 h 683077"/>
                <a:gd name="connsiteX159" fmla="*/ 2091906 w 3252161"/>
                <a:gd name="connsiteY159" fmla="*/ 362309 h 683077"/>
                <a:gd name="connsiteX160" fmla="*/ 1940944 w 3252161"/>
                <a:gd name="connsiteY160" fmla="*/ 357996 h 683077"/>
                <a:gd name="connsiteX161" fmla="*/ 1915064 w 3252161"/>
                <a:gd name="connsiteY161" fmla="*/ 349370 h 683077"/>
                <a:gd name="connsiteX162" fmla="*/ 1880559 w 3252161"/>
                <a:gd name="connsiteY162" fmla="*/ 332117 h 683077"/>
                <a:gd name="connsiteX163" fmla="*/ 1867619 w 3252161"/>
                <a:gd name="connsiteY163" fmla="*/ 327804 h 683077"/>
                <a:gd name="connsiteX164" fmla="*/ 1397480 w 3252161"/>
                <a:gd name="connsiteY164" fmla="*/ 332117 h 683077"/>
                <a:gd name="connsiteX165" fmla="*/ 1337095 w 3252161"/>
                <a:gd name="connsiteY165" fmla="*/ 345056 h 683077"/>
                <a:gd name="connsiteX166" fmla="*/ 1328468 w 3252161"/>
                <a:gd name="connsiteY166" fmla="*/ 353683 h 683077"/>
                <a:gd name="connsiteX167" fmla="*/ 1315529 w 3252161"/>
                <a:gd name="connsiteY167" fmla="*/ 357996 h 683077"/>
                <a:gd name="connsiteX168" fmla="*/ 1220638 w 3252161"/>
                <a:gd name="connsiteY168" fmla="*/ 362309 h 683077"/>
                <a:gd name="connsiteX169" fmla="*/ 1155940 w 3252161"/>
                <a:gd name="connsiteY169" fmla="*/ 370936 h 683077"/>
                <a:gd name="connsiteX170" fmla="*/ 1073989 w 3252161"/>
                <a:gd name="connsiteY170" fmla="*/ 379562 h 683077"/>
                <a:gd name="connsiteX171" fmla="*/ 1035170 w 3252161"/>
                <a:gd name="connsiteY171" fmla="*/ 388189 h 683077"/>
                <a:gd name="connsiteX172" fmla="*/ 1000664 w 3252161"/>
                <a:gd name="connsiteY172" fmla="*/ 392502 h 683077"/>
                <a:gd name="connsiteX173" fmla="*/ 776378 w 3252161"/>
                <a:gd name="connsiteY173" fmla="*/ 396815 h 683077"/>
                <a:gd name="connsiteX174" fmla="*/ 595223 w 3252161"/>
                <a:gd name="connsiteY174" fmla="*/ 396815 h 683077"/>
                <a:gd name="connsiteX175" fmla="*/ 569344 w 3252161"/>
                <a:gd name="connsiteY175" fmla="*/ 388189 h 683077"/>
                <a:gd name="connsiteX176" fmla="*/ 590910 w 3252161"/>
                <a:gd name="connsiteY176" fmla="*/ 375249 h 683077"/>
                <a:gd name="connsiteX177" fmla="*/ 603849 w 3252161"/>
                <a:gd name="connsiteY177" fmla="*/ 370936 h 683077"/>
                <a:gd name="connsiteX178" fmla="*/ 715993 w 3252161"/>
                <a:gd name="connsiteY178" fmla="*/ 366622 h 683077"/>
                <a:gd name="connsiteX179" fmla="*/ 733246 w 3252161"/>
                <a:gd name="connsiteY179" fmla="*/ 345056 h 683077"/>
                <a:gd name="connsiteX180" fmla="*/ 746185 w 3252161"/>
                <a:gd name="connsiteY180" fmla="*/ 332117 h 683077"/>
                <a:gd name="connsiteX181" fmla="*/ 772064 w 3252161"/>
                <a:gd name="connsiteY181" fmla="*/ 314864 h 683077"/>
                <a:gd name="connsiteX182" fmla="*/ 914400 w 3252161"/>
                <a:gd name="connsiteY182" fmla="*/ 306238 h 683077"/>
                <a:gd name="connsiteX183" fmla="*/ 927340 w 3252161"/>
                <a:gd name="connsiteY183" fmla="*/ 280358 h 683077"/>
                <a:gd name="connsiteX184" fmla="*/ 923027 w 3252161"/>
                <a:gd name="connsiteY184" fmla="*/ 263106 h 683077"/>
                <a:gd name="connsiteX185" fmla="*/ 897148 w 3252161"/>
                <a:gd name="connsiteY185" fmla="*/ 254479 h 683077"/>
                <a:gd name="connsiteX186" fmla="*/ 884208 w 3252161"/>
                <a:gd name="connsiteY186" fmla="*/ 250166 h 683077"/>
                <a:gd name="connsiteX187" fmla="*/ 875581 w 3252161"/>
                <a:gd name="connsiteY187" fmla="*/ 241539 h 683077"/>
                <a:gd name="connsiteX188" fmla="*/ 862642 w 3252161"/>
                <a:gd name="connsiteY188" fmla="*/ 237226 h 683077"/>
                <a:gd name="connsiteX189" fmla="*/ 759125 w 3252161"/>
                <a:gd name="connsiteY189" fmla="*/ 241539 h 683077"/>
                <a:gd name="connsiteX190" fmla="*/ 724619 w 3252161"/>
                <a:gd name="connsiteY190" fmla="*/ 245853 h 683077"/>
                <a:gd name="connsiteX191" fmla="*/ 698740 w 3252161"/>
                <a:gd name="connsiteY191" fmla="*/ 254479 h 683077"/>
                <a:gd name="connsiteX192" fmla="*/ 517585 w 3252161"/>
                <a:gd name="connsiteY192" fmla="*/ 258792 h 683077"/>
                <a:gd name="connsiteX193" fmla="*/ 431321 w 3252161"/>
                <a:gd name="connsiteY193" fmla="*/ 271732 h 683077"/>
                <a:gd name="connsiteX194" fmla="*/ 392502 w 3252161"/>
                <a:gd name="connsiteY194" fmla="*/ 276045 h 683077"/>
                <a:gd name="connsiteX195" fmla="*/ 73325 w 3252161"/>
                <a:gd name="connsiteY195" fmla="*/ 271732 h 683077"/>
                <a:gd name="connsiteX196" fmla="*/ 64698 w 3252161"/>
                <a:gd name="connsiteY196" fmla="*/ 263106 h 683077"/>
                <a:gd name="connsiteX197" fmla="*/ 60385 w 3252161"/>
                <a:gd name="connsiteY197" fmla="*/ 232913 h 683077"/>
                <a:gd name="connsiteX198" fmla="*/ 51759 w 3252161"/>
                <a:gd name="connsiteY198" fmla="*/ 207034 h 683077"/>
                <a:gd name="connsiteX199" fmla="*/ 56072 w 3252161"/>
                <a:gd name="connsiteY199" fmla="*/ 163902 h 683077"/>
                <a:gd name="connsiteX200" fmla="*/ 69012 w 3252161"/>
                <a:gd name="connsiteY200" fmla="*/ 159589 h 683077"/>
                <a:gd name="connsiteX201" fmla="*/ 237227 w 3252161"/>
                <a:gd name="connsiteY201" fmla="*/ 155275 h 683077"/>
                <a:gd name="connsiteX202" fmla="*/ 288985 w 3252161"/>
                <a:gd name="connsiteY202" fmla="*/ 138022 h 683077"/>
                <a:gd name="connsiteX203" fmla="*/ 301925 w 3252161"/>
                <a:gd name="connsiteY203" fmla="*/ 133709 h 683077"/>
                <a:gd name="connsiteX204" fmla="*/ 444261 w 3252161"/>
                <a:gd name="connsiteY204" fmla="*/ 129396 h 683077"/>
                <a:gd name="connsiteX205" fmla="*/ 418381 w 3252161"/>
                <a:gd name="connsiteY205" fmla="*/ 120770 h 683077"/>
                <a:gd name="connsiteX206" fmla="*/ 396815 w 3252161"/>
                <a:gd name="connsiteY206" fmla="*/ 107830 h 683077"/>
                <a:gd name="connsiteX207" fmla="*/ 388189 w 3252161"/>
                <a:gd name="connsiteY207" fmla="*/ 73324 h 683077"/>
                <a:gd name="connsiteX208" fmla="*/ 379563 w 3252161"/>
                <a:gd name="connsiteY208" fmla="*/ 60385 h 683077"/>
                <a:gd name="connsiteX209" fmla="*/ 370936 w 3252161"/>
                <a:gd name="connsiteY209" fmla="*/ 51758 h 683077"/>
                <a:gd name="connsiteX210" fmla="*/ 345057 w 3252161"/>
                <a:gd name="connsiteY210" fmla="*/ 43132 h 683077"/>
                <a:gd name="connsiteX211" fmla="*/ 332117 w 3252161"/>
                <a:gd name="connsiteY211" fmla="*/ 38819 h 683077"/>
                <a:gd name="connsiteX212" fmla="*/ 323491 w 3252161"/>
                <a:gd name="connsiteY212" fmla="*/ 30192 h 683077"/>
                <a:gd name="connsiteX213" fmla="*/ 327804 w 3252161"/>
                <a:gd name="connsiteY213" fmla="*/ 17253 h 683077"/>
                <a:gd name="connsiteX214" fmla="*/ 280359 w 3252161"/>
                <a:gd name="connsiteY214" fmla="*/ 12939 h 683077"/>
                <a:gd name="connsiteX215" fmla="*/ 228600 w 3252161"/>
                <a:gd name="connsiteY215" fmla="*/ 17253 h 683077"/>
                <a:gd name="connsiteX216" fmla="*/ 202721 w 3252161"/>
                <a:gd name="connsiteY216" fmla="*/ 25879 h 683077"/>
                <a:gd name="connsiteX217" fmla="*/ 107831 w 3252161"/>
                <a:gd name="connsiteY217" fmla="*/ 21566 h 683077"/>
                <a:gd name="connsiteX218" fmla="*/ 103517 w 3252161"/>
                <a:gd name="connsiteY218" fmla="*/ 4313 h 683077"/>
                <a:gd name="connsiteX219" fmla="*/ 34506 w 3252161"/>
                <a:gd name="connsiteY219" fmla="*/ 8626 h 683077"/>
                <a:gd name="connsiteX220" fmla="*/ 12940 w 3252161"/>
                <a:gd name="connsiteY220" fmla="*/ 12939 h 683077"/>
                <a:gd name="connsiteX221" fmla="*/ 0 w 3252161"/>
                <a:gd name="connsiteY221" fmla="*/ 0 h 683077"/>
                <a:gd name="connsiteX222" fmla="*/ 34506 w 3252161"/>
                <a:gd name="connsiteY222"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48442 w 3252161"/>
                <a:gd name="connsiteY38" fmla="*/ 543464 h 683077"/>
                <a:gd name="connsiteX39" fmla="*/ 1570008 w 3252161"/>
                <a:gd name="connsiteY39" fmla="*/ 560717 h 683077"/>
                <a:gd name="connsiteX40" fmla="*/ 1595887 w 3252161"/>
                <a:gd name="connsiteY40" fmla="*/ 577970 h 683077"/>
                <a:gd name="connsiteX41" fmla="*/ 1604514 w 3252161"/>
                <a:gd name="connsiteY41" fmla="*/ 586596 h 683077"/>
                <a:gd name="connsiteX42" fmla="*/ 1742536 w 3252161"/>
                <a:gd name="connsiteY42" fmla="*/ 590909 h 683077"/>
                <a:gd name="connsiteX43" fmla="*/ 1979763 w 3252161"/>
                <a:gd name="connsiteY43" fmla="*/ 599536 h 683077"/>
                <a:gd name="connsiteX44" fmla="*/ 2001329 w 3252161"/>
                <a:gd name="connsiteY44" fmla="*/ 603849 h 683077"/>
                <a:gd name="connsiteX45" fmla="*/ 2031521 w 3252161"/>
                <a:gd name="connsiteY45" fmla="*/ 608162 h 683077"/>
                <a:gd name="connsiteX46" fmla="*/ 2286000 w 3252161"/>
                <a:gd name="connsiteY46" fmla="*/ 608162 h 683077"/>
                <a:gd name="connsiteX47" fmla="*/ 2311880 w 3252161"/>
                <a:gd name="connsiteY47" fmla="*/ 599536 h 683077"/>
                <a:gd name="connsiteX48" fmla="*/ 2333446 w 3252161"/>
                <a:gd name="connsiteY48" fmla="*/ 595222 h 683077"/>
                <a:gd name="connsiteX49" fmla="*/ 2467155 w 3252161"/>
                <a:gd name="connsiteY49" fmla="*/ 599536 h 683077"/>
                <a:gd name="connsiteX50" fmla="*/ 2484408 w 3252161"/>
                <a:gd name="connsiteY50" fmla="*/ 603849 h 683077"/>
                <a:gd name="connsiteX51" fmla="*/ 2566359 w 3252161"/>
                <a:gd name="connsiteY51" fmla="*/ 608162 h 683077"/>
                <a:gd name="connsiteX52" fmla="*/ 2609491 w 3252161"/>
                <a:gd name="connsiteY52" fmla="*/ 616789 h 683077"/>
                <a:gd name="connsiteX53" fmla="*/ 2626744 w 3252161"/>
                <a:gd name="connsiteY53" fmla="*/ 621102 h 683077"/>
                <a:gd name="connsiteX54" fmla="*/ 2665563 w 3252161"/>
                <a:gd name="connsiteY54" fmla="*/ 638355 h 683077"/>
                <a:gd name="connsiteX55" fmla="*/ 2704381 w 3252161"/>
                <a:gd name="connsiteY55" fmla="*/ 655607 h 683077"/>
                <a:gd name="connsiteX56" fmla="*/ 2717321 w 3252161"/>
                <a:gd name="connsiteY56" fmla="*/ 664234 h 683077"/>
                <a:gd name="connsiteX57" fmla="*/ 2954548 w 3252161"/>
                <a:gd name="connsiteY57" fmla="*/ 655607 h 683077"/>
                <a:gd name="connsiteX58" fmla="*/ 3148642 w 3252161"/>
                <a:gd name="connsiteY58" fmla="*/ 655607 h 683077"/>
                <a:gd name="connsiteX59" fmla="*/ 3187461 w 3252161"/>
                <a:gd name="connsiteY59" fmla="*/ 642668 h 683077"/>
                <a:gd name="connsiteX60" fmla="*/ 3226280 w 3252161"/>
                <a:gd name="connsiteY60" fmla="*/ 638355 h 683077"/>
                <a:gd name="connsiteX61" fmla="*/ 3221966 w 3252161"/>
                <a:gd name="connsiteY61" fmla="*/ 616789 h 683077"/>
                <a:gd name="connsiteX62" fmla="*/ 3200400 w 3252161"/>
                <a:gd name="connsiteY62" fmla="*/ 599536 h 683077"/>
                <a:gd name="connsiteX63" fmla="*/ 3174521 w 3252161"/>
                <a:gd name="connsiteY63" fmla="*/ 590909 h 683077"/>
                <a:gd name="connsiteX64" fmla="*/ 2915729 w 3252161"/>
                <a:gd name="connsiteY64" fmla="*/ 595222 h 683077"/>
                <a:gd name="connsiteX65" fmla="*/ 2829464 w 3252161"/>
                <a:gd name="connsiteY65" fmla="*/ 586596 h 683077"/>
                <a:gd name="connsiteX66" fmla="*/ 2820838 w 3252161"/>
                <a:gd name="connsiteY66" fmla="*/ 573656 h 683077"/>
                <a:gd name="connsiteX67" fmla="*/ 2851031 w 3252161"/>
                <a:gd name="connsiteY67" fmla="*/ 543464 h 683077"/>
                <a:gd name="connsiteX68" fmla="*/ 3075317 w 3252161"/>
                <a:gd name="connsiteY68" fmla="*/ 539151 h 683077"/>
                <a:gd name="connsiteX69" fmla="*/ 3088257 w 3252161"/>
                <a:gd name="connsiteY69" fmla="*/ 534838 h 683077"/>
                <a:gd name="connsiteX70" fmla="*/ 3105510 w 3252161"/>
                <a:gd name="connsiteY70" fmla="*/ 517585 h 683077"/>
                <a:gd name="connsiteX71" fmla="*/ 3178834 w 3252161"/>
                <a:gd name="connsiteY71" fmla="*/ 504645 h 683077"/>
                <a:gd name="connsiteX72" fmla="*/ 3187461 w 3252161"/>
                <a:gd name="connsiteY72" fmla="*/ 496019 h 683077"/>
                <a:gd name="connsiteX73" fmla="*/ 3191774 w 3252161"/>
                <a:gd name="connsiteY73" fmla="*/ 483079 h 683077"/>
                <a:gd name="connsiteX74" fmla="*/ 3204714 w 3252161"/>
                <a:gd name="connsiteY74" fmla="*/ 478766 h 683077"/>
                <a:gd name="connsiteX75" fmla="*/ 3196087 w 3252161"/>
                <a:gd name="connsiteY75" fmla="*/ 470139 h 683077"/>
                <a:gd name="connsiteX76" fmla="*/ 2846717 w 3252161"/>
                <a:gd name="connsiteY76" fmla="*/ 478766 h 683077"/>
                <a:gd name="connsiteX77" fmla="*/ 2820838 w 3252161"/>
                <a:gd name="connsiteY77" fmla="*/ 487392 h 683077"/>
                <a:gd name="connsiteX78" fmla="*/ 2807898 w 3252161"/>
                <a:gd name="connsiteY78" fmla="*/ 496019 h 683077"/>
                <a:gd name="connsiteX79" fmla="*/ 2743200 w 3252161"/>
                <a:gd name="connsiteY79" fmla="*/ 500332 h 683077"/>
                <a:gd name="connsiteX80" fmla="*/ 2691442 w 3252161"/>
                <a:gd name="connsiteY80" fmla="*/ 517585 h 683077"/>
                <a:gd name="connsiteX81" fmla="*/ 2678502 w 3252161"/>
                <a:gd name="connsiteY81" fmla="*/ 521898 h 683077"/>
                <a:gd name="connsiteX82" fmla="*/ 2540480 w 3252161"/>
                <a:gd name="connsiteY82" fmla="*/ 530524 h 683077"/>
                <a:gd name="connsiteX83" fmla="*/ 2303253 w 3252161"/>
                <a:gd name="connsiteY83" fmla="*/ 539151 h 683077"/>
                <a:gd name="connsiteX84" fmla="*/ 2225615 w 3252161"/>
                <a:gd name="connsiteY84" fmla="*/ 534838 h 683077"/>
                <a:gd name="connsiteX85" fmla="*/ 2216989 w 3252161"/>
                <a:gd name="connsiteY85" fmla="*/ 526211 h 683077"/>
                <a:gd name="connsiteX86" fmla="*/ 2147978 w 3252161"/>
                <a:gd name="connsiteY86" fmla="*/ 521898 h 683077"/>
                <a:gd name="connsiteX87" fmla="*/ 2135038 w 3252161"/>
                <a:gd name="connsiteY87" fmla="*/ 526211 h 683077"/>
                <a:gd name="connsiteX88" fmla="*/ 2126412 w 3252161"/>
                <a:gd name="connsiteY88" fmla="*/ 534838 h 683077"/>
                <a:gd name="connsiteX89" fmla="*/ 2053087 w 3252161"/>
                <a:gd name="connsiteY89" fmla="*/ 539151 h 683077"/>
                <a:gd name="connsiteX90" fmla="*/ 2040148 w 3252161"/>
                <a:gd name="connsiteY90" fmla="*/ 543464 h 683077"/>
                <a:gd name="connsiteX91" fmla="*/ 2022895 w 3252161"/>
                <a:gd name="connsiteY91" fmla="*/ 560717 h 683077"/>
                <a:gd name="connsiteX92" fmla="*/ 2014268 w 3252161"/>
                <a:gd name="connsiteY92" fmla="*/ 569343 h 683077"/>
                <a:gd name="connsiteX93" fmla="*/ 2001329 w 3252161"/>
                <a:gd name="connsiteY93" fmla="*/ 573656 h 683077"/>
                <a:gd name="connsiteX94" fmla="*/ 1686464 w 3252161"/>
                <a:gd name="connsiteY94" fmla="*/ 569343 h 683077"/>
                <a:gd name="connsiteX95" fmla="*/ 1673525 w 3252161"/>
                <a:gd name="connsiteY95" fmla="*/ 565030 h 683077"/>
                <a:gd name="connsiteX96" fmla="*/ 1651959 w 3252161"/>
                <a:gd name="connsiteY96" fmla="*/ 552090 h 683077"/>
                <a:gd name="connsiteX97" fmla="*/ 1634706 w 3252161"/>
                <a:gd name="connsiteY97" fmla="*/ 530524 h 683077"/>
                <a:gd name="connsiteX98" fmla="*/ 1630393 w 3252161"/>
                <a:gd name="connsiteY98" fmla="*/ 517585 h 683077"/>
                <a:gd name="connsiteX99" fmla="*/ 1634706 w 3252161"/>
                <a:gd name="connsiteY99" fmla="*/ 504645 h 683077"/>
                <a:gd name="connsiteX100" fmla="*/ 1664898 w 3252161"/>
                <a:gd name="connsiteY100" fmla="*/ 491706 h 683077"/>
                <a:gd name="connsiteX101" fmla="*/ 1669212 w 3252161"/>
                <a:gd name="connsiteY101" fmla="*/ 478766 h 683077"/>
                <a:gd name="connsiteX102" fmla="*/ 1660585 w 3252161"/>
                <a:gd name="connsiteY102" fmla="*/ 470139 h 683077"/>
                <a:gd name="connsiteX103" fmla="*/ 1621766 w 3252161"/>
                <a:gd name="connsiteY103" fmla="*/ 465826 h 683077"/>
                <a:gd name="connsiteX104" fmla="*/ 1613140 w 3252161"/>
                <a:gd name="connsiteY104" fmla="*/ 452887 h 683077"/>
                <a:gd name="connsiteX105" fmla="*/ 1617453 w 3252161"/>
                <a:gd name="connsiteY105" fmla="*/ 427007 h 683077"/>
                <a:gd name="connsiteX106" fmla="*/ 1630393 w 3252161"/>
                <a:gd name="connsiteY106" fmla="*/ 383875 h 683077"/>
                <a:gd name="connsiteX107" fmla="*/ 1643332 w 3252161"/>
                <a:gd name="connsiteY107" fmla="*/ 370936 h 683077"/>
                <a:gd name="connsiteX108" fmla="*/ 1807234 w 3252161"/>
                <a:gd name="connsiteY108" fmla="*/ 375249 h 683077"/>
                <a:gd name="connsiteX109" fmla="*/ 1846053 w 3252161"/>
                <a:gd name="connsiteY109" fmla="*/ 388189 h 683077"/>
                <a:gd name="connsiteX110" fmla="*/ 1858993 w 3252161"/>
                <a:gd name="connsiteY110" fmla="*/ 392502 h 683077"/>
                <a:gd name="connsiteX111" fmla="*/ 1876246 w 3252161"/>
                <a:gd name="connsiteY111" fmla="*/ 431321 h 683077"/>
                <a:gd name="connsiteX112" fmla="*/ 1884872 w 3252161"/>
                <a:gd name="connsiteY112" fmla="*/ 465826 h 683077"/>
                <a:gd name="connsiteX113" fmla="*/ 1893498 w 3252161"/>
                <a:gd name="connsiteY113" fmla="*/ 474453 h 683077"/>
                <a:gd name="connsiteX114" fmla="*/ 1919378 w 3252161"/>
                <a:gd name="connsiteY114" fmla="*/ 504645 h 683077"/>
                <a:gd name="connsiteX115" fmla="*/ 1928004 w 3252161"/>
                <a:gd name="connsiteY115" fmla="*/ 513272 h 683077"/>
                <a:gd name="connsiteX116" fmla="*/ 1932317 w 3252161"/>
                <a:gd name="connsiteY116" fmla="*/ 526211 h 683077"/>
                <a:gd name="connsiteX117" fmla="*/ 1979763 w 3252161"/>
                <a:gd name="connsiteY117" fmla="*/ 526211 h 683077"/>
                <a:gd name="connsiteX118" fmla="*/ 1984076 w 3252161"/>
                <a:gd name="connsiteY118" fmla="*/ 508958 h 683077"/>
                <a:gd name="connsiteX119" fmla="*/ 2001329 w 3252161"/>
                <a:gd name="connsiteY119" fmla="*/ 487392 h 683077"/>
                <a:gd name="connsiteX120" fmla="*/ 2018581 w 3252161"/>
                <a:gd name="connsiteY120" fmla="*/ 491706 h 683077"/>
                <a:gd name="connsiteX121" fmla="*/ 2027208 w 3252161"/>
                <a:gd name="connsiteY121" fmla="*/ 500332 h 683077"/>
                <a:gd name="connsiteX122" fmla="*/ 2040148 w 3252161"/>
                <a:gd name="connsiteY122" fmla="*/ 508958 h 683077"/>
                <a:gd name="connsiteX123" fmla="*/ 2122098 w 3252161"/>
                <a:gd name="connsiteY123" fmla="*/ 504645 h 683077"/>
                <a:gd name="connsiteX124" fmla="*/ 2130725 w 3252161"/>
                <a:gd name="connsiteY124" fmla="*/ 496019 h 683077"/>
                <a:gd name="connsiteX125" fmla="*/ 2135038 w 3252161"/>
                <a:gd name="connsiteY125" fmla="*/ 461513 h 683077"/>
                <a:gd name="connsiteX126" fmla="*/ 2139351 w 3252161"/>
                <a:gd name="connsiteY126" fmla="*/ 439947 h 683077"/>
                <a:gd name="connsiteX127" fmla="*/ 2143664 w 3252161"/>
                <a:gd name="connsiteY127" fmla="*/ 427007 h 683077"/>
                <a:gd name="connsiteX128" fmla="*/ 2100532 w 3252161"/>
                <a:gd name="connsiteY128" fmla="*/ 418381 h 683077"/>
                <a:gd name="connsiteX129" fmla="*/ 2083280 w 3252161"/>
                <a:gd name="connsiteY129" fmla="*/ 414068 h 683077"/>
                <a:gd name="connsiteX130" fmla="*/ 2096219 w 3252161"/>
                <a:gd name="connsiteY130" fmla="*/ 409755 h 683077"/>
                <a:gd name="connsiteX131" fmla="*/ 2311880 w 3252161"/>
                <a:gd name="connsiteY131" fmla="*/ 401128 h 683077"/>
                <a:gd name="connsiteX132" fmla="*/ 2333446 w 3252161"/>
                <a:gd name="connsiteY132" fmla="*/ 388189 h 683077"/>
                <a:gd name="connsiteX133" fmla="*/ 2424023 w 3252161"/>
                <a:gd name="connsiteY133" fmla="*/ 375249 h 683077"/>
                <a:gd name="connsiteX134" fmla="*/ 2454215 w 3252161"/>
                <a:gd name="connsiteY134" fmla="*/ 366622 h 683077"/>
                <a:gd name="connsiteX135" fmla="*/ 2467155 w 3252161"/>
                <a:gd name="connsiteY135" fmla="*/ 362309 h 683077"/>
                <a:gd name="connsiteX136" fmla="*/ 2695755 w 3252161"/>
                <a:gd name="connsiteY136" fmla="*/ 353683 h 683077"/>
                <a:gd name="connsiteX137" fmla="*/ 2708695 w 3252161"/>
                <a:gd name="connsiteY137" fmla="*/ 349370 h 683077"/>
                <a:gd name="connsiteX138" fmla="*/ 2725948 w 3252161"/>
                <a:gd name="connsiteY138" fmla="*/ 332117 h 683077"/>
                <a:gd name="connsiteX139" fmla="*/ 2751827 w 3252161"/>
                <a:gd name="connsiteY139" fmla="*/ 323490 h 683077"/>
                <a:gd name="connsiteX140" fmla="*/ 2764766 w 3252161"/>
                <a:gd name="connsiteY140" fmla="*/ 319177 h 683077"/>
                <a:gd name="connsiteX141" fmla="*/ 2794959 w 3252161"/>
                <a:gd name="connsiteY141" fmla="*/ 306238 h 683077"/>
                <a:gd name="connsiteX142" fmla="*/ 2825151 w 3252161"/>
                <a:gd name="connsiteY142" fmla="*/ 297611 h 683077"/>
                <a:gd name="connsiteX143" fmla="*/ 2842404 w 3252161"/>
                <a:gd name="connsiteY143" fmla="*/ 293298 h 683077"/>
                <a:gd name="connsiteX144" fmla="*/ 2838091 w 3252161"/>
                <a:gd name="connsiteY144" fmla="*/ 271732 h 683077"/>
                <a:gd name="connsiteX145" fmla="*/ 2725948 w 3252161"/>
                <a:gd name="connsiteY145" fmla="*/ 276045 h 683077"/>
                <a:gd name="connsiteX146" fmla="*/ 2704381 w 3252161"/>
                <a:gd name="connsiteY146" fmla="*/ 280358 h 683077"/>
                <a:gd name="connsiteX147" fmla="*/ 2678502 w 3252161"/>
                <a:gd name="connsiteY147" fmla="*/ 284672 h 683077"/>
                <a:gd name="connsiteX148" fmla="*/ 2557732 w 3252161"/>
                <a:gd name="connsiteY148" fmla="*/ 288985 h 683077"/>
                <a:gd name="connsiteX149" fmla="*/ 2471468 w 3252161"/>
                <a:gd name="connsiteY149" fmla="*/ 293298 h 683077"/>
                <a:gd name="connsiteX150" fmla="*/ 2445589 w 3252161"/>
                <a:gd name="connsiteY150" fmla="*/ 301924 h 683077"/>
                <a:gd name="connsiteX151" fmla="*/ 2281687 w 3252161"/>
                <a:gd name="connsiteY151" fmla="*/ 310551 h 683077"/>
                <a:gd name="connsiteX152" fmla="*/ 2255808 w 3252161"/>
                <a:gd name="connsiteY152" fmla="*/ 314864 h 683077"/>
                <a:gd name="connsiteX153" fmla="*/ 2204049 w 3252161"/>
                <a:gd name="connsiteY153" fmla="*/ 319177 h 683077"/>
                <a:gd name="connsiteX154" fmla="*/ 2173857 w 3252161"/>
                <a:gd name="connsiteY154" fmla="*/ 327804 h 683077"/>
                <a:gd name="connsiteX155" fmla="*/ 2147978 w 3252161"/>
                <a:gd name="connsiteY155" fmla="*/ 340743 h 683077"/>
                <a:gd name="connsiteX156" fmla="*/ 2135038 w 3252161"/>
                <a:gd name="connsiteY156" fmla="*/ 349370 h 683077"/>
                <a:gd name="connsiteX157" fmla="*/ 2104846 w 3252161"/>
                <a:gd name="connsiteY157" fmla="*/ 357996 h 683077"/>
                <a:gd name="connsiteX158" fmla="*/ 2091906 w 3252161"/>
                <a:gd name="connsiteY158" fmla="*/ 362309 h 683077"/>
                <a:gd name="connsiteX159" fmla="*/ 1940944 w 3252161"/>
                <a:gd name="connsiteY159" fmla="*/ 357996 h 683077"/>
                <a:gd name="connsiteX160" fmla="*/ 1915064 w 3252161"/>
                <a:gd name="connsiteY160" fmla="*/ 349370 h 683077"/>
                <a:gd name="connsiteX161" fmla="*/ 1880559 w 3252161"/>
                <a:gd name="connsiteY161" fmla="*/ 332117 h 683077"/>
                <a:gd name="connsiteX162" fmla="*/ 1867619 w 3252161"/>
                <a:gd name="connsiteY162" fmla="*/ 327804 h 683077"/>
                <a:gd name="connsiteX163" fmla="*/ 1397480 w 3252161"/>
                <a:gd name="connsiteY163" fmla="*/ 332117 h 683077"/>
                <a:gd name="connsiteX164" fmla="*/ 1337095 w 3252161"/>
                <a:gd name="connsiteY164" fmla="*/ 345056 h 683077"/>
                <a:gd name="connsiteX165" fmla="*/ 1328468 w 3252161"/>
                <a:gd name="connsiteY165" fmla="*/ 353683 h 683077"/>
                <a:gd name="connsiteX166" fmla="*/ 1315529 w 3252161"/>
                <a:gd name="connsiteY166" fmla="*/ 357996 h 683077"/>
                <a:gd name="connsiteX167" fmla="*/ 1220638 w 3252161"/>
                <a:gd name="connsiteY167" fmla="*/ 362309 h 683077"/>
                <a:gd name="connsiteX168" fmla="*/ 1155940 w 3252161"/>
                <a:gd name="connsiteY168" fmla="*/ 370936 h 683077"/>
                <a:gd name="connsiteX169" fmla="*/ 1073989 w 3252161"/>
                <a:gd name="connsiteY169" fmla="*/ 379562 h 683077"/>
                <a:gd name="connsiteX170" fmla="*/ 1035170 w 3252161"/>
                <a:gd name="connsiteY170" fmla="*/ 388189 h 683077"/>
                <a:gd name="connsiteX171" fmla="*/ 1000664 w 3252161"/>
                <a:gd name="connsiteY171" fmla="*/ 392502 h 683077"/>
                <a:gd name="connsiteX172" fmla="*/ 776378 w 3252161"/>
                <a:gd name="connsiteY172" fmla="*/ 396815 h 683077"/>
                <a:gd name="connsiteX173" fmla="*/ 595223 w 3252161"/>
                <a:gd name="connsiteY173" fmla="*/ 396815 h 683077"/>
                <a:gd name="connsiteX174" fmla="*/ 569344 w 3252161"/>
                <a:gd name="connsiteY174" fmla="*/ 388189 h 683077"/>
                <a:gd name="connsiteX175" fmla="*/ 590910 w 3252161"/>
                <a:gd name="connsiteY175" fmla="*/ 375249 h 683077"/>
                <a:gd name="connsiteX176" fmla="*/ 603849 w 3252161"/>
                <a:gd name="connsiteY176" fmla="*/ 370936 h 683077"/>
                <a:gd name="connsiteX177" fmla="*/ 715993 w 3252161"/>
                <a:gd name="connsiteY177" fmla="*/ 366622 h 683077"/>
                <a:gd name="connsiteX178" fmla="*/ 733246 w 3252161"/>
                <a:gd name="connsiteY178" fmla="*/ 345056 h 683077"/>
                <a:gd name="connsiteX179" fmla="*/ 746185 w 3252161"/>
                <a:gd name="connsiteY179" fmla="*/ 332117 h 683077"/>
                <a:gd name="connsiteX180" fmla="*/ 772064 w 3252161"/>
                <a:gd name="connsiteY180" fmla="*/ 314864 h 683077"/>
                <a:gd name="connsiteX181" fmla="*/ 914400 w 3252161"/>
                <a:gd name="connsiteY181" fmla="*/ 306238 h 683077"/>
                <a:gd name="connsiteX182" fmla="*/ 927340 w 3252161"/>
                <a:gd name="connsiteY182" fmla="*/ 280358 h 683077"/>
                <a:gd name="connsiteX183" fmla="*/ 923027 w 3252161"/>
                <a:gd name="connsiteY183" fmla="*/ 263106 h 683077"/>
                <a:gd name="connsiteX184" fmla="*/ 897148 w 3252161"/>
                <a:gd name="connsiteY184" fmla="*/ 254479 h 683077"/>
                <a:gd name="connsiteX185" fmla="*/ 884208 w 3252161"/>
                <a:gd name="connsiteY185" fmla="*/ 250166 h 683077"/>
                <a:gd name="connsiteX186" fmla="*/ 875581 w 3252161"/>
                <a:gd name="connsiteY186" fmla="*/ 241539 h 683077"/>
                <a:gd name="connsiteX187" fmla="*/ 862642 w 3252161"/>
                <a:gd name="connsiteY187" fmla="*/ 237226 h 683077"/>
                <a:gd name="connsiteX188" fmla="*/ 759125 w 3252161"/>
                <a:gd name="connsiteY188" fmla="*/ 241539 h 683077"/>
                <a:gd name="connsiteX189" fmla="*/ 724619 w 3252161"/>
                <a:gd name="connsiteY189" fmla="*/ 245853 h 683077"/>
                <a:gd name="connsiteX190" fmla="*/ 698740 w 3252161"/>
                <a:gd name="connsiteY190" fmla="*/ 254479 h 683077"/>
                <a:gd name="connsiteX191" fmla="*/ 517585 w 3252161"/>
                <a:gd name="connsiteY191" fmla="*/ 258792 h 683077"/>
                <a:gd name="connsiteX192" fmla="*/ 431321 w 3252161"/>
                <a:gd name="connsiteY192" fmla="*/ 271732 h 683077"/>
                <a:gd name="connsiteX193" fmla="*/ 392502 w 3252161"/>
                <a:gd name="connsiteY193" fmla="*/ 276045 h 683077"/>
                <a:gd name="connsiteX194" fmla="*/ 73325 w 3252161"/>
                <a:gd name="connsiteY194" fmla="*/ 271732 h 683077"/>
                <a:gd name="connsiteX195" fmla="*/ 64698 w 3252161"/>
                <a:gd name="connsiteY195" fmla="*/ 263106 h 683077"/>
                <a:gd name="connsiteX196" fmla="*/ 60385 w 3252161"/>
                <a:gd name="connsiteY196" fmla="*/ 232913 h 683077"/>
                <a:gd name="connsiteX197" fmla="*/ 51759 w 3252161"/>
                <a:gd name="connsiteY197" fmla="*/ 207034 h 683077"/>
                <a:gd name="connsiteX198" fmla="*/ 56072 w 3252161"/>
                <a:gd name="connsiteY198" fmla="*/ 163902 h 683077"/>
                <a:gd name="connsiteX199" fmla="*/ 69012 w 3252161"/>
                <a:gd name="connsiteY199" fmla="*/ 159589 h 683077"/>
                <a:gd name="connsiteX200" fmla="*/ 237227 w 3252161"/>
                <a:gd name="connsiteY200" fmla="*/ 155275 h 683077"/>
                <a:gd name="connsiteX201" fmla="*/ 288985 w 3252161"/>
                <a:gd name="connsiteY201" fmla="*/ 138022 h 683077"/>
                <a:gd name="connsiteX202" fmla="*/ 301925 w 3252161"/>
                <a:gd name="connsiteY202" fmla="*/ 133709 h 683077"/>
                <a:gd name="connsiteX203" fmla="*/ 444261 w 3252161"/>
                <a:gd name="connsiteY203" fmla="*/ 129396 h 683077"/>
                <a:gd name="connsiteX204" fmla="*/ 418381 w 3252161"/>
                <a:gd name="connsiteY204" fmla="*/ 120770 h 683077"/>
                <a:gd name="connsiteX205" fmla="*/ 396815 w 3252161"/>
                <a:gd name="connsiteY205" fmla="*/ 107830 h 683077"/>
                <a:gd name="connsiteX206" fmla="*/ 388189 w 3252161"/>
                <a:gd name="connsiteY206" fmla="*/ 73324 h 683077"/>
                <a:gd name="connsiteX207" fmla="*/ 379563 w 3252161"/>
                <a:gd name="connsiteY207" fmla="*/ 60385 h 683077"/>
                <a:gd name="connsiteX208" fmla="*/ 370936 w 3252161"/>
                <a:gd name="connsiteY208" fmla="*/ 51758 h 683077"/>
                <a:gd name="connsiteX209" fmla="*/ 345057 w 3252161"/>
                <a:gd name="connsiteY209" fmla="*/ 43132 h 683077"/>
                <a:gd name="connsiteX210" fmla="*/ 332117 w 3252161"/>
                <a:gd name="connsiteY210" fmla="*/ 38819 h 683077"/>
                <a:gd name="connsiteX211" fmla="*/ 323491 w 3252161"/>
                <a:gd name="connsiteY211" fmla="*/ 30192 h 683077"/>
                <a:gd name="connsiteX212" fmla="*/ 327804 w 3252161"/>
                <a:gd name="connsiteY212" fmla="*/ 17253 h 683077"/>
                <a:gd name="connsiteX213" fmla="*/ 280359 w 3252161"/>
                <a:gd name="connsiteY213" fmla="*/ 12939 h 683077"/>
                <a:gd name="connsiteX214" fmla="*/ 228600 w 3252161"/>
                <a:gd name="connsiteY214" fmla="*/ 17253 h 683077"/>
                <a:gd name="connsiteX215" fmla="*/ 202721 w 3252161"/>
                <a:gd name="connsiteY215" fmla="*/ 25879 h 683077"/>
                <a:gd name="connsiteX216" fmla="*/ 107831 w 3252161"/>
                <a:gd name="connsiteY216" fmla="*/ 21566 h 683077"/>
                <a:gd name="connsiteX217" fmla="*/ 103517 w 3252161"/>
                <a:gd name="connsiteY217" fmla="*/ 4313 h 683077"/>
                <a:gd name="connsiteX218" fmla="*/ 34506 w 3252161"/>
                <a:gd name="connsiteY218" fmla="*/ 8626 h 683077"/>
                <a:gd name="connsiteX219" fmla="*/ 12940 w 3252161"/>
                <a:gd name="connsiteY219" fmla="*/ 12939 h 683077"/>
                <a:gd name="connsiteX220" fmla="*/ 0 w 3252161"/>
                <a:gd name="connsiteY220" fmla="*/ 0 h 683077"/>
                <a:gd name="connsiteX221" fmla="*/ 34506 w 3252161"/>
                <a:gd name="connsiteY221"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48442 w 3252161"/>
                <a:gd name="connsiteY37" fmla="*/ 543464 h 683077"/>
                <a:gd name="connsiteX38" fmla="*/ 1570008 w 3252161"/>
                <a:gd name="connsiteY38" fmla="*/ 560717 h 683077"/>
                <a:gd name="connsiteX39" fmla="*/ 1595887 w 3252161"/>
                <a:gd name="connsiteY39" fmla="*/ 577970 h 683077"/>
                <a:gd name="connsiteX40" fmla="*/ 1604514 w 3252161"/>
                <a:gd name="connsiteY40" fmla="*/ 586596 h 683077"/>
                <a:gd name="connsiteX41" fmla="*/ 1742536 w 3252161"/>
                <a:gd name="connsiteY41" fmla="*/ 590909 h 683077"/>
                <a:gd name="connsiteX42" fmla="*/ 1979763 w 3252161"/>
                <a:gd name="connsiteY42" fmla="*/ 599536 h 683077"/>
                <a:gd name="connsiteX43" fmla="*/ 2001329 w 3252161"/>
                <a:gd name="connsiteY43" fmla="*/ 603849 h 683077"/>
                <a:gd name="connsiteX44" fmla="*/ 2031521 w 3252161"/>
                <a:gd name="connsiteY44" fmla="*/ 608162 h 683077"/>
                <a:gd name="connsiteX45" fmla="*/ 2286000 w 3252161"/>
                <a:gd name="connsiteY45" fmla="*/ 608162 h 683077"/>
                <a:gd name="connsiteX46" fmla="*/ 2311880 w 3252161"/>
                <a:gd name="connsiteY46" fmla="*/ 599536 h 683077"/>
                <a:gd name="connsiteX47" fmla="*/ 2333446 w 3252161"/>
                <a:gd name="connsiteY47" fmla="*/ 595222 h 683077"/>
                <a:gd name="connsiteX48" fmla="*/ 2467155 w 3252161"/>
                <a:gd name="connsiteY48" fmla="*/ 599536 h 683077"/>
                <a:gd name="connsiteX49" fmla="*/ 2484408 w 3252161"/>
                <a:gd name="connsiteY49" fmla="*/ 603849 h 683077"/>
                <a:gd name="connsiteX50" fmla="*/ 2566359 w 3252161"/>
                <a:gd name="connsiteY50" fmla="*/ 608162 h 683077"/>
                <a:gd name="connsiteX51" fmla="*/ 2609491 w 3252161"/>
                <a:gd name="connsiteY51" fmla="*/ 616789 h 683077"/>
                <a:gd name="connsiteX52" fmla="*/ 2626744 w 3252161"/>
                <a:gd name="connsiteY52" fmla="*/ 621102 h 683077"/>
                <a:gd name="connsiteX53" fmla="*/ 2665563 w 3252161"/>
                <a:gd name="connsiteY53" fmla="*/ 638355 h 683077"/>
                <a:gd name="connsiteX54" fmla="*/ 2704381 w 3252161"/>
                <a:gd name="connsiteY54" fmla="*/ 655607 h 683077"/>
                <a:gd name="connsiteX55" fmla="*/ 2717321 w 3252161"/>
                <a:gd name="connsiteY55" fmla="*/ 664234 h 683077"/>
                <a:gd name="connsiteX56" fmla="*/ 2954548 w 3252161"/>
                <a:gd name="connsiteY56" fmla="*/ 655607 h 683077"/>
                <a:gd name="connsiteX57" fmla="*/ 3148642 w 3252161"/>
                <a:gd name="connsiteY57" fmla="*/ 655607 h 683077"/>
                <a:gd name="connsiteX58" fmla="*/ 3187461 w 3252161"/>
                <a:gd name="connsiteY58" fmla="*/ 642668 h 683077"/>
                <a:gd name="connsiteX59" fmla="*/ 3226280 w 3252161"/>
                <a:gd name="connsiteY59" fmla="*/ 638355 h 683077"/>
                <a:gd name="connsiteX60" fmla="*/ 3221966 w 3252161"/>
                <a:gd name="connsiteY60" fmla="*/ 616789 h 683077"/>
                <a:gd name="connsiteX61" fmla="*/ 3200400 w 3252161"/>
                <a:gd name="connsiteY61" fmla="*/ 599536 h 683077"/>
                <a:gd name="connsiteX62" fmla="*/ 3174521 w 3252161"/>
                <a:gd name="connsiteY62" fmla="*/ 590909 h 683077"/>
                <a:gd name="connsiteX63" fmla="*/ 2915729 w 3252161"/>
                <a:gd name="connsiteY63" fmla="*/ 595222 h 683077"/>
                <a:gd name="connsiteX64" fmla="*/ 2829464 w 3252161"/>
                <a:gd name="connsiteY64" fmla="*/ 586596 h 683077"/>
                <a:gd name="connsiteX65" fmla="*/ 2820838 w 3252161"/>
                <a:gd name="connsiteY65" fmla="*/ 573656 h 683077"/>
                <a:gd name="connsiteX66" fmla="*/ 2851031 w 3252161"/>
                <a:gd name="connsiteY66" fmla="*/ 543464 h 683077"/>
                <a:gd name="connsiteX67" fmla="*/ 3075317 w 3252161"/>
                <a:gd name="connsiteY67" fmla="*/ 539151 h 683077"/>
                <a:gd name="connsiteX68" fmla="*/ 3088257 w 3252161"/>
                <a:gd name="connsiteY68" fmla="*/ 534838 h 683077"/>
                <a:gd name="connsiteX69" fmla="*/ 3105510 w 3252161"/>
                <a:gd name="connsiteY69" fmla="*/ 517585 h 683077"/>
                <a:gd name="connsiteX70" fmla="*/ 3178834 w 3252161"/>
                <a:gd name="connsiteY70" fmla="*/ 504645 h 683077"/>
                <a:gd name="connsiteX71" fmla="*/ 3187461 w 3252161"/>
                <a:gd name="connsiteY71" fmla="*/ 496019 h 683077"/>
                <a:gd name="connsiteX72" fmla="*/ 3191774 w 3252161"/>
                <a:gd name="connsiteY72" fmla="*/ 483079 h 683077"/>
                <a:gd name="connsiteX73" fmla="*/ 3204714 w 3252161"/>
                <a:gd name="connsiteY73" fmla="*/ 478766 h 683077"/>
                <a:gd name="connsiteX74" fmla="*/ 3196087 w 3252161"/>
                <a:gd name="connsiteY74" fmla="*/ 470139 h 683077"/>
                <a:gd name="connsiteX75" fmla="*/ 2846717 w 3252161"/>
                <a:gd name="connsiteY75" fmla="*/ 478766 h 683077"/>
                <a:gd name="connsiteX76" fmla="*/ 2820838 w 3252161"/>
                <a:gd name="connsiteY76" fmla="*/ 487392 h 683077"/>
                <a:gd name="connsiteX77" fmla="*/ 2807898 w 3252161"/>
                <a:gd name="connsiteY77" fmla="*/ 496019 h 683077"/>
                <a:gd name="connsiteX78" fmla="*/ 2743200 w 3252161"/>
                <a:gd name="connsiteY78" fmla="*/ 500332 h 683077"/>
                <a:gd name="connsiteX79" fmla="*/ 2691442 w 3252161"/>
                <a:gd name="connsiteY79" fmla="*/ 517585 h 683077"/>
                <a:gd name="connsiteX80" fmla="*/ 2678502 w 3252161"/>
                <a:gd name="connsiteY80" fmla="*/ 521898 h 683077"/>
                <a:gd name="connsiteX81" fmla="*/ 2540480 w 3252161"/>
                <a:gd name="connsiteY81" fmla="*/ 530524 h 683077"/>
                <a:gd name="connsiteX82" fmla="*/ 2303253 w 3252161"/>
                <a:gd name="connsiteY82" fmla="*/ 539151 h 683077"/>
                <a:gd name="connsiteX83" fmla="*/ 2225615 w 3252161"/>
                <a:gd name="connsiteY83" fmla="*/ 534838 h 683077"/>
                <a:gd name="connsiteX84" fmla="*/ 2216989 w 3252161"/>
                <a:gd name="connsiteY84" fmla="*/ 526211 h 683077"/>
                <a:gd name="connsiteX85" fmla="*/ 2147978 w 3252161"/>
                <a:gd name="connsiteY85" fmla="*/ 521898 h 683077"/>
                <a:gd name="connsiteX86" fmla="*/ 2135038 w 3252161"/>
                <a:gd name="connsiteY86" fmla="*/ 526211 h 683077"/>
                <a:gd name="connsiteX87" fmla="*/ 2126412 w 3252161"/>
                <a:gd name="connsiteY87" fmla="*/ 534838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2001329 w 3252161"/>
                <a:gd name="connsiteY92" fmla="*/ 573656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39351 w 3252161"/>
                <a:gd name="connsiteY125" fmla="*/ 439947 h 683077"/>
                <a:gd name="connsiteX126" fmla="*/ 2143664 w 3252161"/>
                <a:gd name="connsiteY126" fmla="*/ 427007 h 683077"/>
                <a:gd name="connsiteX127" fmla="*/ 2100532 w 3252161"/>
                <a:gd name="connsiteY127" fmla="*/ 418381 h 683077"/>
                <a:gd name="connsiteX128" fmla="*/ 2083280 w 3252161"/>
                <a:gd name="connsiteY128" fmla="*/ 414068 h 683077"/>
                <a:gd name="connsiteX129" fmla="*/ 2096219 w 3252161"/>
                <a:gd name="connsiteY129" fmla="*/ 409755 h 683077"/>
                <a:gd name="connsiteX130" fmla="*/ 2311880 w 3252161"/>
                <a:gd name="connsiteY130" fmla="*/ 401128 h 683077"/>
                <a:gd name="connsiteX131" fmla="*/ 2333446 w 3252161"/>
                <a:gd name="connsiteY131" fmla="*/ 388189 h 683077"/>
                <a:gd name="connsiteX132" fmla="*/ 2424023 w 3252161"/>
                <a:gd name="connsiteY132" fmla="*/ 375249 h 683077"/>
                <a:gd name="connsiteX133" fmla="*/ 2454215 w 3252161"/>
                <a:gd name="connsiteY133" fmla="*/ 366622 h 683077"/>
                <a:gd name="connsiteX134" fmla="*/ 2467155 w 3252161"/>
                <a:gd name="connsiteY134" fmla="*/ 362309 h 683077"/>
                <a:gd name="connsiteX135" fmla="*/ 2695755 w 3252161"/>
                <a:gd name="connsiteY135" fmla="*/ 353683 h 683077"/>
                <a:gd name="connsiteX136" fmla="*/ 2708695 w 3252161"/>
                <a:gd name="connsiteY136" fmla="*/ 349370 h 683077"/>
                <a:gd name="connsiteX137" fmla="*/ 2725948 w 3252161"/>
                <a:gd name="connsiteY137" fmla="*/ 332117 h 683077"/>
                <a:gd name="connsiteX138" fmla="*/ 2751827 w 3252161"/>
                <a:gd name="connsiteY138" fmla="*/ 323490 h 683077"/>
                <a:gd name="connsiteX139" fmla="*/ 2764766 w 3252161"/>
                <a:gd name="connsiteY139" fmla="*/ 319177 h 683077"/>
                <a:gd name="connsiteX140" fmla="*/ 2794959 w 3252161"/>
                <a:gd name="connsiteY140" fmla="*/ 306238 h 683077"/>
                <a:gd name="connsiteX141" fmla="*/ 2825151 w 3252161"/>
                <a:gd name="connsiteY141" fmla="*/ 297611 h 683077"/>
                <a:gd name="connsiteX142" fmla="*/ 2842404 w 3252161"/>
                <a:gd name="connsiteY142" fmla="*/ 293298 h 683077"/>
                <a:gd name="connsiteX143" fmla="*/ 2838091 w 3252161"/>
                <a:gd name="connsiteY143" fmla="*/ 271732 h 683077"/>
                <a:gd name="connsiteX144" fmla="*/ 2725948 w 3252161"/>
                <a:gd name="connsiteY144" fmla="*/ 276045 h 683077"/>
                <a:gd name="connsiteX145" fmla="*/ 2704381 w 3252161"/>
                <a:gd name="connsiteY145" fmla="*/ 280358 h 683077"/>
                <a:gd name="connsiteX146" fmla="*/ 2678502 w 3252161"/>
                <a:gd name="connsiteY146" fmla="*/ 284672 h 683077"/>
                <a:gd name="connsiteX147" fmla="*/ 2557732 w 3252161"/>
                <a:gd name="connsiteY147" fmla="*/ 288985 h 683077"/>
                <a:gd name="connsiteX148" fmla="*/ 2471468 w 3252161"/>
                <a:gd name="connsiteY148" fmla="*/ 293298 h 683077"/>
                <a:gd name="connsiteX149" fmla="*/ 2445589 w 3252161"/>
                <a:gd name="connsiteY149" fmla="*/ 301924 h 683077"/>
                <a:gd name="connsiteX150" fmla="*/ 2281687 w 3252161"/>
                <a:gd name="connsiteY150" fmla="*/ 310551 h 683077"/>
                <a:gd name="connsiteX151" fmla="*/ 2255808 w 3252161"/>
                <a:gd name="connsiteY151" fmla="*/ 314864 h 683077"/>
                <a:gd name="connsiteX152" fmla="*/ 2204049 w 3252161"/>
                <a:gd name="connsiteY152" fmla="*/ 319177 h 683077"/>
                <a:gd name="connsiteX153" fmla="*/ 2173857 w 3252161"/>
                <a:gd name="connsiteY153" fmla="*/ 327804 h 683077"/>
                <a:gd name="connsiteX154" fmla="*/ 2147978 w 3252161"/>
                <a:gd name="connsiteY154" fmla="*/ 340743 h 683077"/>
                <a:gd name="connsiteX155" fmla="*/ 2135038 w 3252161"/>
                <a:gd name="connsiteY155" fmla="*/ 349370 h 683077"/>
                <a:gd name="connsiteX156" fmla="*/ 2104846 w 3252161"/>
                <a:gd name="connsiteY156" fmla="*/ 357996 h 683077"/>
                <a:gd name="connsiteX157" fmla="*/ 2091906 w 3252161"/>
                <a:gd name="connsiteY157" fmla="*/ 362309 h 683077"/>
                <a:gd name="connsiteX158" fmla="*/ 1940944 w 3252161"/>
                <a:gd name="connsiteY158" fmla="*/ 357996 h 683077"/>
                <a:gd name="connsiteX159" fmla="*/ 1915064 w 3252161"/>
                <a:gd name="connsiteY159" fmla="*/ 349370 h 683077"/>
                <a:gd name="connsiteX160" fmla="*/ 1880559 w 3252161"/>
                <a:gd name="connsiteY160" fmla="*/ 332117 h 683077"/>
                <a:gd name="connsiteX161" fmla="*/ 1867619 w 3252161"/>
                <a:gd name="connsiteY161" fmla="*/ 327804 h 683077"/>
                <a:gd name="connsiteX162" fmla="*/ 1397480 w 3252161"/>
                <a:gd name="connsiteY162" fmla="*/ 332117 h 683077"/>
                <a:gd name="connsiteX163" fmla="*/ 1337095 w 3252161"/>
                <a:gd name="connsiteY163" fmla="*/ 345056 h 683077"/>
                <a:gd name="connsiteX164" fmla="*/ 1328468 w 3252161"/>
                <a:gd name="connsiteY164" fmla="*/ 353683 h 683077"/>
                <a:gd name="connsiteX165" fmla="*/ 1315529 w 3252161"/>
                <a:gd name="connsiteY165" fmla="*/ 357996 h 683077"/>
                <a:gd name="connsiteX166" fmla="*/ 1220638 w 3252161"/>
                <a:gd name="connsiteY166" fmla="*/ 362309 h 683077"/>
                <a:gd name="connsiteX167" fmla="*/ 1155940 w 3252161"/>
                <a:gd name="connsiteY167" fmla="*/ 370936 h 683077"/>
                <a:gd name="connsiteX168" fmla="*/ 1073989 w 3252161"/>
                <a:gd name="connsiteY168" fmla="*/ 379562 h 683077"/>
                <a:gd name="connsiteX169" fmla="*/ 1035170 w 3252161"/>
                <a:gd name="connsiteY169" fmla="*/ 388189 h 683077"/>
                <a:gd name="connsiteX170" fmla="*/ 1000664 w 3252161"/>
                <a:gd name="connsiteY170" fmla="*/ 392502 h 683077"/>
                <a:gd name="connsiteX171" fmla="*/ 776378 w 3252161"/>
                <a:gd name="connsiteY171" fmla="*/ 396815 h 683077"/>
                <a:gd name="connsiteX172" fmla="*/ 595223 w 3252161"/>
                <a:gd name="connsiteY172" fmla="*/ 396815 h 683077"/>
                <a:gd name="connsiteX173" fmla="*/ 569344 w 3252161"/>
                <a:gd name="connsiteY173" fmla="*/ 388189 h 683077"/>
                <a:gd name="connsiteX174" fmla="*/ 590910 w 3252161"/>
                <a:gd name="connsiteY174" fmla="*/ 375249 h 683077"/>
                <a:gd name="connsiteX175" fmla="*/ 603849 w 3252161"/>
                <a:gd name="connsiteY175" fmla="*/ 370936 h 683077"/>
                <a:gd name="connsiteX176" fmla="*/ 715993 w 3252161"/>
                <a:gd name="connsiteY176" fmla="*/ 366622 h 683077"/>
                <a:gd name="connsiteX177" fmla="*/ 733246 w 3252161"/>
                <a:gd name="connsiteY177" fmla="*/ 345056 h 683077"/>
                <a:gd name="connsiteX178" fmla="*/ 746185 w 3252161"/>
                <a:gd name="connsiteY178" fmla="*/ 332117 h 683077"/>
                <a:gd name="connsiteX179" fmla="*/ 772064 w 3252161"/>
                <a:gd name="connsiteY179" fmla="*/ 314864 h 683077"/>
                <a:gd name="connsiteX180" fmla="*/ 914400 w 3252161"/>
                <a:gd name="connsiteY180" fmla="*/ 306238 h 683077"/>
                <a:gd name="connsiteX181" fmla="*/ 927340 w 3252161"/>
                <a:gd name="connsiteY181" fmla="*/ 280358 h 683077"/>
                <a:gd name="connsiteX182" fmla="*/ 923027 w 3252161"/>
                <a:gd name="connsiteY182" fmla="*/ 263106 h 683077"/>
                <a:gd name="connsiteX183" fmla="*/ 897148 w 3252161"/>
                <a:gd name="connsiteY183" fmla="*/ 254479 h 683077"/>
                <a:gd name="connsiteX184" fmla="*/ 884208 w 3252161"/>
                <a:gd name="connsiteY184" fmla="*/ 250166 h 683077"/>
                <a:gd name="connsiteX185" fmla="*/ 875581 w 3252161"/>
                <a:gd name="connsiteY185" fmla="*/ 241539 h 683077"/>
                <a:gd name="connsiteX186" fmla="*/ 862642 w 3252161"/>
                <a:gd name="connsiteY186" fmla="*/ 237226 h 683077"/>
                <a:gd name="connsiteX187" fmla="*/ 759125 w 3252161"/>
                <a:gd name="connsiteY187" fmla="*/ 241539 h 683077"/>
                <a:gd name="connsiteX188" fmla="*/ 724619 w 3252161"/>
                <a:gd name="connsiteY188" fmla="*/ 245853 h 683077"/>
                <a:gd name="connsiteX189" fmla="*/ 698740 w 3252161"/>
                <a:gd name="connsiteY189" fmla="*/ 254479 h 683077"/>
                <a:gd name="connsiteX190" fmla="*/ 517585 w 3252161"/>
                <a:gd name="connsiteY190" fmla="*/ 258792 h 683077"/>
                <a:gd name="connsiteX191" fmla="*/ 431321 w 3252161"/>
                <a:gd name="connsiteY191" fmla="*/ 271732 h 683077"/>
                <a:gd name="connsiteX192" fmla="*/ 392502 w 3252161"/>
                <a:gd name="connsiteY192" fmla="*/ 276045 h 683077"/>
                <a:gd name="connsiteX193" fmla="*/ 73325 w 3252161"/>
                <a:gd name="connsiteY193" fmla="*/ 271732 h 683077"/>
                <a:gd name="connsiteX194" fmla="*/ 64698 w 3252161"/>
                <a:gd name="connsiteY194" fmla="*/ 263106 h 683077"/>
                <a:gd name="connsiteX195" fmla="*/ 60385 w 3252161"/>
                <a:gd name="connsiteY195" fmla="*/ 232913 h 683077"/>
                <a:gd name="connsiteX196" fmla="*/ 51759 w 3252161"/>
                <a:gd name="connsiteY196" fmla="*/ 207034 h 683077"/>
                <a:gd name="connsiteX197" fmla="*/ 56072 w 3252161"/>
                <a:gd name="connsiteY197" fmla="*/ 163902 h 683077"/>
                <a:gd name="connsiteX198" fmla="*/ 69012 w 3252161"/>
                <a:gd name="connsiteY198" fmla="*/ 159589 h 683077"/>
                <a:gd name="connsiteX199" fmla="*/ 237227 w 3252161"/>
                <a:gd name="connsiteY199" fmla="*/ 155275 h 683077"/>
                <a:gd name="connsiteX200" fmla="*/ 288985 w 3252161"/>
                <a:gd name="connsiteY200" fmla="*/ 138022 h 683077"/>
                <a:gd name="connsiteX201" fmla="*/ 301925 w 3252161"/>
                <a:gd name="connsiteY201" fmla="*/ 133709 h 683077"/>
                <a:gd name="connsiteX202" fmla="*/ 444261 w 3252161"/>
                <a:gd name="connsiteY202" fmla="*/ 129396 h 683077"/>
                <a:gd name="connsiteX203" fmla="*/ 418381 w 3252161"/>
                <a:gd name="connsiteY203" fmla="*/ 120770 h 683077"/>
                <a:gd name="connsiteX204" fmla="*/ 396815 w 3252161"/>
                <a:gd name="connsiteY204" fmla="*/ 107830 h 683077"/>
                <a:gd name="connsiteX205" fmla="*/ 388189 w 3252161"/>
                <a:gd name="connsiteY205" fmla="*/ 73324 h 683077"/>
                <a:gd name="connsiteX206" fmla="*/ 379563 w 3252161"/>
                <a:gd name="connsiteY206" fmla="*/ 60385 h 683077"/>
                <a:gd name="connsiteX207" fmla="*/ 370936 w 3252161"/>
                <a:gd name="connsiteY207" fmla="*/ 51758 h 683077"/>
                <a:gd name="connsiteX208" fmla="*/ 345057 w 3252161"/>
                <a:gd name="connsiteY208" fmla="*/ 43132 h 683077"/>
                <a:gd name="connsiteX209" fmla="*/ 332117 w 3252161"/>
                <a:gd name="connsiteY209" fmla="*/ 38819 h 683077"/>
                <a:gd name="connsiteX210" fmla="*/ 323491 w 3252161"/>
                <a:gd name="connsiteY210" fmla="*/ 30192 h 683077"/>
                <a:gd name="connsiteX211" fmla="*/ 327804 w 3252161"/>
                <a:gd name="connsiteY211" fmla="*/ 17253 h 683077"/>
                <a:gd name="connsiteX212" fmla="*/ 280359 w 3252161"/>
                <a:gd name="connsiteY212" fmla="*/ 12939 h 683077"/>
                <a:gd name="connsiteX213" fmla="*/ 228600 w 3252161"/>
                <a:gd name="connsiteY213" fmla="*/ 17253 h 683077"/>
                <a:gd name="connsiteX214" fmla="*/ 202721 w 3252161"/>
                <a:gd name="connsiteY214" fmla="*/ 25879 h 683077"/>
                <a:gd name="connsiteX215" fmla="*/ 107831 w 3252161"/>
                <a:gd name="connsiteY215" fmla="*/ 21566 h 683077"/>
                <a:gd name="connsiteX216" fmla="*/ 103517 w 3252161"/>
                <a:gd name="connsiteY216" fmla="*/ 4313 h 683077"/>
                <a:gd name="connsiteX217" fmla="*/ 34506 w 3252161"/>
                <a:gd name="connsiteY217" fmla="*/ 8626 h 683077"/>
                <a:gd name="connsiteX218" fmla="*/ 12940 w 3252161"/>
                <a:gd name="connsiteY218" fmla="*/ 12939 h 683077"/>
                <a:gd name="connsiteX219" fmla="*/ 0 w 3252161"/>
                <a:gd name="connsiteY219" fmla="*/ 0 h 683077"/>
                <a:gd name="connsiteX220" fmla="*/ 34506 w 3252161"/>
                <a:gd name="connsiteY220"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48442 w 3252161"/>
                <a:gd name="connsiteY35" fmla="*/ 534838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26726 w 3252161"/>
                <a:gd name="connsiteY125" fmla="*/ 406475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210070 w 3252161"/>
                <a:gd name="connsiteY123" fmla="*/ 411238 h 683077"/>
                <a:gd name="connsiteX124" fmla="*/ 2311880 w 3252161"/>
                <a:gd name="connsiteY124" fmla="*/ 401128 h 683077"/>
                <a:gd name="connsiteX125" fmla="*/ 2333446 w 3252161"/>
                <a:gd name="connsiteY125" fmla="*/ 388189 h 683077"/>
                <a:gd name="connsiteX126" fmla="*/ 2424023 w 3252161"/>
                <a:gd name="connsiteY126" fmla="*/ 375249 h 683077"/>
                <a:gd name="connsiteX127" fmla="*/ 2454215 w 3252161"/>
                <a:gd name="connsiteY127" fmla="*/ 366622 h 683077"/>
                <a:gd name="connsiteX128" fmla="*/ 2467155 w 3252161"/>
                <a:gd name="connsiteY128" fmla="*/ 362309 h 683077"/>
                <a:gd name="connsiteX129" fmla="*/ 2695755 w 3252161"/>
                <a:gd name="connsiteY129" fmla="*/ 353683 h 683077"/>
                <a:gd name="connsiteX130" fmla="*/ 2708695 w 3252161"/>
                <a:gd name="connsiteY130" fmla="*/ 349370 h 683077"/>
                <a:gd name="connsiteX131" fmla="*/ 2725948 w 3252161"/>
                <a:gd name="connsiteY131" fmla="*/ 332117 h 683077"/>
                <a:gd name="connsiteX132" fmla="*/ 2751827 w 3252161"/>
                <a:gd name="connsiteY132" fmla="*/ 323490 h 683077"/>
                <a:gd name="connsiteX133" fmla="*/ 2764766 w 3252161"/>
                <a:gd name="connsiteY133" fmla="*/ 319177 h 683077"/>
                <a:gd name="connsiteX134" fmla="*/ 2794959 w 3252161"/>
                <a:gd name="connsiteY134" fmla="*/ 306238 h 683077"/>
                <a:gd name="connsiteX135" fmla="*/ 2825151 w 3252161"/>
                <a:gd name="connsiteY135" fmla="*/ 297611 h 683077"/>
                <a:gd name="connsiteX136" fmla="*/ 2842404 w 3252161"/>
                <a:gd name="connsiteY136" fmla="*/ 293298 h 683077"/>
                <a:gd name="connsiteX137" fmla="*/ 2838091 w 3252161"/>
                <a:gd name="connsiteY137" fmla="*/ 271732 h 683077"/>
                <a:gd name="connsiteX138" fmla="*/ 2725948 w 3252161"/>
                <a:gd name="connsiteY138" fmla="*/ 276045 h 683077"/>
                <a:gd name="connsiteX139" fmla="*/ 2704381 w 3252161"/>
                <a:gd name="connsiteY139" fmla="*/ 280358 h 683077"/>
                <a:gd name="connsiteX140" fmla="*/ 2678502 w 3252161"/>
                <a:gd name="connsiteY140" fmla="*/ 284672 h 683077"/>
                <a:gd name="connsiteX141" fmla="*/ 2557732 w 3252161"/>
                <a:gd name="connsiteY141" fmla="*/ 288985 h 683077"/>
                <a:gd name="connsiteX142" fmla="*/ 2471468 w 3252161"/>
                <a:gd name="connsiteY142" fmla="*/ 293298 h 683077"/>
                <a:gd name="connsiteX143" fmla="*/ 2445589 w 3252161"/>
                <a:gd name="connsiteY143" fmla="*/ 301924 h 683077"/>
                <a:gd name="connsiteX144" fmla="*/ 2281687 w 3252161"/>
                <a:gd name="connsiteY144" fmla="*/ 310551 h 683077"/>
                <a:gd name="connsiteX145" fmla="*/ 2255808 w 3252161"/>
                <a:gd name="connsiteY145" fmla="*/ 314864 h 683077"/>
                <a:gd name="connsiteX146" fmla="*/ 2204049 w 3252161"/>
                <a:gd name="connsiteY146" fmla="*/ 319177 h 683077"/>
                <a:gd name="connsiteX147" fmla="*/ 2173857 w 3252161"/>
                <a:gd name="connsiteY147" fmla="*/ 327804 h 683077"/>
                <a:gd name="connsiteX148" fmla="*/ 2147978 w 3252161"/>
                <a:gd name="connsiteY148" fmla="*/ 340743 h 683077"/>
                <a:gd name="connsiteX149" fmla="*/ 2135038 w 3252161"/>
                <a:gd name="connsiteY149" fmla="*/ 349370 h 683077"/>
                <a:gd name="connsiteX150" fmla="*/ 2104846 w 3252161"/>
                <a:gd name="connsiteY150" fmla="*/ 357996 h 683077"/>
                <a:gd name="connsiteX151" fmla="*/ 2091906 w 3252161"/>
                <a:gd name="connsiteY151" fmla="*/ 362309 h 683077"/>
                <a:gd name="connsiteX152" fmla="*/ 1940944 w 3252161"/>
                <a:gd name="connsiteY152" fmla="*/ 357996 h 683077"/>
                <a:gd name="connsiteX153" fmla="*/ 1915064 w 3252161"/>
                <a:gd name="connsiteY153" fmla="*/ 349370 h 683077"/>
                <a:gd name="connsiteX154" fmla="*/ 1880559 w 3252161"/>
                <a:gd name="connsiteY154" fmla="*/ 332117 h 683077"/>
                <a:gd name="connsiteX155" fmla="*/ 1867619 w 3252161"/>
                <a:gd name="connsiteY155" fmla="*/ 327804 h 683077"/>
                <a:gd name="connsiteX156" fmla="*/ 1397480 w 3252161"/>
                <a:gd name="connsiteY156" fmla="*/ 332117 h 683077"/>
                <a:gd name="connsiteX157" fmla="*/ 1337095 w 3252161"/>
                <a:gd name="connsiteY157" fmla="*/ 345056 h 683077"/>
                <a:gd name="connsiteX158" fmla="*/ 1328468 w 3252161"/>
                <a:gd name="connsiteY158" fmla="*/ 353683 h 683077"/>
                <a:gd name="connsiteX159" fmla="*/ 1315529 w 3252161"/>
                <a:gd name="connsiteY159" fmla="*/ 357996 h 683077"/>
                <a:gd name="connsiteX160" fmla="*/ 1220638 w 3252161"/>
                <a:gd name="connsiteY160" fmla="*/ 362309 h 683077"/>
                <a:gd name="connsiteX161" fmla="*/ 1155940 w 3252161"/>
                <a:gd name="connsiteY161" fmla="*/ 370936 h 683077"/>
                <a:gd name="connsiteX162" fmla="*/ 1073989 w 3252161"/>
                <a:gd name="connsiteY162" fmla="*/ 379562 h 683077"/>
                <a:gd name="connsiteX163" fmla="*/ 1035170 w 3252161"/>
                <a:gd name="connsiteY163" fmla="*/ 388189 h 683077"/>
                <a:gd name="connsiteX164" fmla="*/ 1000664 w 3252161"/>
                <a:gd name="connsiteY164" fmla="*/ 392502 h 683077"/>
                <a:gd name="connsiteX165" fmla="*/ 776378 w 3252161"/>
                <a:gd name="connsiteY165" fmla="*/ 396815 h 683077"/>
                <a:gd name="connsiteX166" fmla="*/ 595223 w 3252161"/>
                <a:gd name="connsiteY166" fmla="*/ 396815 h 683077"/>
                <a:gd name="connsiteX167" fmla="*/ 569344 w 3252161"/>
                <a:gd name="connsiteY167" fmla="*/ 388189 h 683077"/>
                <a:gd name="connsiteX168" fmla="*/ 590910 w 3252161"/>
                <a:gd name="connsiteY168" fmla="*/ 375249 h 683077"/>
                <a:gd name="connsiteX169" fmla="*/ 603849 w 3252161"/>
                <a:gd name="connsiteY169" fmla="*/ 370936 h 683077"/>
                <a:gd name="connsiteX170" fmla="*/ 715993 w 3252161"/>
                <a:gd name="connsiteY170" fmla="*/ 366622 h 683077"/>
                <a:gd name="connsiteX171" fmla="*/ 733246 w 3252161"/>
                <a:gd name="connsiteY171" fmla="*/ 345056 h 683077"/>
                <a:gd name="connsiteX172" fmla="*/ 746185 w 3252161"/>
                <a:gd name="connsiteY172" fmla="*/ 332117 h 683077"/>
                <a:gd name="connsiteX173" fmla="*/ 772064 w 3252161"/>
                <a:gd name="connsiteY173" fmla="*/ 314864 h 683077"/>
                <a:gd name="connsiteX174" fmla="*/ 914400 w 3252161"/>
                <a:gd name="connsiteY174" fmla="*/ 306238 h 683077"/>
                <a:gd name="connsiteX175" fmla="*/ 927340 w 3252161"/>
                <a:gd name="connsiteY175" fmla="*/ 280358 h 683077"/>
                <a:gd name="connsiteX176" fmla="*/ 923027 w 3252161"/>
                <a:gd name="connsiteY176" fmla="*/ 263106 h 683077"/>
                <a:gd name="connsiteX177" fmla="*/ 897148 w 3252161"/>
                <a:gd name="connsiteY177" fmla="*/ 254479 h 683077"/>
                <a:gd name="connsiteX178" fmla="*/ 884208 w 3252161"/>
                <a:gd name="connsiteY178" fmla="*/ 250166 h 683077"/>
                <a:gd name="connsiteX179" fmla="*/ 875581 w 3252161"/>
                <a:gd name="connsiteY179" fmla="*/ 241539 h 683077"/>
                <a:gd name="connsiteX180" fmla="*/ 862642 w 3252161"/>
                <a:gd name="connsiteY180" fmla="*/ 237226 h 683077"/>
                <a:gd name="connsiteX181" fmla="*/ 759125 w 3252161"/>
                <a:gd name="connsiteY181" fmla="*/ 241539 h 683077"/>
                <a:gd name="connsiteX182" fmla="*/ 724619 w 3252161"/>
                <a:gd name="connsiteY182" fmla="*/ 245853 h 683077"/>
                <a:gd name="connsiteX183" fmla="*/ 698740 w 3252161"/>
                <a:gd name="connsiteY183" fmla="*/ 254479 h 683077"/>
                <a:gd name="connsiteX184" fmla="*/ 517585 w 3252161"/>
                <a:gd name="connsiteY184" fmla="*/ 258792 h 683077"/>
                <a:gd name="connsiteX185" fmla="*/ 431321 w 3252161"/>
                <a:gd name="connsiteY185" fmla="*/ 271732 h 683077"/>
                <a:gd name="connsiteX186" fmla="*/ 392502 w 3252161"/>
                <a:gd name="connsiteY186" fmla="*/ 276045 h 683077"/>
                <a:gd name="connsiteX187" fmla="*/ 73325 w 3252161"/>
                <a:gd name="connsiteY187" fmla="*/ 271732 h 683077"/>
                <a:gd name="connsiteX188" fmla="*/ 64698 w 3252161"/>
                <a:gd name="connsiteY188" fmla="*/ 263106 h 683077"/>
                <a:gd name="connsiteX189" fmla="*/ 60385 w 3252161"/>
                <a:gd name="connsiteY189" fmla="*/ 232913 h 683077"/>
                <a:gd name="connsiteX190" fmla="*/ 51759 w 3252161"/>
                <a:gd name="connsiteY190" fmla="*/ 207034 h 683077"/>
                <a:gd name="connsiteX191" fmla="*/ 56072 w 3252161"/>
                <a:gd name="connsiteY191" fmla="*/ 163902 h 683077"/>
                <a:gd name="connsiteX192" fmla="*/ 69012 w 3252161"/>
                <a:gd name="connsiteY192" fmla="*/ 159589 h 683077"/>
                <a:gd name="connsiteX193" fmla="*/ 237227 w 3252161"/>
                <a:gd name="connsiteY193" fmla="*/ 155275 h 683077"/>
                <a:gd name="connsiteX194" fmla="*/ 288985 w 3252161"/>
                <a:gd name="connsiteY194" fmla="*/ 138022 h 683077"/>
                <a:gd name="connsiteX195" fmla="*/ 301925 w 3252161"/>
                <a:gd name="connsiteY195" fmla="*/ 133709 h 683077"/>
                <a:gd name="connsiteX196" fmla="*/ 444261 w 3252161"/>
                <a:gd name="connsiteY196" fmla="*/ 129396 h 683077"/>
                <a:gd name="connsiteX197" fmla="*/ 418381 w 3252161"/>
                <a:gd name="connsiteY197" fmla="*/ 120770 h 683077"/>
                <a:gd name="connsiteX198" fmla="*/ 396815 w 3252161"/>
                <a:gd name="connsiteY198" fmla="*/ 107830 h 683077"/>
                <a:gd name="connsiteX199" fmla="*/ 388189 w 3252161"/>
                <a:gd name="connsiteY199" fmla="*/ 73324 h 683077"/>
                <a:gd name="connsiteX200" fmla="*/ 379563 w 3252161"/>
                <a:gd name="connsiteY200" fmla="*/ 60385 h 683077"/>
                <a:gd name="connsiteX201" fmla="*/ 370936 w 3252161"/>
                <a:gd name="connsiteY201" fmla="*/ 51758 h 683077"/>
                <a:gd name="connsiteX202" fmla="*/ 345057 w 3252161"/>
                <a:gd name="connsiteY202" fmla="*/ 43132 h 683077"/>
                <a:gd name="connsiteX203" fmla="*/ 332117 w 3252161"/>
                <a:gd name="connsiteY203" fmla="*/ 38819 h 683077"/>
                <a:gd name="connsiteX204" fmla="*/ 323491 w 3252161"/>
                <a:gd name="connsiteY204" fmla="*/ 30192 h 683077"/>
                <a:gd name="connsiteX205" fmla="*/ 327804 w 3252161"/>
                <a:gd name="connsiteY205" fmla="*/ 17253 h 683077"/>
                <a:gd name="connsiteX206" fmla="*/ 280359 w 3252161"/>
                <a:gd name="connsiteY206" fmla="*/ 12939 h 683077"/>
                <a:gd name="connsiteX207" fmla="*/ 228600 w 3252161"/>
                <a:gd name="connsiteY207" fmla="*/ 17253 h 683077"/>
                <a:gd name="connsiteX208" fmla="*/ 202721 w 3252161"/>
                <a:gd name="connsiteY208" fmla="*/ 25879 h 683077"/>
                <a:gd name="connsiteX209" fmla="*/ 107831 w 3252161"/>
                <a:gd name="connsiteY209" fmla="*/ 21566 h 683077"/>
                <a:gd name="connsiteX210" fmla="*/ 103517 w 3252161"/>
                <a:gd name="connsiteY210" fmla="*/ 4313 h 683077"/>
                <a:gd name="connsiteX211" fmla="*/ 34506 w 3252161"/>
                <a:gd name="connsiteY211" fmla="*/ 8626 h 683077"/>
                <a:gd name="connsiteX212" fmla="*/ 12940 w 3252161"/>
                <a:gd name="connsiteY212" fmla="*/ 12939 h 683077"/>
                <a:gd name="connsiteX213" fmla="*/ 0 w 3252161"/>
                <a:gd name="connsiteY213" fmla="*/ 0 h 683077"/>
                <a:gd name="connsiteX214" fmla="*/ 34506 w 3252161"/>
                <a:gd name="connsiteY21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956175 w 3252161"/>
                <a:gd name="connsiteY92" fmla="*/ 579183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56175 w 3252161"/>
                <a:gd name="connsiteY91" fmla="*/ 579183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792263 w 3252161"/>
                <a:gd name="connsiteY63" fmla="*/ 599850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33738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3252161" h="683077">
                  <a:moveTo>
                    <a:pt x="34506" y="21566"/>
                  </a:moveTo>
                  <a:cubicBezTo>
                    <a:pt x="35944" y="145211"/>
                    <a:pt x="28670" y="269265"/>
                    <a:pt x="38819" y="392502"/>
                  </a:cubicBezTo>
                  <a:cubicBezTo>
                    <a:pt x="40714" y="415516"/>
                    <a:pt x="71533" y="381354"/>
                    <a:pt x="73325" y="379562"/>
                  </a:cubicBezTo>
                  <a:cubicBezTo>
                    <a:pt x="93453" y="381000"/>
                    <a:pt x="115222" y="375786"/>
                    <a:pt x="133710" y="383875"/>
                  </a:cubicBezTo>
                  <a:cubicBezTo>
                    <a:pt x="142041" y="387520"/>
                    <a:pt x="139461" y="401128"/>
                    <a:pt x="142336" y="409755"/>
                  </a:cubicBezTo>
                  <a:cubicBezTo>
                    <a:pt x="143774" y="414068"/>
                    <a:pt x="142336" y="421256"/>
                    <a:pt x="146649" y="422694"/>
                  </a:cubicBezTo>
                  <a:lnTo>
                    <a:pt x="159589" y="427007"/>
                  </a:lnTo>
                  <a:cubicBezTo>
                    <a:pt x="175404" y="425569"/>
                    <a:pt x="191969" y="427716"/>
                    <a:pt x="207034" y="422694"/>
                  </a:cubicBezTo>
                  <a:cubicBezTo>
                    <a:pt x="214750" y="420122"/>
                    <a:pt x="224287" y="405441"/>
                    <a:pt x="224287" y="405441"/>
                  </a:cubicBezTo>
                  <a:cubicBezTo>
                    <a:pt x="248729" y="406879"/>
                    <a:pt x="273334" y="406588"/>
                    <a:pt x="297612" y="409755"/>
                  </a:cubicBezTo>
                  <a:cubicBezTo>
                    <a:pt x="306629" y="410931"/>
                    <a:pt x="314418" y="417776"/>
                    <a:pt x="323491" y="418381"/>
                  </a:cubicBezTo>
                  <a:lnTo>
                    <a:pt x="388189" y="422694"/>
                  </a:lnTo>
                  <a:cubicBezTo>
                    <a:pt x="392502" y="424132"/>
                    <a:pt x="397230" y="424668"/>
                    <a:pt x="401129" y="427007"/>
                  </a:cubicBezTo>
                  <a:cubicBezTo>
                    <a:pt x="404616" y="429099"/>
                    <a:pt x="405729" y="435059"/>
                    <a:pt x="409755" y="435634"/>
                  </a:cubicBezTo>
                  <a:cubicBezTo>
                    <a:pt x="436835" y="439503"/>
                    <a:pt x="464389" y="438509"/>
                    <a:pt x="491706" y="439947"/>
                  </a:cubicBezTo>
                  <a:cubicBezTo>
                    <a:pt x="497457" y="441385"/>
                    <a:pt x="503259" y="442632"/>
                    <a:pt x="508959" y="444260"/>
                  </a:cubicBezTo>
                  <a:cubicBezTo>
                    <a:pt x="513330" y="445509"/>
                    <a:pt x="517460" y="447587"/>
                    <a:pt x="521898" y="448573"/>
                  </a:cubicBezTo>
                  <a:cubicBezTo>
                    <a:pt x="530435" y="450470"/>
                    <a:pt x="539068" y="452095"/>
                    <a:pt x="547778" y="452887"/>
                  </a:cubicBezTo>
                  <a:cubicBezTo>
                    <a:pt x="570732" y="454974"/>
                    <a:pt x="593785" y="455762"/>
                    <a:pt x="616789" y="457200"/>
                  </a:cubicBezTo>
                  <a:lnTo>
                    <a:pt x="638355" y="461513"/>
                  </a:lnTo>
                  <a:cubicBezTo>
                    <a:pt x="646959" y="463077"/>
                    <a:pt x="655750" y="463705"/>
                    <a:pt x="664234" y="465826"/>
                  </a:cubicBezTo>
                  <a:cubicBezTo>
                    <a:pt x="673056" y="468031"/>
                    <a:pt x="690114" y="474453"/>
                    <a:pt x="690114" y="474453"/>
                  </a:cubicBezTo>
                  <a:cubicBezTo>
                    <a:pt x="710242" y="473015"/>
                    <a:pt x="730457" y="472497"/>
                    <a:pt x="750498" y="470139"/>
                  </a:cubicBezTo>
                  <a:cubicBezTo>
                    <a:pt x="755013" y="469608"/>
                    <a:pt x="758891" y="465826"/>
                    <a:pt x="763438" y="465826"/>
                  </a:cubicBezTo>
                  <a:cubicBezTo>
                    <a:pt x="780751" y="465826"/>
                    <a:pt x="797944" y="468701"/>
                    <a:pt x="815197" y="470139"/>
                  </a:cubicBezTo>
                  <a:cubicBezTo>
                    <a:pt x="818569" y="471825"/>
                    <a:pt x="839040" y="483079"/>
                    <a:pt x="845389" y="483079"/>
                  </a:cubicBezTo>
                  <a:cubicBezTo>
                    <a:pt x="876464" y="483079"/>
                    <a:pt x="916683" y="478033"/>
                    <a:pt x="948906" y="474453"/>
                  </a:cubicBezTo>
                  <a:cubicBezTo>
                    <a:pt x="953219" y="473015"/>
                    <a:pt x="957299" y="470139"/>
                    <a:pt x="961846" y="470139"/>
                  </a:cubicBezTo>
                  <a:cubicBezTo>
                    <a:pt x="979266" y="470139"/>
                    <a:pt x="997549" y="477728"/>
                    <a:pt x="1013604" y="483079"/>
                  </a:cubicBezTo>
                  <a:cubicBezTo>
                    <a:pt x="1017917" y="484517"/>
                    <a:pt x="1022003" y="487176"/>
                    <a:pt x="1026544" y="487392"/>
                  </a:cubicBezTo>
                  <a:lnTo>
                    <a:pt x="1117121" y="491706"/>
                  </a:lnTo>
                  <a:cubicBezTo>
                    <a:pt x="1121434" y="493144"/>
                    <a:pt x="1125994" y="493986"/>
                    <a:pt x="1130061" y="496019"/>
                  </a:cubicBezTo>
                  <a:cubicBezTo>
                    <a:pt x="1147904" y="504940"/>
                    <a:pt x="1142753" y="511337"/>
                    <a:pt x="1168880" y="513272"/>
                  </a:cubicBezTo>
                  <a:cubicBezTo>
                    <a:pt x="1349874" y="526678"/>
                    <a:pt x="1274996" y="523414"/>
                    <a:pt x="1405612" y="538117"/>
                  </a:cubicBezTo>
                  <a:cubicBezTo>
                    <a:pt x="1447576" y="552106"/>
                    <a:pt x="1484777" y="532756"/>
                    <a:pt x="1505310" y="534838"/>
                  </a:cubicBezTo>
                  <a:cubicBezTo>
                    <a:pt x="1506373" y="534538"/>
                    <a:pt x="1524105" y="550908"/>
                    <a:pt x="1508500" y="533939"/>
                  </a:cubicBezTo>
                  <a:lnTo>
                    <a:pt x="1570008" y="560717"/>
                  </a:lnTo>
                  <a:cubicBezTo>
                    <a:pt x="1578302" y="566938"/>
                    <a:pt x="1588556" y="570639"/>
                    <a:pt x="1595887" y="577970"/>
                  </a:cubicBezTo>
                  <a:cubicBezTo>
                    <a:pt x="1598763" y="580845"/>
                    <a:pt x="1600463" y="586239"/>
                    <a:pt x="1604514" y="586596"/>
                  </a:cubicBezTo>
                  <a:cubicBezTo>
                    <a:pt x="1650366" y="590642"/>
                    <a:pt x="1696529" y="589471"/>
                    <a:pt x="1742536" y="590909"/>
                  </a:cubicBezTo>
                  <a:cubicBezTo>
                    <a:pt x="1851408" y="604517"/>
                    <a:pt x="1722894" y="589656"/>
                    <a:pt x="1979763" y="599536"/>
                  </a:cubicBezTo>
                  <a:cubicBezTo>
                    <a:pt x="1987089" y="599818"/>
                    <a:pt x="1994098" y="602644"/>
                    <a:pt x="2001329" y="603849"/>
                  </a:cubicBezTo>
                  <a:cubicBezTo>
                    <a:pt x="2011357" y="605520"/>
                    <a:pt x="2021457" y="606724"/>
                    <a:pt x="2031521" y="608162"/>
                  </a:cubicBezTo>
                  <a:cubicBezTo>
                    <a:pt x="2119744" y="637567"/>
                    <a:pt x="2059597" y="619116"/>
                    <a:pt x="2286000" y="608162"/>
                  </a:cubicBezTo>
                  <a:cubicBezTo>
                    <a:pt x="2295083" y="607723"/>
                    <a:pt x="2302963" y="601320"/>
                    <a:pt x="2311880" y="599536"/>
                  </a:cubicBezTo>
                  <a:lnTo>
                    <a:pt x="2333446" y="595222"/>
                  </a:lnTo>
                  <a:cubicBezTo>
                    <a:pt x="2378016" y="596660"/>
                    <a:pt x="2422635" y="596992"/>
                    <a:pt x="2467155" y="599536"/>
                  </a:cubicBezTo>
                  <a:cubicBezTo>
                    <a:pt x="2473073" y="599874"/>
                    <a:pt x="2478502" y="603335"/>
                    <a:pt x="2484408" y="603849"/>
                  </a:cubicBezTo>
                  <a:cubicBezTo>
                    <a:pt x="2511660" y="606219"/>
                    <a:pt x="2539042" y="606724"/>
                    <a:pt x="2566359" y="608162"/>
                  </a:cubicBezTo>
                  <a:cubicBezTo>
                    <a:pt x="2592931" y="617019"/>
                    <a:pt x="2565879" y="608859"/>
                    <a:pt x="2609491" y="616789"/>
                  </a:cubicBezTo>
                  <a:cubicBezTo>
                    <a:pt x="2615323" y="617849"/>
                    <a:pt x="2620993" y="619664"/>
                    <a:pt x="2626744" y="621102"/>
                  </a:cubicBezTo>
                  <a:cubicBezTo>
                    <a:pt x="2672311" y="655275"/>
                    <a:pt x="2614054" y="615461"/>
                    <a:pt x="2665563" y="638355"/>
                  </a:cubicBezTo>
                  <a:cubicBezTo>
                    <a:pt x="2717572" y="661471"/>
                    <a:pt x="2646301" y="643992"/>
                    <a:pt x="2704381" y="655607"/>
                  </a:cubicBezTo>
                  <a:cubicBezTo>
                    <a:pt x="2708694" y="658483"/>
                    <a:pt x="2712138" y="664140"/>
                    <a:pt x="2717321" y="664234"/>
                  </a:cubicBezTo>
                  <a:cubicBezTo>
                    <a:pt x="2921801" y="667952"/>
                    <a:pt x="2872151" y="683077"/>
                    <a:pt x="2954548" y="655607"/>
                  </a:cubicBezTo>
                  <a:cubicBezTo>
                    <a:pt x="3037102" y="661112"/>
                    <a:pt x="3047968" y="663997"/>
                    <a:pt x="3148642" y="655607"/>
                  </a:cubicBezTo>
                  <a:cubicBezTo>
                    <a:pt x="3252161" y="646980"/>
                    <a:pt x="3129230" y="649138"/>
                    <a:pt x="3187461" y="642668"/>
                  </a:cubicBezTo>
                  <a:lnTo>
                    <a:pt x="3226280" y="638355"/>
                  </a:lnTo>
                  <a:cubicBezTo>
                    <a:pt x="3224842" y="631166"/>
                    <a:pt x="3224854" y="623527"/>
                    <a:pt x="3221966" y="616789"/>
                  </a:cubicBezTo>
                  <a:cubicBezTo>
                    <a:pt x="3219856" y="611866"/>
                    <a:pt x="3237083" y="601023"/>
                    <a:pt x="3233738" y="599536"/>
                  </a:cubicBezTo>
                  <a:cubicBezTo>
                    <a:pt x="3225429" y="595843"/>
                    <a:pt x="3198334" y="564715"/>
                    <a:pt x="3198334" y="564715"/>
                  </a:cubicBezTo>
                  <a:lnTo>
                    <a:pt x="3034792" y="576172"/>
                  </a:lnTo>
                  <a:cubicBezTo>
                    <a:pt x="2978181" y="580964"/>
                    <a:pt x="2924094" y="572458"/>
                    <a:pt x="2892007" y="569658"/>
                  </a:cubicBezTo>
                  <a:cubicBezTo>
                    <a:pt x="2859920" y="566858"/>
                    <a:pt x="2849098" y="563735"/>
                    <a:pt x="2842269" y="559369"/>
                  </a:cubicBezTo>
                  <a:cubicBezTo>
                    <a:pt x="2839519" y="537371"/>
                    <a:pt x="2829168" y="543884"/>
                    <a:pt x="2851031" y="543464"/>
                  </a:cubicBezTo>
                  <a:lnTo>
                    <a:pt x="3075317" y="539151"/>
                  </a:lnTo>
                  <a:cubicBezTo>
                    <a:pt x="3079630" y="537713"/>
                    <a:pt x="3084557" y="537481"/>
                    <a:pt x="3088257" y="534838"/>
                  </a:cubicBezTo>
                  <a:cubicBezTo>
                    <a:pt x="3094875" y="530111"/>
                    <a:pt x="3097794" y="520157"/>
                    <a:pt x="3105510" y="517585"/>
                  </a:cubicBezTo>
                  <a:cubicBezTo>
                    <a:pt x="3146454" y="503936"/>
                    <a:pt x="3122333" y="509781"/>
                    <a:pt x="3178834" y="504645"/>
                  </a:cubicBezTo>
                  <a:cubicBezTo>
                    <a:pt x="3181710" y="501770"/>
                    <a:pt x="3185369" y="499506"/>
                    <a:pt x="3187461" y="496019"/>
                  </a:cubicBezTo>
                  <a:cubicBezTo>
                    <a:pt x="3189800" y="492120"/>
                    <a:pt x="3188559" y="486294"/>
                    <a:pt x="3191774" y="483079"/>
                  </a:cubicBezTo>
                  <a:cubicBezTo>
                    <a:pt x="3194989" y="479864"/>
                    <a:pt x="3200401" y="480204"/>
                    <a:pt x="3204714" y="478766"/>
                  </a:cubicBezTo>
                  <a:cubicBezTo>
                    <a:pt x="3201838" y="475890"/>
                    <a:pt x="3200153" y="470219"/>
                    <a:pt x="3196087" y="470139"/>
                  </a:cubicBezTo>
                  <a:lnTo>
                    <a:pt x="2846717" y="478766"/>
                  </a:lnTo>
                  <a:cubicBezTo>
                    <a:pt x="2838091" y="481641"/>
                    <a:pt x="2828404" y="482348"/>
                    <a:pt x="2820838" y="487392"/>
                  </a:cubicBezTo>
                  <a:cubicBezTo>
                    <a:pt x="2816525" y="490268"/>
                    <a:pt x="2813012" y="495167"/>
                    <a:pt x="2807898" y="496019"/>
                  </a:cubicBezTo>
                  <a:cubicBezTo>
                    <a:pt x="2786578" y="499572"/>
                    <a:pt x="2764766" y="498894"/>
                    <a:pt x="2743200" y="500332"/>
                  </a:cubicBezTo>
                  <a:lnTo>
                    <a:pt x="2691442" y="517585"/>
                  </a:lnTo>
                  <a:cubicBezTo>
                    <a:pt x="2687129" y="519023"/>
                    <a:pt x="2683040" y="521614"/>
                    <a:pt x="2678502" y="521898"/>
                  </a:cubicBezTo>
                  <a:lnTo>
                    <a:pt x="2540480" y="530524"/>
                  </a:lnTo>
                  <a:cubicBezTo>
                    <a:pt x="2453511" y="552270"/>
                    <a:pt x="2511440" y="539151"/>
                    <a:pt x="2303253" y="539151"/>
                  </a:cubicBezTo>
                  <a:cubicBezTo>
                    <a:pt x="2277334" y="539151"/>
                    <a:pt x="2251494" y="536276"/>
                    <a:pt x="2225615" y="534838"/>
                  </a:cubicBezTo>
                  <a:cubicBezTo>
                    <a:pt x="2222740" y="531962"/>
                    <a:pt x="2220164" y="528751"/>
                    <a:pt x="2216989" y="526211"/>
                  </a:cubicBezTo>
                  <a:cubicBezTo>
                    <a:pt x="2192792" y="506853"/>
                    <a:pt x="2193520" y="518395"/>
                    <a:pt x="2147978" y="521898"/>
                  </a:cubicBezTo>
                  <a:cubicBezTo>
                    <a:pt x="2143665" y="523336"/>
                    <a:pt x="2138937" y="523872"/>
                    <a:pt x="2135038" y="526211"/>
                  </a:cubicBezTo>
                  <a:cubicBezTo>
                    <a:pt x="2131551" y="528303"/>
                    <a:pt x="2130429" y="534204"/>
                    <a:pt x="2126412" y="534838"/>
                  </a:cubicBezTo>
                  <a:cubicBezTo>
                    <a:pt x="2120414" y="536126"/>
                    <a:pt x="2111271" y="523695"/>
                    <a:pt x="2099050" y="524414"/>
                  </a:cubicBezTo>
                  <a:cubicBezTo>
                    <a:pt x="2086829" y="525133"/>
                    <a:pt x="2062904" y="537564"/>
                    <a:pt x="2053087" y="539151"/>
                  </a:cubicBezTo>
                  <a:cubicBezTo>
                    <a:pt x="2048774" y="540589"/>
                    <a:pt x="2043847" y="540821"/>
                    <a:pt x="2040148" y="543464"/>
                  </a:cubicBezTo>
                  <a:cubicBezTo>
                    <a:pt x="2033530" y="548191"/>
                    <a:pt x="2028646" y="554966"/>
                    <a:pt x="2022895" y="560717"/>
                  </a:cubicBezTo>
                  <a:cubicBezTo>
                    <a:pt x="2020019" y="563592"/>
                    <a:pt x="2018126" y="568057"/>
                    <a:pt x="2014268" y="569343"/>
                  </a:cubicBezTo>
                  <a:lnTo>
                    <a:pt x="1920456" y="564895"/>
                  </a:lnTo>
                  <a:lnTo>
                    <a:pt x="1686464" y="569343"/>
                  </a:lnTo>
                  <a:cubicBezTo>
                    <a:pt x="1681919" y="569223"/>
                    <a:pt x="1677423" y="567369"/>
                    <a:pt x="1673525" y="565030"/>
                  </a:cubicBezTo>
                  <a:cubicBezTo>
                    <a:pt x="1643917" y="547266"/>
                    <a:pt x="1688618" y="564313"/>
                    <a:pt x="1651959" y="552090"/>
                  </a:cubicBezTo>
                  <a:cubicBezTo>
                    <a:pt x="1643933" y="544065"/>
                    <a:pt x="1640148" y="541409"/>
                    <a:pt x="1634706" y="530524"/>
                  </a:cubicBezTo>
                  <a:cubicBezTo>
                    <a:pt x="1632673" y="526458"/>
                    <a:pt x="1631831" y="521898"/>
                    <a:pt x="1630393" y="517585"/>
                  </a:cubicBezTo>
                  <a:cubicBezTo>
                    <a:pt x="1631831" y="513272"/>
                    <a:pt x="1631866" y="508195"/>
                    <a:pt x="1634706" y="504645"/>
                  </a:cubicBezTo>
                  <a:cubicBezTo>
                    <a:pt x="1642152" y="495338"/>
                    <a:pt x="1654539" y="494296"/>
                    <a:pt x="1664898" y="491706"/>
                  </a:cubicBezTo>
                  <a:cubicBezTo>
                    <a:pt x="1666336" y="487393"/>
                    <a:pt x="1670104" y="483224"/>
                    <a:pt x="1669212" y="478766"/>
                  </a:cubicBezTo>
                  <a:cubicBezTo>
                    <a:pt x="1668415" y="474778"/>
                    <a:pt x="1664509" y="471209"/>
                    <a:pt x="1660585" y="470139"/>
                  </a:cubicBezTo>
                  <a:cubicBezTo>
                    <a:pt x="1648024" y="466713"/>
                    <a:pt x="1634706" y="467264"/>
                    <a:pt x="1621766" y="465826"/>
                  </a:cubicBezTo>
                  <a:cubicBezTo>
                    <a:pt x="1618891" y="461513"/>
                    <a:pt x="1613712" y="458039"/>
                    <a:pt x="1613140" y="452887"/>
                  </a:cubicBezTo>
                  <a:cubicBezTo>
                    <a:pt x="1612174" y="444195"/>
                    <a:pt x="1615738" y="435583"/>
                    <a:pt x="1617453" y="427007"/>
                  </a:cubicBezTo>
                  <a:cubicBezTo>
                    <a:pt x="1618919" y="419676"/>
                    <a:pt x="1627642" y="386626"/>
                    <a:pt x="1630393" y="383875"/>
                  </a:cubicBezTo>
                  <a:lnTo>
                    <a:pt x="1643332" y="370936"/>
                  </a:lnTo>
                  <a:cubicBezTo>
                    <a:pt x="1697966" y="372374"/>
                    <a:pt x="1752708" y="371531"/>
                    <a:pt x="1807234" y="375249"/>
                  </a:cubicBezTo>
                  <a:cubicBezTo>
                    <a:pt x="1807248" y="375250"/>
                    <a:pt x="1839576" y="386030"/>
                    <a:pt x="1846053" y="388189"/>
                  </a:cubicBezTo>
                  <a:lnTo>
                    <a:pt x="1858993" y="392502"/>
                  </a:lnTo>
                  <a:cubicBezTo>
                    <a:pt x="1869319" y="407990"/>
                    <a:pt x="1871847" y="409324"/>
                    <a:pt x="1876246" y="431321"/>
                  </a:cubicBezTo>
                  <a:cubicBezTo>
                    <a:pt x="1877174" y="435960"/>
                    <a:pt x="1880893" y="459194"/>
                    <a:pt x="1884872" y="465826"/>
                  </a:cubicBezTo>
                  <a:cubicBezTo>
                    <a:pt x="1886964" y="469313"/>
                    <a:pt x="1890958" y="471278"/>
                    <a:pt x="1893498" y="474453"/>
                  </a:cubicBezTo>
                  <a:cubicBezTo>
                    <a:pt x="1919772" y="507295"/>
                    <a:pt x="1877851" y="463116"/>
                    <a:pt x="1919378" y="504645"/>
                  </a:cubicBezTo>
                  <a:lnTo>
                    <a:pt x="1928004" y="513272"/>
                  </a:lnTo>
                  <a:cubicBezTo>
                    <a:pt x="1929442" y="517585"/>
                    <a:pt x="1929102" y="522996"/>
                    <a:pt x="1932317" y="526211"/>
                  </a:cubicBezTo>
                  <a:cubicBezTo>
                    <a:pt x="1942069" y="535962"/>
                    <a:pt x="1976910" y="526568"/>
                    <a:pt x="1979763" y="526211"/>
                  </a:cubicBezTo>
                  <a:cubicBezTo>
                    <a:pt x="1981201" y="520460"/>
                    <a:pt x="1981741" y="514407"/>
                    <a:pt x="1984076" y="508958"/>
                  </a:cubicBezTo>
                  <a:cubicBezTo>
                    <a:pt x="1988156" y="499437"/>
                    <a:pt x="1994373" y="494348"/>
                    <a:pt x="2001329" y="487392"/>
                  </a:cubicBezTo>
                  <a:cubicBezTo>
                    <a:pt x="2007080" y="488830"/>
                    <a:pt x="2013279" y="489055"/>
                    <a:pt x="2018581" y="491706"/>
                  </a:cubicBezTo>
                  <a:cubicBezTo>
                    <a:pt x="2022218" y="493525"/>
                    <a:pt x="2024032" y="497792"/>
                    <a:pt x="2027208" y="500332"/>
                  </a:cubicBezTo>
                  <a:cubicBezTo>
                    <a:pt x="2031256" y="503570"/>
                    <a:pt x="2035835" y="506083"/>
                    <a:pt x="2040148" y="508958"/>
                  </a:cubicBezTo>
                  <a:cubicBezTo>
                    <a:pt x="2067465" y="507520"/>
                    <a:pt x="2095018" y="508513"/>
                    <a:pt x="2122098" y="504645"/>
                  </a:cubicBezTo>
                  <a:cubicBezTo>
                    <a:pt x="2126124" y="504070"/>
                    <a:pt x="2129556" y="499914"/>
                    <a:pt x="2130725" y="496019"/>
                  </a:cubicBezTo>
                  <a:cubicBezTo>
                    <a:pt x="2134056" y="484916"/>
                    <a:pt x="2133276" y="472970"/>
                    <a:pt x="2135038" y="461513"/>
                  </a:cubicBezTo>
                  <a:cubicBezTo>
                    <a:pt x="2136109" y="455530"/>
                    <a:pt x="2155601" y="437543"/>
                    <a:pt x="2149056" y="452976"/>
                  </a:cubicBezTo>
                  <a:cubicBezTo>
                    <a:pt x="2154170" y="447188"/>
                    <a:pt x="2160319" y="459933"/>
                    <a:pt x="2170488" y="452977"/>
                  </a:cubicBezTo>
                  <a:cubicBezTo>
                    <a:pt x="2180657" y="446021"/>
                    <a:pt x="2204911" y="416001"/>
                    <a:pt x="2210070" y="411238"/>
                  </a:cubicBezTo>
                  <a:cubicBezTo>
                    <a:pt x="2215229" y="406475"/>
                    <a:pt x="2184476" y="426086"/>
                    <a:pt x="2201444" y="424401"/>
                  </a:cubicBezTo>
                  <a:cubicBezTo>
                    <a:pt x="2218412" y="422716"/>
                    <a:pt x="2291467" y="405179"/>
                    <a:pt x="2311880" y="401128"/>
                  </a:cubicBezTo>
                  <a:cubicBezTo>
                    <a:pt x="2368384" y="382293"/>
                    <a:pt x="2286087" y="411869"/>
                    <a:pt x="2333446" y="388189"/>
                  </a:cubicBezTo>
                  <a:cubicBezTo>
                    <a:pt x="2361993" y="373916"/>
                    <a:pt x="2392650" y="377340"/>
                    <a:pt x="2424023" y="375249"/>
                  </a:cubicBezTo>
                  <a:cubicBezTo>
                    <a:pt x="2455049" y="364908"/>
                    <a:pt x="2416304" y="377455"/>
                    <a:pt x="2454215" y="366622"/>
                  </a:cubicBezTo>
                  <a:cubicBezTo>
                    <a:pt x="2458587" y="365373"/>
                    <a:pt x="2462670" y="363056"/>
                    <a:pt x="2467155" y="362309"/>
                  </a:cubicBezTo>
                  <a:cubicBezTo>
                    <a:pt x="2529608" y="351901"/>
                    <a:pt x="2683749" y="353956"/>
                    <a:pt x="2695755" y="353683"/>
                  </a:cubicBezTo>
                  <a:cubicBezTo>
                    <a:pt x="2700068" y="352245"/>
                    <a:pt x="2704995" y="352013"/>
                    <a:pt x="2708695" y="349370"/>
                  </a:cubicBezTo>
                  <a:cubicBezTo>
                    <a:pt x="2715313" y="344643"/>
                    <a:pt x="2718232" y="334689"/>
                    <a:pt x="2725948" y="332117"/>
                  </a:cubicBezTo>
                  <a:lnTo>
                    <a:pt x="2751827" y="323490"/>
                  </a:lnTo>
                  <a:lnTo>
                    <a:pt x="2764766" y="319177"/>
                  </a:lnTo>
                  <a:cubicBezTo>
                    <a:pt x="2778983" y="304962"/>
                    <a:pt x="2768674" y="312079"/>
                    <a:pt x="2794959" y="306238"/>
                  </a:cubicBezTo>
                  <a:cubicBezTo>
                    <a:pt x="2825295" y="299496"/>
                    <a:pt x="2799937" y="304815"/>
                    <a:pt x="2825151" y="297611"/>
                  </a:cubicBezTo>
                  <a:cubicBezTo>
                    <a:pt x="2830851" y="295983"/>
                    <a:pt x="2836653" y="294736"/>
                    <a:pt x="2842404" y="293298"/>
                  </a:cubicBezTo>
                  <a:cubicBezTo>
                    <a:pt x="2840966" y="286109"/>
                    <a:pt x="2845343" y="272806"/>
                    <a:pt x="2838091" y="271732"/>
                  </a:cubicBezTo>
                  <a:cubicBezTo>
                    <a:pt x="2801086" y="266250"/>
                    <a:pt x="2763279" y="273637"/>
                    <a:pt x="2725948" y="276045"/>
                  </a:cubicBezTo>
                  <a:cubicBezTo>
                    <a:pt x="2718632" y="276517"/>
                    <a:pt x="2711594" y="279046"/>
                    <a:pt x="2704381" y="280358"/>
                  </a:cubicBezTo>
                  <a:cubicBezTo>
                    <a:pt x="2695777" y="281922"/>
                    <a:pt x="2687232" y="284158"/>
                    <a:pt x="2678502" y="284672"/>
                  </a:cubicBezTo>
                  <a:cubicBezTo>
                    <a:pt x="2638289" y="287038"/>
                    <a:pt x="2597979" y="287308"/>
                    <a:pt x="2557732" y="288985"/>
                  </a:cubicBezTo>
                  <a:lnTo>
                    <a:pt x="2471468" y="293298"/>
                  </a:lnTo>
                  <a:cubicBezTo>
                    <a:pt x="2462842" y="296173"/>
                    <a:pt x="2454645" y="301101"/>
                    <a:pt x="2445589" y="301924"/>
                  </a:cubicBezTo>
                  <a:cubicBezTo>
                    <a:pt x="2359458" y="309756"/>
                    <a:pt x="2414013" y="305650"/>
                    <a:pt x="2281687" y="310551"/>
                  </a:cubicBezTo>
                  <a:cubicBezTo>
                    <a:pt x="2273061" y="311989"/>
                    <a:pt x="2264500" y="313898"/>
                    <a:pt x="2255808" y="314864"/>
                  </a:cubicBezTo>
                  <a:cubicBezTo>
                    <a:pt x="2238601" y="316776"/>
                    <a:pt x="2221228" y="317030"/>
                    <a:pt x="2204049" y="319177"/>
                  </a:cubicBezTo>
                  <a:cubicBezTo>
                    <a:pt x="2200360" y="319638"/>
                    <a:pt x="2178634" y="325416"/>
                    <a:pt x="2173857" y="327804"/>
                  </a:cubicBezTo>
                  <a:cubicBezTo>
                    <a:pt x="2140416" y="344524"/>
                    <a:pt x="2180496" y="329904"/>
                    <a:pt x="2147978" y="340743"/>
                  </a:cubicBezTo>
                  <a:cubicBezTo>
                    <a:pt x="2143665" y="343619"/>
                    <a:pt x="2139675" y="347052"/>
                    <a:pt x="2135038" y="349370"/>
                  </a:cubicBezTo>
                  <a:cubicBezTo>
                    <a:pt x="2128146" y="352816"/>
                    <a:pt x="2111292" y="356154"/>
                    <a:pt x="2104846" y="357996"/>
                  </a:cubicBezTo>
                  <a:cubicBezTo>
                    <a:pt x="2100474" y="359245"/>
                    <a:pt x="2096219" y="360871"/>
                    <a:pt x="2091906" y="362309"/>
                  </a:cubicBezTo>
                  <a:cubicBezTo>
                    <a:pt x="2041585" y="360871"/>
                    <a:pt x="1991151" y="361669"/>
                    <a:pt x="1940944" y="357996"/>
                  </a:cubicBezTo>
                  <a:cubicBezTo>
                    <a:pt x="1931875" y="357332"/>
                    <a:pt x="1915064" y="349370"/>
                    <a:pt x="1915064" y="349370"/>
                  </a:cubicBezTo>
                  <a:cubicBezTo>
                    <a:pt x="1900009" y="334313"/>
                    <a:pt x="1910296" y="342029"/>
                    <a:pt x="1880559" y="332117"/>
                  </a:cubicBezTo>
                  <a:lnTo>
                    <a:pt x="1867619" y="327804"/>
                  </a:lnTo>
                  <a:lnTo>
                    <a:pt x="1397480" y="332117"/>
                  </a:lnTo>
                  <a:cubicBezTo>
                    <a:pt x="1376988" y="332470"/>
                    <a:pt x="1356383" y="338627"/>
                    <a:pt x="1337095" y="345056"/>
                  </a:cubicBezTo>
                  <a:cubicBezTo>
                    <a:pt x="1334219" y="347932"/>
                    <a:pt x="1331955" y="351591"/>
                    <a:pt x="1328468" y="353683"/>
                  </a:cubicBezTo>
                  <a:cubicBezTo>
                    <a:pt x="1324570" y="356022"/>
                    <a:pt x="1320061" y="357633"/>
                    <a:pt x="1315529" y="357996"/>
                  </a:cubicBezTo>
                  <a:cubicBezTo>
                    <a:pt x="1283967" y="360521"/>
                    <a:pt x="1252268" y="360871"/>
                    <a:pt x="1220638" y="362309"/>
                  </a:cubicBezTo>
                  <a:cubicBezTo>
                    <a:pt x="1177669" y="369470"/>
                    <a:pt x="1209775" y="364602"/>
                    <a:pt x="1155940" y="370936"/>
                  </a:cubicBezTo>
                  <a:cubicBezTo>
                    <a:pt x="1091887" y="378472"/>
                    <a:pt x="1151869" y="372482"/>
                    <a:pt x="1073989" y="379562"/>
                  </a:cubicBezTo>
                  <a:cubicBezTo>
                    <a:pt x="1054728" y="385982"/>
                    <a:pt x="1061734" y="384394"/>
                    <a:pt x="1035170" y="388189"/>
                  </a:cubicBezTo>
                  <a:cubicBezTo>
                    <a:pt x="1023695" y="389828"/>
                    <a:pt x="1012249" y="392116"/>
                    <a:pt x="1000664" y="392502"/>
                  </a:cubicBezTo>
                  <a:cubicBezTo>
                    <a:pt x="925930" y="394993"/>
                    <a:pt x="851140" y="395377"/>
                    <a:pt x="776378" y="396815"/>
                  </a:cubicBezTo>
                  <a:cubicBezTo>
                    <a:pt x="704503" y="408793"/>
                    <a:pt x="729170" y="406382"/>
                    <a:pt x="595223" y="396815"/>
                  </a:cubicBezTo>
                  <a:cubicBezTo>
                    <a:pt x="586153" y="396167"/>
                    <a:pt x="569344" y="388189"/>
                    <a:pt x="569344" y="388189"/>
                  </a:cubicBezTo>
                  <a:cubicBezTo>
                    <a:pt x="606003" y="375966"/>
                    <a:pt x="561302" y="393013"/>
                    <a:pt x="590910" y="375249"/>
                  </a:cubicBezTo>
                  <a:cubicBezTo>
                    <a:pt x="594808" y="372910"/>
                    <a:pt x="599313" y="371249"/>
                    <a:pt x="603849" y="370936"/>
                  </a:cubicBezTo>
                  <a:cubicBezTo>
                    <a:pt x="641169" y="368362"/>
                    <a:pt x="678612" y="368060"/>
                    <a:pt x="715993" y="366622"/>
                  </a:cubicBezTo>
                  <a:cubicBezTo>
                    <a:pt x="744929" y="347331"/>
                    <a:pt x="716579" y="370056"/>
                    <a:pt x="733246" y="345056"/>
                  </a:cubicBezTo>
                  <a:cubicBezTo>
                    <a:pt x="736629" y="339981"/>
                    <a:pt x="741370" y="335862"/>
                    <a:pt x="746185" y="332117"/>
                  </a:cubicBezTo>
                  <a:cubicBezTo>
                    <a:pt x="754369" y="325752"/>
                    <a:pt x="762228" y="318142"/>
                    <a:pt x="772064" y="314864"/>
                  </a:cubicBezTo>
                  <a:cubicBezTo>
                    <a:pt x="825946" y="296905"/>
                    <a:pt x="780460" y="310702"/>
                    <a:pt x="914400" y="306238"/>
                  </a:cubicBezTo>
                  <a:cubicBezTo>
                    <a:pt x="918762" y="299695"/>
                    <a:pt x="927340" y="289288"/>
                    <a:pt x="927340" y="280358"/>
                  </a:cubicBezTo>
                  <a:cubicBezTo>
                    <a:pt x="927340" y="274430"/>
                    <a:pt x="927528" y="266964"/>
                    <a:pt x="923027" y="263106"/>
                  </a:cubicBezTo>
                  <a:cubicBezTo>
                    <a:pt x="916123" y="257188"/>
                    <a:pt x="905774" y="257355"/>
                    <a:pt x="897148" y="254479"/>
                  </a:cubicBezTo>
                  <a:lnTo>
                    <a:pt x="884208" y="250166"/>
                  </a:lnTo>
                  <a:cubicBezTo>
                    <a:pt x="881332" y="247290"/>
                    <a:pt x="879068" y="243631"/>
                    <a:pt x="875581" y="241539"/>
                  </a:cubicBezTo>
                  <a:cubicBezTo>
                    <a:pt x="871683" y="239200"/>
                    <a:pt x="867188" y="237226"/>
                    <a:pt x="862642" y="237226"/>
                  </a:cubicBezTo>
                  <a:cubicBezTo>
                    <a:pt x="828106" y="237226"/>
                    <a:pt x="793631" y="240101"/>
                    <a:pt x="759125" y="241539"/>
                  </a:cubicBezTo>
                  <a:cubicBezTo>
                    <a:pt x="747623" y="242977"/>
                    <a:pt x="735953" y="243424"/>
                    <a:pt x="724619" y="245853"/>
                  </a:cubicBezTo>
                  <a:cubicBezTo>
                    <a:pt x="715728" y="247758"/>
                    <a:pt x="707830" y="254263"/>
                    <a:pt x="698740" y="254479"/>
                  </a:cubicBezTo>
                  <a:lnTo>
                    <a:pt x="517585" y="258792"/>
                  </a:lnTo>
                  <a:cubicBezTo>
                    <a:pt x="483765" y="281341"/>
                    <a:pt x="512230" y="265509"/>
                    <a:pt x="431321" y="271732"/>
                  </a:cubicBezTo>
                  <a:cubicBezTo>
                    <a:pt x="418340" y="272730"/>
                    <a:pt x="405442" y="274607"/>
                    <a:pt x="392502" y="276045"/>
                  </a:cubicBezTo>
                  <a:cubicBezTo>
                    <a:pt x="286110" y="274607"/>
                    <a:pt x="179644" y="275929"/>
                    <a:pt x="73325" y="271732"/>
                  </a:cubicBezTo>
                  <a:cubicBezTo>
                    <a:pt x="69262" y="271572"/>
                    <a:pt x="65984" y="266964"/>
                    <a:pt x="64698" y="263106"/>
                  </a:cubicBezTo>
                  <a:cubicBezTo>
                    <a:pt x="61483" y="253461"/>
                    <a:pt x="62671" y="242819"/>
                    <a:pt x="60385" y="232913"/>
                  </a:cubicBezTo>
                  <a:cubicBezTo>
                    <a:pt x="58340" y="224053"/>
                    <a:pt x="51759" y="207034"/>
                    <a:pt x="51759" y="207034"/>
                  </a:cubicBezTo>
                  <a:cubicBezTo>
                    <a:pt x="53197" y="192657"/>
                    <a:pt x="51134" y="177481"/>
                    <a:pt x="56072" y="163902"/>
                  </a:cubicBezTo>
                  <a:cubicBezTo>
                    <a:pt x="57626" y="159629"/>
                    <a:pt x="64471" y="159805"/>
                    <a:pt x="69012" y="159589"/>
                  </a:cubicBezTo>
                  <a:cubicBezTo>
                    <a:pt x="125039" y="156921"/>
                    <a:pt x="181155" y="156713"/>
                    <a:pt x="237227" y="155275"/>
                  </a:cubicBezTo>
                  <a:lnTo>
                    <a:pt x="288985" y="138022"/>
                  </a:lnTo>
                  <a:cubicBezTo>
                    <a:pt x="293298" y="136584"/>
                    <a:pt x="297380" y="133847"/>
                    <a:pt x="301925" y="133709"/>
                  </a:cubicBezTo>
                  <a:lnTo>
                    <a:pt x="444261" y="129396"/>
                  </a:lnTo>
                  <a:cubicBezTo>
                    <a:pt x="435634" y="126521"/>
                    <a:pt x="424811" y="127200"/>
                    <a:pt x="418381" y="120770"/>
                  </a:cubicBezTo>
                  <a:cubicBezTo>
                    <a:pt x="406540" y="108928"/>
                    <a:pt x="413613" y="113429"/>
                    <a:pt x="396815" y="107830"/>
                  </a:cubicBezTo>
                  <a:cubicBezTo>
                    <a:pt x="395175" y="99628"/>
                    <a:pt x="392610" y="82165"/>
                    <a:pt x="388189" y="73324"/>
                  </a:cubicBezTo>
                  <a:cubicBezTo>
                    <a:pt x="385871" y="68688"/>
                    <a:pt x="382801" y="64433"/>
                    <a:pt x="379563" y="60385"/>
                  </a:cubicBezTo>
                  <a:cubicBezTo>
                    <a:pt x="377022" y="57209"/>
                    <a:pt x="374573" y="53577"/>
                    <a:pt x="370936" y="51758"/>
                  </a:cubicBezTo>
                  <a:cubicBezTo>
                    <a:pt x="362803" y="47692"/>
                    <a:pt x="353683" y="46007"/>
                    <a:pt x="345057" y="43132"/>
                  </a:cubicBezTo>
                  <a:lnTo>
                    <a:pt x="332117" y="38819"/>
                  </a:lnTo>
                  <a:cubicBezTo>
                    <a:pt x="329242" y="35943"/>
                    <a:pt x="324288" y="34180"/>
                    <a:pt x="323491" y="30192"/>
                  </a:cubicBezTo>
                  <a:cubicBezTo>
                    <a:pt x="322599" y="25734"/>
                    <a:pt x="332025" y="18941"/>
                    <a:pt x="327804" y="17253"/>
                  </a:cubicBezTo>
                  <a:cubicBezTo>
                    <a:pt x="313060" y="11355"/>
                    <a:pt x="296174" y="14377"/>
                    <a:pt x="280359" y="12939"/>
                  </a:cubicBezTo>
                  <a:cubicBezTo>
                    <a:pt x="263106" y="14377"/>
                    <a:pt x="245677" y="14407"/>
                    <a:pt x="228600" y="17253"/>
                  </a:cubicBezTo>
                  <a:cubicBezTo>
                    <a:pt x="219631" y="18748"/>
                    <a:pt x="202721" y="25879"/>
                    <a:pt x="202721" y="25879"/>
                  </a:cubicBezTo>
                  <a:lnTo>
                    <a:pt x="107831" y="21566"/>
                  </a:lnTo>
                  <a:cubicBezTo>
                    <a:pt x="102038" y="20307"/>
                    <a:pt x="109355" y="5343"/>
                    <a:pt x="103517" y="4313"/>
                  </a:cubicBezTo>
                  <a:cubicBezTo>
                    <a:pt x="80819" y="307"/>
                    <a:pt x="57510" y="7188"/>
                    <a:pt x="34506" y="8626"/>
                  </a:cubicBezTo>
                  <a:cubicBezTo>
                    <a:pt x="6647" y="36485"/>
                    <a:pt x="23956" y="29463"/>
                    <a:pt x="12940" y="12939"/>
                  </a:cubicBezTo>
                  <a:cubicBezTo>
                    <a:pt x="9556" y="7864"/>
                    <a:pt x="4313" y="4313"/>
                    <a:pt x="0" y="0"/>
                  </a:cubicBezTo>
                  <a:lnTo>
                    <a:pt x="34506" y="21566"/>
                  </a:lnTo>
                  <a:close/>
                </a:path>
              </a:pathLst>
            </a:custGeom>
            <a:gradFill>
              <a:gsLst>
                <a:gs pos="0">
                  <a:srgbClr val="000082"/>
                </a:gs>
                <a:gs pos="30000">
                  <a:srgbClr val="66008F"/>
                </a:gs>
                <a:gs pos="64999">
                  <a:srgbClr val="BA0066">
                    <a:alpha val="90000"/>
                  </a:srgbClr>
                </a:gs>
                <a:gs pos="100000">
                  <a:srgbClr val="990000"/>
                </a:gs>
              </a:gsLst>
              <a:lin ang="10800000" scaled="1"/>
            </a:gradFill>
            <a:ln w="19050" cap="flat" cmpd="sng" algn="ctr">
              <a:noFill/>
              <a:prstDash val="solid"/>
              <a:round/>
              <a:headEnd type="none" w="med" len="med"/>
              <a:tailEnd type="none" w="med" len="med"/>
            </a:ln>
            <a:effectLst/>
          </p:spPr>
          <p:txBody>
            <a:bodyPr wrap="none" anchor="ctr" anchorCtr="1"/>
            <a:lstStyle/>
            <a:p>
              <a:pPr>
                <a:defRPr/>
              </a:pPr>
              <a:endParaRPr lang="en-US" dirty="0">
                <a:effectLst>
                  <a:outerShdw blurRad="38100" dist="38100" dir="2700000" algn="tl">
                    <a:srgbClr val="000000">
                      <a:alpha val="43137"/>
                    </a:srgbClr>
                  </a:outerShdw>
                </a:effectLst>
                <a:latin typeface="Arial" pitchFamily="34" charset="0"/>
                <a:cs typeface="Arial" pitchFamily="34" charset="0"/>
              </a:endParaRPr>
            </a:p>
          </p:txBody>
        </p:sp>
      </p:grpSp>
      <p:sp>
        <p:nvSpPr>
          <p:cNvPr id="46102" name="Slide Number Placeholder 32"/>
          <p:cNvSpPr txBox="1">
            <a:spLocks noGrp="1"/>
          </p:cNvSpPr>
          <p:nvPr/>
        </p:nvSpPr>
        <p:spPr bwMode="auto">
          <a:xfrm>
            <a:off x="8458200" y="6427788"/>
            <a:ext cx="685800" cy="365125"/>
          </a:xfrm>
          <a:prstGeom prst="rect">
            <a:avLst/>
          </a:prstGeom>
          <a:noFill/>
          <a:ln>
            <a:miter lim="800000"/>
            <a:headEnd/>
            <a:tailEnd/>
          </a:ln>
        </p:spPr>
        <p:txBody>
          <a:bodyPr/>
          <a:lstStyle/>
          <a:p>
            <a:pPr algn="ctr"/>
            <a:fld id="{FB8086FF-C6A4-4D56-B49F-E56C412AD8E0}" type="slidenum">
              <a:rPr lang="en-US" sz="2000">
                <a:effectLst>
                  <a:outerShdw blurRad="38100" dist="38100" dir="2700000" algn="tl">
                    <a:srgbClr val="000000"/>
                  </a:outerShdw>
                </a:effectLst>
              </a:rPr>
              <a:pPr algn="ctr"/>
              <a:t>11</a:t>
            </a:fld>
            <a:endParaRPr lang="en-US" sz="2000">
              <a:effectLst>
                <a:outerShdw blurRad="38100" dist="38100" dir="2700000" algn="tl">
                  <a:srgbClr val="000000"/>
                </a:outerShdw>
              </a:effectLst>
            </a:endParaRPr>
          </a:p>
        </p:txBody>
      </p:sp>
      <p:sp>
        <p:nvSpPr>
          <p:cNvPr id="266291" name="Freeform 51"/>
          <p:cNvSpPr>
            <a:spLocks/>
          </p:cNvSpPr>
          <p:nvPr/>
        </p:nvSpPr>
        <p:spPr bwMode="invGray">
          <a:xfrm>
            <a:off x="2603500" y="4287838"/>
            <a:ext cx="6500813" cy="2311400"/>
          </a:xfrm>
          <a:custGeom>
            <a:avLst/>
            <a:gdLst>
              <a:gd name="T0" fmla="*/ 4095 w 4095"/>
              <a:gd name="T1" fmla="*/ 1456 h 1456"/>
              <a:gd name="T2" fmla="*/ 4082 w 4095"/>
              <a:gd name="T3" fmla="*/ 1419 h 1456"/>
              <a:gd name="T4" fmla="*/ 4045 w 4095"/>
              <a:gd name="T5" fmla="*/ 1394 h 1456"/>
              <a:gd name="T6" fmla="*/ 4007 w 4095"/>
              <a:gd name="T7" fmla="*/ 1356 h 1456"/>
              <a:gd name="T8" fmla="*/ 3945 w 4095"/>
              <a:gd name="T9" fmla="*/ 1344 h 1456"/>
              <a:gd name="T10" fmla="*/ 3807 w 4095"/>
              <a:gd name="T11" fmla="*/ 1268 h 1456"/>
              <a:gd name="T12" fmla="*/ 3769 w 4095"/>
              <a:gd name="T13" fmla="*/ 1168 h 1456"/>
              <a:gd name="T14" fmla="*/ 3657 w 4095"/>
              <a:gd name="T15" fmla="*/ 1005 h 1456"/>
              <a:gd name="T16" fmla="*/ 3632 w 4095"/>
              <a:gd name="T17" fmla="*/ 968 h 1456"/>
              <a:gd name="T18" fmla="*/ 3594 w 4095"/>
              <a:gd name="T19" fmla="*/ 955 h 1456"/>
              <a:gd name="T20" fmla="*/ 3582 w 4095"/>
              <a:gd name="T21" fmla="*/ 880 h 1456"/>
              <a:gd name="T22" fmla="*/ 3544 w 4095"/>
              <a:gd name="T23" fmla="*/ 868 h 1456"/>
              <a:gd name="T24" fmla="*/ 3431 w 4095"/>
              <a:gd name="T25" fmla="*/ 855 h 1456"/>
              <a:gd name="T26" fmla="*/ 3431 w 4095"/>
              <a:gd name="T27" fmla="*/ 705 h 1456"/>
              <a:gd name="T28" fmla="*/ 3269 w 4095"/>
              <a:gd name="T29" fmla="*/ 605 h 1456"/>
              <a:gd name="T30" fmla="*/ 3118 w 4095"/>
              <a:gd name="T31" fmla="*/ 530 h 1456"/>
              <a:gd name="T32" fmla="*/ 2993 w 4095"/>
              <a:gd name="T33" fmla="*/ 480 h 1456"/>
              <a:gd name="T34" fmla="*/ 2968 w 4095"/>
              <a:gd name="T35" fmla="*/ 454 h 1456"/>
              <a:gd name="T36" fmla="*/ 2793 w 4095"/>
              <a:gd name="T37" fmla="*/ 429 h 1456"/>
              <a:gd name="T38" fmla="*/ 2718 w 4095"/>
              <a:gd name="T39" fmla="*/ 404 h 1456"/>
              <a:gd name="T40" fmla="*/ 2592 w 4095"/>
              <a:gd name="T41" fmla="*/ 304 h 1456"/>
              <a:gd name="T42" fmla="*/ 2204 w 4095"/>
              <a:gd name="T43" fmla="*/ 292 h 1456"/>
              <a:gd name="T44" fmla="*/ 2142 w 4095"/>
              <a:gd name="T45" fmla="*/ 242 h 1456"/>
              <a:gd name="T46" fmla="*/ 2016 w 4095"/>
              <a:gd name="T47" fmla="*/ 204 h 1456"/>
              <a:gd name="T48" fmla="*/ 1979 w 4095"/>
              <a:gd name="T49" fmla="*/ 179 h 1456"/>
              <a:gd name="T50" fmla="*/ 1653 w 4095"/>
              <a:gd name="T51" fmla="*/ 154 h 1456"/>
              <a:gd name="T52" fmla="*/ 1415 w 4095"/>
              <a:gd name="T53" fmla="*/ 116 h 1456"/>
              <a:gd name="T54" fmla="*/ 1353 w 4095"/>
              <a:gd name="T55" fmla="*/ 66 h 1456"/>
              <a:gd name="T56" fmla="*/ 1240 w 4095"/>
              <a:gd name="T57" fmla="*/ 4 h 1456"/>
              <a:gd name="T58" fmla="*/ 539 w 4095"/>
              <a:gd name="T59" fmla="*/ 16 h 1456"/>
              <a:gd name="T60" fmla="*/ 514 w 4095"/>
              <a:gd name="T61" fmla="*/ 54 h 1456"/>
              <a:gd name="T62" fmla="*/ 263 w 4095"/>
              <a:gd name="T63" fmla="*/ 154 h 1456"/>
              <a:gd name="T64" fmla="*/ 151 w 4095"/>
              <a:gd name="T65" fmla="*/ 166 h 1456"/>
              <a:gd name="T66" fmla="*/ 0 w 4095"/>
              <a:gd name="T67" fmla="*/ 204 h 145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095"/>
              <a:gd name="T103" fmla="*/ 0 h 1456"/>
              <a:gd name="T104" fmla="*/ 4095 w 4095"/>
              <a:gd name="T105" fmla="*/ 1456 h 145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095" h="1456">
                <a:moveTo>
                  <a:pt x="4095" y="1456"/>
                </a:moveTo>
                <a:cubicBezTo>
                  <a:pt x="4091" y="1444"/>
                  <a:pt x="4090" y="1429"/>
                  <a:pt x="4082" y="1419"/>
                </a:cubicBezTo>
                <a:cubicBezTo>
                  <a:pt x="4073" y="1407"/>
                  <a:pt x="4056" y="1404"/>
                  <a:pt x="4045" y="1394"/>
                </a:cubicBezTo>
                <a:cubicBezTo>
                  <a:pt x="4031" y="1382"/>
                  <a:pt x="4023" y="1364"/>
                  <a:pt x="4007" y="1356"/>
                </a:cubicBezTo>
                <a:cubicBezTo>
                  <a:pt x="3988" y="1347"/>
                  <a:pt x="3966" y="1348"/>
                  <a:pt x="3945" y="1344"/>
                </a:cubicBezTo>
                <a:cubicBezTo>
                  <a:pt x="3920" y="1271"/>
                  <a:pt x="3883" y="1279"/>
                  <a:pt x="3807" y="1268"/>
                </a:cubicBezTo>
                <a:cubicBezTo>
                  <a:pt x="3822" y="1205"/>
                  <a:pt x="3835" y="1191"/>
                  <a:pt x="3769" y="1168"/>
                </a:cubicBezTo>
                <a:cubicBezTo>
                  <a:pt x="3743" y="1091"/>
                  <a:pt x="3726" y="1052"/>
                  <a:pt x="3657" y="1005"/>
                </a:cubicBezTo>
                <a:cubicBezTo>
                  <a:pt x="3649" y="993"/>
                  <a:pt x="3644" y="977"/>
                  <a:pt x="3632" y="968"/>
                </a:cubicBezTo>
                <a:cubicBezTo>
                  <a:pt x="3622" y="960"/>
                  <a:pt x="3601" y="967"/>
                  <a:pt x="3594" y="955"/>
                </a:cubicBezTo>
                <a:cubicBezTo>
                  <a:pt x="3581" y="933"/>
                  <a:pt x="3595" y="902"/>
                  <a:pt x="3582" y="880"/>
                </a:cubicBezTo>
                <a:cubicBezTo>
                  <a:pt x="3575" y="868"/>
                  <a:pt x="3557" y="870"/>
                  <a:pt x="3544" y="868"/>
                </a:cubicBezTo>
                <a:cubicBezTo>
                  <a:pt x="3507" y="862"/>
                  <a:pt x="3469" y="859"/>
                  <a:pt x="3431" y="855"/>
                </a:cubicBezTo>
                <a:cubicBezTo>
                  <a:pt x="3478" y="785"/>
                  <a:pt x="3478" y="775"/>
                  <a:pt x="3431" y="705"/>
                </a:cubicBezTo>
                <a:cubicBezTo>
                  <a:pt x="3403" y="615"/>
                  <a:pt x="3345" y="617"/>
                  <a:pt x="3269" y="605"/>
                </a:cubicBezTo>
                <a:cubicBezTo>
                  <a:pt x="3178" y="517"/>
                  <a:pt x="3308" y="550"/>
                  <a:pt x="3118" y="530"/>
                </a:cubicBezTo>
                <a:cubicBezTo>
                  <a:pt x="3072" y="518"/>
                  <a:pt x="3031" y="511"/>
                  <a:pt x="2993" y="480"/>
                </a:cubicBezTo>
                <a:cubicBezTo>
                  <a:pt x="2984" y="472"/>
                  <a:pt x="2978" y="460"/>
                  <a:pt x="2968" y="454"/>
                </a:cubicBezTo>
                <a:cubicBezTo>
                  <a:pt x="2918" y="424"/>
                  <a:pt x="2852" y="435"/>
                  <a:pt x="2793" y="429"/>
                </a:cubicBezTo>
                <a:cubicBezTo>
                  <a:pt x="2789" y="428"/>
                  <a:pt x="2722" y="407"/>
                  <a:pt x="2718" y="404"/>
                </a:cubicBezTo>
                <a:cubicBezTo>
                  <a:pt x="2676" y="370"/>
                  <a:pt x="2659" y="308"/>
                  <a:pt x="2592" y="304"/>
                </a:cubicBezTo>
                <a:cubicBezTo>
                  <a:pt x="2463" y="296"/>
                  <a:pt x="2333" y="296"/>
                  <a:pt x="2204" y="292"/>
                </a:cubicBezTo>
                <a:cubicBezTo>
                  <a:pt x="2109" y="259"/>
                  <a:pt x="2224" y="307"/>
                  <a:pt x="2142" y="242"/>
                </a:cubicBezTo>
                <a:cubicBezTo>
                  <a:pt x="2110" y="216"/>
                  <a:pt x="2053" y="223"/>
                  <a:pt x="2016" y="204"/>
                </a:cubicBezTo>
                <a:cubicBezTo>
                  <a:pt x="2003" y="197"/>
                  <a:pt x="1994" y="181"/>
                  <a:pt x="1979" y="179"/>
                </a:cubicBezTo>
                <a:cubicBezTo>
                  <a:pt x="1871" y="164"/>
                  <a:pt x="1653" y="154"/>
                  <a:pt x="1653" y="154"/>
                </a:cubicBezTo>
                <a:cubicBezTo>
                  <a:pt x="1565" y="123"/>
                  <a:pt x="1526" y="125"/>
                  <a:pt x="1415" y="116"/>
                </a:cubicBezTo>
                <a:cubicBezTo>
                  <a:pt x="1332" y="89"/>
                  <a:pt x="1422" y="127"/>
                  <a:pt x="1353" y="66"/>
                </a:cubicBezTo>
                <a:cubicBezTo>
                  <a:pt x="1299" y="19"/>
                  <a:pt x="1292" y="21"/>
                  <a:pt x="1240" y="4"/>
                </a:cubicBezTo>
                <a:cubicBezTo>
                  <a:pt x="1006" y="8"/>
                  <a:pt x="772" y="0"/>
                  <a:pt x="539" y="16"/>
                </a:cubicBezTo>
                <a:cubicBezTo>
                  <a:pt x="524" y="17"/>
                  <a:pt x="529" y="51"/>
                  <a:pt x="514" y="54"/>
                </a:cubicBezTo>
                <a:cubicBezTo>
                  <a:pt x="448" y="68"/>
                  <a:pt x="330" y="150"/>
                  <a:pt x="263" y="154"/>
                </a:cubicBezTo>
                <a:cubicBezTo>
                  <a:pt x="210" y="173"/>
                  <a:pt x="206" y="148"/>
                  <a:pt x="151" y="166"/>
                </a:cubicBezTo>
                <a:cubicBezTo>
                  <a:pt x="104" y="182"/>
                  <a:pt x="50" y="204"/>
                  <a:pt x="0" y="204"/>
                </a:cubicBezTo>
              </a:path>
            </a:pathLst>
          </a:custGeom>
          <a:noFill/>
          <a:ln w="57150">
            <a:solidFill>
              <a:srgbClr val="3333FF"/>
            </a:solidFill>
            <a:round/>
            <a:headEnd/>
            <a:tailEnd/>
          </a:ln>
          <a:effectLst>
            <a:outerShdw dist="50800" dir="2700000" algn="ctr" rotWithShape="0">
              <a:schemeClr val="bg1"/>
            </a:outerShdw>
          </a:effectLst>
        </p:spPr>
        <p:txBody>
          <a:bodyPr anchor="ctr" anchorCtr="1"/>
          <a:lstStyle/>
          <a:p>
            <a:pPr>
              <a:defRPr/>
            </a:pPr>
            <a:endParaRPr lang="en-US" dirty="0">
              <a:latin typeface="Arial" pitchFamily="34" charset="0"/>
              <a:cs typeface="Arial" pitchFamily="34" charset="0"/>
            </a:endParaRPr>
          </a:p>
        </p:txBody>
      </p:sp>
      <p:sp>
        <p:nvSpPr>
          <p:cNvPr id="2" name="Text Box 6"/>
          <p:cNvSpPr txBox="1">
            <a:spLocks noChangeArrowheads="1"/>
          </p:cNvSpPr>
          <p:nvPr/>
        </p:nvSpPr>
        <p:spPr bwMode="gray">
          <a:xfrm rot="2129783">
            <a:off x="7162800" y="5867400"/>
            <a:ext cx="1905000" cy="368300"/>
          </a:xfrm>
          <a:prstGeom prst="rect">
            <a:avLst/>
          </a:prstGeom>
          <a:noFill/>
          <a:ln w="9525">
            <a:noFill/>
            <a:miter lim="800000"/>
            <a:headEnd type="none" w="sm" len="sm"/>
            <a:tailEnd type="none" w="sm" len="sm"/>
          </a:ln>
          <a:effectLst>
            <a:outerShdw dist="28398" dir="1593903" algn="ctr" rotWithShape="0">
              <a:schemeClr val="tx1"/>
            </a:outerShdw>
          </a:effectLst>
        </p:spPr>
        <p:txBody>
          <a:bodyPr/>
          <a:lstStyle/>
          <a:p>
            <a:pPr>
              <a:lnSpc>
                <a:spcPct val="90000"/>
              </a:lnSpc>
              <a:spcBef>
                <a:spcPct val="50000"/>
              </a:spcBef>
              <a:buClr>
                <a:schemeClr val="folHlink"/>
              </a:buClr>
              <a:buSzPct val="140000"/>
              <a:buFont typeface="Wingdings" pitchFamily="2" charset="2"/>
              <a:buNone/>
              <a:defRPr/>
            </a:pPr>
            <a:r>
              <a:rPr lang="en-US" sz="2000" dirty="0">
                <a:solidFill>
                  <a:schemeClr val="bg1"/>
                </a:solidFill>
                <a:effectLst>
                  <a:outerShdw blurRad="38100" dist="38100" dir="2700000" algn="tl">
                    <a:srgbClr val="000000"/>
                  </a:outerShdw>
                </a:effectLst>
                <a:latin typeface="Arial" pitchFamily="34" charset="0"/>
                <a:cs typeface="Arial" pitchFamily="34" charset="0"/>
              </a:rPr>
              <a:t>SJ River</a:t>
            </a:r>
          </a:p>
        </p:txBody>
      </p:sp>
      <p:sp>
        <p:nvSpPr>
          <p:cNvPr id="45" name="Text Box 16"/>
          <p:cNvSpPr txBox="1">
            <a:spLocks noChangeArrowheads="1"/>
          </p:cNvSpPr>
          <p:nvPr/>
        </p:nvSpPr>
        <p:spPr bwMode="invGray">
          <a:xfrm>
            <a:off x="1295400" y="5867400"/>
            <a:ext cx="2209800" cy="461963"/>
          </a:xfrm>
          <a:prstGeom prst="rect">
            <a:avLst/>
          </a:prstGeom>
          <a:noFill/>
          <a:ln w="9525">
            <a:noFill/>
            <a:miter lim="800000"/>
            <a:headEnd/>
            <a:tailEnd/>
          </a:ln>
          <a:effectLst>
            <a:outerShdw dist="50800" dir="2700000" algn="ctr" rotWithShape="0">
              <a:schemeClr val="bg1"/>
            </a:outerShdw>
          </a:effectLst>
        </p:spPr>
        <p:txBody>
          <a:bodyPr>
            <a:spAutoFit/>
          </a:bodyPr>
          <a:lstStyle/>
          <a:p>
            <a:pPr algn="r" eaLnBrk="0" fontAlgn="auto" hangingPunct="0">
              <a:spcBef>
                <a:spcPct val="50000"/>
              </a:spcBef>
              <a:spcAft>
                <a:spcPts val="0"/>
              </a:spcAft>
              <a:defRPr/>
            </a:pPr>
            <a:r>
              <a:rPr lang="en-US" sz="2400" b="1" dirty="0">
                <a:latin typeface="+mn-lt"/>
                <a:cs typeface="+mn-cs"/>
              </a:rPr>
              <a:t>SWP Pumps</a:t>
            </a:r>
          </a:p>
        </p:txBody>
      </p:sp>
      <p:sp>
        <p:nvSpPr>
          <p:cNvPr id="46" name="Text Box 16"/>
          <p:cNvSpPr txBox="1">
            <a:spLocks noChangeArrowheads="1"/>
          </p:cNvSpPr>
          <p:nvPr/>
        </p:nvSpPr>
        <p:spPr bwMode="invGray">
          <a:xfrm>
            <a:off x="2078038" y="6246813"/>
            <a:ext cx="2209800" cy="461962"/>
          </a:xfrm>
          <a:prstGeom prst="rect">
            <a:avLst/>
          </a:prstGeom>
          <a:noFill/>
          <a:ln w="9525">
            <a:noFill/>
            <a:miter lim="800000"/>
            <a:headEnd/>
            <a:tailEnd/>
          </a:ln>
          <a:effectLst>
            <a:outerShdw dist="50800" dir="2700000" algn="ctr" rotWithShape="0">
              <a:schemeClr val="bg1"/>
            </a:outerShdw>
          </a:effectLst>
        </p:spPr>
        <p:txBody>
          <a:bodyPr>
            <a:spAutoFit/>
          </a:bodyPr>
          <a:lstStyle/>
          <a:p>
            <a:pPr algn="ctr" eaLnBrk="0" fontAlgn="auto" hangingPunct="0">
              <a:spcBef>
                <a:spcPct val="50000"/>
              </a:spcBef>
              <a:spcAft>
                <a:spcPts val="0"/>
              </a:spcAft>
              <a:defRPr/>
            </a:pPr>
            <a:r>
              <a:rPr lang="en-US" sz="2400" b="1" dirty="0">
                <a:latin typeface="+mn-lt"/>
                <a:cs typeface="+mn-cs"/>
              </a:rPr>
              <a:t>CVP Pumps</a:t>
            </a:r>
          </a:p>
        </p:txBody>
      </p:sp>
      <p:sp>
        <p:nvSpPr>
          <p:cNvPr id="47" name="Oval 17"/>
          <p:cNvSpPr>
            <a:spLocks noChangeArrowheads="1"/>
          </p:cNvSpPr>
          <p:nvPr/>
        </p:nvSpPr>
        <p:spPr bwMode="invGray">
          <a:xfrm>
            <a:off x="3606800" y="5975350"/>
            <a:ext cx="182563" cy="182563"/>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dirty="0">
              <a:effectLst>
                <a:glow rad="101600">
                  <a:schemeClr val="accent4">
                    <a:satMod val="175000"/>
                    <a:alpha val="40000"/>
                  </a:schemeClr>
                </a:glow>
                <a:outerShdw dist="88900" algn="tl" rotWithShape="0">
                  <a:prstClr val="black"/>
                </a:outerShdw>
              </a:effectLst>
              <a:latin typeface="+mn-lt"/>
              <a:cs typeface="+mn-cs"/>
            </a:endParaRPr>
          </a:p>
        </p:txBody>
      </p:sp>
      <p:sp>
        <p:nvSpPr>
          <p:cNvPr id="48" name="Oval 17"/>
          <p:cNvSpPr>
            <a:spLocks noChangeArrowheads="1"/>
          </p:cNvSpPr>
          <p:nvPr/>
        </p:nvSpPr>
        <p:spPr bwMode="invGray">
          <a:xfrm>
            <a:off x="4038600" y="6172200"/>
            <a:ext cx="182563" cy="182563"/>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dirty="0">
              <a:effectLst>
                <a:glow rad="101600">
                  <a:schemeClr val="accent4">
                    <a:satMod val="175000"/>
                    <a:alpha val="40000"/>
                  </a:schemeClr>
                </a:glow>
                <a:outerShdw dist="88900" algn="tl" rotWithShape="0">
                  <a:prstClr val="black"/>
                </a:outerShdw>
              </a:effectLst>
              <a:latin typeface="+mn-lt"/>
              <a:cs typeface="+mn-cs"/>
            </a:endParaRPr>
          </a:p>
        </p:txBody>
      </p:sp>
      <p:sp>
        <p:nvSpPr>
          <p:cNvPr id="49" name="Text Box 6"/>
          <p:cNvSpPr txBox="1">
            <a:spLocks noChangeArrowheads="1"/>
          </p:cNvSpPr>
          <p:nvPr/>
        </p:nvSpPr>
        <p:spPr bwMode="invGray">
          <a:xfrm>
            <a:off x="2897188" y="2697163"/>
            <a:ext cx="1905000" cy="368300"/>
          </a:xfrm>
          <a:prstGeom prst="rect">
            <a:avLst/>
          </a:prstGeom>
          <a:noFill/>
          <a:ln w="9525">
            <a:noFill/>
            <a:miter lim="800000"/>
            <a:headEnd type="none" w="sm" len="sm"/>
            <a:tailEnd type="none" w="sm" len="sm"/>
          </a:ln>
          <a:effectLst>
            <a:outerShdw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Sac River</a:t>
            </a:r>
          </a:p>
        </p:txBody>
      </p:sp>
      <p:sp>
        <p:nvSpPr>
          <p:cNvPr id="50" name="Text Box 8"/>
          <p:cNvSpPr txBox="1">
            <a:spLocks noChangeArrowheads="1"/>
          </p:cNvSpPr>
          <p:nvPr/>
        </p:nvSpPr>
        <p:spPr bwMode="invGray">
          <a:xfrm>
            <a:off x="7243763" y="4564063"/>
            <a:ext cx="1524000" cy="368300"/>
          </a:xfrm>
          <a:prstGeom prst="rect">
            <a:avLst/>
          </a:prstGeom>
          <a:noFill/>
          <a:ln w="9525">
            <a:noFill/>
            <a:miter lim="800000"/>
            <a:headEnd type="none" w="sm" len="sm"/>
            <a:tailEnd type="none" w="sm" len="sm"/>
          </a:ln>
          <a:effectLst>
            <a:outerShdw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Stockton</a:t>
            </a:r>
          </a:p>
        </p:txBody>
      </p:sp>
      <p:sp>
        <p:nvSpPr>
          <p:cNvPr id="51" name="Text Box 7"/>
          <p:cNvSpPr txBox="1">
            <a:spLocks noChangeArrowheads="1"/>
          </p:cNvSpPr>
          <p:nvPr/>
        </p:nvSpPr>
        <p:spPr bwMode="invGray">
          <a:xfrm>
            <a:off x="5943600" y="2590800"/>
            <a:ext cx="1905000" cy="368300"/>
          </a:xfrm>
          <a:prstGeom prst="rect">
            <a:avLst/>
          </a:prstGeom>
          <a:noFill/>
          <a:ln w="9525">
            <a:noFill/>
            <a:miter lim="800000"/>
            <a:headEnd type="none" w="sm" len="sm"/>
            <a:tailEnd type="none" w="sm" len="sm"/>
          </a:ln>
          <a:effectLst>
            <a:outerShdw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Sacramento</a:t>
            </a:r>
          </a:p>
        </p:txBody>
      </p:sp>
      <p:grpSp>
        <p:nvGrpSpPr>
          <p:cNvPr id="4" name="Group 54"/>
          <p:cNvGrpSpPr>
            <a:grpSpLocks/>
          </p:cNvGrpSpPr>
          <p:nvPr/>
        </p:nvGrpSpPr>
        <p:grpSpPr bwMode="auto">
          <a:xfrm>
            <a:off x="2590800" y="1739900"/>
            <a:ext cx="2795588" cy="2616200"/>
            <a:chOff x="2590800" y="1739900"/>
            <a:chExt cx="2795588" cy="2616200"/>
          </a:xfrm>
        </p:grpSpPr>
        <p:sp>
          <p:nvSpPr>
            <p:cNvPr id="31" name="Freeform 47"/>
            <p:cNvSpPr>
              <a:spLocks/>
            </p:cNvSpPr>
            <p:nvPr/>
          </p:nvSpPr>
          <p:spPr bwMode="ltGray">
            <a:xfrm>
              <a:off x="2590800" y="1739900"/>
              <a:ext cx="2795588" cy="2616200"/>
            </a:xfrm>
            <a:custGeom>
              <a:avLst/>
              <a:gdLst>
                <a:gd name="T0" fmla="*/ 48 w 1761"/>
                <a:gd name="T1" fmla="*/ 1640 h 1648"/>
                <a:gd name="T2" fmla="*/ 304 w 1761"/>
                <a:gd name="T3" fmla="*/ 1576 h 1648"/>
                <a:gd name="T4" fmla="*/ 564 w 1761"/>
                <a:gd name="T5" fmla="*/ 1484 h 1648"/>
                <a:gd name="T6" fmla="*/ 748 w 1761"/>
                <a:gd name="T7" fmla="*/ 1400 h 1648"/>
                <a:gd name="T8" fmla="*/ 1020 w 1761"/>
                <a:gd name="T9" fmla="*/ 1436 h 1648"/>
                <a:gd name="T10" fmla="*/ 1260 w 1761"/>
                <a:gd name="T11" fmla="*/ 1396 h 1648"/>
                <a:gd name="T12" fmla="*/ 1432 w 1761"/>
                <a:gd name="T13" fmla="*/ 1340 h 1648"/>
                <a:gd name="T14" fmla="*/ 1436 w 1761"/>
                <a:gd name="T15" fmla="*/ 1276 h 1648"/>
                <a:gd name="T16" fmla="*/ 1716 w 1761"/>
                <a:gd name="T17" fmla="*/ 1276 h 1648"/>
                <a:gd name="T18" fmla="*/ 1488 w 1761"/>
                <a:gd name="T19" fmla="*/ 1204 h 1648"/>
                <a:gd name="T20" fmla="*/ 1348 w 1761"/>
                <a:gd name="T21" fmla="*/ 1136 h 1648"/>
                <a:gd name="T22" fmla="*/ 1564 w 1761"/>
                <a:gd name="T23" fmla="*/ 1100 h 1648"/>
                <a:gd name="T24" fmla="*/ 1660 w 1761"/>
                <a:gd name="T25" fmla="*/ 1088 h 1648"/>
                <a:gd name="T26" fmla="*/ 1704 w 1761"/>
                <a:gd name="T27" fmla="*/ 1036 h 1648"/>
                <a:gd name="T28" fmla="*/ 1616 w 1761"/>
                <a:gd name="T29" fmla="*/ 980 h 1648"/>
                <a:gd name="T30" fmla="*/ 1760 w 1761"/>
                <a:gd name="T31" fmla="*/ 952 h 1648"/>
                <a:gd name="T32" fmla="*/ 1660 w 1761"/>
                <a:gd name="T33" fmla="*/ 924 h 1648"/>
                <a:gd name="T34" fmla="*/ 1528 w 1761"/>
                <a:gd name="T35" fmla="*/ 916 h 1648"/>
                <a:gd name="T36" fmla="*/ 1568 w 1761"/>
                <a:gd name="T37" fmla="*/ 860 h 1648"/>
                <a:gd name="T38" fmla="*/ 1716 w 1761"/>
                <a:gd name="T39" fmla="*/ 844 h 1648"/>
                <a:gd name="T40" fmla="*/ 1728 w 1761"/>
                <a:gd name="T41" fmla="*/ 788 h 1648"/>
                <a:gd name="T42" fmla="*/ 1560 w 1761"/>
                <a:gd name="T43" fmla="*/ 792 h 1648"/>
                <a:gd name="T44" fmla="*/ 1500 w 1761"/>
                <a:gd name="T45" fmla="*/ 748 h 1648"/>
                <a:gd name="T46" fmla="*/ 1344 w 1761"/>
                <a:gd name="T47" fmla="*/ 732 h 1648"/>
                <a:gd name="T48" fmla="*/ 1208 w 1761"/>
                <a:gd name="T49" fmla="*/ 704 h 1648"/>
                <a:gd name="T50" fmla="*/ 1236 w 1761"/>
                <a:gd name="T51" fmla="*/ 652 h 1648"/>
                <a:gd name="T52" fmla="*/ 1168 w 1761"/>
                <a:gd name="T53" fmla="*/ 644 h 1648"/>
                <a:gd name="T54" fmla="*/ 1084 w 1761"/>
                <a:gd name="T55" fmla="*/ 648 h 1648"/>
                <a:gd name="T56" fmla="*/ 984 w 1761"/>
                <a:gd name="T57" fmla="*/ 624 h 1648"/>
                <a:gd name="T58" fmla="*/ 832 w 1761"/>
                <a:gd name="T59" fmla="*/ 588 h 1648"/>
                <a:gd name="T60" fmla="*/ 752 w 1761"/>
                <a:gd name="T61" fmla="*/ 568 h 1648"/>
                <a:gd name="T62" fmla="*/ 644 w 1761"/>
                <a:gd name="T63" fmla="*/ 584 h 1648"/>
                <a:gd name="T64" fmla="*/ 440 w 1761"/>
                <a:gd name="T65" fmla="*/ 576 h 1648"/>
                <a:gd name="T66" fmla="*/ 296 w 1761"/>
                <a:gd name="T67" fmla="*/ 544 h 1648"/>
                <a:gd name="T68" fmla="*/ 348 w 1761"/>
                <a:gd name="T69" fmla="*/ 492 h 1648"/>
                <a:gd name="T70" fmla="*/ 232 w 1761"/>
                <a:gd name="T71" fmla="*/ 472 h 1648"/>
                <a:gd name="T72" fmla="*/ 140 w 1761"/>
                <a:gd name="T73" fmla="*/ 400 h 1648"/>
                <a:gd name="T74" fmla="*/ 264 w 1761"/>
                <a:gd name="T75" fmla="*/ 316 h 1648"/>
                <a:gd name="T76" fmla="*/ 360 w 1761"/>
                <a:gd name="T77" fmla="*/ 288 h 1648"/>
                <a:gd name="T78" fmla="*/ 464 w 1761"/>
                <a:gd name="T79" fmla="*/ 256 h 1648"/>
                <a:gd name="T80" fmla="*/ 556 w 1761"/>
                <a:gd name="T81" fmla="*/ 208 h 1648"/>
                <a:gd name="T82" fmla="*/ 536 w 1761"/>
                <a:gd name="T83" fmla="*/ 148 h 1648"/>
                <a:gd name="T84" fmla="*/ 516 w 1761"/>
                <a:gd name="T85" fmla="*/ 92 h 1648"/>
                <a:gd name="T86" fmla="*/ 492 w 1761"/>
                <a:gd name="T87" fmla="*/ 60 h 1648"/>
                <a:gd name="T88" fmla="*/ 448 w 1761"/>
                <a:gd name="T89" fmla="*/ 36 h 1648"/>
                <a:gd name="T90" fmla="*/ 384 w 1761"/>
                <a:gd name="T91" fmla="*/ 0 h 164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61"/>
                <a:gd name="T139" fmla="*/ 0 h 1648"/>
                <a:gd name="T140" fmla="*/ 1761 w 1761"/>
                <a:gd name="T141" fmla="*/ 1648 h 164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61" h="1648">
                  <a:moveTo>
                    <a:pt x="0" y="1640"/>
                  </a:moveTo>
                  <a:cubicBezTo>
                    <a:pt x="12" y="1644"/>
                    <a:pt x="24" y="1648"/>
                    <a:pt x="48" y="1640"/>
                  </a:cubicBezTo>
                  <a:cubicBezTo>
                    <a:pt x="72" y="1632"/>
                    <a:pt x="101" y="1603"/>
                    <a:pt x="144" y="1592"/>
                  </a:cubicBezTo>
                  <a:cubicBezTo>
                    <a:pt x="187" y="1581"/>
                    <a:pt x="258" y="1585"/>
                    <a:pt x="304" y="1576"/>
                  </a:cubicBezTo>
                  <a:cubicBezTo>
                    <a:pt x="350" y="1567"/>
                    <a:pt x="377" y="1555"/>
                    <a:pt x="420" y="1540"/>
                  </a:cubicBezTo>
                  <a:cubicBezTo>
                    <a:pt x="463" y="1525"/>
                    <a:pt x="530" y="1501"/>
                    <a:pt x="564" y="1484"/>
                  </a:cubicBezTo>
                  <a:cubicBezTo>
                    <a:pt x="598" y="1467"/>
                    <a:pt x="594" y="1450"/>
                    <a:pt x="624" y="1436"/>
                  </a:cubicBezTo>
                  <a:cubicBezTo>
                    <a:pt x="654" y="1422"/>
                    <a:pt x="701" y="1402"/>
                    <a:pt x="748" y="1400"/>
                  </a:cubicBezTo>
                  <a:cubicBezTo>
                    <a:pt x="795" y="1398"/>
                    <a:pt x="863" y="1418"/>
                    <a:pt x="908" y="1424"/>
                  </a:cubicBezTo>
                  <a:cubicBezTo>
                    <a:pt x="953" y="1430"/>
                    <a:pt x="977" y="1433"/>
                    <a:pt x="1020" y="1436"/>
                  </a:cubicBezTo>
                  <a:cubicBezTo>
                    <a:pt x="1063" y="1439"/>
                    <a:pt x="1128" y="1447"/>
                    <a:pt x="1168" y="1440"/>
                  </a:cubicBezTo>
                  <a:cubicBezTo>
                    <a:pt x="1208" y="1433"/>
                    <a:pt x="1228" y="1406"/>
                    <a:pt x="1260" y="1396"/>
                  </a:cubicBezTo>
                  <a:cubicBezTo>
                    <a:pt x="1292" y="1386"/>
                    <a:pt x="1332" y="1389"/>
                    <a:pt x="1360" y="1380"/>
                  </a:cubicBezTo>
                  <a:cubicBezTo>
                    <a:pt x="1388" y="1371"/>
                    <a:pt x="1420" y="1351"/>
                    <a:pt x="1432" y="1340"/>
                  </a:cubicBezTo>
                  <a:cubicBezTo>
                    <a:pt x="1444" y="1329"/>
                    <a:pt x="1431" y="1323"/>
                    <a:pt x="1432" y="1312"/>
                  </a:cubicBezTo>
                  <a:cubicBezTo>
                    <a:pt x="1433" y="1301"/>
                    <a:pt x="1411" y="1281"/>
                    <a:pt x="1436" y="1276"/>
                  </a:cubicBezTo>
                  <a:cubicBezTo>
                    <a:pt x="1461" y="1271"/>
                    <a:pt x="1537" y="1280"/>
                    <a:pt x="1584" y="1280"/>
                  </a:cubicBezTo>
                  <a:cubicBezTo>
                    <a:pt x="1631" y="1280"/>
                    <a:pt x="1713" y="1283"/>
                    <a:pt x="1716" y="1276"/>
                  </a:cubicBezTo>
                  <a:cubicBezTo>
                    <a:pt x="1719" y="1269"/>
                    <a:pt x="1642" y="1252"/>
                    <a:pt x="1604" y="1240"/>
                  </a:cubicBezTo>
                  <a:cubicBezTo>
                    <a:pt x="1566" y="1228"/>
                    <a:pt x="1523" y="1215"/>
                    <a:pt x="1488" y="1204"/>
                  </a:cubicBezTo>
                  <a:cubicBezTo>
                    <a:pt x="1453" y="1193"/>
                    <a:pt x="1419" y="1187"/>
                    <a:pt x="1396" y="1176"/>
                  </a:cubicBezTo>
                  <a:cubicBezTo>
                    <a:pt x="1373" y="1165"/>
                    <a:pt x="1340" y="1148"/>
                    <a:pt x="1348" y="1136"/>
                  </a:cubicBezTo>
                  <a:cubicBezTo>
                    <a:pt x="1356" y="1124"/>
                    <a:pt x="1408" y="1110"/>
                    <a:pt x="1444" y="1104"/>
                  </a:cubicBezTo>
                  <a:cubicBezTo>
                    <a:pt x="1480" y="1098"/>
                    <a:pt x="1535" y="1101"/>
                    <a:pt x="1564" y="1100"/>
                  </a:cubicBezTo>
                  <a:cubicBezTo>
                    <a:pt x="1593" y="1099"/>
                    <a:pt x="1604" y="1098"/>
                    <a:pt x="1620" y="1096"/>
                  </a:cubicBezTo>
                  <a:cubicBezTo>
                    <a:pt x="1636" y="1094"/>
                    <a:pt x="1655" y="1096"/>
                    <a:pt x="1660" y="1088"/>
                  </a:cubicBezTo>
                  <a:cubicBezTo>
                    <a:pt x="1665" y="1080"/>
                    <a:pt x="1645" y="1057"/>
                    <a:pt x="1652" y="1048"/>
                  </a:cubicBezTo>
                  <a:cubicBezTo>
                    <a:pt x="1659" y="1039"/>
                    <a:pt x="1701" y="1043"/>
                    <a:pt x="1704" y="1036"/>
                  </a:cubicBezTo>
                  <a:cubicBezTo>
                    <a:pt x="1707" y="1029"/>
                    <a:pt x="1683" y="1013"/>
                    <a:pt x="1668" y="1004"/>
                  </a:cubicBezTo>
                  <a:cubicBezTo>
                    <a:pt x="1653" y="995"/>
                    <a:pt x="1606" y="986"/>
                    <a:pt x="1616" y="980"/>
                  </a:cubicBezTo>
                  <a:cubicBezTo>
                    <a:pt x="1626" y="974"/>
                    <a:pt x="1704" y="973"/>
                    <a:pt x="1728" y="968"/>
                  </a:cubicBezTo>
                  <a:cubicBezTo>
                    <a:pt x="1752" y="963"/>
                    <a:pt x="1761" y="960"/>
                    <a:pt x="1760" y="952"/>
                  </a:cubicBezTo>
                  <a:cubicBezTo>
                    <a:pt x="1759" y="944"/>
                    <a:pt x="1741" y="925"/>
                    <a:pt x="1724" y="920"/>
                  </a:cubicBezTo>
                  <a:cubicBezTo>
                    <a:pt x="1707" y="915"/>
                    <a:pt x="1681" y="923"/>
                    <a:pt x="1660" y="924"/>
                  </a:cubicBezTo>
                  <a:cubicBezTo>
                    <a:pt x="1639" y="925"/>
                    <a:pt x="1622" y="929"/>
                    <a:pt x="1600" y="928"/>
                  </a:cubicBezTo>
                  <a:cubicBezTo>
                    <a:pt x="1578" y="927"/>
                    <a:pt x="1546" y="923"/>
                    <a:pt x="1528" y="916"/>
                  </a:cubicBezTo>
                  <a:cubicBezTo>
                    <a:pt x="1510" y="909"/>
                    <a:pt x="1481" y="897"/>
                    <a:pt x="1488" y="888"/>
                  </a:cubicBezTo>
                  <a:cubicBezTo>
                    <a:pt x="1495" y="879"/>
                    <a:pt x="1541" y="863"/>
                    <a:pt x="1568" y="860"/>
                  </a:cubicBezTo>
                  <a:cubicBezTo>
                    <a:pt x="1595" y="857"/>
                    <a:pt x="1627" y="875"/>
                    <a:pt x="1652" y="872"/>
                  </a:cubicBezTo>
                  <a:cubicBezTo>
                    <a:pt x="1677" y="869"/>
                    <a:pt x="1711" y="853"/>
                    <a:pt x="1716" y="844"/>
                  </a:cubicBezTo>
                  <a:cubicBezTo>
                    <a:pt x="1721" y="835"/>
                    <a:pt x="1678" y="829"/>
                    <a:pt x="1680" y="820"/>
                  </a:cubicBezTo>
                  <a:cubicBezTo>
                    <a:pt x="1682" y="811"/>
                    <a:pt x="1730" y="795"/>
                    <a:pt x="1728" y="788"/>
                  </a:cubicBezTo>
                  <a:cubicBezTo>
                    <a:pt x="1726" y="781"/>
                    <a:pt x="1696" y="775"/>
                    <a:pt x="1668" y="776"/>
                  </a:cubicBezTo>
                  <a:cubicBezTo>
                    <a:pt x="1640" y="777"/>
                    <a:pt x="1586" y="792"/>
                    <a:pt x="1560" y="792"/>
                  </a:cubicBezTo>
                  <a:cubicBezTo>
                    <a:pt x="1534" y="792"/>
                    <a:pt x="1522" y="783"/>
                    <a:pt x="1512" y="776"/>
                  </a:cubicBezTo>
                  <a:cubicBezTo>
                    <a:pt x="1502" y="769"/>
                    <a:pt x="1515" y="755"/>
                    <a:pt x="1500" y="748"/>
                  </a:cubicBezTo>
                  <a:cubicBezTo>
                    <a:pt x="1485" y="741"/>
                    <a:pt x="1450" y="735"/>
                    <a:pt x="1424" y="732"/>
                  </a:cubicBezTo>
                  <a:cubicBezTo>
                    <a:pt x="1398" y="729"/>
                    <a:pt x="1371" y="733"/>
                    <a:pt x="1344" y="732"/>
                  </a:cubicBezTo>
                  <a:cubicBezTo>
                    <a:pt x="1317" y="731"/>
                    <a:pt x="1283" y="733"/>
                    <a:pt x="1260" y="728"/>
                  </a:cubicBezTo>
                  <a:cubicBezTo>
                    <a:pt x="1237" y="723"/>
                    <a:pt x="1217" y="712"/>
                    <a:pt x="1208" y="704"/>
                  </a:cubicBezTo>
                  <a:cubicBezTo>
                    <a:pt x="1199" y="696"/>
                    <a:pt x="1199" y="689"/>
                    <a:pt x="1204" y="680"/>
                  </a:cubicBezTo>
                  <a:cubicBezTo>
                    <a:pt x="1209" y="671"/>
                    <a:pt x="1235" y="659"/>
                    <a:pt x="1236" y="652"/>
                  </a:cubicBezTo>
                  <a:cubicBezTo>
                    <a:pt x="1237" y="645"/>
                    <a:pt x="1219" y="641"/>
                    <a:pt x="1208" y="640"/>
                  </a:cubicBezTo>
                  <a:cubicBezTo>
                    <a:pt x="1197" y="639"/>
                    <a:pt x="1181" y="643"/>
                    <a:pt x="1168" y="644"/>
                  </a:cubicBezTo>
                  <a:cubicBezTo>
                    <a:pt x="1155" y="645"/>
                    <a:pt x="1142" y="643"/>
                    <a:pt x="1128" y="644"/>
                  </a:cubicBezTo>
                  <a:cubicBezTo>
                    <a:pt x="1114" y="645"/>
                    <a:pt x="1097" y="648"/>
                    <a:pt x="1084" y="648"/>
                  </a:cubicBezTo>
                  <a:cubicBezTo>
                    <a:pt x="1071" y="648"/>
                    <a:pt x="1069" y="648"/>
                    <a:pt x="1052" y="644"/>
                  </a:cubicBezTo>
                  <a:cubicBezTo>
                    <a:pt x="1035" y="640"/>
                    <a:pt x="1007" y="628"/>
                    <a:pt x="984" y="624"/>
                  </a:cubicBezTo>
                  <a:cubicBezTo>
                    <a:pt x="961" y="620"/>
                    <a:pt x="941" y="626"/>
                    <a:pt x="916" y="620"/>
                  </a:cubicBezTo>
                  <a:cubicBezTo>
                    <a:pt x="891" y="614"/>
                    <a:pt x="851" y="597"/>
                    <a:pt x="832" y="588"/>
                  </a:cubicBezTo>
                  <a:cubicBezTo>
                    <a:pt x="813" y="579"/>
                    <a:pt x="817" y="571"/>
                    <a:pt x="804" y="568"/>
                  </a:cubicBezTo>
                  <a:cubicBezTo>
                    <a:pt x="791" y="565"/>
                    <a:pt x="771" y="569"/>
                    <a:pt x="752" y="568"/>
                  </a:cubicBezTo>
                  <a:cubicBezTo>
                    <a:pt x="733" y="567"/>
                    <a:pt x="706" y="557"/>
                    <a:pt x="688" y="560"/>
                  </a:cubicBezTo>
                  <a:cubicBezTo>
                    <a:pt x="670" y="563"/>
                    <a:pt x="670" y="580"/>
                    <a:pt x="644" y="584"/>
                  </a:cubicBezTo>
                  <a:cubicBezTo>
                    <a:pt x="618" y="588"/>
                    <a:pt x="566" y="585"/>
                    <a:pt x="532" y="584"/>
                  </a:cubicBezTo>
                  <a:cubicBezTo>
                    <a:pt x="498" y="583"/>
                    <a:pt x="469" y="580"/>
                    <a:pt x="440" y="576"/>
                  </a:cubicBezTo>
                  <a:cubicBezTo>
                    <a:pt x="411" y="572"/>
                    <a:pt x="380" y="565"/>
                    <a:pt x="356" y="560"/>
                  </a:cubicBezTo>
                  <a:cubicBezTo>
                    <a:pt x="332" y="555"/>
                    <a:pt x="305" y="551"/>
                    <a:pt x="296" y="544"/>
                  </a:cubicBezTo>
                  <a:cubicBezTo>
                    <a:pt x="287" y="537"/>
                    <a:pt x="295" y="525"/>
                    <a:pt x="304" y="516"/>
                  </a:cubicBezTo>
                  <a:cubicBezTo>
                    <a:pt x="313" y="507"/>
                    <a:pt x="350" y="499"/>
                    <a:pt x="348" y="492"/>
                  </a:cubicBezTo>
                  <a:cubicBezTo>
                    <a:pt x="346" y="485"/>
                    <a:pt x="311" y="475"/>
                    <a:pt x="292" y="472"/>
                  </a:cubicBezTo>
                  <a:cubicBezTo>
                    <a:pt x="273" y="469"/>
                    <a:pt x="253" y="477"/>
                    <a:pt x="232" y="472"/>
                  </a:cubicBezTo>
                  <a:cubicBezTo>
                    <a:pt x="211" y="467"/>
                    <a:pt x="183" y="456"/>
                    <a:pt x="168" y="444"/>
                  </a:cubicBezTo>
                  <a:cubicBezTo>
                    <a:pt x="153" y="432"/>
                    <a:pt x="135" y="414"/>
                    <a:pt x="140" y="400"/>
                  </a:cubicBezTo>
                  <a:cubicBezTo>
                    <a:pt x="145" y="386"/>
                    <a:pt x="179" y="374"/>
                    <a:pt x="200" y="360"/>
                  </a:cubicBezTo>
                  <a:cubicBezTo>
                    <a:pt x="221" y="346"/>
                    <a:pt x="247" y="325"/>
                    <a:pt x="264" y="316"/>
                  </a:cubicBezTo>
                  <a:cubicBezTo>
                    <a:pt x="281" y="307"/>
                    <a:pt x="288" y="309"/>
                    <a:pt x="304" y="304"/>
                  </a:cubicBezTo>
                  <a:cubicBezTo>
                    <a:pt x="320" y="299"/>
                    <a:pt x="341" y="293"/>
                    <a:pt x="360" y="288"/>
                  </a:cubicBezTo>
                  <a:cubicBezTo>
                    <a:pt x="379" y="283"/>
                    <a:pt x="399" y="281"/>
                    <a:pt x="416" y="276"/>
                  </a:cubicBezTo>
                  <a:cubicBezTo>
                    <a:pt x="433" y="271"/>
                    <a:pt x="449" y="262"/>
                    <a:pt x="464" y="256"/>
                  </a:cubicBezTo>
                  <a:cubicBezTo>
                    <a:pt x="479" y="250"/>
                    <a:pt x="493" y="248"/>
                    <a:pt x="508" y="240"/>
                  </a:cubicBezTo>
                  <a:cubicBezTo>
                    <a:pt x="523" y="232"/>
                    <a:pt x="552" y="219"/>
                    <a:pt x="556" y="208"/>
                  </a:cubicBezTo>
                  <a:cubicBezTo>
                    <a:pt x="560" y="197"/>
                    <a:pt x="535" y="186"/>
                    <a:pt x="532" y="176"/>
                  </a:cubicBezTo>
                  <a:cubicBezTo>
                    <a:pt x="529" y="166"/>
                    <a:pt x="540" y="158"/>
                    <a:pt x="536" y="148"/>
                  </a:cubicBezTo>
                  <a:cubicBezTo>
                    <a:pt x="532" y="138"/>
                    <a:pt x="511" y="125"/>
                    <a:pt x="508" y="116"/>
                  </a:cubicBezTo>
                  <a:cubicBezTo>
                    <a:pt x="505" y="107"/>
                    <a:pt x="519" y="96"/>
                    <a:pt x="516" y="92"/>
                  </a:cubicBezTo>
                  <a:cubicBezTo>
                    <a:pt x="513" y="88"/>
                    <a:pt x="496" y="97"/>
                    <a:pt x="492" y="92"/>
                  </a:cubicBezTo>
                  <a:cubicBezTo>
                    <a:pt x="488" y="87"/>
                    <a:pt x="501" y="65"/>
                    <a:pt x="492" y="60"/>
                  </a:cubicBezTo>
                  <a:cubicBezTo>
                    <a:pt x="483" y="55"/>
                    <a:pt x="443" y="64"/>
                    <a:pt x="436" y="60"/>
                  </a:cubicBezTo>
                  <a:cubicBezTo>
                    <a:pt x="429" y="56"/>
                    <a:pt x="453" y="42"/>
                    <a:pt x="448" y="36"/>
                  </a:cubicBezTo>
                  <a:cubicBezTo>
                    <a:pt x="443" y="30"/>
                    <a:pt x="415" y="30"/>
                    <a:pt x="404" y="24"/>
                  </a:cubicBezTo>
                  <a:cubicBezTo>
                    <a:pt x="393" y="18"/>
                    <a:pt x="389" y="7"/>
                    <a:pt x="384" y="0"/>
                  </a:cubicBezTo>
                </a:path>
              </a:pathLst>
            </a:custGeom>
            <a:noFill/>
            <a:ln w="57150">
              <a:solidFill>
                <a:srgbClr val="3333FF"/>
              </a:solidFill>
              <a:round/>
              <a:headEnd/>
              <a:tailEnd/>
            </a:ln>
            <a:effectLst>
              <a:outerShdw dist="50800" dir="2700000" algn="ctr" rotWithShape="0">
                <a:schemeClr val="bg1"/>
              </a:outerShdw>
            </a:effectLst>
          </p:spPr>
          <p:txBody>
            <a:bodyPr anchor="ctr" anchorCtr="1"/>
            <a:lstStyle/>
            <a:p>
              <a:pPr>
                <a:defRPr/>
              </a:pPr>
              <a:endParaRPr lang="en-US" dirty="0">
                <a:latin typeface="Arial" pitchFamily="34" charset="0"/>
                <a:cs typeface="Arial" pitchFamily="34" charset="0"/>
              </a:endParaRPr>
            </a:p>
          </p:txBody>
        </p:sp>
        <p:sp>
          <p:nvSpPr>
            <p:cNvPr id="33" name="Freeform 48"/>
            <p:cNvSpPr>
              <a:spLocks/>
            </p:cNvSpPr>
            <p:nvPr/>
          </p:nvSpPr>
          <p:spPr bwMode="ltGray">
            <a:xfrm>
              <a:off x="4527550" y="2044700"/>
              <a:ext cx="730250" cy="723900"/>
            </a:xfrm>
            <a:custGeom>
              <a:avLst/>
              <a:gdLst>
                <a:gd name="T0" fmla="*/ 8 w 440"/>
                <a:gd name="T1" fmla="*/ 440 h 440"/>
                <a:gd name="T2" fmla="*/ 8 w 440"/>
                <a:gd name="T3" fmla="*/ 392 h 440"/>
                <a:gd name="T4" fmla="*/ 56 w 440"/>
                <a:gd name="T5" fmla="*/ 344 h 440"/>
                <a:gd name="T6" fmla="*/ 104 w 440"/>
                <a:gd name="T7" fmla="*/ 344 h 440"/>
                <a:gd name="T8" fmla="*/ 200 w 440"/>
                <a:gd name="T9" fmla="*/ 344 h 440"/>
                <a:gd name="T10" fmla="*/ 248 w 440"/>
                <a:gd name="T11" fmla="*/ 296 h 440"/>
                <a:gd name="T12" fmla="*/ 200 w 440"/>
                <a:gd name="T13" fmla="*/ 296 h 440"/>
                <a:gd name="T14" fmla="*/ 152 w 440"/>
                <a:gd name="T15" fmla="*/ 248 h 440"/>
                <a:gd name="T16" fmla="*/ 200 w 440"/>
                <a:gd name="T17" fmla="*/ 200 h 440"/>
                <a:gd name="T18" fmla="*/ 200 w 440"/>
                <a:gd name="T19" fmla="*/ 152 h 440"/>
                <a:gd name="T20" fmla="*/ 152 w 440"/>
                <a:gd name="T21" fmla="*/ 104 h 440"/>
                <a:gd name="T22" fmla="*/ 104 w 440"/>
                <a:gd name="T23" fmla="*/ 104 h 440"/>
                <a:gd name="T24" fmla="*/ 56 w 440"/>
                <a:gd name="T25" fmla="*/ 56 h 440"/>
                <a:gd name="T26" fmla="*/ 104 w 440"/>
                <a:gd name="T27" fmla="*/ 56 h 440"/>
                <a:gd name="T28" fmla="*/ 200 w 440"/>
                <a:gd name="T29" fmla="*/ 56 h 440"/>
                <a:gd name="T30" fmla="*/ 296 w 440"/>
                <a:gd name="T31" fmla="*/ 56 h 440"/>
                <a:gd name="T32" fmla="*/ 344 w 440"/>
                <a:gd name="T33" fmla="*/ 8 h 440"/>
                <a:gd name="T34" fmla="*/ 392 w 440"/>
                <a:gd name="T35" fmla="*/ 8 h 440"/>
                <a:gd name="T36" fmla="*/ 440 w 440"/>
                <a:gd name="T37" fmla="*/ 8 h 4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0"/>
                <a:gd name="T58" fmla="*/ 0 h 440"/>
                <a:gd name="T59" fmla="*/ 440 w 440"/>
                <a:gd name="T60" fmla="*/ 440 h 4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0" h="440">
                  <a:moveTo>
                    <a:pt x="8" y="440"/>
                  </a:moveTo>
                  <a:cubicBezTo>
                    <a:pt x="4" y="424"/>
                    <a:pt x="0" y="408"/>
                    <a:pt x="8" y="392"/>
                  </a:cubicBezTo>
                  <a:cubicBezTo>
                    <a:pt x="16" y="376"/>
                    <a:pt x="40" y="352"/>
                    <a:pt x="56" y="344"/>
                  </a:cubicBezTo>
                  <a:cubicBezTo>
                    <a:pt x="72" y="336"/>
                    <a:pt x="80" y="344"/>
                    <a:pt x="104" y="344"/>
                  </a:cubicBezTo>
                  <a:cubicBezTo>
                    <a:pt x="128" y="344"/>
                    <a:pt x="176" y="352"/>
                    <a:pt x="200" y="344"/>
                  </a:cubicBezTo>
                  <a:cubicBezTo>
                    <a:pt x="224" y="336"/>
                    <a:pt x="248" y="304"/>
                    <a:pt x="248" y="296"/>
                  </a:cubicBezTo>
                  <a:cubicBezTo>
                    <a:pt x="248" y="288"/>
                    <a:pt x="216" y="304"/>
                    <a:pt x="200" y="296"/>
                  </a:cubicBezTo>
                  <a:cubicBezTo>
                    <a:pt x="184" y="288"/>
                    <a:pt x="152" y="264"/>
                    <a:pt x="152" y="248"/>
                  </a:cubicBezTo>
                  <a:cubicBezTo>
                    <a:pt x="152" y="232"/>
                    <a:pt x="192" y="216"/>
                    <a:pt x="200" y="200"/>
                  </a:cubicBezTo>
                  <a:cubicBezTo>
                    <a:pt x="208" y="184"/>
                    <a:pt x="208" y="168"/>
                    <a:pt x="200" y="152"/>
                  </a:cubicBezTo>
                  <a:cubicBezTo>
                    <a:pt x="192" y="136"/>
                    <a:pt x="168" y="112"/>
                    <a:pt x="152" y="104"/>
                  </a:cubicBezTo>
                  <a:cubicBezTo>
                    <a:pt x="136" y="96"/>
                    <a:pt x="120" y="112"/>
                    <a:pt x="104" y="104"/>
                  </a:cubicBezTo>
                  <a:cubicBezTo>
                    <a:pt x="88" y="96"/>
                    <a:pt x="56" y="64"/>
                    <a:pt x="56" y="56"/>
                  </a:cubicBezTo>
                  <a:cubicBezTo>
                    <a:pt x="56" y="48"/>
                    <a:pt x="80" y="56"/>
                    <a:pt x="104" y="56"/>
                  </a:cubicBezTo>
                  <a:cubicBezTo>
                    <a:pt x="128" y="56"/>
                    <a:pt x="168" y="56"/>
                    <a:pt x="200" y="56"/>
                  </a:cubicBezTo>
                  <a:cubicBezTo>
                    <a:pt x="232" y="56"/>
                    <a:pt x="272" y="64"/>
                    <a:pt x="296" y="56"/>
                  </a:cubicBezTo>
                  <a:cubicBezTo>
                    <a:pt x="320" y="48"/>
                    <a:pt x="328" y="16"/>
                    <a:pt x="344" y="8"/>
                  </a:cubicBezTo>
                  <a:cubicBezTo>
                    <a:pt x="360" y="0"/>
                    <a:pt x="376" y="8"/>
                    <a:pt x="392" y="8"/>
                  </a:cubicBezTo>
                  <a:cubicBezTo>
                    <a:pt x="408" y="8"/>
                    <a:pt x="424" y="8"/>
                    <a:pt x="440" y="8"/>
                  </a:cubicBezTo>
                </a:path>
              </a:pathLst>
            </a:custGeom>
            <a:noFill/>
            <a:ln w="38100">
              <a:solidFill>
                <a:srgbClr val="3333FF"/>
              </a:solidFill>
              <a:round/>
              <a:headEnd/>
              <a:tailEnd/>
            </a:ln>
            <a:effectLst>
              <a:outerShdw dist="50800" dir="2700000" algn="ctr" rotWithShape="0">
                <a:schemeClr val="bg1"/>
              </a:outerShdw>
            </a:effectLst>
          </p:spPr>
          <p:txBody>
            <a:bodyPr anchor="ctr" anchorCtr="1"/>
            <a:lstStyle/>
            <a:p>
              <a:pPr>
                <a:defRPr/>
              </a:pPr>
              <a:endParaRPr lang="en-US" dirty="0">
                <a:latin typeface="Arial" pitchFamily="34" charset="0"/>
                <a:cs typeface="Arial" pitchFamily="34" charset="0"/>
              </a:endParaRPr>
            </a:p>
          </p:txBody>
        </p:sp>
      </p:grpSp>
      <p:sp>
        <p:nvSpPr>
          <p:cNvPr id="34" name="Freeform 43"/>
          <p:cNvSpPr>
            <a:spLocks/>
          </p:cNvSpPr>
          <p:nvPr/>
        </p:nvSpPr>
        <p:spPr bwMode="invGray">
          <a:xfrm>
            <a:off x="4533177" y="3831360"/>
            <a:ext cx="1154113" cy="2082800"/>
          </a:xfrm>
          <a:custGeom>
            <a:avLst/>
            <a:gdLst/>
            <a:ahLst/>
            <a:cxnLst>
              <a:cxn ang="0">
                <a:pos x="608" y="0"/>
              </a:cxn>
              <a:cxn ang="0">
                <a:pos x="624" y="32"/>
              </a:cxn>
              <a:cxn ang="0">
                <a:pos x="596" y="36"/>
              </a:cxn>
              <a:cxn ang="0">
                <a:pos x="684" y="56"/>
              </a:cxn>
              <a:cxn ang="0">
                <a:pos x="720" y="80"/>
              </a:cxn>
              <a:cxn ang="0">
                <a:pos x="628" y="116"/>
              </a:cxn>
              <a:cxn ang="0">
                <a:pos x="620" y="128"/>
              </a:cxn>
              <a:cxn ang="0">
                <a:pos x="628" y="152"/>
              </a:cxn>
              <a:cxn ang="0">
                <a:pos x="572" y="168"/>
              </a:cxn>
              <a:cxn ang="0">
                <a:pos x="548" y="180"/>
              </a:cxn>
              <a:cxn ang="0">
                <a:pos x="560" y="208"/>
              </a:cxn>
              <a:cxn ang="0">
                <a:pos x="604" y="240"/>
              </a:cxn>
              <a:cxn ang="0">
                <a:pos x="588" y="280"/>
              </a:cxn>
              <a:cxn ang="0">
                <a:pos x="636" y="296"/>
              </a:cxn>
              <a:cxn ang="0">
                <a:pos x="608" y="328"/>
              </a:cxn>
              <a:cxn ang="0">
                <a:pos x="596" y="340"/>
              </a:cxn>
              <a:cxn ang="0">
                <a:pos x="588" y="364"/>
              </a:cxn>
              <a:cxn ang="0">
                <a:pos x="584" y="452"/>
              </a:cxn>
              <a:cxn ang="0">
                <a:pos x="532" y="448"/>
              </a:cxn>
              <a:cxn ang="0">
                <a:pos x="440" y="452"/>
              </a:cxn>
              <a:cxn ang="0">
                <a:pos x="424" y="524"/>
              </a:cxn>
              <a:cxn ang="0">
                <a:pos x="452" y="528"/>
              </a:cxn>
              <a:cxn ang="0">
                <a:pos x="456" y="564"/>
              </a:cxn>
              <a:cxn ang="0">
                <a:pos x="512" y="600"/>
              </a:cxn>
              <a:cxn ang="0">
                <a:pos x="432" y="616"/>
              </a:cxn>
              <a:cxn ang="0">
                <a:pos x="408" y="624"/>
              </a:cxn>
              <a:cxn ang="0">
                <a:pos x="400" y="652"/>
              </a:cxn>
              <a:cxn ang="0">
                <a:pos x="364" y="660"/>
              </a:cxn>
              <a:cxn ang="0">
                <a:pos x="340" y="708"/>
              </a:cxn>
              <a:cxn ang="0">
                <a:pos x="344" y="740"/>
              </a:cxn>
              <a:cxn ang="0">
                <a:pos x="352" y="752"/>
              </a:cxn>
              <a:cxn ang="0">
                <a:pos x="340" y="776"/>
              </a:cxn>
              <a:cxn ang="0">
                <a:pos x="332" y="800"/>
              </a:cxn>
              <a:cxn ang="0">
                <a:pos x="356" y="836"/>
              </a:cxn>
              <a:cxn ang="0">
                <a:pos x="360" y="848"/>
              </a:cxn>
              <a:cxn ang="0">
                <a:pos x="372" y="860"/>
              </a:cxn>
              <a:cxn ang="0">
                <a:pos x="344" y="888"/>
              </a:cxn>
              <a:cxn ang="0">
                <a:pos x="404" y="904"/>
              </a:cxn>
              <a:cxn ang="0">
                <a:pos x="460" y="928"/>
              </a:cxn>
              <a:cxn ang="0">
                <a:pos x="556" y="980"/>
              </a:cxn>
              <a:cxn ang="0">
                <a:pos x="676" y="1020"/>
              </a:cxn>
              <a:cxn ang="0">
                <a:pos x="708" y="1048"/>
              </a:cxn>
              <a:cxn ang="0">
                <a:pos x="676" y="1076"/>
              </a:cxn>
              <a:cxn ang="0">
                <a:pos x="588" y="1104"/>
              </a:cxn>
              <a:cxn ang="0">
                <a:pos x="476" y="1156"/>
              </a:cxn>
              <a:cxn ang="0">
                <a:pos x="348" y="1160"/>
              </a:cxn>
              <a:cxn ang="0">
                <a:pos x="280" y="1172"/>
              </a:cxn>
              <a:cxn ang="0">
                <a:pos x="36" y="1216"/>
              </a:cxn>
              <a:cxn ang="0">
                <a:pos x="20" y="1276"/>
              </a:cxn>
              <a:cxn ang="0">
                <a:pos x="4" y="1300"/>
              </a:cxn>
              <a:cxn ang="0">
                <a:pos x="0" y="1312"/>
              </a:cxn>
            </a:cxnLst>
            <a:rect l="0" t="0" r="r" b="b"/>
            <a:pathLst>
              <a:path w="727" h="1312">
                <a:moveTo>
                  <a:pt x="608" y="0"/>
                </a:moveTo>
                <a:cubicBezTo>
                  <a:pt x="616" y="3"/>
                  <a:pt x="644" y="20"/>
                  <a:pt x="624" y="32"/>
                </a:cubicBezTo>
                <a:cubicBezTo>
                  <a:pt x="616" y="37"/>
                  <a:pt x="605" y="35"/>
                  <a:pt x="596" y="36"/>
                </a:cubicBezTo>
                <a:cubicBezTo>
                  <a:pt x="607" y="68"/>
                  <a:pt x="658" y="55"/>
                  <a:pt x="684" y="56"/>
                </a:cubicBezTo>
                <a:cubicBezTo>
                  <a:pt x="703" y="61"/>
                  <a:pt x="709" y="64"/>
                  <a:pt x="720" y="80"/>
                </a:cubicBezTo>
                <a:cubicBezTo>
                  <a:pt x="709" y="112"/>
                  <a:pt x="657" y="110"/>
                  <a:pt x="628" y="116"/>
                </a:cubicBezTo>
                <a:cubicBezTo>
                  <a:pt x="625" y="120"/>
                  <a:pt x="620" y="123"/>
                  <a:pt x="620" y="128"/>
                </a:cubicBezTo>
                <a:cubicBezTo>
                  <a:pt x="620" y="136"/>
                  <a:pt x="628" y="152"/>
                  <a:pt x="628" y="152"/>
                </a:cubicBezTo>
                <a:cubicBezTo>
                  <a:pt x="609" y="158"/>
                  <a:pt x="591" y="162"/>
                  <a:pt x="572" y="168"/>
                </a:cubicBezTo>
                <a:cubicBezTo>
                  <a:pt x="564" y="171"/>
                  <a:pt x="556" y="177"/>
                  <a:pt x="548" y="180"/>
                </a:cubicBezTo>
                <a:cubicBezTo>
                  <a:pt x="533" y="202"/>
                  <a:pt x="546" y="187"/>
                  <a:pt x="560" y="208"/>
                </a:cubicBezTo>
                <a:cubicBezTo>
                  <a:pt x="540" y="239"/>
                  <a:pt x="586" y="237"/>
                  <a:pt x="604" y="240"/>
                </a:cubicBezTo>
                <a:cubicBezTo>
                  <a:pt x="616" y="258"/>
                  <a:pt x="609" y="273"/>
                  <a:pt x="588" y="280"/>
                </a:cubicBezTo>
                <a:cubicBezTo>
                  <a:pt x="605" y="286"/>
                  <a:pt x="621" y="286"/>
                  <a:pt x="636" y="296"/>
                </a:cubicBezTo>
                <a:cubicBezTo>
                  <a:pt x="653" y="322"/>
                  <a:pt x="627" y="322"/>
                  <a:pt x="608" y="328"/>
                </a:cubicBezTo>
                <a:cubicBezTo>
                  <a:pt x="604" y="332"/>
                  <a:pt x="599" y="335"/>
                  <a:pt x="596" y="340"/>
                </a:cubicBezTo>
                <a:cubicBezTo>
                  <a:pt x="592" y="347"/>
                  <a:pt x="588" y="364"/>
                  <a:pt x="588" y="364"/>
                </a:cubicBezTo>
                <a:cubicBezTo>
                  <a:pt x="587" y="393"/>
                  <a:pt x="600" y="428"/>
                  <a:pt x="584" y="452"/>
                </a:cubicBezTo>
                <a:cubicBezTo>
                  <a:pt x="574" y="466"/>
                  <a:pt x="549" y="448"/>
                  <a:pt x="532" y="448"/>
                </a:cubicBezTo>
                <a:cubicBezTo>
                  <a:pt x="501" y="448"/>
                  <a:pt x="471" y="451"/>
                  <a:pt x="440" y="452"/>
                </a:cubicBezTo>
                <a:cubicBezTo>
                  <a:pt x="411" y="462"/>
                  <a:pt x="408" y="493"/>
                  <a:pt x="424" y="524"/>
                </a:cubicBezTo>
                <a:cubicBezTo>
                  <a:pt x="428" y="532"/>
                  <a:pt x="443" y="527"/>
                  <a:pt x="452" y="528"/>
                </a:cubicBezTo>
                <a:cubicBezTo>
                  <a:pt x="453" y="540"/>
                  <a:pt x="452" y="553"/>
                  <a:pt x="456" y="564"/>
                </a:cubicBezTo>
                <a:cubicBezTo>
                  <a:pt x="460" y="576"/>
                  <a:pt x="499" y="596"/>
                  <a:pt x="512" y="600"/>
                </a:cubicBezTo>
                <a:cubicBezTo>
                  <a:pt x="500" y="637"/>
                  <a:pt x="514" y="606"/>
                  <a:pt x="432" y="616"/>
                </a:cubicBezTo>
                <a:cubicBezTo>
                  <a:pt x="424" y="617"/>
                  <a:pt x="408" y="624"/>
                  <a:pt x="408" y="624"/>
                </a:cubicBezTo>
                <a:cubicBezTo>
                  <a:pt x="405" y="633"/>
                  <a:pt x="408" y="646"/>
                  <a:pt x="400" y="652"/>
                </a:cubicBezTo>
                <a:cubicBezTo>
                  <a:pt x="390" y="659"/>
                  <a:pt x="376" y="656"/>
                  <a:pt x="364" y="660"/>
                </a:cubicBezTo>
                <a:cubicBezTo>
                  <a:pt x="359" y="695"/>
                  <a:pt x="356" y="684"/>
                  <a:pt x="340" y="708"/>
                </a:cubicBezTo>
                <a:cubicBezTo>
                  <a:pt x="341" y="719"/>
                  <a:pt x="341" y="730"/>
                  <a:pt x="344" y="740"/>
                </a:cubicBezTo>
                <a:cubicBezTo>
                  <a:pt x="345" y="745"/>
                  <a:pt x="351" y="747"/>
                  <a:pt x="352" y="752"/>
                </a:cubicBezTo>
                <a:cubicBezTo>
                  <a:pt x="353" y="760"/>
                  <a:pt x="343" y="770"/>
                  <a:pt x="340" y="776"/>
                </a:cubicBezTo>
                <a:cubicBezTo>
                  <a:pt x="337" y="784"/>
                  <a:pt x="332" y="800"/>
                  <a:pt x="332" y="800"/>
                </a:cubicBezTo>
                <a:cubicBezTo>
                  <a:pt x="340" y="863"/>
                  <a:pt x="324" y="814"/>
                  <a:pt x="356" y="836"/>
                </a:cubicBezTo>
                <a:cubicBezTo>
                  <a:pt x="360" y="838"/>
                  <a:pt x="358" y="844"/>
                  <a:pt x="360" y="848"/>
                </a:cubicBezTo>
                <a:cubicBezTo>
                  <a:pt x="363" y="853"/>
                  <a:pt x="368" y="856"/>
                  <a:pt x="372" y="860"/>
                </a:cubicBezTo>
                <a:cubicBezTo>
                  <a:pt x="368" y="873"/>
                  <a:pt x="344" y="888"/>
                  <a:pt x="344" y="888"/>
                </a:cubicBezTo>
                <a:cubicBezTo>
                  <a:pt x="363" y="916"/>
                  <a:pt x="343" y="893"/>
                  <a:pt x="404" y="904"/>
                </a:cubicBezTo>
                <a:cubicBezTo>
                  <a:pt x="422" y="907"/>
                  <a:pt x="441" y="923"/>
                  <a:pt x="460" y="928"/>
                </a:cubicBezTo>
                <a:cubicBezTo>
                  <a:pt x="476" y="977"/>
                  <a:pt x="507" y="975"/>
                  <a:pt x="556" y="980"/>
                </a:cubicBezTo>
                <a:cubicBezTo>
                  <a:pt x="596" y="993"/>
                  <a:pt x="640" y="996"/>
                  <a:pt x="676" y="1020"/>
                </a:cubicBezTo>
                <a:cubicBezTo>
                  <a:pt x="685" y="1034"/>
                  <a:pt x="692" y="1043"/>
                  <a:pt x="708" y="1048"/>
                </a:cubicBezTo>
                <a:cubicBezTo>
                  <a:pt x="727" y="1076"/>
                  <a:pt x="705" y="1073"/>
                  <a:pt x="676" y="1076"/>
                </a:cubicBezTo>
                <a:cubicBezTo>
                  <a:pt x="634" y="1104"/>
                  <a:pt x="646" y="1100"/>
                  <a:pt x="588" y="1104"/>
                </a:cubicBezTo>
                <a:cubicBezTo>
                  <a:pt x="549" y="1117"/>
                  <a:pt x="521" y="1153"/>
                  <a:pt x="476" y="1156"/>
                </a:cubicBezTo>
                <a:cubicBezTo>
                  <a:pt x="433" y="1158"/>
                  <a:pt x="391" y="1159"/>
                  <a:pt x="348" y="1160"/>
                </a:cubicBezTo>
                <a:cubicBezTo>
                  <a:pt x="299" y="1170"/>
                  <a:pt x="321" y="1166"/>
                  <a:pt x="280" y="1172"/>
                </a:cubicBezTo>
                <a:cubicBezTo>
                  <a:pt x="203" y="1198"/>
                  <a:pt x="107" y="1168"/>
                  <a:pt x="36" y="1216"/>
                </a:cubicBezTo>
                <a:cubicBezTo>
                  <a:pt x="20" y="1239"/>
                  <a:pt x="30" y="1247"/>
                  <a:pt x="20" y="1276"/>
                </a:cubicBezTo>
                <a:cubicBezTo>
                  <a:pt x="17" y="1285"/>
                  <a:pt x="7" y="1291"/>
                  <a:pt x="4" y="1300"/>
                </a:cubicBezTo>
                <a:cubicBezTo>
                  <a:pt x="3" y="1304"/>
                  <a:pt x="0" y="1312"/>
                  <a:pt x="0" y="1312"/>
                </a:cubicBezTo>
              </a:path>
            </a:pathLst>
          </a:custGeom>
          <a:noFill/>
          <a:ln w="98425" cap="flat" cmpd="sng">
            <a:solidFill>
              <a:srgbClr val="FFFF00"/>
            </a:solidFill>
            <a:prstDash val="solid"/>
            <a:round/>
            <a:headEnd type="none" w="med" len="med"/>
            <a:tailEnd type="none" w="med" len="med"/>
          </a:ln>
          <a:effectLst>
            <a:glow rad="228600">
              <a:schemeClr val="bg1">
                <a:alpha val="40000"/>
              </a:schemeClr>
            </a:glow>
          </a:effectLst>
        </p:spPr>
        <p:txBody>
          <a:bodyPr anchor="ctr" anchorCtr="1"/>
          <a:lstStyle/>
          <a:p>
            <a:pPr>
              <a:defRPr/>
            </a:pPr>
            <a:endParaRPr lang="en-US" dirty="0">
              <a:latin typeface="Arial" pitchFamily="34" charset="0"/>
              <a:cs typeface="Arial" pitchFamily="34" charset="0"/>
            </a:endParaRPr>
          </a:p>
        </p:txBody>
      </p:sp>
      <p:grpSp>
        <p:nvGrpSpPr>
          <p:cNvPr id="5" name="Group 55"/>
          <p:cNvGrpSpPr>
            <a:grpSpLocks/>
          </p:cNvGrpSpPr>
          <p:nvPr/>
        </p:nvGrpSpPr>
        <p:grpSpPr bwMode="auto">
          <a:xfrm>
            <a:off x="4275138" y="3759200"/>
            <a:ext cx="1368425" cy="2127250"/>
            <a:chOff x="4275138" y="3759200"/>
            <a:chExt cx="1368426" cy="2127250"/>
          </a:xfrm>
        </p:grpSpPr>
        <p:sp>
          <p:nvSpPr>
            <p:cNvPr id="37" name="Freeform 43"/>
            <p:cNvSpPr>
              <a:spLocks/>
            </p:cNvSpPr>
            <p:nvPr/>
          </p:nvSpPr>
          <p:spPr bwMode="invGray">
            <a:xfrm>
              <a:off x="4489450" y="3803650"/>
              <a:ext cx="1154114" cy="2082800"/>
            </a:xfrm>
            <a:custGeom>
              <a:avLst/>
              <a:gdLst>
                <a:gd name="T0" fmla="*/ 608 w 727"/>
                <a:gd name="T1" fmla="*/ 0 h 1312"/>
                <a:gd name="T2" fmla="*/ 624 w 727"/>
                <a:gd name="T3" fmla="*/ 32 h 1312"/>
                <a:gd name="T4" fmla="*/ 596 w 727"/>
                <a:gd name="T5" fmla="*/ 36 h 1312"/>
                <a:gd name="T6" fmla="*/ 684 w 727"/>
                <a:gd name="T7" fmla="*/ 56 h 1312"/>
                <a:gd name="T8" fmla="*/ 720 w 727"/>
                <a:gd name="T9" fmla="*/ 80 h 1312"/>
                <a:gd name="T10" fmla="*/ 628 w 727"/>
                <a:gd name="T11" fmla="*/ 116 h 1312"/>
                <a:gd name="T12" fmla="*/ 620 w 727"/>
                <a:gd name="T13" fmla="*/ 128 h 1312"/>
                <a:gd name="T14" fmla="*/ 628 w 727"/>
                <a:gd name="T15" fmla="*/ 152 h 1312"/>
                <a:gd name="T16" fmla="*/ 572 w 727"/>
                <a:gd name="T17" fmla="*/ 168 h 1312"/>
                <a:gd name="T18" fmla="*/ 548 w 727"/>
                <a:gd name="T19" fmla="*/ 180 h 1312"/>
                <a:gd name="T20" fmla="*/ 560 w 727"/>
                <a:gd name="T21" fmla="*/ 208 h 1312"/>
                <a:gd name="T22" fmla="*/ 604 w 727"/>
                <a:gd name="T23" fmla="*/ 240 h 1312"/>
                <a:gd name="T24" fmla="*/ 588 w 727"/>
                <a:gd name="T25" fmla="*/ 280 h 1312"/>
                <a:gd name="T26" fmla="*/ 636 w 727"/>
                <a:gd name="T27" fmla="*/ 296 h 1312"/>
                <a:gd name="T28" fmla="*/ 608 w 727"/>
                <a:gd name="T29" fmla="*/ 328 h 1312"/>
                <a:gd name="T30" fmla="*/ 596 w 727"/>
                <a:gd name="T31" fmla="*/ 340 h 1312"/>
                <a:gd name="T32" fmla="*/ 588 w 727"/>
                <a:gd name="T33" fmla="*/ 364 h 1312"/>
                <a:gd name="T34" fmla="*/ 584 w 727"/>
                <a:gd name="T35" fmla="*/ 452 h 1312"/>
                <a:gd name="T36" fmla="*/ 532 w 727"/>
                <a:gd name="T37" fmla="*/ 448 h 1312"/>
                <a:gd name="T38" fmla="*/ 440 w 727"/>
                <a:gd name="T39" fmla="*/ 452 h 1312"/>
                <a:gd name="T40" fmla="*/ 424 w 727"/>
                <a:gd name="T41" fmla="*/ 524 h 1312"/>
                <a:gd name="T42" fmla="*/ 452 w 727"/>
                <a:gd name="T43" fmla="*/ 528 h 1312"/>
                <a:gd name="T44" fmla="*/ 456 w 727"/>
                <a:gd name="T45" fmla="*/ 564 h 1312"/>
                <a:gd name="T46" fmla="*/ 512 w 727"/>
                <a:gd name="T47" fmla="*/ 600 h 1312"/>
                <a:gd name="T48" fmla="*/ 432 w 727"/>
                <a:gd name="T49" fmla="*/ 616 h 1312"/>
                <a:gd name="T50" fmla="*/ 408 w 727"/>
                <a:gd name="T51" fmla="*/ 624 h 1312"/>
                <a:gd name="T52" fmla="*/ 400 w 727"/>
                <a:gd name="T53" fmla="*/ 652 h 1312"/>
                <a:gd name="T54" fmla="*/ 364 w 727"/>
                <a:gd name="T55" fmla="*/ 660 h 1312"/>
                <a:gd name="T56" fmla="*/ 340 w 727"/>
                <a:gd name="T57" fmla="*/ 708 h 1312"/>
                <a:gd name="T58" fmla="*/ 344 w 727"/>
                <a:gd name="T59" fmla="*/ 740 h 1312"/>
                <a:gd name="T60" fmla="*/ 352 w 727"/>
                <a:gd name="T61" fmla="*/ 752 h 1312"/>
                <a:gd name="T62" fmla="*/ 340 w 727"/>
                <a:gd name="T63" fmla="*/ 776 h 1312"/>
                <a:gd name="T64" fmla="*/ 332 w 727"/>
                <a:gd name="T65" fmla="*/ 800 h 1312"/>
                <a:gd name="T66" fmla="*/ 356 w 727"/>
                <a:gd name="T67" fmla="*/ 836 h 1312"/>
                <a:gd name="T68" fmla="*/ 360 w 727"/>
                <a:gd name="T69" fmla="*/ 848 h 1312"/>
                <a:gd name="T70" fmla="*/ 372 w 727"/>
                <a:gd name="T71" fmla="*/ 860 h 1312"/>
                <a:gd name="T72" fmla="*/ 344 w 727"/>
                <a:gd name="T73" fmla="*/ 888 h 1312"/>
                <a:gd name="T74" fmla="*/ 404 w 727"/>
                <a:gd name="T75" fmla="*/ 904 h 1312"/>
                <a:gd name="T76" fmla="*/ 460 w 727"/>
                <a:gd name="T77" fmla="*/ 928 h 1312"/>
                <a:gd name="T78" fmla="*/ 556 w 727"/>
                <a:gd name="T79" fmla="*/ 980 h 1312"/>
                <a:gd name="T80" fmla="*/ 676 w 727"/>
                <a:gd name="T81" fmla="*/ 1020 h 1312"/>
                <a:gd name="T82" fmla="*/ 708 w 727"/>
                <a:gd name="T83" fmla="*/ 1048 h 1312"/>
                <a:gd name="T84" fmla="*/ 676 w 727"/>
                <a:gd name="T85" fmla="*/ 1076 h 1312"/>
                <a:gd name="T86" fmla="*/ 588 w 727"/>
                <a:gd name="T87" fmla="*/ 1104 h 1312"/>
                <a:gd name="T88" fmla="*/ 476 w 727"/>
                <a:gd name="T89" fmla="*/ 1156 h 1312"/>
                <a:gd name="T90" fmla="*/ 348 w 727"/>
                <a:gd name="T91" fmla="*/ 1160 h 1312"/>
                <a:gd name="T92" fmla="*/ 280 w 727"/>
                <a:gd name="T93" fmla="*/ 1172 h 1312"/>
                <a:gd name="T94" fmla="*/ 36 w 727"/>
                <a:gd name="T95" fmla="*/ 1216 h 1312"/>
                <a:gd name="T96" fmla="*/ 20 w 727"/>
                <a:gd name="T97" fmla="*/ 1276 h 1312"/>
                <a:gd name="T98" fmla="*/ 4 w 727"/>
                <a:gd name="T99" fmla="*/ 1300 h 1312"/>
                <a:gd name="T100" fmla="*/ 0 w 727"/>
                <a:gd name="T101" fmla="*/ 1312 h 131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27"/>
                <a:gd name="T154" fmla="*/ 0 h 1312"/>
                <a:gd name="T155" fmla="*/ 727 w 727"/>
                <a:gd name="T156" fmla="*/ 1312 h 131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27" h="1312">
                  <a:moveTo>
                    <a:pt x="608" y="0"/>
                  </a:moveTo>
                  <a:cubicBezTo>
                    <a:pt x="616" y="3"/>
                    <a:pt x="644" y="20"/>
                    <a:pt x="624" y="32"/>
                  </a:cubicBezTo>
                  <a:cubicBezTo>
                    <a:pt x="616" y="37"/>
                    <a:pt x="605" y="35"/>
                    <a:pt x="596" y="36"/>
                  </a:cubicBezTo>
                  <a:cubicBezTo>
                    <a:pt x="607" y="68"/>
                    <a:pt x="658" y="55"/>
                    <a:pt x="684" y="56"/>
                  </a:cubicBezTo>
                  <a:cubicBezTo>
                    <a:pt x="703" y="61"/>
                    <a:pt x="709" y="64"/>
                    <a:pt x="720" y="80"/>
                  </a:cubicBezTo>
                  <a:cubicBezTo>
                    <a:pt x="709" y="112"/>
                    <a:pt x="657" y="110"/>
                    <a:pt x="628" y="116"/>
                  </a:cubicBezTo>
                  <a:cubicBezTo>
                    <a:pt x="625" y="120"/>
                    <a:pt x="620" y="123"/>
                    <a:pt x="620" y="128"/>
                  </a:cubicBezTo>
                  <a:cubicBezTo>
                    <a:pt x="620" y="136"/>
                    <a:pt x="628" y="152"/>
                    <a:pt x="628" y="152"/>
                  </a:cubicBezTo>
                  <a:cubicBezTo>
                    <a:pt x="609" y="158"/>
                    <a:pt x="591" y="162"/>
                    <a:pt x="572" y="168"/>
                  </a:cubicBezTo>
                  <a:cubicBezTo>
                    <a:pt x="564" y="171"/>
                    <a:pt x="556" y="177"/>
                    <a:pt x="548" y="180"/>
                  </a:cubicBezTo>
                  <a:cubicBezTo>
                    <a:pt x="533" y="202"/>
                    <a:pt x="546" y="187"/>
                    <a:pt x="560" y="208"/>
                  </a:cubicBezTo>
                  <a:cubicBezTo>
                    <a:pt x="540" y="239"/>
                    <a:pt x="586" y="237"/>
                    <a:pt x="604" y="240"/>
                  </a:cubicBezTo>
                  <a:cubicBezTo>
                    <a:pt x="616" y="258"/>
                    <a:pt x="609" y="273"/>
                    <a:pt x="588" y="280"/>
                  </a:cubicBezTo>
                  <a:cubicBezTo>
                    <a:pt x="605" y="286"/>
                    <a:pt x="621" y="286"/>
                    <a:pt x="636" y="296"/>
                  </a:cubicBezTo>
                  <a:cubicBezTo>
                    <a:pt x="653" y="322"/>
                    <a:pt x="627" y="322"/>
                    <a:pt x="608" y="328"/>
                  </a:cubicBezTo>
                  <a:cubicBezTo>
                    <a:pt x="604" y="332"/>
                    <a:pt x="599" y="335"/>
                    <a:pt x="596" y="340"/>
                  </a:cubicBezTo>
                  <a:cubicBezTo>
                    <a:pt x="592" y="347"/>
                    <a:pt x="588" y="364"/>
                    <a:pt x="588" y="364"/>
                  </a:cubicBezTo>
                  <a:cubicBezTo>
                    <a:pt x="587" y="393"/>
                    <a:pt x="600" y="428"/>
                    <a:pt x="584" y="452"/>
                  </a:cubicBezTo>
                  <a:cubicBezTo>
                    <a:pt x="574" y="466"/>
                    <a:pt x="549" y="448"/>
                    <a:pt x="532" y="448"/>
                  </a:cubicBezTo>
                  <a:cubicBezTo>
                    <a:pt x="501" y="448"/>
                    <a:pt x="471" y="451"/>
                    <a:pt x="440" y="452"/>
                  </a:cubicBezTo>
                  <a:cubicBezTo>
                    <a:pt x="411" y="462"/>
                    <a:pt x="408" y="493"/>
                    <a:pt x="424" y="524"/>
                  </a:cubicBezTo>
                  <a:cubicBezTo>
                    <a:pt x="428" y="532"/>
                    <a:pt x="443" y="527"/>
                    <a:pt x="452" y="528"/>
                  </a:cubicBezTo>
                  <a:cubicBezTo>
                    <a:pt x="453" y="540"/>
                    <a:pt x="452" y="553"/>
                    <a:pt x="456" y="564"/>
                  </a:cubicBezTo>
                  <a:cubicBezTo>
                    <a:pt x="460" y="576"/>
                    <a:pt x="499" y="596"/>
                    <a:pt x="512" y="600"/>
                  </a:cubicBezTo>
                  <a:cubicBezTo>
                    <a:pt x="500" y="637"/>
                    <a:pt x="514" y="606"/>
                    <a:pt x="432" y="616"/>
                  </a:cubicBezTo>
                  <a:cubicBezTo>
                    <a:pt x="424" y="617"/>
                    <a:pt x="408" y="624"/>
                    <a:pt x="408" y="624"/>
                  </a:cubicBezTo>
                  <a:cubicBezTo>
                    <a:pt x="405" y="633"/>
                    <a:pt x="408" y="646"/>
                    <a:pt x="400" y="652"/>
                  </a:cubicBezTo>
                  <a:cubicBezTo>
                    <a:pt x="390" y="659"/>
                    <a:pt x="376" y="656"/>
                    <a:pt x="364" y="660"/>
                  </a:cubicBezTo>
                  <a:cubicBezTo>
                    <a:pt x="359" y="695"/>
                    <a:pt x="356" y="684"/>
                    <a:pt x="340" y="708"/>
                  </a:cubicBezTo>
                  <a:cubicBezTo>
                    <a:pt x="341" y="719"/>
                    <a:pt x="341" y="730"/>
                    <a:pt x="344" y="740"/>
                  </a:cubicBezTo>
                  <a:cubicBezTo>
                    <a:pt x="345" y="745"/>
                    <a:pt x="351" y="747"/>
                    <a:pt x="352" y="752"/>
                  </a:cubicBezTo>
                  <a:cubicBezTo>
                    <a:pt x="353" y="760"/>
                    <a:pt x="343" y="770"/>
                    <a:pt x="340" y="776"/>
                  </a:cubicBezTo>
                  <a:cubicBezTo>
                    <a:pt x="337" y="784"/>
                    <a:pt x="332" y="800"/>
                    <a:pt x="332" y="800"/>
                  </a:cubicBezTo>
                  <a:cubicBezTo>
                    <a:pt x="340" y="863"/>
                    <a:pt x="324" y="814"/>
                    <a:pt x="356" y="836"/>
                  </a:cubicBezTo>
                  <a:cubicBezTo>
                    <a:pt x="360" y="838"/>
                    <a:pt x="358" y="844"/>
                    <a:pt x="360" y="848"/>
                  </a:cubicBezTo>
                  <a:cubicBezTo>
                    <a:pt x="363" y="853"/>
                    <a:pt x="368" y="856"/>
                    <a:pt x="372" y="860"/>
                  </a:cubicBezTo>
                  <a:cubicBezTo>
                    <a:pt x="368" y="873"/>
                    <a:pt x="344" y="888"/>
                    <a:pt x="344" y="888"/>
                  </a:cubicBezTo>
                  <a:cubicBezTo>
                    <a:pt x="363" y="916"/>
                    <a:pt x="343" y="893"/>
                    <a:pt x="404" y="904"/>
                  </a:cubicBezTo>
                  <a:cubicBezTo>
                    <a:pt x="422" y="907"/>
                    <a:pt x="441" y="923"/>
                    <a:pt x="460" y="928"/>
                  </a:cubicBezTo>
                  <a:cubicBezTo>
                    <a:pt x="476" y="977"/>
                    <a:pt x="507" y="975"/>
                    <a:pt x="556" y="980"/>
                  </a:cubicBezTo>
                  <a:cubicBezTo>
                    <a:pt x="596" y="993"/>
                    <a:pt x="640" y="996"/>
                    <a:pt x="676" y="1020"/>
                  </a:cubicBezTo>
                  <a:cubicBezTo>
                    <a:pt x="685" y="1034"/>
                    <a:pt x="692" y="1043"/>
                    <a:pt x="708" y="1048"/>
                  </a:cubicBezTo>
                  <a:cubicBezTo>
                    <a:pt x="727" y="1076"/>
                    <a:pt x="705" y="1073"/>
                    <a:pt x="676" y="1076"/>
                  </a:cubicBezTo>
                  <a:cubicBezTo>
                    <a:pt x="634" y="1104"/>
                    <a:pt x="646" y="1100"/>
                    <a:pt x="588" y="1104"/>
                  </a:cubicBezTo>
                  <a:cubicBezTo>
                    <a:pt x="549" y="1117"/>
                    <a:pt x="521" y="1153"/>
                    <a:pt x="476" y="1156"/>
                  </a:cubicBezTo>
                  <a:cubicBezTo>
                    <a:pt x="433" y="1158"/>
                    <a:pt x="391" y="1159"/>
                    <a:pt x="348" y="1160"/>
                  </a:cubicBezTo>
                  <a:cubicBezTo>
                    <a:pt x="299" y="1170"/>
                    <a:pt x="321" y="1166"/>
                    <a:pt x="280" y="1172"/>
                  </a:cubicBezTo>
                  <a:cubicBezTo>
                    <a:pt x="203" y="1198"/>
                    <a:pt x="107" y="1168"/>
                    <a:pt x="36" y="1216"/>
                  </a:cubicBezTo>
                  <a:cubicBezTo>
                    <a:pt x="20" y="1239"/>
                    <a:pt x="30" y="1247"/>
                    <a:pt x="20" y="1276"/>
                  </a:cubicBezTo>
                  <a:cubicBezTo>
                    <a:pt x="17" y="1285"/>
                    <a:pt x="7" y="1291"/>
                    <a:pt x="4" y="1300"/>
                  </a:cubicBezTo>
                  <a:cubicBezTo>
                    <a:pt x="3" y="1304"/>
                    <a:pt x="0" y="1312"/>
                    <a:pt x="0" y="1312"/>
                  </a:cubicBezTo>
                </a:path>
              </a:pathLst>
            </a:custGeom>
            <a:noFill/>
            <a:ln w="28575">
              <a:solidFill>
                <a:srgbClr val="6699FF"/>
              </a:solidFill>
              <a:round/>
              <a:headEnd/>
              <a:tailEnd type="triangle" w="med" len="med"/>
            </a:ln>
            <a:effectLst>
              <a:outerShdw dist="50800" dir="2700000" algn="ctr" rotWithShape="0">
                <a:schemeClr val="bg1"/>
              </a:outerShdw>
            </a:effectLst>
          </p:spPr>
          <p:txBody>
            <a:bodyPr anchor="ctr" anchorCtr="1"/>
            <a:lstStyle/>
            <a:p>
              <a:pPr>
                <a:defRPr/>
              </a:pPr>
              <a:endParaRPr lang="en-US" dirty="0">
                <a:latin typeface="Arial" pitchFamily="34" charset="0"/>
                <a:cs typeface="Arial" pitchFamily="34" charset="0"/>
              </a:endParaRPr>
            </a:p>
          </p:txBody>
        </p:sp>
        <p:sp>
          <p:nvSpPr>
            <p:cNvPr id="38" name="Freeform 42"/>
            <p:cNvSpPr>
              <a:spLocks/>
            </p:cNvSpPr>
            <p:nvPr/>
          </p:nvSpPr>
          <p:spPr bwMode="invGray">
            <a:xfrm>
              <a:off x="4275138" y="3759200"/>
              <a:ext cx="1155701" cy="2076450"/>
            </a:xfrm>
            <a:custGeom>
              <a:avLst/>
              <a:gdLst>
                <a:gd name="T0" fmla="*/ 659 w 728"/>
                <a:gd name="T1" fmla="*/ 0 h 1308"/>
                <a:gd name="T2" fmla="*/ 723 w 728"/>
                <a:gd name="T3" fmla="*/ 8 h 1308"/>
                <a:gd name="T4" fmla="*/ 719 w 728"/>
                <a:gd name="T5" fmla="*/ 24 h 1308"/>
                <a:gd name="T6" fmla="*/ 695 w 728"/>
                <a:gd name="T7" fmla="*/ 32 h 1308"/>
                <a:gd name="T8" fmla="*/ 683 w 728"/>
                <a:gd name="T9" fmla="*/ 44 h 1308"/>
                <a:gd name="T10" fmla="*/ 667 w 728"/>
                <a:gd name="T11" fmla="*/ 48 h 1308"/>
                <a:gd name="T12" fmla="*/ 691 w 728"/>
                <a:gd name="T13" fmla="*/ 60 h 1308"/>
                <a:gd name="T14" fmla="*/ 563 w 728"/>
                <a:gd name="T15" fmla="*/ 100 h 1308"/>
                <a:gd name="T16" fmla="*/ 563 w 728"/>
                <a:gd name="T17" fmla="*/ 128 h 1308"/>
                <a:gd name="T18" fmla="*/ 551 w 728"/>
                <a:gd name="T19" fmla="*/ 168 h 1308"/>
                <a:gd name="T20" fmla="*/ 527 w 728"/>
                <a:gd name="T21" fmla="*/ 172 h 1308"/>
                <a:gd name="T22" fmla="*/ 503 w 728"/>
                <a:gd name="T23" fmla="*/ 188 h 1308"/>
                <a:gd name="T24" fmla="*/ 491 w 728"/>
                <a:gd name="T25" fmla="*/ 196 h 1308"/>
                <a:gd name="T26" fmla="*/ 487 w 728"/>
                <a:gd name="T27" fmla="*/ 208 h 1308"/>
                <a:gd name="T28" fmla="*/ 343 w 728"/>
                <a:gd name="T29" fmla="*/ 220 h 1308"/>
                <a:gd name="T30" fmla="*/ 171 w 728"/>
                <a:gd name="T31" fmla="*/ 260 h 1308"/>
                <a:gd name="T32" fmla="*/ 159 w 728"/>
                <a:gd name="T33" fmla="*/ 292 h 1308"/>
                <a:gd name="T34" fmla="*/ 231 w 728"/>
                <a:gd name="T35" fmla="*/ 296 h 1308"/>
                <a:gd name="T36" fmla="*/ 255 w 728"/>
                <a:gd name="T37" fmla="*/ 304 h 1308"/>
                <a:gd name="T38" fmla="*/ 263 w 728"/>
                <a:gd name="T39" fmla="*/ 328 h 1308"/>
                <a:gd name="T40" fmla="*/ 267 w 728"/>
                <a:gd name="T41" fmla="*/ 340 h 1308"/>
                <a:gd name="T42" fmla="*/ 231 w 728"/>
                <a:gd name="T43" fmla="*/ 356 h 1308"/>
                <a:gd name="T44" fmla="*/ 211 w 728"/>
                <a:gd name="T45" fmla="*/ 400 h 1308"/>
                <a:gd name="T46" fmla="*/ 155 w 728"/>
                <a:gd name="T47" fmla="*/ 424 h 1308"/>
                <a:gd name="T48" fmla="*/ 131 w 728"/>
                <a:gd name="T49" fmla="*/ 456 h 1308"/>
                <a:gd name="T50" fmla="*/ 111 w 728"/>
                <a:gd name="T51" fmla="*/ 532 h 1308"/>
                <a:gd name="T52" fmla="*/ 123 w 728"/>
                <a:gd name="T53" fmla="*/ 652 h 1308"/>
                <a:gd name="T54" fmla="*/ 99 w 728"/>
                <a:gd name="T55" fmla="*/ 684 h 1308"/>
                <a:gd name="T56" fmla="*/ 155 w 728"/>
                <a:gd name="T57" fmla="*/ 708 h 1308"/>
                <a:gd name="T58" fmla="*/ 143 w 728"/>
                <a:gd name="T59" fmla="*/ 756 h 1308"/>
                <a:gd name="T60" fmla="*/ 155 w 728"/>
                <a:gd name="T61" fmla="*/ 760 h 1308"/>
                <a:gd name="T62" fmla="*/ 199 w 728"/>
                <a:gd name="T63" fmla="*/ 776 h 1308"/>
                <a:gd name="T64" fmla="*/ 135 w 728"/>
                <a:gd name="T65" fmla="*/ 796 h 1308"/>
                <a:gd name="T66" fmla="*/ 195 w 728"/>
                <a:gd name="T67" fmla="*/ 820 h 1308"/>
                <a:gd name="T68" fmla="*/ 171 w 728"/>
                <a:gd name="T69" fmla="*/ 852 h 1308"/>
                <a:gd name="T70" fmla="*/ 219 w 728"/>
                <a:gd name="T71" fmla="*/ 872 h 1308"/>
                <a:gd name="T72" fmla="*/ 223 w 728"/>
                <a:gd name="T73" fmla="*/ 884 h 1308"/>
                <a:gd name="T74" fmla="*/ 235 w 728"/>
                <a:gd name="T75" fmla="*/ 892 h 1308"/>
                <a:gd name="T76" fmla="*/ 243 w 728"/>
                <a:gd name="T77" fmla="*/ 932 h 1308"/>
                <a:gd name="T78" fmla="*/ 191 w 728"/>
                <a:gd name="T79" fmla="*/ 956 h 1308"/>
                <a:gd name="T80" fmla="*/ 199 w 728"/>
                <a:gd name="T81" fmla="*/ 992 h 1308"/>
                <a:gd name="T82" fmla="*/ 111 w 728"/>
                <a:gd name="T83" fmla="*/ 1016 h 1308"/>
                <a:gd name="T84" fmla="*/ 147 w 728"/>
                <a:gd name="T85" fmla="*/ 1040 h 1308"/>
                <a:gd name="T86" fmla="*/ 91 w 728"/>
                <a:gd name="T87" fmla="*/ 1084 h 1308"/>
                <a:gd name="T88" fmla="*/ 67 w 728"/>
                <a:gd name="T89" fmla="*/ 1092 h 1308"/>
                <a:gd name="T90" fmla="*/ 55 w 728"/>
                <a:gd name="T91" fmla="*/ 1116 h 1308"/>
                <a:gd name="T92" fmla="*/ 19 w 728"/>
                <a:gd name="T93" fmla="*/ 1148 h 1308"/>
                <a:gd name="T94" fmla="*/ 3 w 728"/>
                <a:gd name="T95" fmla="*/ 1172 h 1308"/>
                <a:gd name="T96" fmla="*/ 15 w 728"/>
                <a:gd name="T97" fmla="*/ 1180 h 1308"/>
                <a:gd name="T98" fmla="*/ 39 w 728"/>
                <a:gd name="T99" fmla="*/ 1188 h 1308"/>
                <a:gd name="T100" fmla="*/ 119 w 728"/>
                <a:gd name="T101" fmla="*/ 1224 h 1308"/>
                <a:gd name="T102" fmla="*/ 111 w 728"/>
                <a:gd name="T103" fmla="*/ 1308 h 130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28"/>
                <a:gd name="T157" fmla="*/ 0 h 1308"/>
                <a:gd name="T158" fmla="*/ 728 w 728"/>
                <a:gd name="T159" fmla="*/ 1308 h 130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28" h="1308">
                  <a:moveTo>
                    <a:pt x="659" y="0"/>
                  </a:moveTo>
                  <a:cubicBezTo>
                    <a:pt x="679" y="7"/>
                    <a:pt x="703" y="0"/>
                    <a:pt x="723" y="8"/>
                  </a:cubicBezTo>
                  <a:cubicBezTo>
                    <a:pt x="728" y="10"/>
                    <a:pt x="723" y="20"/>
                    <a:pt x="719" y="24"/>
                  </a:cubicBezTo>
                  <a:cubicBezTo>
                    <a:pt x="713" y="29"/>
                    <a:pt x="695" y="32"/>
                    <a:pt x="695" y="32"/>
                  </a:cubicBezTo>
                  <a:cubicBezTo>
                    <a:pt x="691" y="36"/>
                    <a:pt x="688" y="41"/>
                    <a:pt x="683" y="44"/>
                  </a:cubicBezTo>
                  <a:cubicBezTo>
                    <a:pt x="678" y="47"/>
                    <a:pt x="669" y="43"/>
                    <a:pt x="667" y="48"/>
                  </a:cubicBezTo>
                  <a:cubicBezTo>
                    <a:pt x="665" y="53"/>
                    <a:pt x="689" y="59"/>
                    <a:pt x="691" y="60"/>
                  </a:cubicBezTo>
                  <a:cubicBezTo>
                    <a:pt x="680" y="106"/>
                    <a:pt x="597" y="98"/>
                    <a:pt x="563" y="100"/>
                  </a:cubicBezTo>
                  <a:cubicBezTo>
                    <a:pt x="543" y="107"/>
                    <a:pt x="554" y="114"/>
                    <a:pt x="563" y="128"/>
                  </a:cubicBezTo>
                  <a:cubicBezTo>
                    <a:pt x="533" y="138"/>
                    <a:pt x="575" y="144"/>
                    <a:pt x="551" y="168"/>
                  </a:cubicBezTo>
                  <a:cubicBezTo>
                    <a:pt x="545" y="174"/>
                    <a:pt x="535" y="171"/>
                    <a:pt x="527" y="172"/>
                  </a:cubicBezTo>
                  <a:cubicBezTo>
                    <a:pt x="519" y="177"/>
                    <a:pt x="511" y="183"/>
                    <a:pt x="503" y="188"/>
                  </a:cubicBezTo>
                  <a:cubicBezTo>
                    <a:pt x="499" y="191"/>
                    <a:pt x="491" y="196"/>
                    <a:pt x="491" y="196"/>
                  </a:cubicBezTo>
                  <a:cubicBezTo>
                    <a:pt x="490" y="200"/>
                    <a:pt x="491" y="207"/>
                    <a:pt x="487" y="208"/>
                  </a:cubicBezTo>
                  <a:cubicBezTo>
                    <a:pt x="462" y="214"/>
                    <a:pt x="370" y="218"/>
                    <a:pt x="343" y="220"/>
                  </a:cubicBezTo>
                  <a:cubicBezTo>
                    <a:pt x="330" y="260"/>
                    <a:pt x="196" y="259"/>
                    <a:pt x="171" y="260"/>
                  </a:cubicBezTo>
                  <a:cubicBezTo>
                    <a:pt x="166" y="262"/>
                    <a:pt x="138" y="286"/>
                    <a:pt x="159" y="292"/>
                  </a:cubicBezTo>
                  <a:cubicBezTo>
                    <a:pt x="182" y="298"/>
                    <a:pt x="207" y="295"/>
                    <a:pt x="231" y="296"/>
                  </a:cubicBezTo>
                  <a:cubicBezTo>
                    <a:pt x="239" y="299"/>
                    <a:pt x="252" y="296"/>
                    <a:pt x="255" y="304"/>
                  </a:cubicBezTo>
                  <a:cubicBezTo>
                    <a:pt x="258" y="312"/>
                    <a:pt x="260" y="320"/>
                    <a:pt x="263" y="328"/>
                  </a:cubicBezTo>
                  <a:cubicBezTo>
                    <a:pt x="264" y="332"/>
                    <a:pt x="267" y="340"/>
                    <a:pt x="267" y="340"/>
                  </a:cubicBezTo>
                  <a:cubicBezTo>
                    <a:pt x="254" y="344"/>
                    <a:pt x="244" y="352"/>
                    <a:pt x="231" y="356"/>
                  </a:cubicBezTo>
                  <a:cubicBezTo>
                    <a:pt x="222" y="370"/>
                    <a:pt x="224" y="389"/>
                    <a:pt x="211" y="400"/>
                  </a:cubicBezTo>
                  <a:cubicBezTo>
                    <a:pt x="191" y="418"/>
                    <a:pt x="179" y="416"/>
                    <a:pt x="155" y="424"/>
                  </a:cubicBezTo>
                  <a:cubicBezTo>
                    <a:pt x="150" y="440"/>
                    <a:pt x="138" y="441"/>
                    <a:pt x="131" y="456"/>
                  </a:cubicBezTo>
                  <a:cubicBezTo>
                    <a:pt x="120" y="481"/>
                    <a:pt x="117" y="506"/>
                    <a:pt x="111" y="532"/>
                  </a:cubicBezTo>
                  <a:cubicBezTo>
                    <a:pt x="117" y="572"/>
                    <a:pt x="110" y="614"/>
                    <a:pt x="123" y="652"/>
                  </a:cubicBezTo>
                  <a:cubicBezTo>
                    <a:pt x="118" y="667"/>
                    <a:pt x="108" y="671"/>
                    <a:pt x="99" y="684"/>
                  </a:cubicBezTo>
                  <a:cubicBezTo>
                    <a:pt x="107" y="714"/>
                    <a:pt x="129" y="699"/>
                    <a:pt x="155" y="708"/>
                  </a:cubicBezTo>
                  <a:cubicBezTo>
                    <a:pt x="142" y="721"/>
                    <a:pt x="131" y="735"/>
                    <a:pt x="143" y="756"/>
                  </a:cubicBezTo>
                  <a:cubicBezTo>
                    <a:pt x="145" y="760"/>
                    <a:pt x="151" y="759"/>
                    <a:pt x="155" y="760"/>
                  </a:cubicBezTo>
                  <a:cubicBezTo>
                    <a:pt x="173" y="765"/>
                    <a:pt x="183" y="766"/>
                    <a:pt x="199" y="776"/>
                  </a:cubicBezTo>
                  <a:cubicBezTo>
                    <a:pt x="190" y="802"/>
                    <a:pt x="161" y="794"/>
                    <a:pt x="135" y="796"/>
                  </a:cubicBezTo>
                  <a:cubicBezTo>
                    <a:pt x="157" y="811"/>
                    <a:pt x="186" y="793"/>
                    <a:pt x="195" y="820"/>
                  </a:cubicBezTo>
                  <a:cubicBezTo>
                    <a:pt x="184" y="823"/>
                    <a:pt x="149" y="830"/>
                    <a:pt x="171" y="852"/>
                  </a:cubicBezTo>
                  <a:cubicBezTo>
                    <a:pt x="178" y="859"/>
                    <a:pt x="208" y="864"/>
                    <a:pt x="219" y="872"/>
                  </a:cubicBezTo>
                  <a:cubicBezTo>
                    <a:pt x="220" y="876"/>
                    <a:pt x="220" y="881"/>
                    <a:pt x="223" y="884"/>
                  </a:cubicBezTo>
                  <a:cubicBezTo>
                    <a:pt x="226" y="888"/>
                    <a:pt x="233" y="888"/>
                    <a:pt x="235" y="892"/>
                  </a:cubicBezTo>
                  <a:cubicBezTo>
                    <a:pt x="241" y="904"/>
                    <a:pt x="239" y="919"/>
                    <a:pt x="243" y="932"/>
                  </a:cubicBezTo>
                  <a:cubicBezTo>
                    <a:pt x="234" y="958"/>
                    <a:pt x="218" y="953"/>
                    <a:pt x="191" y="956"/>
                  </a:cubicBezTo>
                  <a:cubicBezTo>
                    <a:pt x="180" y="973"/>
                    <a:pt x="182" y="981"/>
                    <a:pt x="199" y="992"/>
                  </a:cubicBezTo>
                  <a:cubicBezTo>
                    <a:pt x="170" y="1011"/>
                    <a:pt x="132" y="985"/>
                    <a:pt x="111" y="1016"/>
                  </a:cubicBezTo>
                  <a:cubicBezTo>
                    <a:pt x="126" y="1026"/>
                    <a:pt x="137" y="1025"/>
                    <a:pt x="147" y="1040"/>
                  </a:cubicBezTo>
                  <a:cubicBezTo>
                    <a:pt x="140" y="1081"/>
                    <a:pt x="131" y="1079"/>
                    <a:pt x="91" y="1084"/>
                  </a:cubicBezTo>
                  <a:cubicBezTo>
                    <a:pt x="83" y="1087"/>
                    <a:pt x="75" y="1089"/>
                    <a:pt x="67" y="1092"/>
                  </a:cubicBezTo>
                  <a:cubicBezTo>
                    <a:pt x="59" y="1095"/>
                    <a:pt x="61" y="1109"/>
                    <a:pt x="55" y="1116"/>
                  </a:cubicBezTo>
                  <a:cubicBezTo>
                    <a:pt x="35" y="1138"/>
                    <a:pt x="37" y="1136"/>
                    <a:pt x="19" y="1148"/>
                  </a:cubicBezTo>
                  <a:cubicBezTo>
                    <a:pt x="14" y="1156"/>
                    <a:pt x="8" y="1164"/>
                    <a:pt x="3" y="1172"/>
                  </a:cubicBezTo>
                  <a:cubicBezTo>
                    <a:pt x="0" y="1176"/>
                    <a:pt x="11" y="1178"/>
                    <a:pt x="15" y="1180"/>
                  </a:cubicBezTo>
                  <a:cubicBezTo>
                    <a:pt x="23" y="1183"/>
                    <a:pt x="31" y="1185"/>
                    <a:pt x="39" y="1188"/>
                  </a:cubicBezTo>
                  <a:cubicBezTo>
                    <a:pt x="67" y="1197"/>
                    <a:pt x="94" y="1207"/>
                    <a:pt x="119" y="1224"/>
                  </a:cubicBezTo>
                  <a:cubicBezTo>
                    <a:pt x="119" y="1229"/>
                    <a:pt x="111" y="1286"/>
                    <a:pt x="111" y="1308"/>
                  </a:cubicBezTo>
                </a:path>
              </a:pathLst>
            </a:custGeom>
            <a:noFill/>
            <a:ln w="28575">
              <a:solidFill>
                <a:srgbClr val="6699FF"/>
              </a:solidFill>
              <a:round/>
              <a:headEnd/>
              <a:tailEnd type="triangle" w="med" len="med"/>
            </a:ln>
            <a:effectLst>
              <a:outerShdw dist="50800" dir="2700000" algn="ctr" rotWithShape="0">
                <a:schemeClr val="bg1"/>
              </a:outerShdw>
            </a:effectLst>
          </p:spPr>
          <p:txBody>
            <a:bodyPr anchor="ctr" anchorCtr="1"/>
            <a:lstStyle/>
            <a:p>
              <a:pPr>
                <a:defRPr/>
              </a:pPr>
              <a:endParaRPr lang="en-US" dirty="0">
                <a:latin typeface="Arial" pitchFamily="34" charset="0"/>
                <a:cs typeface="Arial" pitchFamily="34" charset="0"/>
              </a:endParaRPr>
            </a:p>
          </p:txBody>
        </p:sp>
        <p:sp>
          <p:nvSpPr>
            <p:cNvPr id="39" name="Freeform 44"/>
            <p:cNvSpPr>
              <a:spLocks/>
            </p:cNvSpPr>
            <p:nvPr/>
          </p:nvSpPr>
          <p:spPr bwMode="invGray">
            <a:xfrm>
              <a:off x="4456113" y="3797300"/>
              <a:ext cx="788988" cy="412750"/>
            </a:xfrm>
            <a:custGeom>
              <a:avLst/>
              <a:gdLst>
                <a:gd name="T0" fmla="*/ 497 w 497"/>
                <a:gd name="T1" fmla="*/ 0 h 260"/>
                <a:gd name="T2" fmla="*/ 393 w 497"/>
                <a:gd name="T3" fmla="*/ 24 h 260"/>
                <a:gd name="T4" fmla="*/ 257 w 497"/>
                <a:gd name="T5" fmla="*/ 80 h 260"/>
                <a:gd name="T6" fmla="*/ 197 w 497"/>
                <a:gd name="T7" fmla="*/ 92 h 260"/>
                <a:gd name="T8" fmla="*/ 173 w 497"/>
                <a:gd name="T9" fmla="*/ 100 h 260"/>
                <a:gd name="T10" fmla="*/ 153 w 497"/>
                <a:gd name="T11" fmla="*/ 104 h 260"/>
                <a:gd name="T12" fmla="*/ 129 w 497"/>
                <a:gd name="T13" fmla="*/ 112 h 260"/>
                <a:gd name="T14" fmla="*/ 81 w 497"/>
                <a:gd name="T15" fmla="*/ 148 h 260"/>
                <a:gd name="T16" fmla="*/ 25 w 497"/>
                <a:gd name="T17" fmla="*/ 156 h 260"/>
                <a:gd name="T18" fmla="*/ 21 w 497"/>
                <a:gd name="T19" fmla="*/ 180 h 260"/>
                <a:gd name="T20" fmla="*/ 13 w 497"/>
                <a:gd name="T21" fmla="*/ 196 h 260"/>
                <a:gd name="T22" fmla="*/ 25 w 497"/>
                <a:gd name="T23" fmla="*/ 220 h 260"/>
                <a:gd name="T24" fmla="*/ 45 w 497"/>
                <a:gd name="T25" fmla="*/ 260 h 2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7"/>
                <a:gd name="T40" fmla="*/ 0 h 260"/>
                <a:gd name="T41" fmla="*/ 497 w 497"/>
                <a:gd name="T42" fmla="*/ 260 h 2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7" h="260">
                  <a:moveTo>
                    <a:pt x="497" y="0"/>
                  </a:moveTo>
                  <a:cubicBezTo>
                    <a:pt x="465" y="21"/>
                    <a:pt x="426" y="2"/>
                    <a:pt x="393" y="24"/>
                  </a:cubicBezTo>
                  <a:cubicBezTo>
                    <a:pt x="359" y="75"/>
                    <a:pt x="314" y="69"/>
                    <a:pt x="257" y="80"/>
                  </a:cubicBezTo>
                  <a:cubicBezTo>
                    <a:pt x="180" y="95"/>
                    <a:pt x="267" y="82"/>
                    <a:pt x="197" y="92"/>
                  </a:cubicBezTo>
                  <a:cubicBezTo>
                    <a:pt x="189" y="95"/>
                    <a:pt x="181" y="98"/>
                    <a:pt x="173" y="100"/>
                  </a:cubicBezTo>
                  <a:cubicBezTo>
                    <a:pt x="166" y="101"/>
                    <a:pt x="160" y="102"/>
                    <a:pt x="153" y="104"/>
                  </a:cubicBezTo>
                  <a:cubicBezTo>
                    <a:pt x="145" y="106"/>
                    <a:pt x="129" y="112"/>
                    <a:pt x="129" y="112"/>
                  </a:cubicBezTo>
                  <a:cubicBezTo>
                    <a:pt x="115" y="126"/>
                    <a:pt x="98" y="137"/>
                    <a:pt x="81" y="148"/>
                  </a:cubicBezTo>
                  <a:cubicBezTo>
                    <a:pt x="65" y="158"/>
                    <a:pt x="25" y="156"/>
                    <a:pt x="25" y="156"/>
                  </a:cubicBezTo>
                  <a:cubicBezTo>
                    <a:pt x="11" y="165"/>
                    <a:pt x="0" y="173"/>
                    <a:pt x="21" y="180"/>
                  </a:cubicBezTo>
                  <a:cubicBezTo>
                    <a:pt x="22" y="184"/>
                    <a:pt x="33" y="203"/>
                    <a:pt x="13" y="196"/>
                  </a:cubicBezTo>
                  <a:cubicBezTo>
                    <a:pt x="14" y="203"/>
                    <a:pt x="20" y="209"/>
                    <a:pt x="25" y="220"/>
                  </a:cubicBezTo>
                  <a:cubicBezTo>
                    <a:pt x="31" y="229"/>
                    <a:pt x="45" y="250"/>
                    <a:pt x="45" y="260"/>
                  </a:cubicBezTo>
                </a:path>
              </a:pathLst>
            </a:custGeom>
            <a:noFill/>
            <a:ln w="28575">
              <a:solidFill>
                <a:srgbClr val="6699FF"/>
              </a:solidFill>
              <a:round/>
              <a:headEnd/>
              <a:tailEnd/>
            </a:ln>
            <a:effectLst>
              <a:outerShdw dist="50800" dir="2700000" algn="ctr" rotWithShape="0">
                <a:schemeClr val="bg1"/>
              </a:outerShdw>
            </a:effectLst>
          </p:spPr>
          <p:txBody>
            <a:bodyPr anchor="ctr" anchorCtr="1"/>
            <a:lstStyle/>
            <a:p>
              <a:pPr>
                <a:defRPr/>
              </a:pPr>
              <a:endParaRPr lang="en-US" dirty="0">
                <a:latin typeface="Arial" pitchFamily="34" charset="0"/>
                <a:cs typeface="Arial" pitchFamily="34" charset="0"/>
              </a:endParaRPr>
            </a:p>
          </p:txBody>
        </p:sp>
      </p:grpSp>
      <p:grpSp>
        <p:nvGrpSpPr>
          <p:cNvPr id="6" name="Group 57"/>
          <p:cNvGrpSpPr>
            <a:grpSpLocks/>
          </p:cNvGrpSpPr>
          <p:nvPr/>
        </p:nvGrpSpPr>
        <p:grpSpPr bwMode="auto">
          <a:xfrm>
            <a:off x="3943350" y="3316288"/>
            <a:ext cx="2724150" cy="2840037"/>
            <a:chOff x="3943350" y="3316288"/>
            <a:chExt cx="2724150" cy="2840037"/>
          </a:xfrm>
        </p:grpSpPr>
        <p:sp>
          <p:nvSpPr>
            <p:cNvPr id="32" name="Freeform 9"/>
            <p:cNvSpPr>
              <a:spLocks/>
            </p:cNvSpPr>
            <p:nvPr/>
          </p:nvSpPr>
          <p:spPr bwMode="invGray">
            <a:xfrm>
              <a:off x="4185106" y="3505722"/>
              <a:ext cx="2482394" cy="2650603"/>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120 w 1472"/>
                <a:gd name="connsiteY9" fmla="*/ 1443 h 1470"/>
                <a:gd name="connsiteX10" fmla="*/ 0 w 1472"/>
                <a:gd name="connsiteY10" fmla="*/ 1470 h 1470"/>
                <a:gd name="connsiteX0" fmla="*/ 560 w 1352"/>
                <a:gd name="connsiteY0" fmla="*/ 0 h 1547"/>
                <a:gd name="connsiteX1" fmla="*/ 752 w 1352"/>
                <a:gd name="connsiteY1" fmla="*/ 96 h 1547"/>
                <a:gd name="connsiteX2" fmla="*/ 800 w 1352"/>
                <a:gd name="connsiteY2" fmla="*/ 288 h 1547"/>
                <a:gd name="connsiteX3" fmla="*/ 848 w 1352"/>
                <a:gd name="connsiteY3" fmla="*/ 384 h 1547"/>
                <a:gd name="connsiteX4" fmla="*/ 1040 w 1352"/>
                <a:gd name="connsiteY4" fmla="*/ 528 h 1547"/>
                <a:gd name="connsiteX5" fmla="*/ 1136 w 1352"/>
                <a:gd name="connsiteY5" fmla="*/ 672 h 1547"/>
                <a:gd name="connsiteX6" fmla="*/ 1328 w 1352"/>
                <a:gd name="connsiteY6" fmla="*/ 864 h 1547"/>
                <a:gd name="connsiteX7" fmla="*/ 1280 w 1352"/>
                <a:gd name="connsiteY7" fmla="*/ 1104 h 1547"/>
                <a:gd name="connsiteX8" fmla="*/ 1040 w 1352"/>
                <a:gd name="connsiteY8" fmla="*/ 1200 h 1547"/>
                <a:gd name="connsiteX9" fmla="*/ 0 w 1352"/>
                <a:gd name="connsiteY9" fmla="*/ 1443 h 1547"/>
                <a:gd name="connsiteX10" fmla="*/ 63 w 1352"/>
                <a:gd name="connsiteY10" fmla="*/ 1547 h 1547"/>
                <a:gd name="connsiteX0" fmla="*/ 793 w 1585"/>
                <a:gd name="connsiteY0" fmla="*/ 0 h 1670"/>
                <a:gd name="connsiteX1" fmla="*/ 985 w 1585"/>
                <a:gd name="connsiteY1" fmla="*/ 96 h 1670"/>
                <a:gd name="connsiteX2" fmla="*/ 1033 w 1585"/>
                <a:gd name="connsiteY2" fmla="*/ 288 h 1670"/>
                <a:gd name="connsiteX3" fmla="*/ 1081 w 1585"/>
                <a:gd name="connsiteY3" fmla="*/ 384 h 1670"/>
                <a:gd name="connsiteX4" fmla="*/ 1273 w 1585"/>
                <a:gd name="connsiteY4" fmla="*/ 528 h 1670"/>
                <a:gd name="connsiteX5" fmla="*/ 1369 w 1585"/>
                <a:gd name="connsiteY5" fmla="*/ 672 h 1670"/>
                <a:gd name="connsiteX6" fmla="*/ 1561 w 1585"/>
                <a:gd name="connsiteY6" fmla="*/ 864 h 1670"/>
                <a:gd name="connsiteX7" fmla="*/ 1513 w 1585"/>
                <a:gd name="connsiteY7" fmla="*/ 1104 h 1670"/>
                <a:gd name="connsiteX8" fmla="*/ 1273 w 1585"/>
                <a:gd name="connsiteY8" fmla="*/ 1200 h 1670"/>
                <a:gd name="connsiteX9" fmla="*/ 233 w 1585"/>
                <a:gd name="connsiteY9" fmla="*/ 1443 h 1670"/>
                <a:gd name="connsiteX10" fmla="*/ 21 w 1585"/>
                <a:gd name="connsiteY10" fmla="*/ 1670 h 1670"/>
                <a:gd name="connsiteX0" fmla="*/ 772 w 1564"/>
                <a:gd name="connsiteY0" fmla="*/ 0 h 1670"/>
                <a:gd name="connsiteX1" fmla="*/ 964 w 1564"/>
                <a:gd name="connsiteY1" fmla="*/ 96 h 1670"/>
                <a:gd name="connsiteX2" fmla="*/ 1012 w 1564"/>
                <a:gd name="connsiteY2" fmla="*/ 288 h 1670"/>
                <a:gd name="connsiteX3" fmla="*/ 1060 w 1564"/>
                <a:gd name="connsiteY3" fmla="*/ 384 h 1670"/>
                <a:gd name="connsiteX4" fmla="*/ 1252 w 1564"/>
                <a:gd name="connsiteY4" fmla="*/ 528 h 1670"/>
                <a:gd name="connsiteX5" fmla="*/ 1348 w 1564"/>
                <a:gd name="connsiteY5" fmla="*/ 672 h 1670"/>
                <a:gd name="connsiteX6" fmla="*/ 1540 w 1564"/>
                <a:gd name="connsiteY6" fmla="*/ 864 h 1670"/>
                <a:gd name="connsiteX7" fmla="*/ 1492 w 1564"/>
                <a:gd name="connsiteY7" fmla="*/ 1104 h 1670"/>
                <a:gd name="connsiteX8" fmla="*/ 1252 w 1564"/>
                <a:gd name="connsiteY8" fmla="*/ 1200 h 1670"/>
                <a:gd name="connsiteX9" fmla="*/ 212 w 1564"/>
                <a:gd name="connsiteY9" fmla="*/ 1443 h 1670"/>
                <a:gd name="connsiteX10" fmla="*/ 278 w 1564"/>
                <a:gd name="connsiteY10" fmla="*/ 1600 h 1670"/>
                <a:gd name="connsiteX11" fmla="*/ 0 w 1564"/>
                <a:gd name="connsiteY11" fmla="*/ 1670 h 1670"/>
                <a:gd name="connsiteX0" fmla="*/ 772 w 1564"/>
                <a:gd name="connsiteY0" fmla="*/ 0 h 1670"/>
                <a:gd name="connsiteX1" fmla="*/ 964 w 1564"/>
                <a:gd name="connsiteY1" fmla="*/ 96 h 1670"/>
                <a:gd name="connsiteX2" fmla="*/ 1012 w 1564"/>
                <a:gd name="connsiteY2" fmla="*/ 288 h 1670"/>
                <a:gd name="connsiteX3" fmla="*/ 1060 w 1564"/>
                <a:gd name="connsiteY3" fmla="*/ 384 h 1670"/>
                <a:gd name="connsiteX4" fmla="*/ 1252 w 1564"/>
                <a:gd name="connsiteY4" fmla="*/ 528 h 1670"/>
                <a:gd name="connsiteX5" fmla="*/ 1348 w 1564"/>
                <a:gd name="connsiteY5" fmla="*/ 672 h 1670"/>
                <a:gd name="connsiteX6" fmla="*/ 1540 w 1564"/>
                <a:gd name="connsiteY6" fmla="*/ 864 h 1670"/>
                <a:gd name="connsiteX7" fmla="*/ 1492 w 1564"/>
                <a:gd name="connsiteY7" fmla="*/ 1104 h 1670"/>
                <a:gd name="connsiteX8" fmla="*/ 1252 w 1564"/>
                <a:gd name="connsiteY8" fmla="*/ 1200 h 1670"/>
                <a:gd name="connsiteX9" fmla="*/ 212 w 1564"/>
                <a:gd name="connsiteY9" fmla="*/ 1443 h 1670"/>
                <a:gd name="connsiteX10" fmla="*/ 278 w 1564"/>
                <a:gd name="connsiteY10" fmla="*/ 1600 h 1670"/>
                <a:gd name="connsiteX11" fmla="*/ 0 w 1564"/>
                <a:gd name="connsiteY11" fmla="*/ 1670 h 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4" h="1670">
                  <a:moveTo>
                    <a:pt x="772" y="0"/>
                  </a:moveTo>
                  <a:cubicBezTo>
                    <a:pt x="802" y="20"/>
                    <a:pt x="924" y="48"/>
                    <a:pt x="964" y="96"/>
                  </a:cubicBezTo>
                  <a:cubicBezTo>
                    <a:pt x="1004" y="144"/>
                    <a:pt x="996" y="240"/>
                    <a:pt x="1012" y="288"/>
                  </a:cubicBezTo>
                  <a:cubicBezTo>
                    <a:pt x="1028" y="336"/>
                    <a:pt x="1020" y="344"/>
                    <a:pt x="1060" y="384"/>
                  </a:cubicBezTo>
                  <a:cubicBezTo>
                    <a:pt x="1100" y="424"/>
                    <a:pt x="1204" y="480"/>
                    <a:pt x="1252" y="528"/>
                  </a:cubicBezTo>
                  <a:cubicBezTo>
                    <a:pt x="1300" y="576"/>
                    <a:pt x="1300" y="616"/>
                    <a:pt x="1348" y="672"/>
                  </a:cubicBezTo>
                  <a:cubicBezTo>
                    <a:pt x="1396" y="728"/>
                    <a:pt x="1516" y="792"/>
                    <a:pt x="1540" y="864"/>
                  </a:cubicBezTo>
                  <a:cubicBezTo>
                    <a:pt x="1564" y="936"/>
                    <a:pt x="1540" y="1048"/>
                    <a:pt x="1492" y="1104"/>
                  </a:cubicBezTo>
                  <a:cubicBezTo>
                    <a:pt x="1444" y="1160"/>
                    <a:pt x="1465" y="1144"/>
                    <a:pt x="1252" y="1200"/>
                  </a:cubicBezTo>
                  <a:cubicBezTo>
                    <a:pt x="1039" y="1256"/>
                    <a:pt x="374" y="1376"/>
                    <a:pt x="212" y="1443"/>
                  </a:cubicBezTo>
                  <a:cubicBezTo>
                    <a:pt x="255" y="1552"/>
                    <a:pt x="313" y="1562"/>
                    <a:pt x="278" y="1600"/>
                  </a:cubicBezTo>
                  <a:cubicBezTo>
                    <a:pt x="243" y="1638"/>
                    <a:pt x="22" y="1648"/>
                    <a:pt x="0" y="1670"/>
                  </a:cubicBezTo>
                </a:path>
              </a:pathLst>
            </a:custGeom>
            <a:noFill/>
            <a:ln w="28575" cap="flat" cmpd="sng">
              <a:solidFill>
                <a:schemeClr val="folHlink"/>
              </a:solidFill>
              <a:prstDash val="solid"/>
              <a:round/>
              <a:headEnd type="none" w="med" len="med"/>
              <a:tailEnd type="none" w="med" len="med"/>
            </a:ln>
            <a:effectLst>
              <a:glow rad="139700">
                <a:schemeClr val="accent4">
                  <a:satMod val="175000"/>
                  <a:alpha val="40000"/>
                </a:schemeClr>
              </a:glow>
              <a:outerShdw blurRad="50800" dist="50800" dir="5400000" algn="ctr" rotWithShape="0">
                <a:schemeClr val="bg1"/>
              </a:outerShdw>
            </a:effectLst>
          </p:spPr>
          <p:txBody>
            <a:bodyPr rot="10800000" vert="eaVert" wrap="none">
              <a:spAutoFit/>
            </a:bodyPr>
            <a:lstStyle/>
            <a:p>
              <a:pPr>
                <a:defRPr/>
              </a:pPr>
              <a:endParaRPr lang="en-US" dirty="0">
                <a:latin typeface="Arial" pitchFamily="34" charset="0"/>
                <a:cs typeface="Arial" pitchFamily="34" charset="0"/>
              </a:endParaRPr>
            </a:p>
          </p:txBody>
        </p:sp>
        <p:sp>
          <p:nvSpPr>
            <p:cNvPr id="35" name="Freeform 34"/>
            <p:cNvSpPr/>
            <p:nvPr/>
          </p:nvSpPr>
          <p:spPr bwMode="invGray">
            <a:xfrm>
              <a:off x="5313653" y="3316288"/>
              <a:ext cx="234736" cy="212082"/>
            </a:xfrm>
            <a:custGeom>
              <a:avLst/>
              <a:gdLst>
                <a:gd name="connsiteX0" fmla="*/ 0 w 234779"/>
                <a:gd name="connsiteY0" fmla="*/ 2059 h 212124"/>
                <a:gd name="connsiteX1" fmla="*/ 111211 w 234779"/>
                <a:gd name="connsiteY1" fmla="*/ 14416 h 212124"/>
                <a:gd name="connsiteX2" fmla="*/ 166817 w 234779"/>
                <a:gd name="connsiteY2" fmla="*/ 88556 h 212124"/>
                <a:gd name="connsiteX3" fmla="*/ 234779 w 234779"/>
                <a:gd name="connsiteY3" fmla="*/ 212124 h 212124"/>
              </a:gdLst>
              <a:ahLst/>
              <a:cxnLst>
                <a:cxn ang="0">
                  <a:pos x="connsiteX0" y="connsiteY0"/>
                </a:cxn>
                <a:cxn ang="0">
                  <a:pos x="connsiteX1" y="connsiteY1"/>
                </a:cxn>
                <a:cxn ang="0">
                  <a:pos x="connsiteX2" y="connsiteY2"/>
                </a:cxn>
                <a:cxn ang="0">
                  <a:pos x="connsiteX3" y="connsiteY3"/>
                </a:cxn>
              </a:cxnLst>
              <a:rect l="l" t="t" r="r" b="b"/>
              <a:pathLst>
                <a:path w="234779" h="212124">
                  <a:moveTo>
                    <a:pt x="0" y="2059"/>
                  </a:moveTo>
                  <a:cubicBezTo>
                    <a:pt x="41704" y="1029"/>
                    <a:pt x="83408" y="0"/>
                    <a:pt x="111211" y="14416"/>
                  </a:cubicBezTo>
                  <a:cubicBezTo>
                    <a:pt x="139014" y="28832"/>
                    <a:pt x="146222" y="55605"/>
                    <a:pt x="166817" y="88556"/>
                  </a:cubicBezTo>
                  <a:cubicBezTo>
                    <a:pt x="187412" y="121507"/>
                    <a:pt x="211095" y="166815"/>
                    <a:pt x="234779" y="212124"/>
                  </a:cubicBezTo>
                </a:path>
              </a:pathLst>
            </a:custGeom>
            <a:noFill/>
            <a:ln w="38100" cap="flat" cmpd="sng" algn="ctr">
              <a:solidFill>
                <a:srgbClr val="00B0F0"/>
              </a:solidFill>
              <a:prstDash val="sysDot"/>
              <a:round/>
              <a:headEnd type="none" w="med" len="med"/>
              <a:tailEnd type="none" w="med" len="med"/>
            </a:ln>
            <a:effectLst>
              <a:glow rad="139700">
                <a:schemeClr val="accent4">
                  <a:satMod val="175000"/>
                  <a:alpha val="40000"/>
                </a:schemeClr>
              </a:glow>
              <a:outerShdw blurRad="50800" dist="50800" dir="5400000" algn="ctr" rotWithShape="0">
                <a:schemeClr val="bg1"/>
              </a:outerShdw>
            </a:effectLst>
          </p:spPr>
          <p:txBody>
            <a:bodyPr anchor="ctr" anchorCtr="1"/>
            <a:lstStyle/>
            <a:p>
              <a:pPr>
                <a:defRPr/>
              </a:pPr>
              <a:endParaRPr lang="en-US" dirty="0">
                <a:effectLst>
                  <a:outerShdw blurRad="38100" dist="38100" dir="2700000" algn="tl">
                    <a:srgbClr val="000000">
                      <a:alpha val="43137"/>
                    </a:srgbClr>
                  </a:outerShdw>
                </a:effectLst>
                <a:latin typeface="Arial" pitchFamily="34" charset="0"/>
                <a:cs typeface="Arial" pitchFamily="34" charset="0"/>
              </a:endParaRPr>
            </a:p>
          </p:txBody>
        </p:sp>
        <p:sp>
          <p:nvSpPr>
            <p:cNvPr id="36" name="Freeform 35"/>
            <p:cNvSpPr/>
            <p:nvPr/>
          </p:nvSpPr>
          <p:spPr bwMode="invGray">
            <a:xfrm>
              <a:off x="3943350" y="5941965"/>
              <a:ext cx="615440" cy="92399"/>
            </a:xfrm>
            <a:custGeom>
              <a:avLst/>
              <a:gdLst>
                <a:gd name="connsiteX0" fmla="*/ 727441 w 727441"/>
                <a:gd name="connsiteY0" fmla="*/ 0 h 118974"/>
                <a:gd name="connsiteX1" fmla="*/ 673053 w 727441"/>
                <a:gd name="connsiteY1" fmla="*/ 23795 h 118974"/>
                <a:gd name="connsiteX2" fmla="*/ 581273 w 727441"/>
                <a:gd name="connsiteY2" fmla="*/ 6799 h 118974"/>
                <a:gd name="connsiteX3" fmla="*/ 465698 w 727441"/>
                <a:gd name="connsiteY3" fmla="*/ 16997 h 118974"/>
                <a:gd name="connsiteX4" fmla="*/ 367120 w 727441"/>
                <a:gd name="connsiteY4" fmla="*/ 50989 h 118974"/>
                <a:gd name="connsiteX5" fmla="*/ 316131 w 727441"/>
                <a:gd name="connsiteY5" fmla="*/ 81583 h 118974"/>
                <a:gd name="connsiteX6" fmla="*/ 244747 w 727441"/>
                <a:gd name="connsiteY6" fmla="*/ 64586 h 118974"/>
                <a:gd name="connsiteX7" fmla="*/ 190358 w 727441"/>
                <a:gd name="connsiteY7" fmla="*/ 13597 h 118974"/>
                <a:gd name="connsiteX8" fmla="*/ 118974 w 727441"/>
                <a:gd name="connsiteY8" fmla="*/ 44191 h 118974"/>
                <a:gd name="connsiteX9" fmla="*/ 61187 w 727441"/>
                <a:gd name="connsiteY9" fmla="*/ 84982 h 118974"/>
                <a:gd name="connsiteX10" fmla="*/ 0 w 727441"/>
                <a:gd name="connsiteY10" fmla="*/ 118974 h 118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7441" h="118974">
                  <a:moveTo>
                    <a:pt x="727441" y="0"/>
                  </a:moveTo>
                  <a:cubicBezTo>
                    <a:pt x="712427" y="11331"/>
                    <a:pt x="697414" y="22662"/>
                    <a:pt x="673053" y="23795"/>
                  </a:cubicBezTo>
                  <a:cubicBezTo>
                    <a:pt x="648692" y="24928"/>
                    <a:pt x="615832" y="7932"/>
                    <a:pt x="581273" y="6799"/>
                  </a:cubicBezTo>
                  <a:cubicBezTo>
                    <a:pt x="546714" y="5666"/>
                    <a:pt x="501390" y="9632"/>
                    <a:pt x="465698" y="16997"/>
                  </a:cubicBezTo>
                  <a:cubicBezTo>
                    <a:pt x="430006" y="24362"/>
                    <a:pt x="392048" y="40225"/>
                    <a:pt x="367120" y="50989"/>
                  </a:cubicBezTo>
                  <a:cubicBezTo>
                    <a:pt x="342192" y="61753"/>
                    <a:pt x="336527" y="79317"/>
                    <a:pt x="316131" y="81583"/>
                  </a:cubicBezTo>
                  <a:cubicBezTo>
                    <a:pt x="295735" y="83849"/>
                    <a:pt x="265709" y="75917"/>
                    <a:pt x="244747" y="64586"/>
                  </a:cubicBezTo>
                  <a:cubicBezTo>
                    <a:pt x="223785" y="53255"/>
                    <a:pt x="211320" y="16996"/>
                    <a:pt x="190358" y="13597"/>
                  </a:cubicBezTo>
                  <a:cubicBezTo>
                    <a:pt x="169396" y="10198"/>
                    <a:pt x="140502" y="32294"/>
                    <a:pt x="118974" y="44191"/>
                  </a:cubicBezTo>
                  <a:cubicBezTo>
                    <a:pt x="97446" y="56088"/>
                    <a:pt x="81016" y="72518"/>
                    <a:pt x="61187" y="84982"/>
                  </a:cubicBezTo>
                  <a:cubicBezTo>
                    <a:pt x="41358" y="97446"/>
                    <a:pt x="20679" y="108210"/>
                    <a:pt x="0" y="118974"/>
                  </a:cubicBezTo>
                </a:path>
              </a:pathLst>
            </a:custGeom>
            <a:noFill/>
            <a:ln w="28575" cap="flat" cmpd="sng">
              <a:solidFill>
                <a:schemeClr val="folHlink"/>
              </a:solidFill>
              <a:prstDash val="solid"/>
              <a:round/>
              <a:headEnd type="none" w="med" len="med"/>
              <a:tailEnd type="none" w="med" len="med"/>
            </a:ln>
            <a:effectLst>
              <a:glow rad="139700">
                <a:schemeClr val="accent4">
                  <a:satMod val="175000"/>
                  <a:alpha val="40000"/>
                </a:schemeClr>
              </a:glow>
              <a:outerShdw blurRad="50800" dist="50800" dir="5400000" algn="ctr" rotWithShape="0">
                <a:schemeClr val="bg1"/>
              </a:outerShdw>
            </a:effectLst>
          </p:spPr>
          <p:txBody>
            <a:bodyPr rot="10800000" vert="eaVert" wrap="none">
              <a:spAutoFit/>
            </a:bodyPr>
            <a:lstStyle/>
            <a:p>
              <a:pPr>
                <a:defRPr/>
              </a:pPr>
              <a:endParaRPr lang="en-US" dirty="0">
                <a:latin typeface="Arial" pitchFamily="34" charset="0"/>
                <a:cs typeface="Arial" pitchFamily="34" charset="0"/>
              </a:endParaRPr>
            </a:p>
          </p:txBody>
        </p:sp>
      </p:grpSp>
      <p:grpSp>
        <p:nvGrpSpPr>
          <p:cNvPr id="7" name="Group 33"/>
          <p:cNvGrpSpPr>
            <a:grpSpLocks/>
          </p:cNvGrpSpPr>
          <p:nvPr/>
        </p:nvGrpSpPr>
        <p:grpSpPr bwMode="auto">
          <a:xfrm>
            <a:off x="3362325" y="3035936"/>
            <a:ext cx="1846263" cy="2726689"/>
            <a:chOff x="3362323" y="3035300"/>
            <a:chExt cx="1846265" cy="2727326"/>
          </a:xfrm>
        </p:grpSpPr>
        <p:grpSp>
          <p:nvGrpSpPr>
            <p:cNvPr id="8" name="Group 29"/>
            <p:cNvGrpSpPr>
              <a:grpSpLocks/>
            </p:cNvGrpSpPr>
            <p:nvPr/>
          </p:nvGrpSpPr>
          <p:grpSpPr bwMode="auto">
            <a:xfrm>
              <a:off x="3362323" y="3035300"/>
              <a:ext cx="1846265" cy="2727326"/>
              <a:chOff x="3362323" y="3035300"/>
              <a:chExt cx="1846265" cy="2727326"/>
            </a:xfrm>
          </p:grpSpPr>
          <p:sp>
            <p:nvSpPr>
              <p:cNvPr id="53" name="Freeform 9"/>
              <p:cNvSpPr>
                <a:spLocks/>
              </p:cNvSpPr>
              <p:nvPr/>
            </p:nvSpPr>
            <p:spPr bwMode="auto">
              <a:xfrm>
                <a:off x="3362323" y="4752978"/>
                <a:ext cx="838203" cy="1009648"/>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051 w 1054"/>
                  <a:gd name="connsiteY0" fmla="*/ 0 h 1713"/>
                  <a:gd name="connsiteX1" fmla="*/ 943 w 1054"/>
                  <a:gd name="connsiteY1" fmla="*/ 161 h 1713"/>
                  <a:gd name="connsiteX2" fmla="*/ 636 w 1054"/>
                  <a:gd name="connsiteY2" fmla="*/ 303 h 1713"/>
                  <a:gd name="connsiteX3" fmla="*/ 395 w 1054"/>
                  <a:gd name="connsiteY3" fmla="*/ 476 h 1713"/>
                  <a:gd name="connsiteX4" fmla="*/ 324 w 1054"/>
                  <a:gd name="connsiteY4" fmla="*/ 540 h 1713"/>
                  <a:gd name="connsiteX5" fmla="*/ 69 w 1054"/>
                  <a:gd name="connsiteY5" fmla="*/ 666 h 1713"/>
                  <a:gd name="connsiteX6" fmla="*/ 0 w 1054"/>
                  <a:gd name="connsiteY6" fmla="*/ 1052 h 1713"/>
                  <a:gd name="connsiteX7" fmla="*/ 303 w 1054"/>
                  <a:gd name="connsiteY7" fmla="*/ 1148 h 1713"/>
                  <a:gd name="connsiteX8" fmla="*/ 276 w 1054"/>
                  <a:gd name="connsiteY8" fmla="*/ 1563 h 1713"/>
                  <a:gd name="connsiteX9" fmla="*/ 613 w 1054"/>
                  <a:gd name="connsiteY9" fmla="*/ 1590 h 1713"/>
                  <a:gd name="connsiteX10" fmla="*/ 607 w 1054"/>
                  <a:gd name="connsiteY10" fmla="*/ 1713 h 1713"/>
                  <a:gd name="connsiteX0" fmla="*/ 943 w 943"/>
                  <a:gd name="connsiteY0" fmla="*/ 0 h 1552"/>
                  <a:gd name="connsiteX1" fmla="*/ 636 w 943"/>
                  <a:gd name="connsiteY1" fmla="*/ 142 h 1552"/>
                  <a:gd name="connsiteX2" fmla="*/ 395 w 943"/>
                  <a:gd name="connsiteY2" fmla="*/ 315 h 1552"/>
                  <a:gd name="connsiteX3" fmla="*/ 324 w 943"/>
                  <a:gd name="connsiteY3" fmla="*/ 379 h 1552"/>
                  <a:gd name="connsiteX4" fmla="*/ 69 w 943"/>
                  <a:gd name="connsiteY4" fmla="*/ 505 h 1552"/>
                  <a:gd name="connsiteX5" fmla="*/ 0 w 943"/>
                  <a:gd name="connsiteY5" fmla="*/ 891 h 1552"/>
                  <a:gd name="connsiteX6" fmla="*/ 303 w 943"/>
                  <a:gd name="connsiteY6" fmla="*/ 987 h 1552"/>
                  <a:gd name="connsiteX7" fmla="*/ 276 w 943"/>
                  <a:gd name="connsiteY7" fmla="*/ 1402 h 1552"/>
                  <a:gd name="connsiteX8" fmla="*/ 613 w 943"/>
                  <a:gd name="connsiteY8" fmla="*/ 1429 h 1552"/>
                  <a:gd name="connsiteX9" fmla="*/ 607 w 943"/>
                  <a:gd name="connsiteY9" fmla="*/ 1552 h 1552"/>
                  <a:gd name="connsiteX0" fmla="*/ 636 w 636"/>
                  <a:gd name="connsiteY0" fmla="*/ 0 h 1410"/>
                  <a:gd name="connsiteX1" fmla="*/ 395 w 636"/>
                  <a:gd name="connsiteY1" fmla="*/ 173 h 1410"/>
                  <a:gd name="connsiteX2" fmla="*/ 324 w 636"/>
                  <a:gd name="connsiteY2" fmla="*/ 237 h 1410"/>
                  <a:gd name="connsiteX3" fmla="*/ 69 w 636"/>
                  <a:gd name="connsiteY3" fmla="*/ 363 h 1410"/>
                  <a:gd name="connsiteX4" fmla="*/ 0 w 636"/>
                  <a:gd name="connsiteY4" fmla="*/ 749 h 1410"/>
                  <a:gd name="connsiteX5" fmla="*/ 303 w 636"/>
                  <a:gd name="connsiteY5" fmla="*/ 845 h 1410"/>
                  <a:gd name="connsiteX6" fmla="*/ 276 w 636"/>
                  <a:gd name="connsiteY6" fmla="*/ 1260 h 1410"/>
                  <a:gd name="connsiteX7" fmla="*/ 613 w 636"/>
                  <a:gd name="connsiteY7" fmla="*/ 1287 h 1410"/>
                  <a:gd name="connsiteX8" fmla="*/ 607 w 636"/>
                  <a:gd name="connsiteY8" fmla="*/ 1410 h 1410"/>
                  <a:gd name="connsiteX0" fmla="*/ 395 w 613"/>
                  <a:gd name="connsiteY0" fmla="*/ 0 h 1237"/>
                  <a:gd name="connsiteX1" fmla="*/ 324 w 613"/>
                  <a:gd name="connsiteY1" fmla="*/ 64 h 1237"/>
                  <a:gd name="connsiteX2" fmla="*/ 69 w 613"/>
                  <a:gd name="connsiteY2" fmla="*/ 190 h 1237"/>
                  <a:gd name="connsiteX3" fmla="*/ 0 w 613"/>
                  <a:gd name="connsiteY3" fmla="*/ 576 h 1237"/>
                  <a:gd name="connsiteX4" fmla="*/ 303 w 613"/>
                  <a:gd name="connsiteY4" fmla="*/ 672 h 1237"/>
                  <a:gd name="connsiteX5" fmla="*/ 276 w 613"/>
                  <a:gd name="connsiteY5" fmla="*/ 1087 h 1237"/>
                  <a:gd name="connsiteX6" fmla="*/ 613 w 613"/>
                  <a:gd name="connsiteY6" fmla="*/ 1114 h 1237"/>
                  <a:gd name="connsiteX7" fmla="*/ 607 w 613"/>
                  <a:gd name="connsiteY7" fmla="*/ 1237 h 1237"/>
                  <a:gd name="connsiteX0" fmla="*/ 324 w 613"/>
                  <a:gd name="connsiteY0" fmla="*/ 0 h 1173"/>
                  <a:gd name="connsiteX1" fmla="*/ 69 w 613"/>
                  <a:gd name="connsiteY1" fmla="*/ 126 h 1173"/>
                  <a:gd name="connsiteX2" fmla="*/ 0 w 613"/>
                  <a:gd name="connsiteY2" fmla="*/ 512 h 1173"/>
                  <a:gd name="connsiteX3" fmla="*/ 303 w 613"/>
                  <a:gd name="connsiteY3" fmla="*/ 608 h 1173"/>
                  <a:gd name="connsiteX4" fmla="*/ 276 w 613"/>
                  <a:gd name="connsiteY4" fmla="*/ 1023 h 1173"/>
                  <a:gd name="connsiteX5" fmla="*/ 613 w 613"/>
                  <a:gd name="connsiteY5" fmla="*/ 1050 h 1173"/>
                  <a:gd name="connsiteX6" fmla="*/ 607 w 613"/>
                  <a:gd name="connsiteY6" fmla="*/ 1173 h 1173"/>
                  <a:gd name="connsiteX0" fmla="*/ 69 w 613"/>
                  <a:gd name="connsiteY0" fmla="*/ 0 h 1047"/>
                  <a:gd name="connsiteX1" fmla="*/ 0 w 613"/>
                  <a:gd name="connsiteY1" fmla="*/ 386 h 1047"/>
                  <a:gd name="connsiteX2" fmla="*/ 303 w 613"/>
                  <a:gd name="connsiteY2" fmla="*/ 482 h 1047"/>
                  <a:gd name="connsiteX3" fmla="*/ 276 w 613"/>
                  <a:gd name="connsiteY3" fmla="*/ 897 h 1047"/>
                  <a:gd name="connsiteX4" fmla="*/ 613 w 613"/>
                  <a:gd name="connsiteY4" fmla="*/ 924 h 1047"/>
                  <a:gd name="connsiteX5" fmla="*/ 607 w 613"/>
                  <a:gd name="connsiteY5" fmla="*/ 1047 h 1047"/>
                  <a:gd name="connsiteX0" fmla="*/ 0 w 613"/>
                  <a:gd name="connsiteY0" fmla="*/ 0 h 661"/>
                  <a:gd name="connsiteX1" fmla="*/ 303 w 613"/>
                  <a:gd name="connsiteY1" fmla="*/ 96 h 661"/>
                  <a:gd name="connsiteX2" fmla="*/ 276 w 613"/>
                  <a:gd name="connsiteY2" fmla="*/ 511 h 661"/>
                  <a:gd name="connsiteX3" fmla="*/ 613 w 613"/>
                  <a:gd name="connsiteY3" fmla="*/ 538 h 661"/>
                  <a:gd name="connsiteX4" fmla="*/ 607 w 613"/>
                  <a:gd name="connsiteY4" fmla="*/ 661 h 661"/>
                  <a:gd name="connsiteX0" fmla="*/ 34 w 344"/>
                  <a:gd name="connsiteY0" fmla="*/ 0 h 565"/>
                  <a:gd name="connsiteX1" fmla="*/ 7 w 344"/>
                  <a:gd name="connsiteY1" fmla="*/ 415 h 565"/>
                  <a:gd name="connsiteX2" fmla="*/ 344 w 344"/>
                  <a:gd name="connsiteY2" fmla="*/ 442 h 565"/>
                  <a:gd name="connsiteX3" fmla="*/ 338 w 344"/>
                  <a:gd name="connsiteY3" fmla="*/ 565 h 565"/>
                  <a:gd name="connsiteX0" fmla="*/ 79 w 389"/>
                  <a:gd name="connsiteY0" fmla="*/ 0 h 565"/>
                  <a:gd name="connsiteX1" fmla="*/ 79 w 389"/>
                  <a:gd name="connsiteY1" fmla="*/ 76 h 565"/>
                  <a:gd name="connsiteX2" fmla="*/ 52 w 389"/>
                  <a:gd name="connsiteY2" fmla="*/ 415 h 565"/>
                  <a:gd name="connsiteX3" fmla="*/ 389 w 389"/>
                  <a:gd name="connsiteY3" fmla="*/ 442 h 565"/>
                  <a:gd name="connsiteX4" fmla="*/ 383 w 389"/>
                  <a:gd name="connsiteY4" fmla="*/ 565 h 565"/>
                  <a:gd name="connsiteX0" fmla="*/ 90 w 400"/>
                  <a:gd name="connsiteY0" fmla="*/ 0 h 565"/>
                  <a:gd name="connsiteX1" fmla="*/ 90 w 400"/>
                  <a:gd name="connsiteY1" fmla="*/ 76 h 565"/>
                  <a:gd name="connsiteX2" fmla="*/ 63 w 400"/>
                  <a:gd name="connsiteY2" fmla="*/ 415 h 565"/>
                  <a:gd name="connsiteX3" fmla="*/ 400 w 400"/>
                  <a:gd name="connsiteY3" fmla="*/ 442 h 565"/>
                  <a:gd name="connsiteX4" fmla="*/ 394 w 400"/>
                  <a:gd name="connsiteY4" fmla="*/ 565 h 565"/>
                  <a:gd name="connsiteX0" fmla="*/ 0 w 550"/>
                  <a:gd name="connsiteY0" fmla="*/ 0 h 661"/>
                  <a:gd name="connsiteX1" fmla="*/ 240 w 550"/>
                  <a:gd name="connsiteY1" fmla="*/ 172 h 661"/>
                  <a:gd name="connsiteX2" fmla="*/ 213 w 550"/>
                  <a:gd name="connsiteY2" fmla="*/ 511 h 661"/>
                  <a:gd name="connsiteX3" fmla="*/ 550 w 550"/>
                  <a:gd name="connsiteY3" fmla="*/ 538 h 661"/>
                  <a:gd name="connsiteX4" fmla="*/ 544 w 550"/>
                  <a:gd name="connsiteY4" fmla="*/ 661 h 661"/>
                  <a:gd name="connsiteX0" fmla="*/ 0 w 550"/>
                  <a:gd name="connsiteY0" fmla="*/ 0 h 661"/>
                  <a:gd name="connsiteX1" fmla="*/ 240 w 550"/>
                  <a:gd name="connsiteY1" fmla="*/ 172 h 661"/>
                  <a:gd name="connsiteX2" fmla="*/ 255 w 550"/>
                  <a:gd name="connsiteY2" fmla="*/ 194 h 661"/>
                  <a:gd name="connsiteX3" fmla="*/ 213 w 550"/>
                  <a:gd name="connsiteY3" fmla="*/ 511 h 661"/>
                  <a:gd name="connsiteX4" fmla="*/ 550 w 550"/>
                  <a:gd name="connsiteY4" fmla="*/ 538 h 661"/>
                  <a:gd name="connsiteX5" fmla="*/ 544 w 550"/>
                  <a:gd name="connsiteY5" fmla="*/ 661 h 661"/>
                  <a:gd name="connsiteX0" fmla="*/ 0 w 550"/>
                  <a:gd name="connsiteY0" fmla="*/ 0 h 661"/>
                  <a:gd name="connsiteX1" fmla="*/ 255 w 550"/>
                  <a:gd name="connsiteY1" fmla="*/ 194 h 661"/>
                  <a:gd name="connsiteX2" fmla="*/ 213 w 550"/>
                  <a:gd name="connsiteY2" fmla="*/ 511 h 661"/>
                  <a:gd name="connsiteX3" fmla="*/ 550 w 550"/>
                  <a:gd name="connsiteY3" fmla="*/ 538 h 661"/>
                  <a:gd name="connsiteX4" fmla="*/ 544 w 550"/>
                  <a:gd name="connsiteY4" fmla="*/ 661 h 661"/>
                  <a:gd name="connsiteX0" fmla="*/ 0 w 550"/>
                  <a:gd name="connsiteY0" fmla="*/ 0 h 661"/>
                  <a:gd name="connsiteX1" fmla="*/ 255 w 550"/>
                  <a:gd name="connsiteY1" fmla="*/ 194 h 661"/>
                  <a:gd name="connsiteX2" fmla="*/ 213 w 550"/>
                  <a:gd name="connsiteY2" fmla="*/ 511 h 661"/>
                  <a:gd name="connsiteX3" fmla="*/ 550 w 550"/>
                  <a:gd name="connsiteY3" fmla="*/ 538 h 661"/>
                  <a:gd name="connsiteX4" fmla="*/ 544 w 550"/>
                  <a:gd name="connsiteY4" fmla="*/ 661 h 661"/>
                  <a:gd name="connsiteX0" fmla="*/ 0 w 550"/>
                  <a:gd name="connsiteY0" fmla="*/ 0 h 661"/>
                  <a:gd name="connsiteX1" fmla="*/ 255 w 550"/>
                  <a:gd name="connsiteY1" fmla="*/ 194 h 661"/>
                  <a:gd name="connsiteX2" fmla="*/ 213 w 550"/>
                  <a:gd name="connsiteY2" fmla="*/ 511 h 661"/>
                  <a:gd name="connsiteX3" fmla="*/ 550 w 550"/>
                  <a:gd name="connsiteY3" fmla="*/ 538 h 661"/>
                  <a:gd name="connsiteX4" fmla="*/ 544 w 550"/>
                  <a:gd name="connsiteY4" fmla="*/ 661 h 661"/>
                  <a:gd name="connsiteX0" fmla="*/ 0 w 550"/>
                  <a:gd name="connsiteY0" fmla="*/ 0 h 661"/>
                  <a:gd name="connsiteX1" fmla="*/ 255 w 550"/>
                  <a:gd name="connsiteY1" fmla="*/ 194 h 661"/>
                  <a:gd name="connsiteX2" fmla="*/ 213 w 550"/>
                  <a:gd name="connsiteY2" fmla="*/ 511 h 661"/>
                  <a:gd name="connsiteX3" fmla="*/ 550 w 550"/>
                  <a:gd name="connsiteY3" fmla="*/ 538 h 661"/>
                  <a:gd name="connsiteX4" fmla="*/ 544 w 550"/>
                  <a:gd name="connsiteY4" fmla="*/ 661 h 661"/>
                  <a:gd name="connsiteX0" fmla="*/ 0 w 550"/>
                  <a:gd name="connsiteY0" fmla="*/ 0 h 661"/>
                  <a:gd name="connsiteX1" fmla="*/ 255 w 550"/>
                  <a:gd name="connsiteY1" fmla="*/ 194 h 661"/>
                  <a:gd name="connsiteX2" fmla="*/ 213 w 550"/>
                  <a:gd name="connsiteY2" fmla="*/ 511 h 661"/>
                  <a:gd name="connsiteX3" fmla="*/ 550 w 550"/>
                  <a:gd name="connsiteY3" fmla="*/ 538 h 661"/>
                  <a:gd name="connsiteX4" fmla="*/ 544 w 550"/>
                  <a:gd name="connsiteY4" fmla="*/ 661 h 661"/>
                  <a:gd name="connsiteX0" fmla="*/ 0 w 550"/>
                  <a:gd name="connsiteY0" fmla="*/ 0 h 661"/>
                  <a:gd name="connsiteX1" fmla="*/ 255 w 550"/>
                  <a:gd name="connsiteY1" fmla="*/ 194 h 661"/>
                  <a:gd name="connsiteX2" fmla="*/ 213 w 550"/>
                  <a:gd name="connsiteY2" fmla="*/ 511 h 661"/>
                  <a:gd name="connsiteX3" fmla="*/ 550 w 550"/>
                  <a:gd name="connsiteY3" fmla="*/ 538 h 661"/>
                  <a:gd name="connsiteX4" fmla="*/ 544 w 550"/>
                  <a:gd name="connsiteY4" fmla="*/ 661 h 661"/>
                  <a:gd name="connsiteX0" fmla="*/ 0 w 550"/>
                  <a:gd name="connsiteY0" fmla="*/ 0 h 661"/>
                  <a:gd name="connsiteX1" fmla="*/ 255 w 550"/>
                  <a:gd name="connsiteY1" fmla="*/ 194 h 661"/>
                  <a:gd name="connsiteX2" fmla="*/ 213 w 550"/>
                  <a:gd name="connsiteY2" fmla="*/ 511 h 661"/>
                  <a:gd name="connsiteX3" fmla="*/ 550 w 550"/>
                  <a:gd name="connsiteY3" fmla="*/ 538 h 661"/>
                  <a:gd name="connsiteX4" fmla="*/ 544 w 550"/>
                  <a:gd name="connsiteY4" fmla="*/ 661 h 661"/>
                  <a:gd name="connsiteX0" fmla="*/ 0 w 528"/>
                  <a:gd name="connsiteY0" fmla="*/ 0 h 636"/>
                  <a:gd name="connsiteX1" fmla="*/ 233 w 528"/>
                  <a:gd name="connsiteY1" fmla="*/ 169 h 636"/>
                  <a:gd name="connsiteX2" fmla="*/ 191 w 528"/>
                  <a:gd name="connsiteY2" fmla="*/ 486 h 636"/>
                  <a:gd name="connsiteX3" fmla="*/ 528 w 528"/>
                  <a:gd name="connsiteY3" fmla="*/ 513 h 636"/>
                  <a:gd name="connsiteX4" fmla="*/ 522 w 528"/>
                  <a:gd name="connsiteY4" fmla="*/ 636 h 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 h="636">
                    <a:moveTo>
                      <a:pt x="0" y="0"/>
                    </a:moveTo>
                    <a:cubicBezTo>
                      <a:pt x="53" y="41"/>
                      <a:pt x="135" y="86"/>
                      <a:pt x="233" y="169"/>
                    </a:cubicBezTo>
                    <a:cubicBezTo>
                      <a:pt x="223" y="328"/>
                      <a:pt x="213" y="312"/>
                      <a:pt x="191" y="486"/>
                    </a:cubicBezTo>
                    <a:cubicBezTo>
                      <a:pt x="382" y="509"/>
                      <a:pt x="413" y="498"/>
                      <a:pt x="528" y="513"/>
                    </a:cubicBezTo>
                    <a:cubicBezTo>
                      <a:pt x="528" y="581"/>
                      <a:pt x="514" y="595"/>
                      <a:pt x="522" y="636"/>
                    </a:cubicBezTo>
                  </a:path>
                </a:pathLst>
              </a:custGeom>
              <a:noFill/>
              <a:ln w="28575" cap="flat" cmpd="sng">
                <a:solidFill>
                  <a:schemeClr val="folHlink"/>
                </a:solidFill>
                <a:prstDash val="solid"/>
                <a:round/>
                <a:headEnd type="none" w="med" len="med"/>
                <a:tailEnd type="none" w="med" len="med"/>
              </a:ln>
              <a:effectLst>
                <a:glow rad="139700">
                  <a:schemeClr val="accent4">
                    <a:satMod val="175000"/>
                    <a:alpha val="40000"/>
                  </a:schemeClr>
                </a:glow>
                <a:outerShdw dist="50800" dir="2700000" algn="ctr" rotWithShape="0">
                  <a:schemeClr val="bg1"/>
                </a:outerShdw>
              </a:effectLst>
            </p:spPr>
            <p:txBody>
              <a:bodyPr rot="10800000" vert="eaVert" wrap="none">
                <a:spAutoFit/>
              </a:bodyPr>
              <a:lstStyle/>
              <a:p>
                <a:pPr>
                  <a:defRPr/>
                </a:pPr>
                <a:endParaRPr lang="en-US" dirty="0">
                  <a:latin typeface="Arial" pitchFamily="34" charset="0"/>
                  <a:cs typeface="Arial" pitchFamily="34" charset="0"/>
                </a:endParaRPr>
              </a:p>
            </p:txBody>
          </p:sp>
          <p:sp>
            <p:nvSpPr>
              <p:cNvPr id="54" name="Freeform 9"/>
              <p:cNvSpPr>
                <a:spLocks/>
              </p:cNvSpPr>
              <p:nvPr/>
            </p:nvSpPr>
            <p:spPr bwMode="auto">
              <a:xfrm>
                <a:off x="3859211" y="3035300"/>
                <a:ext cx="1349377" cy="779461"/>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595"/>
                  <a:gd name="connsiteX1" fmla="*/ 1051 w 1248"/>
                  <a:gd name="connsiteY1" fmla="*/ 5 h 1595"/>
                  <a:gd name="connsiteX2" fmla="*/ 943 w 1248"/>
                  <a:gd name="connsiteY2" fmla="*/ 166 h 1595"/>
                  <a:gd name="connsiteX3" fmla="*/ 636 w 1248"/>
                  <a:gd name="connsiteY3" fmla="*/ 308 h 1595"/>
                  <a:gd name="connsiteX4" fmla="*/ 395 w 1248"/>
                  <a:gd name="connsiteY4" fmla="*/ 481 h 1595"/>
                  <a:gd name="connsiteX5" fmla="*/ 324 w 1248"/>
                  <a:gd name="connsiteY5" fmla="*/ 545 h 1595"/>
                  <a:gd name="connsiteX6" fmla="*/ 69 w 1248"/>
                  <a:gd name="connsiteY6" fmla="*/ 671 h 1595"/>
                  <a:gd name="connsiteX7" fmla="*/ 0 w 1248"/>
                  <a:gd name="connsiteY7" fmla="*/ 1057 h 1595"/>
                  <a:gd name="connsiteX8" fmla="*/ 303 w 1248"/>
                  <a:gd name="connsiteY8" fmla="*/ 1153 h 1595"/>
                  <a:gd name="connsiteX9" fmla="*/ 276 w 1248"/>
                  <a:gd name="connsiteY9" fmla="*/ 1568 h 1595"/>
                  <a:gd name="connsiteX10" fmla="*/ 613 w 1248"/>
                  <a:gd name="connsiteY10" fmla="*/ 1595 h 1595"/>
                  <a:gd name="connsiteX0" fmla="*/ 1248 w 1248"/>
                  <a:gd name="connsiteY0" fmla="*/ 7 h 1568"/>
                  <a:gd name="connsiteX1" fmla="*/ 1051 w 1248"/>
                  <a:gd name="connsiteY1" fmla="*/ 5 h 1568"/>
                  <a:gd name="connsiteX2" fmla="*/ 943 w 1248"/>
                  <a:gd name="connsiteY2" fmla="*/ 166 h 1568"/>
                  <a:gd name="connsiteX3" fmla="*/ 636 w 1248"/>
                  <a:gd name="connsiteY3" fmla="*/ 308 h 1568"/>
                  <a:gd name="connsiteX4" fmla="*/ 395 w 1248"/>
                  <a:gd name="connsiteY4" fmla="*/ 481 h 1568"/>
                  <a:gd name="connsiteX5" fmla="*/ 324 w 1248"/>
                  <a:gd name="connsiteY5" fmla="*/ 545 h 1568"/>
                  <a:gd name="connsiteX6" fmla="*/ 69 w 1248"/>
                  <a:gd name="connsiteY6" fmla="*/ 671 h 1568"/>
                  <a:gd name="connsiteX7" fmla="*/ 0 w 1248"/>
                  <a:gd name="connsiteY7" fmla="*/ 1057 h 1568"/>
                  <a:gd name="connsiteX8" fmla="*/ 303 w 1248"/>
                  <a:gd name="connsiteY8" fmla="*/ 1153 h 1568"/>
                  <a:gd name="connsiteX9" fmla="*/ 276 w 1248"/>
                  <a:gd name="connsiteY9" fmla="*/ 1568 h 1568"/>
                  <a:gd name="connsiteX0" fmla="*/ 1248 w 1248"/>
                  <a:gd name="connsiteY0" fmla="*/ 7 h 1153"/>
                  <a:gd name="connsiteX1" fmla="*/ 1051 w 1248"/>
                  <a:gd name="connsiteY1" fmla="*/ 5 h 1153"/>
                  <a:gd name="connsiteX2" fmla="*/ 943 w 1248"/>
                  <a:gd name="connsiteY2" fmla="*/ 166 h 1153"/>
                  <a:gd name="connsiteX3" fmla="*/ 636 w 1248"/>
                  <a:gd name="connsiteY3" fmla="*/ 308 h 1153"/>
                  <a:gd name="connsiteX4" fmla="*/ 395 w 1248"/>
                  <a:gd name="connsiteY4" fmla="*/ 481 h 1153"/>
                  <a:gd name="connsiteX5" fmla="*/ 324 w 1248"/>
                  <a:gd name="connsiteY5" fmla="*/ 545 h 1153"/>
                  <a:gd name="connsiteX6" fmla="*/ 69 w 1248"/>
                  <a:gd name="connsiteY6" fmla="*/ 671 h 1153"/>
                  <a:gd name="connsiteX7" fmla="*/ 0 w 1248"/>
                  <a:gd name="connsiteY7" fmla="*/ 1057 h 1153"/>
                  <a:gd name="connsiteX8" fmla="*/ 303 w 1248"/>
                  <a:gd name="connsiteY8" fmla="*/ 1153 h 1153"/>
                  <a:gd name="connsiteX0" fmla="*/ 1248 w 1248"/>
                  <a:gd name="connsiteY0" fmla="*/ 7 h 1057"/>
                  <a:gd name="connsiteX1" fmla="*/ 1051 w 1248"/>
                  <a:gd name="connsiteY1" fmla="*/ 5 h 1057"/>
                  <a:gd name="connsiteX2" fmla="*/ 943 w 1248"/>
                  <a:gd name="connsiteY2" fmla="*/ 166 h 1057"/>
                  <a:gd name="connsiteX3" fmla="*/ 636 w 1248"/>
                  <a:gd name="connsiteY3" fmla="*/ 308 h 1057"/>
                  <a:gd name="connsiteX4" fmla="*/ 395 w 1248"/>
                  <a:gd name="connsiteY4" fmla="*/ 481 h 1057"/>
                  <a:gd name="connsiteX5" fmla="*/ 324 w 1248"/>
                  <a:gd name="connsiteY5" fmla="*/ 545 h 1057"/>
                  <a:gd name="connsiteX6" fmla="*/ 69 w 1248"/>
                  <a:gd name="connsiteY6" fmla="*/ 671 h 1057"/>
                  <a:gd name="connsiteX7" fmla="*/ 0 w 1248"/>
                  <a:gd name="connsiteY7" fmla="*/ 1057 h 1057"/>
                  <a:gd name="connsiteX0" fmla="*/ 1179 w 1179"/>
                  <a:gd name="connsiteY0" fmla="*/ 7 h 671"/>
                  <a:gd name="connsiteX1" fmla="*/ 982 w 1179"/>
                  <a:gd name="connsiteY1" fmla="*/ 5 h 671"/>
                  <a:gd name="connsiteX2" fmla="*/ 874 w 1179"/>
                  <a:gd name="connsiteY2" fmla="*/ 166 h 671"/>
                  <a:gd name="connsiteX3" fmla="*/ 567 w 1179"/>
                  <a:gd name="connsiteY3" fmla="*/ 308 h 671"/>
                  <a:gd name="connsiteX4" fmla="*/ 326 w 1179"/>
                  <a:gd name="connsiteY4" fmla="*/ 481 h 671"/>
                  <a:gd name="connsiteX5" fmla="*/ 255 w 1179"/>
                  <a:gd name="connsiteY5" fmla="*/ 545 h 671"/>
                  <a:gd name="connsiteX6" fmla="*/ 0 w 1179"/>
                  <a:gd name="connsiteY6" fmla="*/ 671 h 671"/>
                  <a:gd name="connsiteX0" fmla="*/ 924 w 924"/>
                  <a:gd name="connsiteY0" fmla="*/ 7 h 545"/>
                  <a:gd name="connsiteX1" fmla="*/ 727 w 924"/>
                  <a:gd name="connsiteY1" fmla="*/ 5 h 545"/>
                  <a:gd name="connsiteX2" fmla="*/ 619 w 924"/>
                  <a:gd name="connsiteY2" fmla="*/ 166 h 545"/>
                  <a:gd name="connsiteX3" fmla="*/ 312 w 924"/>
                  <a:gd name="connsiteY3" fmla="*/ 308 h 545"/>
                  <a:gd name="connsiteX4" fmla="*/ 71 w 924"/>
                  <a:gd name="connsiteY4" fmla="*/ 481 h 545"/>
                  <a:gd name="connsiteX5" fmla="*/ 0 w 924"/>
                  <a:gd name="connsiteY5" fmla="*/ 545 h 545"/>
                  <a:gd name="connsiteX0" fmla="*/ 853 w 853"/>
                  <a:gd name="connsiteY0" fmla="*/ 7 h 481"/>
                  <a:gd name="connsiteX1" fmla="*/ 656 w 853"/>
                  <a:gd name="connsiteY1" fmla="*/ 5 h 481"/>
                  <a:gd name="connsiteX2" fmla="*/ 548 w 853"/>
                  <a:gd name="connsiteY2" fmla="*/ 166 h 481"/>
                  <a:gd name="connsiteX3" fmla="*/ 241 w 853"/>
                  <a:gd name="connsiteY3" fmla="*/ 308 h 481"/>
                  <a:gd name="connsiteX4" fmla="*/ 0 w 853"/>
                  <a:gd name="connsiteY4" fmla="*/ 481 h 481"/>
                  <a:gd name="connsiteX0" fmla="*/ 853 w 853"/>
                  <a:gd name="connsiteY0" fmla="*/ 7 h 481"/>
                  <a:gd name="connsiteX1" fmla="*/ 656 w 853"/>
                  <a:gd name="connsiteY1" fmla="*/ 5 h 481"/>
                  <a:gd name="connsiteX2" fmla="*/ 548 w 853"/>
                  <a:gd name="connsiteY2" fmla="*/ 166 h 481"/>
                  <a:gd name="connsiteX3" fmla="*/ 241 w 853"/>
                  <a:gd name="connsiteY3" fmla="*/ 308 h 481"/>
                  <a:gd name="connsiteX4" fmla="*/ 0 w 853"/>
                  <a:gd name="connsiteY4" fmla="*/ 481 h 481"/>
                  <a:gd name="connsiteX0" fmla="*/ 853 w 853"/>
                  <a:gd name="connsiteY0" fmla="*/ 7 h 481"/>
                  <a:gd name="connsiteX1" fmla="*/ 656 w 853"/>
                  <a:gd name="connsiteY1" fmla="*/ 5 h 481"/>
                  <a:gd name="connsiteX2" fmla="*/ 548 w 853"/>
                  <a:gd name="connsiteY2" fmla="*/ 166 h 481"/>
                  <a:gd name="connsiteX3" fmla="*/ 241 w 853"/>
                  <a:gd name="connsiteY3" fmla="*/ 308 h 481"/>
                  <a:gd name="connsiteX4" fmla="*/ 0 w 853"/>
                  <a:gd name="connsiteY4" fmla="*/ 481 h 481"/>
                  <a:gd name="connsiteX0" fmla="*/ 850 w 850"/>
                  <a:gd name="connsiteY0" fmla="*/ 7 h 491"/>
                  <a:gd name="connsiteX1" fmla="*/ 653 w 850"/>
                  <a:gd name="connsiteY1" fmla="*/ 5 h 491"/>
                  <a:gd name="connsiteX2" fmla="*/ 545 w 850"/>
                  <a:gd name="connsiteY2" fmla="*/ 166 h 491"/>
                  <a:gd name="connsiteX3" fmla="*/ 238 w 850"/>
                  <a:gd name="connsiteY3" fmla="*/ 308 h 491"/>
                  <a:gd name="connsiteX4" fmla="*/ 0 w 850"/>
                  <a:gd name="connsiteY4" fmla="*/ 491 h 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 h="491">
                    <a:moveTo>
                      <a:pt x="850" y="7"/>
                    </a:moveTo>
                    <a:cubicBezTo>
                      <a:pt x="711" y="2"/>
                      <a:pt x="804" y="0"/>
                      <a:pt x="653" y="5"/>
                    </a:cubicBezTo>
                    <a:cubicBezTo>
                      <a:pt x="581" y="98"/>
                      <a:pt x="656" y="90"/>
                      <a:pt x="545" y="166"/>
                    </a:cubicBezTo>
                    <a:cubicBezTo>
                      <a:pt x="496" y="211"/>
                      <a:pt x="329" y="254"/>
                      <a:pt x="238" y="308"/>
                    </a:cubicBezTo>
                    <a:cubicBezTo>
                      <a:pt x="147" y="362"/>
                      <a:pt x="52" y="451"/>
                      <a:pt x="0" y="491"/>
                    </a:cubicBezTo>
                  </a:path>
                </a:pathLst>
              </a:custGeom>
              <a:noFill/>
              <a:ln w="28575" cap="flat" cmpd="sng">
                <a:solidFill>
                  <a:schemeClr val="folHlink"/>
                </a:solidFill>
                <a:prstDash val="solid"/>
                <a:round/>
                <a:headEnd type="none" w="med" len="med"/>
                <a:tailEnd type="none" w="med" len="med"/>
              </a:ln>
              <a:effectLst>
                <a:glow rad="139700">
                  <a:schemeClr val="accent4">
                    <a:satMod val="175000"/>
                    <a:alpha val="40000"/>
                  </a:schemeClr>
                </a:glow>
                <a:outerShdw dist="25400" dir="2700000" algn="ctr" rotWithShape="0">
                  <a:schemeClr val="bg1"/>
                </a:outerShdw>
              </a:effectLst>
            </p:spPr>
            <p:txBody>
              <a:bodyPr rot="10800000" vert="eaVert" wrap="none"/>
              <a:lstStyle/>
              <a:p>
                <a:pPr>
                  <a:defRPr/>
                </a:pPr>
                <a:endParaRPr lang="en-US" dirty="0">
                  <a:latin typeface="Arial" pitchFamily="34" charset="0"/>
                  <a:cs typeface="Arial" pitchFamily="34" charset="0"/>
                </a:endParaRPr>
              </a:p>
            </p:txBody>
          </p:sp>
        </p:grpSp>
        <p:sp>
          <p:nvSpPr>
            <p:cNvPr id="52" name="Freeform 9"/>
            <p:cNvSpPr>
              <a:spLocks/>
            </p:cNvSpPr>
            <p:nvPr/>
          </p:nvSpPr>
          <p:spPr bwMode="auto">
            <a:xfrm>
              <a:off x="3371841" y="3843337"/>
              <a:ext cx="485783" cy="882650"/>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051 w 1054"/>
                <a:gd name="connsiteY0" fmla="*/ 0 h 1713"/>
                <a:gd name="connsiteX1" fmla="*/ 943 w 1054"/>
                <a:gd name="connsiteY1" fmla="*/ 161 h 1713"/>
                <a:gd name="connsiteX2" fmla="*/ 636 w 1054"/>
                <a:gd name="connsiteY2" fmla="*/ 303 h 1713"/>
                <a:gd name="connsiteX3" fmla="*/ 395 w 1054"/>
                <a:gd name="connsiteY3" fmla="*/ 476 h 1713"/>
                <a:gd name="connsiteX4" fmla="*/ 324 w 1054"/>
                <a:gd name="connsiteY4" fmla="*/ 540 h 1713"/>
                <a:gd name="connsiteX5" fmla="*/ 69 w 1054"/>
                <a:gd name="connsiteY5" fmla="*/ 666 h 1713"/>
                <a:gd name="connsiteX6" fmla="*/ 0 w 1054"/>
                <a:gd name="connsiteY6" fmla="*/ 1052 h 1713"/>
                <a:gd name="connsiteX7" fmla="*/ 303 w 1054"/>
                <a:gd name="connsiteY7" fmla="*/ 1148 h 1713"/>
                <a:gd name="connsiteX8" fmla="*/ 276 w 1054"/>
                <a:gd name="connsiteY8" fmla="*/ 1563 h 1713"/>
                <a:gd name="connsiteX9" fmla="*/ 613 w 1054"/>
                <a:gd name="connsiteY9" fmla="*/ 1590 h 1713"/>
                <a:gd name="connsiteX10" fmla="*/ 607 w 1054"/>
                <a:gd name="connsiteY10" fmla="*/ 1713 h 1713"/>
                <a:gd name="connsiteX0" fmla="*/ 943 w 943"/>
                <a:gd name="connsiteY0" fmla="*/ 0 h 1552"/>
                <a:gd name="connsiteX1" fmla="*/ 636 w 943"/>
                <a:gd name="connsiteY1" fmla="*/ 142 h 1552"/>
                <a:gd name="connsiteX2" fmla="*/ 395 w 943"/>
                <a:gd name="connsiteY2" fmla="*/ 315 h 1552"/>
                <a:gd name="connsiteX3" fmla="*/ 324 w 943"/>
                <a:gd name="connsiteY3" fmla="*/ 379 h 1552"/>
                <a:gd name="connsiteX4" fmla="*/ 69 w 943"/>
                <a:gd name="connsiteY4" fmla="*/ 505 h 1552"/>
                <a:gd name="connsiteX5" fmla="*/ 0 w 943"/>
                <a:gd name="connsiteY5" fmla="*/ 891 h 1552"/>
                <a:gd name="connsiteX6" fmla="*/ 303 w 943"/>
                <a:gd name="connsiteY6" fmla="*/ 987 h 1552"/>
                <a:gd name="connsiteX7" fmla="*/ 276 w 943"/>
                <a:gd name="connsiteY7" fmla="*/ 1402 h 1552"/>
                <a:gd name="connsiteX8" fmla="*/ 613 w 943"/>
                <a:gd name="connsiteY8" fmla="*/ 1429 h 1552"/>
                <a:gd name="connsiteX9" fmla="*/ 607 w 943"/>
                <a:gd name="connsiteY9" fmla="*/ 1552 h 1552"/>
                <a:gd name="connsiteX0" fmla="*/ 636 w 636"/>
                <a:gd name="connsiteY0" fmla="*/ 0 h 1410"/>
                <a:gd name="connsiteX1" fmla="*/ 395 w 636"/>
                <a:gd name="connsiteY1" fmla="*/ 173 h 1410"/>
                <a:gd name="connsiteX2" fmla="*/ 324 w 636"/>
                <a:gd name="connsiteY2" fmla="*/ 237 h 1410"/>
                <a:gd name="connsiteX3" fmla="*/ 69 w 636"/>
                <a:gd name="connsiteY3" fmla="*/ 363 h 1410"/>
                <a:gd name="connsiteX4" fmla="*/ 0 w 636"/>
                <a:gd name="connsiteY4" fmla="*/ 749 h 1410"/>
                <a:gd name="connsiteX5" fmla="*/ 303 w 636"/>
                <a:gd name="connsiteY5" fmla="*/ 845 h 1410"/>
                <a:gd name="connsiteX6" fmla="*/ 276 w 636"/>
                <a:gd name="connsiteY6" fmla="*/ 1260 h 1410"/>
                <a:gd name="connsiteX7" fmla="*/ 613 w 636"/>
                <a:gd name="connsiteY7" fmla="*/ 1287 h 1410"/>
                <a:gd name="connsiteX8" fmla="*/ 607 w 636"/>
                <a:gd name="connsiteY8" fmla="*/ 1410 h 1410"/>
                <a:gd name="connsiteX0" fmla="*/ 395 w 613"/>
                <a:gd name="connsiteY0" fmla="*/ 0 h 1237"/>
                <a:gd name="connsiteX1" fmla="*/ 324 w 613"/>
                <a:gd name="connsiteY1" fmla="*/ 64 h 1237"/>
                <a:gd name="connsiteX2" fmla="*/ 69 w 613"/>
                <a:gd name="connsiteY2" fmla="*/ 190 h 1237"/>
                <a:gd name="connsiteX3" fmla="*/ 0 w 613"/>
                <a:gd name="connsiteY3" fmla="*/ 576 h 1237"/>
                <a:gd name="connsiteX4" fmla="*/ 303 w 613"/>
                <a:gd name="connsiteY4" fmla="*/ 672 h 1237"/>
                <a:gd name="connsiteX5" fmla="*/ 276 w 613"/>
                <a:gd name="connsiteY5" fmla="*/ 1087 h 1237"/>
                <a:gd name="connsiteX6" fmla="*/ 613 w 613"/>
                <a:gd name="connsiteY6" fmla="*/ 1114 h 1237"/>
                <a:gd name="connsiteX7" fmla="*/ 607 w 613"/>
                <a:gd name="connsiteY7" fmla="*/ 1237 h 1237"/>
                <a:gd name="connsiteX0" fmla="*/ 324 w 613"/>
                <a:gd name="connsiteY0" fmla="*/ 0 h 1173"/>
                <a:gd name="connsiteX1" fmla="*/ 69 w 613"/>
                <a:gd name="connsiteY1" fmla="*/ 126 h 1173"/>
                <a:gd name="connsiteX2" fmla="*/ 0 w 613"/>
                <a:gd name="connsiteY2" fmla="*/ 512 h 1173"/>
                <a:gd name="connsiteX3" fmla="*/ 303 w 613"/>
                <a:gd name="connsiteY3" fmla="*/ 608 h 1173"/>
                <a:gd name="connsiteX4" fmla="*/ 276 w 613"/>
                <a:gd name="connsiteY4" fmla="*/ 1023 h 1173"/>
                <a:gd name="connsiteX5" fmla="*/ 613 w 613"/>
                <a:gd name="connsiteY5" fmla="*/ 1050 h 1173"/>
                <a:gd name="connsiteX6" fmla="*/ 607 w 613"/>
                <a:gd name="connsiteY6" fmla="*/ 1173 h 1173"/>
                <a:gd name="connsiteX0" fmla="*/ 69 w 613"/>
                <a:gd name="connsiteY0" fmla="*/ 0 h 1047"/>
                <a:gd name="connsiteX1" fmla="*/ 0 w 613"/>
                <a:gd name="connsiteY1" fmla="*/ 386 h 1047"/>
                <a:gd name="connsiteX2" fmla="*/ 303 w 613"/>
                <a:gd name="connsiteY2" fmla="*/ 482 h 1047"/>
                <a:gd name="connsiteX3" fmla="*/ 276 w 613"/>
                <a:gd name="connsiteY3" fmla="*/ 897 h 1047"/>
                <a:gd name="connsiteX4" fmla="*/ 613 w 613"/>
                <a:gd name="connsiteY4" fmla="*/ 924 h 1047"/>
                <a:gd name="connsiteX5" fmla="*/ 607 w 613"/>
                <a:gd name="connsiteY5" fmla="*/ 1047 h 1047"/>
                <a:gd name="connsiteX0" fmla="*/ 69 w 607"/>
                <a:gd name="connsiteY0" fmla="*/ 0 h 1047"/>
                <a:gd name="connsiteX1" fmla="*/ 0 w 607"/>
                <a:gd name="connsiteY1" fmla="*/ 386 h 1047"/>
                <a:gd name="connsiteX2" fmla="*/ 303 w 607"/>
                <a:gd name="connsiteY2" fmla="*/ 482 h 1047"/>
                <a:gd name="connsiteX3" fmla="*/ 276 w 607"/>
                <a:gd name="connsiteY3" fmla="*/ 897 h 1047"/>
                <a:gd name="connsiteX4" fmla="*/ 607 w 607"/>
                <a:gd name="connsiteY4" fmla="*/ 1047 h 1047"/>
                <a:gd name="connsiteX0" fmla="*/ 69 w 607"/>
                <a:gd name="connsiteY0" fmla="*/ 0 h 1047"/>
                <a:gd name="connsiteX1" fmla="*/ 0 w 607"/>
                <a:gd name="connsiteY1" fmla="*/ 386 h 1047"/>
                <a:gd name="connsiteX2" fmla="*/ 303 w 607"/>
                <a:gd name="connsiteY2" fmla="*/ 482 h 1047"/>
                <a:gd name="connsiteX3" fmla="*/ 607 w 607"/>
                <a:gd name="connsiteY3" fmla="*/ 1047 h 1047"/>
                <a:gd name="connsiteX0" fmla="*/ 69 w 303"/>
                <a:gd name="connsiteY0" fmla="*/ 0 h 482"/>
                <a:gd name="connsiteX1" fmla="*/ 0 w 303"/>
                <a:gd name="connsiteY1" fmla="*/ 386 h 482"/>
                <a:gd name="connsiteX2" fmla="*/ 303 w 303"/>
                <a:gd name="connsiteY2" fmla="*/ 482 h 482"/>
                <a:gd name="connsiteX0" fmla="*/ 69 w 69"/>
                <a:gd name="connsiteY0" fmla="*/ 0 h 386"/>
                <a:gd name="connsiteX1" fmla="*/ 0 w 69"/>
                <a:gd name="connsiteY1" fmla="*/ 386 h 386"/>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78 w 378"/>
                <a:gd name="connsiteY0" fmla="*/ 0 h 557"/>
                <a:gd name="connsiteX1" fmla="*/ 0 w 378"/>
                <a:gd name="connsiteY1" fmla="*/ 557 h 557"/>
                <a:gd name="connsiteX0" fmla="*/ 393 w 393"/>
                <a:gd name="connsiteY0" fmla="*/ 0 h 554"/>
                <a:gd name="connsiteX1" fmla="*/ 0 w 393"/>
                <a:gd name="connsiteY1" fmla="*/ 554 h 554"/>
                <a:gd name="connsiteX0" fmla="*/ 57 w 57"/>
                <a:gd name="connsiteY0" fmla="*/ 0 h 554"/>
                <a:gd name="connsiteX1" fmla="*/ 0 w 57"/>
                <a:gd name="connsiteY1" fmla="*/ 554 h 554"/>
                <a:gd name="connsiteX0" fmla="*/ 57 w 57"/>
                <a:gd name="connsiteY0" fmla="*/ 0 h 698"/>
                <a:gd name="connsiteX1" fmla="*/ 0 w 57"/>
                <a:gd name="connsiteY1" fmla="*/ 698 h 698"/>
                <a:gd name="connsiteX0" fmla="*/ 99 w 99"/>
                <a:gd name="connsiteY0" fmla="*/ 0 h 656"/>
                <a:gd name="connsiteX1" fmla="*/ 0 w 99"/>
                <a:gd name="connsiteY1" fmla="*/ 656 h 656"/>
                <a:gd name="connsiteX0" fmla="*/ 19 w 86"/>
                <a:gd name="connsiteY0" fmla="*/ 0 h 560"/>
                <a:gd name="connsiteX1" fmla="*/ 67 w 86"/>
                <a:gd name="connsiteY1" fmla="*/ 560 h 560"/>
                <a:gd name="connsiteX0" fmla="*/ 108 w 108"/>
                <a:gd name="connsiteY0" fmla="*/ 0 h 659"/>
                <a:gd name="connsiteX1" fmla="*/ 0 w 108"/>
                <a:gd name="connsiteY1" fmla="*/ 659 h 659"/>
                <a:gd name="connsiteX0" fmla="*/ 444 w 444"/>
                <a:gd name="connsiteY0" fmla="*/ 0 h 515"/>
                <a:gd name="connsiteX1" fmla="*/ 0 w 444"/>
                <a:gd name="connsiteY1" fmla="*/ 515 h 515"/>
                <a:gd name="connsiteX0" fmla="*/ 99 w 99"/>
                <a:gd name="connsiteY0" fmla="*/ 0 h 656"/>
                <a:gd name="connsiteX1" fmla="*/ 0 w 99"/>
                <a:gd name="connsiteY1" fmla="*/ 656 h 656"/>
                <a:gd name="connsiteX0" fmla="*/ 99 w 99"/>
                <a:gd name="connsiteY0" fmla="*/ 0 h 656"/>
                <a:gd name="connsiteX1" fmla="*/ 0 w 99"/>
                <a:gd name="connsiteY1" fmla="*/ 656 h 656"/>
                <a:gd name="connsiteX0" fmla="*/ 81 w 81"/>
                <a:gd name="connsiteY0" fmla="*/ 0 h 659"/>
                <a:gd name="connsiteX1" fmla="*/ 0 w 81"/>
                <a:gd name="connsiteY1" fmla="*/ 659 h 659"/>
                <a:gd name="connsiteX0" fmla="*/ 84 w 84"/>
                <a:gd name="connsiteY0" fmla="*/ 0 h 644"/>
                <a:gd name="connsiteX1" fmla="*/ 0 w 84"/>
                <a:gd name="connsiteY1" fmla="*/ 644 h 644"/>
                <a:gd name="connsiteX0" fmla="*/ 84 w 97"/>
                <a:gd name="connsiteY0" fmla="*/ 9 h 653"/>
                <a:gd name="connsiteX1" fmla="*/ 96 w 97"/>
                <a:gd name="connsiteY1" fmla="*/ 0 h 653"/>
                <a:gd name="connsiteX2" fmla="*/ 0 w 97"/>
                <a:gd name="connsiteY2" fmla="*/ 653 h 653"/>
                <a:gd name="connsiteX0" fmla="*/ 338 w 351"/>
                <a:gd name="connsiteY0" fmla="*/ 9 h 604"/>
                <a:gd name="connsiteX1" fmla="*/ 350 w 351"/>
                <a:gd name="connsiteY1" fmla="*/ 0 h 604"/>
                <a:gd name="connsiteX2" fmla="*/ 0 w 351"/>
                <a:gd name="connsiteY2" fmla="*/ 604 h 604"/>
                <a:gd name="connsiteX0" fmla="*/ 338 w 351"/>
                <a:gd name="connsiteY0" fmla="*/ 9 h 604"/>
                <a:gd name="connsiteX1" fmla="*/ 350 w 351"/>
                <a:gd name="connsiteY1" fmla="*/ 0 h 604"/>
                <a:gd name="connsiteX2" fmla="*/ 0 w 351"/>
                <a:gd name="connsiteY2" fmla="*/ 604 h 604"/>
                <a:gd name="connsiteX0" fmla="*/ 338 w 338"/>
                <a:gd name="connsiteY0" fmla="*/ 0 h 595"/>
                <a:gd name="connsiteX1" fmla="*/ 0 w 338"/>
                <a:gd name="connsiteY1" fmla="*/ 595 h 595"/>
                <a:gd name="connsiteX0" fmla="*/ 306 w 306"/>
                <a:gd name="connsiteY0" fmla="*/ 0 h 556"/>
                <a:gd name="connsiteX1" fmla="*/ 0 w 306"/>
                <a:gd name="connsiteY1" fmla="*/ 556 h 556"/>
              </a:gdLst>
              <a:ahLst/>
              <a:cxnLst>
                <a:cxn ang="0">
                  <a:pos x="connsiteX0" y="connsiteY0"/>
                </a:cxn>
                <a:cxn ang="0">
                  <a:pos x="connsiteX1" y="connsiteY1"/>
                </a:cxn>
              </a:cxnLst>
              <a:rect l="l" t="t" r="r" b="b"/>
              <a:pathLst>
                <a:path w="306" h="556">
                  <a:moveTo>
                    <a:pt x="306" y="0"/>
                  </a:moveTo>
                  <a:cubicBezTo>
                    <a:pt x="236" y="124"/>
                    <a:pt x="71" y="432"/>
                    <a:pt x="0" y="556"/>
                  </a:cubicBezTo>
                </a:path>
              </a:pathLst>
            </a:custGeom>
            <a:noFill/>
            <a:ln w="57150" cap="flat" cmpd="sng">
              <a:solidFill>
                <a:schemeClr val="accent2">
                  <a:lumMod val="90000"/>
                </a:schemeClr>
              </a:solidFill>
              <a:prstDash val="sysDash"/>
              <a:round/>
              <a:headEnd type="none" w="med" len="med"/>
              <a:tailEnd type="none" w="med" len="med"/>
            </a:ln>
            <a:effectLst>
              <a:glow rad="139700">
                <a:schemeClr val="accent4">
                  <a:satMod val="175000"/>
                  <a:alpha val="40000"/>
                </a:schemeClr>
              </a:glow>
              <a:outerShdw blurRad="50800" dist="50800" dir="5400000" algn="ctr" rotWithShape="0">
                <a:schemeClr val="bg1"/>
              </a:outerShdw>
            </a:effectLst>
          </p:spPr>
          <p:txBody>
            <a:bodyPr rot="10800000" vert="eaVert" wrap="none">
              <a:spAutoFit/>
            </a:bodyPr>
            <a:lstStyle/>
            <a:p>
              <a:pPr>
                <a:defRPr/>
              </a:pPr>
              <a:endParaRPr lang="en-US" dirty="0">
                <a:latin typeface="Arial" pitchFamily="34" charset="0"/>
                <a:cs typeface="Arial" pitchFamily="34" charset="0"/>
              </a:endParaRPr>
            </a:p>
          </p:txBody>
        </p:sp>
      </p:grpSp>
      <p:sp>
        <p:nvSpPr>
          <p:cNvPr id="55" name="Freeform 9"/>
          <p:cNvSpPr>
            <a:spLocks/>
          </p:cNvSpPr>
          <p:nvPr/>
        </p:nvSpPr>
        <p:spPr bwMode="auto">
          <a:xfrm>
            <a:off x="4491036" y="3429001"/>
            <a:ext cx="766765" cy="2408236"/>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051 w 1054"/>
              <a:gd name="connsiteY0" fmla="*/ 0 h 1713"/>
              <a:gd name="connsiteX1" fmla="*/ 943 w 1054"/>
              <a:gd name="connsiteY1" fmla="*/ 161 h 1713"/>
              <a:gd name="connsiteX2" fmla="*/ 636 w 1054"/>
              <a:gd name="connsiteY2" fmla="*/ 303 h 1713"/>
              <a:gd name="connsiteX3" fmla="*/ 395 w 1054"/>
              <a:gd name="connsiteY3" fmla="*/ 476 h 1713"/>
              <a:gd name="connsiteX4" fmla="*/ 324 w 1054"/>
              <a:gd name="connsiteY4" fmla="*/ 540 h 1713"/>
              <a:gd name="connsiteX5" fmla="*/ 69 w 1054"/>
              <a:gd name="connsiteY5" fmla="*/ 666 h 1713"/>
              <a:gd name="connsiteX6" fmla="*/ 0 w 1054"/>
              <a:gd name="connsiteY6" fmla="*/ 1052 h 1713"/>
              <a:gd name="connsiteX7" fmla="*/ 303 w 1054"/>
              <a:gd name="connsiteY7" fmla="*/ 1148 h 1713"/>
              <a:gd name="connsiteX8" fmla="*/ 276 w 1054"/>
              <a:gd name="connsiteY8" fmla="*/ 1563 h 1713"/>
              <a:gd name="connsiteX9" fmla="*/ 613 w 1054"/>
              <a:gd name="connsiteY9" fmla="*/ 1590 h 1713"/>
              <a:gd name="connsiteX10" fmla="*/ 607 w 1054"/>
              <a:gd name="connsiteY10" fmla="*/ 1713 h 1713"/>
              <a:gd name="connsiteX0" fmla="*/ 943 w 943"/>
              <a:gd name="connsiteY0" fmla="*/ 0 h 1552"/>
              <a:gd name="connsiteX1" fmla="*/ 636 w 943"/>
              <a:gd name="connsiteY1" fmla="*/ 142 h 1552"/>
              <a:gd name="connsiteX2" fmla="*/ 395 w 943"/>
              <a:gd name="connsiteY2" fmla="*/ 315 h 1552"/>
              <a:gd name="connsiteX3" fmla="*/ 324 w 943"/>
              <a:gd name="connsiteY3" fmla="*/ 379 h 1552"/>
              <a:gd name="connsiteX4" fmla="*/ 69 w 943"/>
              <a:gd name="connsiteY4" fmla="*/ 505 h 1552"/>
              <a:gd name="connsiteX5" fmla="*/ 0 w 943"/>
              <a:gd name="connsiteY5" fmla="*/ 891 h 1552"/>
              <a:gd name="connsiteX6" fmla="*/ 303 w 943"/>
              <a:gd name="connsiteY6" fmla="*/ 987 h 1552"/>
              <a:gd name="connsiteX7" fmla="*/ 276 w 943"/>
              <a:gd name="connsiteY7" fmla="*/ 1402 h 1552"/>
              <a:gd name="connsiteX8" fmla="*/ 613 w 943"/>
              <a:gd name="connsiteY8" fmla="*/ 1429 h 1552"/>
              <a:gd name="connsiteX9" fmla="*/ 607 w 943"/>
              <a:gd name="connsiteY9" fmla="*/ 1552 h 1552"/>
              <a:gd name="connsiteX0" fmla="*/ 636 w 636"/>
              <a:gd name="connsiteY0" fmla="*/ 0 h 1410"/>
              <a:gd name="connsiteX1" fmla="*/ 395 w 636"/>
              <a:gd name="connsiteY1" fmla="*/ 173 h 1410"/>
              <a:gd name="connsiteX2" fmla="*/ 324 w 636"/>
              <a:gd name="connsiteY2" fmla="*/ 237 h 1410"/>
              <a:gd name="connsiteX3" fmla="*/ 69 w 636"/>
              <a:gd name="connsiteY3" fmla="*/ 363 h 1410"/>
              <a:gd name="connsiteX4" fmla="*/ 0 w 636"/>
              <a:gd name="connsiteY4" fmla="*/ 749 h 1410"/>
              <a:gd name="connsiteX5" fmla="*/ 303 w 636"/>
              <a:gd name="connsiteY5" fmla="*/ 845 h 1410"/>
              <a:gd name="connsiteX6" fmla="*/ 276 w 636"/>
              <a:gd name="connsiteY6" fmla="*/ 1260 h 1410"/>
              <a:gd name="connsiteX7" fmla="*/ 613 w 636"/>
              <a:gd name="connsiteY7" fmla="*/ 1287 h 1410"/>
              <a:gd name="connsiteX8" fmla="*/ 607 w 636"/>
              <a:gd name="connsiteY8" fmla="*/ 1410 h 1410"/>
              <a:gd name="connsiteX0" fmla="*/ 395 w 613"/>
              <a:gd name="connsiteY0" fmla="*/ 0 h 1237"/>
              <a:gd name="connsiteX1" fmla="*/ 324 w 613"/>
              <a:gd name="connsiteY1" fmla="*/ 64 h 1237"/>
              <a:gd name="connsiteX2" fmla="*/ 69 w 613"/>
              <a:gd name="connsiteY2" fmla="*/ 190 h 1237"/>
              <a:gd name="connsiteX3" fmla="*/ 0 w 613"/>
              <a:gd name="connsiteY3" fmla="*/ 576 h 1237"/>
              <a:gd name="connsiteX4" fmla="*/ 303 w 613"/>
              <a:gd name="connsiteY4" fmla="*/ 672 h 1237"/>
              <a:gd name="connsiteX5" fmla="*/ 276 w 613"/>
              <a:gd name="connsiteY5" fmla="*/ 1087 h 1237"/>
              <a:gd name="connsiteX6" fmla="*/ 613 w 613"/>
              <a:gd name="connsiteY6" fmla="*/ 1114 h 1237"/>
              <a:gd name="connsiteX7" fmla="*/ 607 w 613"/>
              <a:gd name="connsiteY7" fmla="*/ 1237 h 1237"/>
              <a:gd name="connsiteX0" fmla="*/ 324 w 613"/>
              <a:gd name="connsiteY0" fmla="*/ 0 h 1173"/>
              <a:gd name="connsiteX1" fmla="*/ 69 w 613"/>
              <a:gd name="connsiteY1" fmla="*/ 126 h 1173"/>
              <a:gd name="connsiteX2" fmla="*/ 0 w 613"/>
              <a:gd name="connsiteY2" fmla="*/ 512 h 1173"/>
              <a:gd name="connsiteX3" fmla="*/ 303 w 613"/>
              <a:gd name="connsiteY3" fmla="*/ 608 h 1173"/>
              <a:gd name="connsiteX4" fmla="*/ 276 w 613"/>
              <a:gd name="connsiteY4" fmla="*/ 1023 h 1173"/>
              <a:gd name="connsiteX5" fmla="*/ 613 w 613"/>
              <a:gd name="connsiteY5" fmla="*/ 1050 h 1173"/>
              <a:gd name="connsiteX6" fmla="*/ 607 w 613"/>
              <a:gd name="connsiteY6" fmla="*/ 1173 h 1173"/>
              <a:gd name="connsiteX0" fmla="*/ 69 w 613"/>
              <a:gd name="connsiteY0" fmla="*/ 0 h 1047"/>
              <a:gd name="connsiteX1" fmla="*/ 0 w 613"/>
              <a:gd name="connsiteY1" fmla="*/ 386 h 1047"/>
              <a:gd name="connsiteX2" fmla="*/ 303 w 613"/>
              <a:gd name="connsiteY2" fmla="*/ 482 h 1047"/>
              <a:gd name="connsiteX3" fmla="*/ 276 w 613"/>
              <a:gd name="connsiteY3" fmla="*/ 897 h 1047"/>
              <a:gd name="connsiteX4" fmla="*/ 613 w 613"/>
              <a:gd name="connsiteY4" fmla="*/ 924 h 1047"/>
              <a:gd name="connsiteX5" fmla="*/ 607 w 613"/>
              <a:gd name="connsiteY5" fmla="*/ 1047 h 1047"/>
              <a:gd name="connsiteX0" fmla="*/ 69 w 607"/>
              <a:gd name="connsiteY0" fmla="*/ 0 h 1047"/>
              <a:gd name="connsiteX1" fmla="*/ 0 w 607"/>
              <a:gd name="connsiteY1" fmla="*/ 386 h 1047"/>
              <a:gd name="connsiteX2" fmla="*/ 303 w 607"/>
              <a:gd name="connsiteY2" fmla="*/ 482 h 1047"/>
              <a:gd name="connsiteX3" fmla="*/ 276 w 607"/>
              <a:gd name="connsiteY3" fmla="*/ 897 h 1047"/>
              <a:gd name="connsiteX4" fmla="*/ 607 w 607"/>
              <a:gd name="connsiteY4" fmla="*/ 1047 h 1047"/>
              <a:gd name="connsiteX0" fmla="*/ 69 w 607"/>
              <a:gd name="connsiteY0" fmla="*/ 0 h 1047"/>
              <a:gd name="connsiteX1" fmla="*/ 0 w 607"/>
              <a:gd name="connsiteY1" fmla="*/ 386 h 1047"/>
              <a:gd name="connsiteX2" fmla="*/ 303 w 607"/>
              <a:gd name="connsiteY2" fmla="*/ 482 h 1047"/>
              <a:gd name="connsiteX3" fmla="*/ 607 w 607"/>
              <a:gd name="connsiteY3" fmla="*/ 1047 h 1047"/>
              <a:gd name="connsiteX0" fmla="*/ 69 w 303"/>
              <a:gd name="connsiteY0" fmla="*/ 0 h 482"/>
              <a:gd name="connsiteX1" fmla="*/ 0 w 303"/>
              <a:gd name="connsiteY1" fmla="*/ 386 h 482"/>
              <a:gd name="connsiteX2" fmla="*/ 303 w 303"/>
              <a:gd name="connsiteY2" fmla="*/ 482 h 482"/>
              <a:gd name="connsiteX0" fmla="*/ 69 w 69"/>
              <a:gd name="connsiteY0" fmla="*/ 0 h 386"/>
              <a:gd name="connsiteX1" fmla="*/ 0 w 69"/>
              <a:gd name="connsiteY1" fmla="*/ 386 h 386"/>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78 w 378"/>
              <a:gd name="connsiteY0" fmla="*/ 0 h 557"/>
              <a:gd name="connsiteX1" fmla="*/ 0 w 378"/>
              <a:gd name="connsiteY1" fmla="*/ 557 h 557"/>
              <a:gd name="connsiteX0" fmla="*/ 393 w 393"/>
              <a:gd name="connsiteY0" fmla="*/ 0 h 554"/>
              <a:gd name="connsiteX1" fmla="*/ 0 w 393"/>
              <a:gd name="connsiteY1" fmla="*/ 554 h 554"/>
              <a:gd name="connsiteX0" fmla="*/ 393 w 1235"/>
              <a:gd name="connsiteY0" fmla="*/ 189 h 743"/>
              <a:gd name="connsiteX1" fmla="*/ 1235 w 1235"/>
              <a:gd name="connsiteY1" fmla="*/ 0 h 743"/>
              <a:gd name="connsiteX2" fmla="*/ 0 w 1235"/>
              <a:gd name="connsiteY2" fmla="*/ 743 h 743"/>
              <a:gd name="connsiteX0" fmla="*/ 393 w 393"/>
              <a:gd name="connsiteY0" fmla="*/ 0 h 554"/>
              <a:gd name="connsiteX1" fmla="*/ 0 w 393"/>
              <a:gd name="connsiteY1" fmla="*/ 554 h 554"/>
              <a:gd name="connsiteX0" fmla="*/ 1401 w 1401"/>
              <a:gd name="connsiteY0" fmla="*/ 0 h 794"/>
              <a:gd name="connsiteX1" fmla="*/ 0 w 1401"/>
              <a:gd name="connsiteY1" fmla="*/ 794 h 794"/>
              <a:gd name="connsiteX0" fmla="*/ 1209 w 1209"/>
              <a:gd name="connsiteY0" fmla="*/ 0 h 794"/>
              <a:gd name="connsiteX1" fmla="*/ 0 w 1209"/>
              <a:gd name="connsiteY1" fmla="*/ 794 h 794"/>
              <a:gd name="connsiteX0" fmla="*/ 345 w 345"/>
              <a:gd name="connsiteY0" fmla="*/ 0 h 1514"/>
              <a:gd name="connsiteX1" fmla="*/ 0 w 345"/>
              <a:gd name="connsiteY1" fmla="*/ 1514 h 1514"/>
              <a:gd name="connsiteX0" fmla="*/ 573 w 573"/>
              <a:gd name="connsiteY0" fmla="*/ 0 h 1514"/>
              <a:gd name="connsiteX1" fmla="*/ 0 w 573"/>
              <a:gd name="connsiteY1" fmla="*/ 1514 h 1514"/>
              <a:gd name="connsiteX0" fmla="*/ 573 w 573"/>
              <a:gd name="connsiteY0" fmla="*/ 0 h 1514"/>
              <a:gd name="connsiteX1" fmla="*/ 0 w 573"/>
              <a:gd name="connsiteY1" fmla="*/ 1514 h 1514"/>
            </a:gdLst>
            <a:ahLst/>
            <a:cxnLst>
              <a:cxn ang="0">
                <a:pos x="connsiteX0" y="connsiteY0"/>
              </a:cxn>
              <a:cxn ang="0">
                <a:pos x="connsiteX1" y="connsiteY1"/>
              </a:cxn>
            </a:cxnLst>
            <a:rect l="l" t="t" r="r" b="b"/>
            <a:pathLst>
              <a:path w="573" h="1514">
                <a:moveTo>
                  <a:pt x="573" y="0"/>
                </a:moveTo>
                <a:lnTo>
                  <a:pt x="0" y="1514"/>
                </a:lnTo>
              </a:path>
            </a:pathLst>
          </a:custGeom>
          <a:noFill/>
          <a:ln w="28575" cap="flat" cmpd="sng">
            <a:solidFill>
              <a:srgbClr val="92D050"/>
            </a:solidFill>
            <a:prstDash val="sysDash"/>
            <a:round/>
            <a:headEnd type="none" w="med" len="med"/>
            <a:tailEnd type="none" w="med" len="med"/>
          </a:ln>
          <a:effectLst>
            <a:glow rad="139700">
              <a:schemeClr val="accent4">
                <a:satMod val="175000"/>
                <a:alpha val="40000"/>
              </a:schemeClr>
            </a:glow>
            <a:outerShdw blurRad="50800" dist="50800" dir="5400000" algn="ctr" rotWithShape="0">
              <a:schemeClr val="bg1"/>
            </a:outerShdw>
          </a:effectLst>
        </p:spPr>
        <p:txBody>
          <a:bodyPr rot="10800000" vert="eaVert" wrap="square">
            <a:spAutoFit/>
          </a:bodyPr>
          <a:lstStyle/>
          <a:p>
            <a:pPr>
              <a:defRPr/>
            </a:pPr>
            <a:endParaRPr lang="en-US" dirty="0">
              <a:latin typeface="Arial" pitchFamily="34" charset="0"/>
              <a:cs typeface="Arial" pitchFamily="34" charset="0"/>
            </a:endParaRPr>
          </a:p>
        </p:txBody>
      </p:sp>
      <p:sp>
        <p:nvSpPr>
          <p:cNvPr id="40" name="Text Box 24"/>
          <p:cNvSpPr txBox="1">
            <a:spLocks noChangeArrowheads="1"/>
          </p:cNvSpPr>
          <p:nvPr/>
        </p:nvSpPr>
        <p:spPr bwMode="invGray">
          <a:xfrm>
            <a:off x="217488" y="179388"/>
            <a:ext cx="8728075" cy="1328737"/>
          </a:xfrm>
          <a:prstGeom prst="rect">
            <a:avLst/>
          </a:prstGeom>
          <a:noFill/>
          <a:ln w="9525">
            <a:noFill/>
            <a:miter lim="800000"/>
            <a:headEnd/>
            <a:tailEnd/>
          </a:ln>
          <a:effectLst>
            <a:outerShdw dist="35921" dir="2700000" algn="ctr" rotWithShape="0">
              <a:srgbClr val="000000"/>
            </a:outerShdw>
          </a:effectLst>
        </p:spPr>
        <p:txBody>
          <a:bodyPr anchor="ctr"/>
          <a:lstStyle/>
          <a:p>
            <a:pPr algn="r" defTabSz="914363" fontAlgn="auto">
              <a:spcAft>
                <a:spcPts val="0"/>
              </a:spcAft>
              <a:defRPr/>
            </a:pPr>
            <a: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Bay-Delta Conservation Plan</a:t>
            </a:r>
          </a:p>
          <a:p>
            <a:pPr algn="r">
              <a:defRPr/>
            </a:pPr>
            <a:r>
              <a:rPr lang="en-US" sz="3200" b="1" dirty="0">
                <a:latin typeface="+mj-lt"/>
                <a:ea typeface="+mj-ea"/>
                <a:cs typeface="+mj-cs"/>
              </a:rPr>
              <a:t>Dual-Conveyance </a:t>
            </a:r>
            <a:r>
              <a:rPr lang="en-US" sz="3200" b="1" dirty="0" smtClean="0">
                <a:latin typeface="+mj-lt"/>
                <a:ea typeface="+mj-ea"/>
                <a:cs typeface="+mj-cs"/>
              </a:rPr>
              <a:t>− Intake Options</a:t>
            </a:r>
            <a:endParaRPr lang="en-US" sz="3200" b="1" dirty="0">
              <a:latin typeface="+mj-lt"/>
              <a:ea typeface="+mj-ea"/>
              <a:cs typeface="+mj-cs"/>
            </a:endParaRPr>
          </a:p>
        </p:txBody>
      </p:sp>
      <p:pic>
        <p:nvPicPr>
          <p:cNvPr id="41" name="Picture 4"/>
          <p:cNvPicPr>
            <a:picLocks noChangeAspect="1" noChangeArrowheads="1"/>
          </p:cNvPicPr>
          <p:nvPr/>
        </p:nvPicPr>
        <p:blipFill>
          <a:blip r:embed="rId4" cstate="print">
            <a:lum bright="-9000" contrast="15000"/>
          </a:blip>
          <a:srcRect/>
          <a:stretch>
            <a:fillRect/>
          </a:stretch>
        </p:blipFill>
        <p:spPr bwMode="auto">
          <a:xfrm>
            <a:off x="347406" y="385600"/>
            <a:ext cx="1033433" cy="1062200"/>
          </a:xfrm>
          <a:prstGeom prst="rect">
            <a:avLst/>
          </a:prstGeom>
          <a:ln>
            <a:noFill/>
          </a:ln>
          <a:effectLst>
            <a:glow rad="101600">
              <a:schemeClr val="accent4">
                <a:satMod val="175000"/>
                <a:alpha val="40000"/>
              </a:schemeClr>
            </a:glow>
            <a:reflection blurRad="6350" stA="50000" endA="300" endPos="55500" dist="50800" dir="5400000" sy="-100000" algn="bl" rotWithShape="0"/>
          </a:effectLst>
          <a:scene3d>
            <a:camera prst="perspectiveContrastingLeftFacing">
              <a:rot lat="300000" lon="19800000" rev="0"/>
            </a:camera>
            <a:lightRig rig="threePt" dir="t">
              <a:rot lat="0" lon="0" rev="2700000"/>
            </a:lightRig>
          </a:scene3d>
          <a:sp3d>
            <a:bevelT w="63500" h="50800"/>
          </a:sp3d>
        </p:spPr>
      </p:pic>
      <p:grpSp>
        <p:nvGrpSpPr>
          <p:cNvPr id="42" name="Group 41"/>
          <p:cNvGrpSpPr>
            <a:grpSpLocks noChangeAspect="1"/>
          </p:cNvGrpSpPr>
          <p:nvPr/>
        </p:nvGrpSpPr>
        <p:grpSpPr>
          <a:xfrm>
            <a:off x="1295400" y="1532605"/>
            <a:ext cx="6857999" cy="5143500"/>
            <a:chOff x="0" y="0"/>
            <a:chExt cx="9144000" cy="6858000"/>
          </a:xfrm>
          <a:effectLst>
            <a:glow rad="228600">
              <a:schemeClr val="bg1">
                <a:alpha val="40000"/>
              </a:schemeClr>
            </a:glow>
          </a:effectLst>
        </p:grpSpPr>
        <p:pic>
          <p:nvPicPr>
            <p:cNvPr id="43" name="Picture 4" descr="On Bank3.JPG"/>
            <p:cNvPicPr>
              <a:picLocks noChangeAspect="1"/>
            </p:cNvPicPr>
            <p:nvPr/>
          </p:nvPicPr>
          <p:blipFill>
            <a:blip r:embed="rId5"/>
            <a:srcRect/>
            <a:stretch>
              <a:fillRect/>
            </a:stretch>
          </p:blipFill>
          <p:spPr bwMode="auto">
            <a:xfrm>
              <a:off x="0" y="3609975"/>
              <a:ext cx="9144000" cy="3248025"/>
            </a:xfrm>
            <a:prstGeom prst="rect">
              <a:avLst/>
            </a:prstGeom>
            <a:noFill/>
            <a:ln w="9525">
              <a:noFill/>
              <a:miter lim="800000"/>
              <a:headEnd/>
              <a:tailEnd/>
            </a:ln>
            <a:effectLst/>
          </p:spPr>
        </p:pic>
        <p:pic>
          <p:nvPicPr>
            <p:cNvPr id="44" name="Picture 3" descr="On Bank2.JPG"/>
            <p:cNvPicPr>
              <a:picLocks noChangeAspect="1"/>
            </p:cNvPicPr>
            <p:nvPr/>
          </p:nvPicPr>
          <p:blipFill>
            <a:blip r:embed="rId6"/>
            <a:srcRect/>
            <a:stretch>
              <a:fillRect/>
            </a:stretch>
          </p:blipFill>
          <p:spPr bwMode="auto">
            <a:xfrm>
              <a:off x="0" y="0"/>
              <a:ext cx="9144000" cy="3352800"/>
            </a:xfrm>
            <a:prstGeom prst="rect">
              <a:avLst/>
            </a:prstGeom>
            <a:noFill/>
            <a:ln w="9525">
              <a:noFill/>
              <a:miter lim="800000"/>
              <a:headEnd/>
              <a:tailEnd/>
            </a:ln>
            <a:effectLst/>
          </p:spPr>
        </p:pic>
        <p:sp>
          <p:nvSpPr>
            <p:cNvPr id="61" name="Title 1"/>
            <p:cNvSpPr txBox="1">
              <a:spLocks/>
            </p:cNvSpPr>
            <p:nvPr/>
          </p:nvSpPr>
          <p:spPr>
            <a:xfrm>
              <a:off x="0" y="3200399"/>
              <a:ext cx="9144000" cy="664797"/>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36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On-Bank Screen Option</a:t>
              </a:r>
            </a:p>
          </p:txBody>
        </p:sp>
      </p:gr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4"/>
          <p:cNvGrpSpPr>
            <a:grpSpLocks/>
          </p:cNvGrpSpPr>
          <p:nvPr/>
        </p:nvGrpSpPr>
        <p:grpSpPr bwMode="auto">
          <a:xfrm>
            <a:off x="-34925" y="1176338"/>
            <a:ext cx="9178925" cy="5681662"/>
            <a:chOff x="-34506" y="1176338"/>
            <a:chExt cx="9178506" cy="5681662"/>
          </a:xfrm>
        </p:grpSpPr>
        <p:pic>
          <p:nvPicPr>
            <p:cNvPr id="42043" name="Picture 44" descr="\\USMWD108\FSDStWtrPrj\shared\Bay-Delta\Presentations &amp; Photos\3D Oblique Maps &amp; Animation\Oblique Maps &amp; Animations\Delta\Delta 3-D Map w-no blue sky 5-5-05.gif"/>
            <p:cNvPicPr>
              <a:picLocks noChangeAspect="1" noChangeArrowheads="1"/>
            </p:cNvPicPr>
            <p:nvPr/>
          </p:nvPicPr>
          <p:blipFill>
            <a:blip r:embed="rId3"/>
            <a:srcRect/>
            <a:stretch>
              <a:fillRect/>
            </a:stretch>
          </p:blipFill>
          <p:spPr bwMode="ltGray">
            <a:xfrm>
              <a:off x="0" y="1176338"/>
              <a:ext cx="9144000" cy="5681662"/>
            </a:xfrm>
            <a:prstGeom prst="rect">
              <a:avLst/>
            </a:prstGeom>
            <a:noFill/>
            <a:ln w="9525">
              <a:noFill/>
              <a:miter lim="800000"/>
              <a:headEnd/>
              <a:tailEnd/>
            </a:ln>
          </p:spPr>
        </p:pic>
        <p:sp>
          <p:nvSpPr>
            <p:cNvPr id="25" name="Freeform 24"/>
            <p:cNvSpPr>
              <a:spLocks noChangeAspect="1"/>
            </p:cNvSpPr>
            <p:nvPr/>
          </p:nvSpPr>
          <p:spPr bwMode="auto">
            <a:xfrm>
              <a:off x="-34506" y="4028536"/>
              <a:ext cx="3252161" cy="683077"/>
            </a:xfrm>
            <a:custGeom>
              <a:avLst/>
              <a:gdLst>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48442 w 3252161"/>
                <a:gd name="connsiteY41" fmla="*/ 543464 h 683077"/>
                <a:gd name="connsiteX42" fmla="*/ 1570008 w 3252161"/>
                <a:gd name="connsiteY42" fmla="*/ 560717 h 683077"/>
                <a:gd name="connsiteX43" fmla="*/ 1595887 w 3252161"/>
                <a:gd name="connsiteY43" fmla="*/ 577970 h 683077"/>
                <a:gd name="connsiteX44" fmla="*/ 1604514 w 3252161"/>
                <a:gd name="connsiteY44" fmla="*/ 586596 h 683077"/>
                <a:gd name="connsiteX45" fmla="*/ 1742536 w 3252161"/>
                <a:gd name="connsiteY45" fmla="*/ 590909 h 683077"/>
                <a:gd name="connsiteX46" fmla="*/ 1979763 w 3252161"/>
                <a:gd name="connsiteY46" fmla="*/ 599536 h 683077"/>
                <a:gd name="connsiteX47" fmla="*/ 2001329 w 3252161"/>
                <a:gd name="connsiteY47" fmla="*/ 603849 h 683077"/>
                <a:gd name="connsiteX48" fmla="*/ 2031521 w 3252161"/>
                <a:gd name="connsiteY48" fmla="*/ 608162 h 683077"/>
                <a:gd name="connsiteX49" fmla="*/ 2286000 w 3252161"/>
                <a:gd name="connsiteY49" fmla="*/ 608162 h 683077"/>
                <a:gd name="connsiteX50" fmla="*/ 2311880 w 3252161"/>
                <a:gd name="connsiteY50" fmla="*/ 599536 h 683077"/>
                <a:gd name="connsiteX51" fmla="*/ 2333446 w 3252161"/>
                <a:gd name="connsiteY51" fmla="*/ 595222 h 683077"/>
                <a:gd name="connsiteX52" fmla="*/ 2467155 w 3252161"/>
                <a:gd name="connsiteY52" fmla="*/ 599536 h 683077"/>
                <a:gd name="connsiteX53" fmla="*/ 2484408 w 3252161"/>
                <a:gd name="connsiteY53" fmla="*/ 603849 h 683077"/>
                <a:gd name="connsiteX54" fmla="*/ 2566359 w 3252161"/>
                <a:gd name="connsiteY54" fmla="*/ 608162 h 683077"/>
                <a:gd name="connsiteX55" fmla="*/ 2609491 w 3252161"/>
                <a:gd name="connsiteY55" fmla="*/ 616789 h 683077"/>
                <a:gd name="connsiteX56" fmla="*/ 2626744 w 3252161"/>
                <a:gd name="connsiteY56" fmla="*/ 621102 h 683077"/>
                <a:gd name="connsiteX57" fmla="*/ 2665563 w 3252161"/>
                <a:gd name="connsiteY57" fmla="*/ 638355 h 683077"/>
                <a:gd name="connsiteX58" fmla="*/ 2704381 w 3252161"/>
                <a:gd name="connsiteY58" fmla="*/ 655607 h 683077"/>
                <a:gd name="connsiteX59" fmla="*/ 2717321 w 3252161"/>
                <a:gd name="connsiteY59" fmla="*/ 664234 h 683077"/>
                <a:gd name="connsiteX60" fmla="*/ 2954548 w 3252161"/>
                <a:gd name="connsiteY60" fmla="*/ 655607 h 683077"/>
                <a:gd name="connsiteX61" fmla="*/ 3148642 w 3252161"/>
                <a:gd name="connsiteY61" fmla="*/ 655607 h 683077"/>
                <a:gd name="connsiteX62" fmla="*/ 3187461 w 3252161"/>
                <a:gd name="connsiteY62" fmla="*/ 642668 h 683077"/>
                <a:gd name="connsiteX63" fmla="*/ 3226280 w 3252161"/>
                <a:gd name="connsiteY63" fmla="*/ 638355 h 683077"/>
                <a:gd name="connsiteX64" fmla="*/ 3221966 w 3252161"/>
                <a:gd name="connsiteY64" fmla="*/ 616789 h 683077"/>
                <a:gd name="connsiteX65" fmla="*/ 3200400 w 3252161"/>
                <a:gd name="connsiteY65" fmla="*/ 599536 h 683077"/>
                <a:gd name="connsiteX66" fmla="*/ 3174521 w 3252161"/>
                <a:gd name="connsiteY66" fmla="*/ 590909 h 683077"/>
                <a:gd name="connsiteX67" fmla="*/ 2915729 w 3252161"/>
                <a:gd name="connsiteY67" fmla="*/ 595222 h 683077"/>
                <a:gd name="connsiteX68" fmla="*/ 2829464 w 3252161"/>
                <a:gd name="connsiteY68" fmla="*/ 586596 h 683077"/>
                <a:gd name="connsiteX69" fmla="*/ 2820838 w 3252161"/>
                <a:gd name="connsiteY69" fmla="*/ 573656 h 683077"/>
                <a:gd name="connsiteX70" fmla="*/ 2851031 w 3252161"/>
                <a:gd name="connsiteY70" fmla="*/ 543464 h 683077"/>
                <a:gd name="connsiteX71" fmla="*/ 3075317 w 3252161"/>
                <a:gd name="connsiteY71" fmla="*/ 539151 h 683077"/>
                <a:gd name="connsiteX72" fmla="*/ 3088257 w 3252161"/>
                <a:gd name="connsiteY72" fmla="*/ 534838 h 683077"/>
                <a:gd name="connsiteX73" fmla="*/ 3105510 w 3252161"/>
                <a:gd name="connsiteY73" fmla="*/ 517585 h 683077"/>
                <a:gd name="connsiteX74" fmla="*/ 3178834 w 3252161"/>
                <a:gd name="connsiteY74" fmla="*/ 504645 h 683077"/>
                <a:gd name="connsiteX75" fmla="*/ 3187461 w 3252161"/>
                <a:gd name="connsiteY75" fmla="*/ 496019 h 683077"/>
                <a:gd name="connsiteX76" fmla="*/ 3191774 w 3252161"/>
                <a:gd name="connsiteY76" fmla="*/ 483079 h 683077"/>
                <a:gd name="connsiteX77" fmla="*/ 3204714 w 3252161"/>
                <a:gd name="connsiteY77" fmla="*/ 478766 h 683077"/>
                <a:gd name="connsiteX78" fmla="*/ 3196087 w 3252161"/>
                <a:gd name="connsiteY78" fmla="*/ 470139 h 683077"/>
                <a:gd name="connsiteX79" fmla="*/ 2846717 w 3252161"/>
                <a:gd name="connsiteY79" fmla="*/ 478766 h 683077"/>
                <a:gd name="connsiteX80" fmla="*/ 2820838 w 3252161"/>
                <a:gd name="connsiteY80" fmla="*/ 487392 h 683077"/>
                <a:gd name="connsiteX81" fmla="*/ 2807898 w 3252161"/>
                <a:gd name="connsiteY81" fmla="*/ 496019 h 683077"/>
                <a:gd name="connsiteX82" fmla="*/ 2743200 w 3252161"/>
                <a:gd name="connsiteY82" fmla="*/ 500332 h 683077"/>
                <a:gd name="connsiteX83" fmla="*/ 2691442 w 3252161"/>
                <a:gd name="connsiteY83" fmla="*/ 517585 h 683077"/>
                <a:gd name="connsiteX84" fmla="*/ 2678502 w 3252161"/>
                <a:gd name="connsiteY84" fmla="*/ 521898 h 683077"/>
                <a:gd name="connsiteX85" fmla="*/ 2540480 w 3252161"/>
                <a:gd name="connsiteY85" fmla="*/ 530524 h 683077"/>
                <a:gd name="connsiteX86" fmla="*/ 2303253 w 3252161"/>
                <a:gd name="connsiteY86" fmla="*/ 539151 h 683077"/>
                <a:gd name="connsiteX87" fmla="*/ 2225615 w 3252161"/>
                <a:gd name="connsiteY87" fmla="*/ 534838 h 683077"/>
                <a:gd name="connsiteX88" fmla="*/ 2216989 w 3252161"/>
                <a:gd name="connsiteY88" fmla="*/ 526211 h 683077"/>
                <a:gd name="connsiteX89" fmla="*/ 2147978 w 3252161"/>
                <a:gd name="connsiteY89" fmla="*/ 521898 h 683077"/>
                <a:gd name="connsiteX90" fmla="*/ 2135038 w 3252161"/>
                <a:gd name="connsiteY90" fmla="*/ 526211 h 683077"/>
                <a:gd name="connsiteX91" fmla="*/ 2126412 w 3252161"/>
                <a:gd name="connsiteY91" fmla="*/ 534838 h 683077"/>
                <a:gd name="connsiteX92" fmla="*/ 2053087 w 3252161"/>
                <a:gd name="connsiteY92" fmla="*/ 539151 h 683077"/>
                <a:gd name="connsiteX93" fmla="*/ 2040148 w 3252161"/>
                <a:gd name="connsiteY93" fmla="*/ 543464 h 683077"/>
                <a:gd name="connsiteX94" fmla="*/ 2022895 w 3252161"/>
                <a:gd name="connsiteY94" fmla="*/ 560717 h 683077"/>
                <a:gd name="connsiteX95" fmla="*/ 2014268 w 3252161"/>
                <a:gd name="connsiteY95" fmla="*/ 569343 h 683077"/>
                <a:gd name="connsiteX96" fmla="*/ 2001329 w 3252161"/>
                <a:gd name="connsiteY96" fmla="*/ 573656 h 683077"/>
                <a:gd name="connsiteX97" fmla="*/ 1686464 w 3252161"/>
                <a:gd name="connsiteY97" fmla="*/ 569343 h 683077"/>
                <a:gd name="connsiteX98" fmla="*/ 1673525 w 3252161"/>
                <a:gd name="connsiteY98" fmla="*/ 565030 h 683077"/>
                <a:gd name="connsiteX99" fmla="*/ 1651959 w 3252161"/>
                <a:gd name="connsiteY99" fmla="*/ 552090 h 683077"/>
                <a:gd name="connsiteX100" fmla="*/ 1634706 w 3252161"/>
                <a:gd name="connsiteY100" fmla="*/ 530524 h 683077"/>
                <a:gd name="connsiteX101" fmla="*/ 1630393 w 3252161"/>
                <a:gd name="connsiteY101" fmla="*/ 517585 h 683077"/>
                <a:gd name="connsiteX102" fmla="*/ 1634706 w 3252161"/>
                <a:gd name="connsiteY102" fmla="*/ 504645 h 683077"/>
                <a:gd name="connsiteX103" fmla="*/ 1664898 w 3252161"/>
                <a:gd name="connsiteY103" fmla="*/ 491706 h 683077"/>
                <a:gd name="connsiteX104" fmla="*/ 1669212 w 3252161"/>
                <a:gd name="connsiteY104" fmla="*/ 478766 h 683077"/>
                <a:gd name="connsiteX105" fmla="*/ 1660585 w 3252161"/>
                <a:gd name="connsiteY105" fmla="*/ 470139 h 683077"/>
                <a:gd name="connsiteX106" fmla="*/ 1621766 w 3252161"/>
                <a:gd name="connsiteY106" fmla="*/ 465826 h 683077"/>
                <a:gd name="connsiteX107" fmla="*/ 1613140 w 3252161"/>
                <a:gd name="connsiteY107" fmla="*/ 452887 h 683077"/>
                <a:gd name="connsiteX108" fmla="*/ 1617453 w 3252161"/>
                <a:gd name="connsiteY108" fmla="*/ 427007 h 683077"/>
                <a:gd name="connsiteX109" fmla="*/ 1630393 w 3252161"/>
                <a:gd name="connsiteY109" fmla="*/ 383875 h 683077"/>
                <a:gd name="connsiteX110" fmla="*/ 1643332 w 3252161"/>
                <a:gd name="connsiteY110" fmla="*/ 370936 h 683077"/>
                <a:gd name="connsiteX111" fmla="*/ 1807234 w 3252161"/>
                <a:gd name="connsiteY111" fmla="*/ 375249 h 683077"/>
                <a:gd name="connsiteX112" fmla="*/ 1846053 w 3252161"/>
                <a:gd name="connsiteY112" fmla="*/ 388189 h 683077"/>
                <a:gd name="connsiteX113" fmla="*/ 1858993 w 3252161"/>
                <a:gd name="connsiteY113" fmla="*/ 392502 h 683077"/>
                <a:gd name="connsiteX114" fmla="*/ 1876246 w 3252161"/>
                <a:gd name="connsiteY114" fmla="*/ 431321 h 683077"/>
                <a:gd name="connsiteX115" fmla="*/ 1884872 w 3252161"/>
                <a:gd name="connsiteY115" fmla="*/ 465826 h 683077"/>
                <a:gd name="connsiteX116" fmla="*/ 1893498 w 3252161"/>
                <a:gd name="connsiteY116" fmla="*/ 474453 h 683077"/>
                <a:gd name="connsiteX117" fmla="*/ 1919378 w 3252161"/>
                <a:gd name="connsiteY117" fmla="*/ 504645 h 683077"/>
                <a:gd name="connsiteX118" fmla="*/ 1928004 w 3252161"/>
                <a:gd name="connsiteY118" fmla="*/ 513272 h 683077"/>
                <a:gd name="connsiteX119" fmla="*/ 1932317 w 3252161"/>
                <a:gd name="connsiteY119" fmla="*/ 526211 h 683077"/>
                <a:gd name="connsiteX120" fmla="*/ 1979763 w 3252161"/>
                <a:gd name="connsiteY120" fmla="*/ 526211 h 683077"/>
                <a:gd name="connsiteX121" fmla="*/ 1984076 w 3252161"/>
                <a:gd name="connsiteY121" fmla="*/ 508958 h 683077"/>
                <a:gd name="connsiteX122" fmla="*/ 2001329 w 3252161"/>
                <a:gd name="connsiteY122" fmla="*/ 487392 h 683077"/>
                <a:gd name="connsiteX123" fmla="*/ 2018581 w 3252161"/>
                <a:gd name="connsiteY123" fmla="*/ 491706 h 683077"/>
                <a:gd name="connsiteX124" fmla="*/ 2027208 w 3252161"/>
                <a:gd name="connsiteY124" fmla="*/ 500332 h 683077"/>
                <a:gd name="connsiteX125" fmla="*/ 2040148 w 3252161"/>
                <a:gd name="connsiteY125" fmla="*/ 508958 h 683077"/>
                <a:gd name="connsiteX126" fmla="*/ 2122098 w 3252161"/>
                <a:gd name="connsiteY126" fmla="*/ 504645 h 683077"/>
                <a:gd name="connsiteX127" fmla="*/ 2130725 w 3252161"/>
                <a:gd name="connsiteY127" fmla="*/ 496019 h 683077"/>
                <a:gd name="connsiteX128" fmla="*/ 2135038 w 3252161"/>
                <a:gd name="connsiteY128" fmla="*/ 461513 h 683077"/>
                <a:gd name="connsiteX129" fmla="*/ 2139351 w 3252161"/>
                <a:gd name="connsiteY129" fmla="*/ 439947 h 683077"/>
                <a:gd name="connsiteX130" fmla="*/ 2143664 w 3252161"/>
                <a:gd name="connsiteY130" fmla="*/ 427007 h 683077"/>
                <a:gd name="connsiteX131" fmla="*/ 2100532 w 3252161"/>
                <a:gd name="connsiteY131" fmla="*/ 418381 h 683077"/>
                <a:gd name="connsiteX132" fmla="*/ 2083280 w 3252161"/>
                <a:gd name="connsiteY132" fmla="*/ 414068 h 683077"/>
                <a:gd name="connsiteX133" fmla="*/ 2096219 w 3252161"/>
                <a:gd name="connsiteY133" fmla="*/ 409755 h 683077"/>
                <a:gd name="connsiteX134" fmla="*/ 2311880 w 3252161"/>
                <a:gd name="connsiteY134" fmla="*/ 401128 h 683077"/>
                <a:gd name="connsiteX135" fmla="*/ 2333446 w 3252161"/>
                <a:gd name="connsiteY135" fmla="*/ 388189 h 683077"/>
                <a:gd name="connsiteX136" fmla="*/ 2424023 w 3252161"/>
                <a:gd name="connsiteY136" fmla="*/ 375249 h 683077"/>
                <a:gd name="connsiteX137" fmla="*/ 2454215 w 3252161"/>
                <a:gd name="connsiteY137" fmla="*/ 366622 h 683077"/>
                <a:gd name="connsiteX138" fmla="*/ 2467155 w 3252161"/>
                <a:gd name="connsiteY138" fmla="*/ 362309 h 683077"/>
                <a:gd name="connsiteX139" fmla="*/ 2695755 w 3252161"/>
                <a:gd name="connsiteY139" fmla="*/ 353683 h 683077"/>
                <a:gd name="connsiteX140" fmla="*/ 2708695 w 3252161"/>
                <a:gd name="connsiteY140" fmla="*/ 349370 h 683077"/>
                <a:gd name="connsiteX141" fmla="*/ 2725948 w 3252161"/>
                <a:gd name="connsiteY141" fmla="*/ 332117 h 683077"/>
                <a:gd name="connsiteX142" fmla="*/ 2751827 w 3252161"/>
                <a:gd name="connsiteY142" fmla="*/ 323490 h 683077"/>
                <a:gd name="connsiteX143" fmla="*/ 2764766 w 3252161"/>
                <a:gd name="connsiteY143" fmla="*/ 319177 h 683077"/>
                <a:gd name="connsiteX144" fmla="*/ 2794959 w 3252161"/>
                <a:gd name="connsiteY144" fmla="*/ 306238 h 683077"/>
                <a:gd name="connsiteX145" fmla="*/ 2825151 w 3252161"/>
                <a:gd name="connsiteY145" fmla="*/ 297611 h 683077"/>
                <a:gd name="connsiteX146" fmla="*/ 2842404 w 3252161"/>
                <a:gd name="connsiteY146" fmla="*/ 293298 h 683077"/>
                <a:gd name="connsiteX147" fmla="*/ 2838091 w 3252161"/>
                <a:gd name="connsiteY147" fmla="*/ 271732 h 683077"/>
                <a:gd name="connsiteX148" fmla="*/ 2725948 w 3252161"/>
                <a:gd name="connsiteY148" fmla="*/ 276045 h 683077"/>
                <a:gd name="connsiteX149" fmla="*/ 2704381 w 3252161"/>
                <a:gd name="connsiteY149" fmla="*/ 280358 h 683077"/>
                <a:gd name="connsiteX150" fmla="*/ 2678502 w 3252161"/>
                <a:gd name="connsiteY150" fmla="*/ 284672 h 683077"/>
                <a:gd name="connsiteX151" fmla="*/ 2557732 w 3252161"/>
                <a:gd name="connsiteY151" fmla="*/ 288985 h 683077"/>
                <a:gd name="connsiteX152" fmla="*/ 2471468 w 3252161"/>
                <a:gd name="connsiteY152" fmla="*/ 293298 h 683077"/>
                <a:gd name="connsiteX153" fmla="*/ 2445589 w 3252161"/>
                <a:gd name="connsiteY153" fmla="*/ 301924 h 683077"/>
                <a:gd name="connsiteX154" fmla="*/ 2281687 w 3252161"/>
                <a:gd name="connsiteY154" fmla="*/ 310551 h 683077"/>
                <a:gd name="connsiteX155" fmla="*/ 2255808 w 3252161"/>
                <a:gd name="connsiteY155" fmla="*/ 314864 h 683077"/>
                <a:gd name="connsiteX156" fmla="*/ 2204049 w 3252161"/>
                <a:gd name="connsiteY156" fmla="*/ 319177 h 683077"/>
                <a:gd name="connsiteX157" fmla="*/ 2173857 w 3252161"/>
                <a:gd name="connsiteY157" fmla="*/ 327804 h 683077"/>
                <a:gd name="connsiteX158" fmla="*/ 2147978 w 3252161"/>
                <a:gd name="connsiteY158" fmla="*/ 340743 h 683077"/>
                <a:gd name="connsiteX159" fmla="*/ 2135038 w 3252161"/>
                <a:gd name="connsiteY159" fmla="*/ 349370 h 683077"/>
                <a:gd name="connsiteX160" fmla="*/ 2104846 w 3252161"/>
                <a:gd name="connsiteY160" fmla="*/ 357996 h 683077"/>
                <a:gd name="connsiteX161" fmla="*/ 2091906 w 3252161"/>
                <a:gd name="connsiteY161" fmla="*/ 362309 h 683077"/>
                <a:gd name="connsiteX162" fmla="*/ 1940944 w 3252161"/>
                <a:gd name="connsiteY162" fmla="*/ 357996 h 683077"/>
                <a:gd name="connsiteX163" fmla="*/ 1915064 w 3252161"/>
                <a:gd name="connsiteY163" fmla="*/ 349370 h 683077"/>
                <a:gd name="connsiteX164" fmla="*/ 1880559 w 3252161"/>
                <a:gd name="connsiteY164" fmla="*/ 332117 h 683077"/>
                <a:gd name="connsiteX165" fmla="*/ 1867619 w 3252161"/>
                <a:gd name="connsiteY165" fmla="*/ 327804 h 683077"/>
                <a:gd name="connsiteX166" fmla="*/ 1397480 w 3252161"/>
                <a:gd name="connsiteY166" fmla="*/ 332117 h 683077"/>
                <a:gd name="connsiteX167" fmla="*/ 1337095 w 3252161"/>
                <a:gd name="connsiteY167" fmla="*/ 345056 h 683077"/>
                <a:gd name="connsiteX168" fmla="*/ 1328468 w 3252161"/>
                <a:gd name="connsiteY168" fmla="*/ 353683 h 683077"/>
                <a:gd name="connsiteX169" fmla="*/ 1315529 w 3252161"/>
                <a:gd name="connsiteY169" fmla="*/ 357996 h 683077"/>
                <a:gd name="connsiteX170" fmla="*/ 1220638 w 3252161"/>
                <a:gd name="connsiteY170" fmla="*/ 362309 h 683077"/>
                <a:gd name="connsiteX171" fmla="*/ 1155940 w 3252161"/>
                <a:gd name="connsiteY171" fmla="*/ 370936 h 683077"/>
                <a:gd name="connsiteX172" fmla="*/ 1073989 w 3252161"/>
                <a:gd name="connsiteY172" fmla="*/ 379562 h 683077"/>
                <a:gd name="connsiteX173" fmla="*/ 1035170 w 3252161"/>
                <a:gd name="connsiteY173" fmla="*/ 388189 h 683077"/>
                <a:gd name="connsiteX174" fmla="*/ 1000664 w 3252161"/>
                <a:gd name="connsiteY174" fmla="*/ 392502 h 683077"/>
                <a:gd name="connsiteX175" fmla="*/ 776378 w 3252161"/>
                <a:gd name="connsiteY175" fmla="*/ 396815 h 683077"/>
                <a:gd name="connsiteX176" fmla="*/ 595223 w 3252161"/>
                <a:gd name="connsiteY176" fmla="*/ 396815 h 683077"/>
                <a:gd name="connsiteX177" fmla="*/ 569344 w 3252161"/>
                <a:gd name="connsiteY177" fmla="*/ 388189 h 683077"/>
                <a:gd name="connsiteX178" fmla="*/ 590910 w 3252161"/>
                <a:gd name="connsiteY178" fmla="*/ 375249 h 683077"/>
                <a:gd name="connsiteX179" fmla="*/ 603849 w 3252161"/>
                <a:gd name="connsiteY179" fmla="*/ 370936 h 683077"/>
                <a:gd name="connsiteX180" fmla="*/ 715993 w 3252161"/>
                <a:gd name="connsiteY180" fmla="*/ 366622 h 683077"/>
                <a:gd name="connsiteX181" fmla="*/ 733246 w 3252161"/>
                <a:gd name="connsiteY181" fmla="*/ 345056 h 683077"/>
                <a:gd name="connsiteX182" fmla="*/ 746185 w 3252161"/>
                <a:gd name="connsiteY182" fmla="*/ 332117 h 683077"/>
                <a:gd name="connsiteX183" fmla="*/ 772064 w 3252161"/>
                <a:gd name="connsiteY183" fmla="*/ 314864 h 683077"/>
                <a:gd name="connsiteX184" fmla="*/ 914400 w 3252161"/>
                <a:gd name="connsiteY184" fmla="*/ 306238 h 683077"/>
                <a:gd name="connsiteX185" fmla="*/ 927340 w 3252161"/>
                <a:gd name="connsiteY185" fmla="*/ 280358 h 683077"/>
                <a:gd name="connsiteX186" fmla="*/ 923027 w 3252161"/>
                <a:gd name="connsiteY186" fmla="*/ 263106 h 683077"/>
                <a:gd name="connsiteX187" fmla="*/ 897148 w 3252161"/>
                <a:gd name="connsiteY187" fmla="*/ 254479 h 683077"/>
                <a:gd name="connsiteX188" fmla="*/ 884208 w 3252161"/>
                <a:gd name="connsiteY188" fmla="*/ 250166 h 683077"/>
                <a:gd name="connsiteX189" fmla="*/ 875581 w 3252161"/>
                <a:gd name="connsiteY189" fmla="*/ 241539 h 683077"/>
                <a:gd name="connsiteX190" fmla="*/ 862642 w 3252161"/>
                <a:gd name="connsiteY190" fmla="*/ 237226 h 683077"/>
                <a:gd name="connsiteX191" fmla="*/ 759125 w 3252161"/>
                <a:gd name="connsiteY191" fmla="*/ 241539 h 683077"/>
                <a:gd name="connsiteX192" fmla="*/ 724619 w 3252161"/>
                <a:gd name="connsiteY192" fmla="*/ 245853 h 683077"/>
                <a:gd name="connsiteX193" fmla="*/ 698740 w 3252161"/>
                <a:gd name="connsiteY193" fmla="*/ 254479 h 683077"/>
                <a:gd name="connsiteX194" fmla="*/ 517585 w 3252161"/>
                <a:gd name="connsiteY194" fmla="*/ 258792 h 683077"/>
                <a:gd name="connsiteX195" fmla="*/ 431321 w 3252161"/>
                <a:gd name="connsiteY195" fmla="*/ 271732 h 683077"/>
                <a:gd name="connsiteX196" fmla="*/ 392502 w 3252161"/>
                <a:gd name="connsiteY196" fmla="*/ 276045 h 683077"/>
                <a:gd name="connsiteX197" fmla="*/ 73325 w 3252161"/>
                <a:gd name="connsiteY197" fmla="*/ 271732 h 683077"/>
                <a:gd name="connsiteX198" fmla="*/ 64698 w 3252161"/>
                <a:gd name="connsiteY198" fmla="*/ 263106 h 683077"/>
                <a:gd name="connsiteX199" fmla="*/ 60385 w 3252161"/>
                <a:gd name="connsiteY199" fmla="*/ 232913 h 683077"/>
                <a:gd name="connsiteX200" fmla="*/ 51759 w 3252161"/>
                <a:gd name="connsiteY200" fmla="*/ 207034 h 683077"/>
                <a:gd name="connsiteX201" fmla="*/ 56072 w 3252161"/>
                <a:gd name="connsiteY201" fmla="*/ 163902 h 683077"/>
                <a:gd name="connsiteX202" fmla="*/ 69012 w 3252161"/>
                <a:gd name="connsiteY202" fmla="*/ 159589 h 683077"/>
                <a:gd name="connsiteX203" fmla="*/ 237227 w 3252161"/>
                <a:gd name="connsiteY203" fmla="*/ 155275 h 683077"/>
                <a:gd name="connsiteX204" fmla="*/ 288985 w 3252161"/>
                <a:gd name="connsiteY204" fmla="*/ 138022 h 683077"/>
                <a:gd name="connsiteX205" fmla="*/ 301925 w 3252161"/>
                <a:gd name="connsiteY205" fmla="*/ 133709 h 683077"/>
                <a:gd name="connsiteX206" fmla="*/ 444261 w 3252161"/>
                <a:gd name="connsiteY206" fmla="*/ 129396 h 683077"/>
                <a:gd name="connsiteX207" fmla="*/ 418381 w 3252161"/>
                <a:gd name="connsiteY207" fmla="*/ 120770 h 683077"/>
                <a:gd name="connsiteX208" fmla="*/ 396815 w 3252161"/>
                <a:gd name="connsiteY208" fmla="*/ 107830 h 683077"/>
                <a:gd name="connsiteX209" fmla="*/ 388189 w 3252161"/>
                <a:gd name="connsiteY209" fmla="*/ 73324 h 683077"/>
                <a:gd name="connsiteX210" fmla="*/ 379563 w 3252161"/>
                <a:gd name="connsiteY210" fmla="*/ 60385 h 683077"/>
                <a:gd name="connsiteX211" fmla="*/ 370936 w 3252161"/>
                <a:gd name="connsiteY211" fmla="*/ 51758 h 683077"/>
                <a:gd name="connsiteX212" fmla="*/ 345057 w 3252161"/>
                <a:gd name="connsiteY212" fmla="*/ 43132 h 683077"/>
                <a:gd name="connsiteX213" fmla="*/ 332117 w 3252161"/>
                <a:gd name="connsiteY213" fmla="*/ 38819 h 683077"/>
                <a:gd name="connsiteX214" fmla="*/ 323491 w 3252161"/>
                <a:gd name="connsiteY214" fmla="*/ 30192 h 683077"/>
                <a:gd name="connsiteX215" fmla="*/ 327804 w 3252161"/>
                <a:gd name="connsiteY215" fmla="*/ 17253 h 683077"/>
                <a:gd name="connsiteX216" fmla="*/ 280359 w 3252161"/>
                <a:gd name="connsiteY216" fmla="*/ 12939 h 683077"/>
                <a:gd name="connsiteX217" fmla="*/ 228600 w 3252161"/>
                <a:gd name="connsiteY217" fmla="*/ 17253 h 683077"/>
                <a:gd name="connsiteX218" fmla="*/ 202721 w 3252161"/>
                <a:gd name="connsiteY218" fmla="*/ 25879 h 683077"/>
                <a:gd name="connsiteX219" fmla="*/ 107831 w 3252161"/>
                <a:gd name="connsiteY219" fmla="*/ 21566 h 683077"/>
                <a:gd name="connsiteX220" fmla="*/ 103517 w 3252161"/>
                <a:gd name="connsiteY220" fmla="*/ 4313 h 683077"/>
                <a:gd name="connsiteX221" fmla="*/ 34506 w 3252161"/>
                <a:gd name="connsiteY221" fmla="*/ 8626 h 683077"/>
                <a:gd name="connsiteX222" fmla="*/ 12940 w 3252161"/>
                <a:gd name="connsiteY222" fmla="*/ 12939 h 683077"/>
                <a:gd name="connsiteX223" fmla="*/ 0 w 3252161"/>
                <a:gd name="connsiteY223" fmla="*/ 0 h 683077"/>
                <a:gd name="connsiteX224" fmla="*/ 34506 w 3252161"/>
                <a:gd name="connsiteY22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496683 w 3252161"/>
                <a:gd name="connsiteY39" fmla="*/ 530524 h 683077"/>
                <a:gd name="connsiteX40" fmla="*/ 1548442 w 3252161"/>
                <a:gd name="connsiteY40" fmla="*/ 543464 h 683077"/>
                <a:gd name="connsiteX41" fmla="*/ 1570008 w 3252161"/>
                <a:gd name="connsiteY41" fmla="*/ 560717 h 683077"/>
                <a:gd name="connsiteX42" fmla="*/ 1595887 w 3252161"/>
                <a:gd name="connsiteY42" fmla="*/ 577970 h 683077"/>
                <a:gd name="connsiteX43" fmla="*/ 1604514 w 3252161"/>
                <a:gd name="connsiteY43" fmla="*/ 586596 h 683077"/>
                <a:gd name="connsiteX44" fmla="*/ 1742536 w 3252161"/>
                <a:gd name="connsiteY44" fmla="*/ 590909 h 683077"/>
                <a:gd name="connsiteX45" fmla="*/ 1979763 w 3252161"/>
                <a:gd name="connsiteY45" fmla="*/ 599536 h 683077"/>
                <a:gd name="connsiteX46" fmla="*/ 2001329 w 3252161"/>
                <a:gd name="connsiteY46" fmla="*/ 603849 h 683077"/>
                <a:gd name="connsiteX47" fmla="*/ 2031521 w 3252161"/>
                <a:gd name="connsiteY47" fmla="*/ 608162 h 683077"/>
                <a:gd name="connsiteX48" fmla="*/ 2286000 w 3252161"/>
                <a:gd name="connsiteY48" fmla="*/ 608162 h 683077"/>
                <a:gd name="connsiteX49" fmla="*/ 2311880 w 3252161"/>
                <a:gd name="connsiteY49" fmla="*/ 599536 h 683077"/>
                <a:gd name="connsiteX50" fmla="*/ 2333446 w 3252161"/>
                <a:gd name="connsiteY50" fmla="*/ 595222 h 683077"/>
                <a:gd name="connsiteX51" fmla="*/ 2467155 w 3252161"/>
                <a:gd name="connsiteY51" fmla="*/ 599536 h 683077"/>
                <a:gd name="connsiteX52" fmla="*/ 2484408 w 3252161"/>
                <a:gd name="connsiteY52" fmla="*/ 603849 h 683077"/>
                <a:gd name="connsiteX53" fmla="*/ 2566359 w 3252161"/>
                <a:gd name="connsiteY53" fmla="*/ 608162 h 683077"/>
                <a:gd name="connsiteX54" fmla="*/ 2609491 w 3252161"/>
                <a:gd name="connsiteY54" fmla="*/ 616789 h 683077"/>
                <a:gd name="connsiteX55" fmla="*/ 2626744 w 3252161"/>
                <a:gd name="connsiteY55" fmla="*/ 621102 h 683077"/>
                <a:gd name="connsiteX56" fmla="*/ 2665563 w 3252161"/>
                <a:gd name="connsiteY56" fmla="*/ 638355 h 683077"/>
                <a:gd name="connsiteX57" fmla="*/ 2704381 w 3252161"/>
                <a:gd name="connsiteY57" fmla="*/ 655607 h 683077"/>
                <a:gd name="connsiteX58" fmla="*/ 2717321 w 3252161"/>
                <a:gd name="connsiteY58" fmla="*/ 664234 h 683077"/>
                <a:gd name="connsiteX59" fmla="*/ 2954548 w 3252161"/>
                <a:gd name="connsiteY59" fmla="*/ 655607 h 683077"/>
                <a:gd name="connsiteX60" fmla="*/ 3148642 w 3252161"/>
                <a:gd name="connsiteY60" fmla="*/ 655607 h 683077"/>
                <a:gd name="connsiteX61" fmla="*/ 3187461 w 3252161"/>
                <a:gd name="connsiteY61" fmla="*/ 642668 h 683077"/>
                <a:gd name="connsiteX62" fmla="*/ 3226280 w 3252161"/>
                <a:gd name="connsiteY62" fmla="*/ 638355 h 683077"/>
                <a:gd name="connsiteX63" fmla="*/ 3221966 w 3252161"/>
                <a:gd name="connsiteY63" fmla="*/ 616789 h 683077"/>
                <a:gd name="connsiteX64" fmla="*/ 3200400 w 3252161"/>
                <a:gd name="connsiteY64" fmla="*/ 599536 h 683077"/>
                <a:gd name="connsiteX65" fmla="*/ 3174521 w 3252161"/>
                <a:gd name="connsiteY65" fmla="*/ 590909 h 683077"/>
                <a:gd name="connsiteX66" fmla="*/ 2915729 w 3252161"/>
                <a:gd name="connsiteY66" fmla="*/ 595222 h 683077"/>
                <a:gd name="connsiteX67" fmla="*/ 2829464 w 3252161"/>
                <a:gd name="connsiteY67" fmla="*/ 586596 h 683077"/>
                <a:gd name="connsiteX68" fmla="*/ 2820838 w 3252161"/>
                <a:gd name="connsiteY68" fmla="*/ 573656 h 683077"/>
                <a:gd name="connsiteX69" fmla="*/ 2851031 w 3252161"/>
                <a:gd name="connsiteY69" fmla="*/ 543464 h 683077"/>
                <a:gd name="connsiteX70" fmla="*/ 3075317 w 3252161"/>
                <a:gd name="connsiteY70" fmla="*/ 539151 h 683077"/>
                <a:gd name="connsiteX71" fmla="*/ 3088257 w 3252161"/>
                <a:gd name="connsiteY71" fmla="*/ 534838 h 683077"/>
                <a:gd name="connsiteX72" fmla="*/ 3105510 w 3252161"/>
                <a:gd name="connsiteY72" fmla="*/ 517585 h 683077"/>
                <a:gd name="connsiteX73" fmla="*/ 3178834 w 3252161"/>
                <a:gd name="connsiteY73" fmla="*/ 504645 h 683077"/>
                <a:gd name="connsiteX74" fmla="*/ 3187461 w 3252161"/>
                <a:gd name="connsiteY74" fmla="*/ 496019 h 683077"/>
                <a:gd name="connsiteX75" fmla="*/ 3191774 w 3252161"/>
                <a:gd name="connsiteY75" fmla="*/ 483079 h 683077"/>
                <a:gd name="connsiteX76" fmla="*/ 3204714 w 3252161"/>
                <a:gd name="connsiteY76" fmla="*/ 478766 h 683077"/>
                <a:gd name="connsiteX77" fmla="*/ 3196087 w 3252161"/>
                <a:gd name="connsiteY77" fmla="*/ 470139 h 683077"/>
                <a:gd name="connsiteX78" fmla="*/ 2846717 w 3252161"/>
                <a:gd name="connsiteY78" fmla="*/ 478766 h 683077"/>
                <a:gd name="connsiteX79" fmla="*/ 2820838 w 3252161"/>
                <a:gd name="connsiteY79" fmla="*/ 487392 h 683077"/>
                <a:gd name="connsiteX80" fmla="*/ 2807898 w 3252161"/>
                <a:gd name="connsiteY80" fmla="*/ 496019 h 683077"/>
                <a:gd name="connsiteX81" fmla="*/ 2743200 w 3252161"/>
                <a:gd name="connsiteY81" fmla="*/ 500332 h 683077"/>
                <a:gd name="connsiteX82" fmla="*/ 2691442 w 3252161"/>
                <a:gd name="connsiteY82" fmla="*/ 517585 h 683077"/>
                <a:gd name="connsiteX83" fmla="*/ 2678502 w 3252161"/>
                <a:gd name="connsiteY83" fmla="*/ 521898 h 683077"/>
                <a:gd name="connsiteX84" fmla="*/ 2540480 w 3252161"/>
                <a:gd name="connsiteY84" fmla="*/ 530524 h 683077"/>
                <a:gd name="connsiteX85" fmla="*/ 2303253 w 3252161"/>
                <a:gd name="connsiteY85" fmla="*/ 539151 h 683077"/>
                <a:gd name="connsiteX86" fmla="*/ 2225615 w 3252161"/>
                <a:gd name="connsiteY86" fmla="*/ 534838 h 683077"/>
                <a:gd name="connsiteX87" fmla="*/ 2216989 w 3252161"/>
                <a:gd name="connsiteY87" fmla="*/ 526211 h 683077"/>
                <a:gd name="connsiteX88" fmla="*/ 2147978 w 3252161"/>
                <a:gd name="connsiteY88" fmla="*/ 521898 h 683077"/>
                <a:gd name="connsiteX89" fmla="*/ 2135038 w 3252161"/>
                <a:gd name="connsiteY89" fmla="*/ 526211 h 683077"/>
                <a:gd name="connsiteX90" fmla="*/ 2126412 w 3252161"/>
                <a:gd name="connsiteY90" fmla="*/ 534838 h 683077"/>
                <a:gd name="connsiteX91" fmla="*/ 2053087 w 3252161"/>
                <a:gd name="connsiteY91" fmla="*/ 539151 h 683077"/>
                <a:gd name="connsiteX92" fmla="*/ 2040148 w 3252161"/>
                <a:gd name="connsiteY92" fmla="*/ 543464 h 683077"/>
                <a:gd name="connsiteX93" fmla="*/ 2022895 w 3252161"/>
                <a:gd name="connsiteY93" fmla="*/ 560717 h 683077"/>
                <a:gd name="connsiteX94" fmla="*/ 2014268 w 3252161"/>
                <a:gd name="connsiteY94" fmla="*/ 569343 h 683077"/>
                <a:gd name="connsiteX95" fmla="*/ 2001329 w 3252161"/>
                <a:gd name="connsiteY95" fmla="*/ 573656 h 683077"/>
                <a:gd name="connsiteX96" fmla="*/ 1686464 w 3252161"/>
                <a:gd name="connsiteY96" fmla="*/ 569343 h 683077"/>
                <a:gd name="connsiteX97" fmla="*/ 1673525 w 3252161"/>
                <a:gd name="connsiteY97" fmla="*/ 565030 h 683077"/>
                <a:gd name="connsiteX98" fmla="*/ 1651959 w 3252161"/>
                <a:gd name="connsiteY98" fmla="*/ 552090 h 683077"/>
                <a:gd name="connsiteX99" fmla="*/ 1634706 w 3252161"/>
                <a:gd name="connsiteY99" fmla="*/ 530524 h 683077"/>
                <a:gd name="connsiteX100" fmla="*/ 1630393 w 3252161"/>
                <a:gd name="connsiteY100" fmla="*/ 517585 h 683077"/>
                <a:gd name="connsiteX101" fmla="*/ 1634706 w 3252161"/>
                <a:gd name="connsiteY101" fmla="*/ 504645 h 683077"/>
                <a:gd name="connsiteX102" fmla="*/ 1664898 w 3252161"/>
                <a:gd name="connsiteY102" fmla="*/ 491706 h 683077"/>
                <a:gd name="connsiteX103" fmla="*/ 1669212 w 3252161"/>
                <a:gd name="connsiteY103" fmla="*/ 478766 h 683077"/>
                <a:gd name="connsiteX104" fmla="*/ 1660585 w 3252161"/>
                <a:gd name="connsiteY104" fmla="*/ 470139 h 683077"/>
                <a:gd name="connsiteX105" fmla="*/ 1621766 w 3252161"/>
                <a:gd name="connsiteY105" fmla="*/ 465826 h 683077"/>
                <a:gd name="connsiteX106" fmla="*/ 1613140 w 3252161"/>
                <a:gd name="connsiteY106" fmla="*/ 452887 h 683077"/>
                <a:gd name="connsiteX107" fmla="*/ 1617453 w 3252161"/>
                <a:gd name="connsiteY107" fmla="*/ 427007 h 683077"/>
                <a:gd name="connsiteX108" fmla="*/ 1630393 w 3252161"/>
                <a:gd name="connsiteY108" fmla="*/ 383875 h 683077"/>
                <a:gd name="connsiteX109" fmla="*/ 1643332 w 3252161"/>
                <a:gd name="connsiteY109" fmla="*/ 370936 h 683077"/>
                <a:gd name="connsiteX110" fmla="*/ 1807234 w 3252161"/>
                <a:gd name="connsiteY110" fmla="*/ 375249 h 683077"/>
                <a:gd name="connsiteX111" fmla="*/ 1846053 w 3252161"/>
                <a:gd name="connsiteY111" fmla="*/ 388189 h 683077"/>
                <a:gd name="connsiteX112" fmla="*/ 1858993 w 3252161"/>
                <a:gd name="connsiteY112" fmla="*/ 392502 h 683077"/>
                <a:gd name="connsiteX113" fmla="*/ 1876246 w 3252161"/>
                <a:gd name="connsiteY113" fmla="*/ 431321 h 683077"/>
                <a:gd name="connsiteX114" fmla="*/ 1884872 w 3252161"/>
                <a:gd name="connsiteY114" fmla="*/ 465826 h 683077"/>
                <a:gd name="connsiteX115" fmla="*/ 1893498 w 3252161"/>
                <a:gd name="connsiteY115" fmla="*/ 474453 h 683077"/>
                <a:gd name="connsiteX116" fmla="*/ 1919378 w 3252161"/>
                <a:gd name="connsiteY116" fmla="*/ 504645 h 683077"/>
                <a:gd name="connsiteX117" fmla="*/ 1928004 w 3252161"/>
                <a:gd name="connsiteY117" fmla="*/ 513272 h 683077"/>
                <a:gd name="connsiteX118" fmla="*/ 1932317 w 3252161"/>
                <a:gd name="connsiteY118" fmla="*/ 526211 h 683077"/>
                <a:gd name="connsiteX119" fmla="*/ 1979763 w 3252161"/>
                <a:gd name="connsiteY119" fmla="*/ 526211 h 683077"/>
                <a:gd name="connsiteX120" fmla="*/ 1984076 w 3252161"/>
                <a:gd name="connsiteY120" fmla="*/ 508958 h 683077"/>
                <a:gd name="connsiteX121" fmla="*/ 2001329 w 3252161"/>
                <a:gd name="connsiteY121" fmla="*/ 487392 h 683077"/>
                <a:gd name="connsiteX122" fmla="*/ 2018581 w 3252161"/>
                <a:gd name="connsiteY122" fmla="*/ 491706 h 683077"/>
                <a:gd name="connsiteX123" fmla="*/ 2027208 w 3252161"/>
                <a:gd name="connsiteY123" fmla="*/ 500332 h 683077"/>
                <a:gd name="connsiteX124" fmla="*/ 2040148 w 3252161"/>
                <a:gd name="connsiteY124" fmla="*/ 508958 h 683077"/>
                <a:gd name="connsiteX125" fmla="*/ 2122098 w 3252161"/>
                <a:gd name="connsiteY125" fmla="*/ 504645 h 683077"/>
                <a:gd name="connsiteX126" fmla="*/ 2130725 w 3252161"/>
                <a:gd name="connsiteY126" fmla="*/ 496019 h 683077"/>
                <a:gd name="connsiteX127" fmla="*/ 2135038 w 3252161"/>
                <a:gd name="connsiteY127" fmla="*/ 461513 h 683077"/>
                <a:gd name="connsiteX128" fmla="*/ 2139351 w 3252161"/>
                <a:gd name="connsiteY128" fmla="*/ 439947 h 683077"/>
                <a:gd name="connsiteX129" fmla="*/ 2143664 w 3252161"/>
                <a:gd name="connsiteY129" fmla="*/ 427007 h 683077"/>
                <a:gd name="connsiteX130" fmla="*/ 2100532 w 3252161"/>
                <a:gd name="connsiteY130" fmla="*/ 418381 h 683077"/>
                <a:gd name="connsiteX131" fmla="*/ 2083280 w 3252161"/>
                <a:gd name="connsiteY131" fmla="*/ 414068 h 683077"/>
                <a:gd name="connsiteX132" fmla="*/ 2096219 w 3252161"/>
                <a:gd name="connsiteY132" fmla="*/ 409755 h 683077"/>
                <a:gd name="connsiteX133" fmla="*/ 2311880 w 3252161"/>
                <a:gd name="connsiteY133" fmla="*/ 401128 h 683077"/>
                <a:gd name="connsiteX134" fmla="*/ 2333446 w 3252161"/>
                <a:gd name="connsiteY134" fmla="*/ 388189 h 683077"/>
                <a:gd name="connsiteX135" fmla="*/ 2424023 w 3252161"/>
                <a:gd name="connsiteY135" fmla="*/ 375249 h 683077"/>
                <a:gd name="connsiteX136" fmla="*/ 2454215 w 3252161"/>
                <a:gd name="connsiteY136" fmla="*/ 366622 h 683077"/>
                <a:gd name="connsiteX137" fmla="*/ 2467155 w 3252161"/>
                <a:gd name="connsiteY137" fmla="*/ 362309 h 683077"/>
                <a:gd name="connsiteX138" fmla="*/ 2695755 w 3252161"/>
                <a:gd name="connsiteY138" fmla="*/ 353683 h 683077"/>
                <a:gd name="connsiteX139" fmla="*/ 2708695 w 3252161"/>
                <a:gd name="connsiteY139" fmla="*/ 349370 h 683077"/>
                <a:gd name="connsiteX140" fmla="*/ 2725948 w 3252161"/>
                <a:gd name="connsiteY140" fmla="*/ 332117 h 683077"/>
                <a:gd name="connsiteX141" fmla="*/ 2751827 w 3252161"/>
                <a:gd name="connsiteY141" fmla="*/ 323490 h 683077"/>
                <a:gd name="connsiteX142" fmla="*/ 2764766 w 3252161"/>
                <a:gd name="connsiteY142" fmla="*/ 319177 h 683077"/>
                <a:gd name="connsiteX143" fmla="*/ 2794959 w 3252161"/>
                <a:gd name="connsiteY143" fmla="*/ 306238 h 683077"/>
                <a:gd name="connsiteX144" fmla="*/ 2825151 w 3252161"/>
                <a:gd name="connsiteY144" fmla="*/ 297611 h 683077"/>
                <a:gd name="connsiteX145" fmla="*/ 2842404 w 3252161"/>
                <a:gd name="connsiteY145" fmla="*/ 293298 h 683077"/>
                <a:gd name="connsiteX146" fmla="*/ 2838091 w 3252161"/>
                <a:gd name="connsiteY146" fmla="*/ 271732 h 683077"/>
                <a:gd name="connsiteX147" fmla="*/ 2725948 w 3252161"/>
                <a:gd name="connsiteY147" fmla="*/ 276045 h 683077"/>
                <a:gd name="connsiteX148" fmla="*/ 2704381 w 3252161"/>
                <a:gd name="connsiteY148" fmla="*/ 280358 h 683077"/>
                <a:gd name="connsiteX149" fmla="*/ 2678502 w 3252161"/>
                <a:gd name="connsiteY149" fmla="*/ 284672 h 683077"/>
                <a:gd name="connsiteX150" fmla="*/ 2557732 w 3252161"/>
                <a:gd name="connsiteY150" fmla="*/ 288985 h 683077"/>
                <a:gd name="connsiteX151" fmla="*/ 2471468 w 3252161"/>
                <a:gd name="connsiteY151" fmla="*/ 293298 h 683077"/>
                <a:gd name="connsiteX152" fmla="*/ 2445589 w 3252161"/>
                <a:gd name="connsiteY152" fmla="*/ 301924 h 683077"/>
                <a:gd name="connsiteX153" fmla="*/ 2281687 w 3252161"/>
                <a:gd name="connsiteY153" fmla="*/ 310551 h 683077"/>
                <a:gd name="connsiteX154" fmla="*/ 2255808 w 3252161"/>
                <a:gd name="connsiteY154" fmla="*/ 314864 h 683077"/>
                <a:gd name="connsiteX155" fmla="*/ 2204049 w 3252161"/>
                <a:gd name="connsiteY155" fmla="*/ 319177 h 683077"/>
                <a:gd name="connsiteX156" fmla="*/ 2173857 w 3252161"/>
                <a:gd name="connsiteY156" fmla="*/ 327804 h 683077"/>
                <a:gd name="connsiteX157" fmla="*/ 2147978 w 3252161"/>
                <a:gd name="connsiteY157" fmla="*/ 340743 h 683077"/>
                <a:gd name="connsiteX158" fmla="*/ 2135038 w 3252161"/>
                <a:gd name="connsiteY158" fmla="*/ 349370 h 683077"/>
                <a:gd name="connsiteX159" fmla="*/ 2104846 w 3252161"/>
                <a:gd name="connsiteY159" fmla="*/ 357996 h 683077"/>
                <a:gd name="connsiteX160" fmla="*/ 2091906 w 3252161"/>
                <a:gd name="connsiteY160" fmla="*/ 362309 h 683077"/>
                <a:gd name="connsiteX161" fmla="*/ 1940944 w 3252161"/>
                <a:gd name="connsiteY161" fmla="*/ 357996 h 683077"/>
                <a:gd name="connsiteX162" fmla="*/ 1915064 w 3252161"/>
                <a:gd name="connsiteY162" fmla="*/ 349370 h 683077"/>
                <a:gd name="connsiteX163" fmla="*/ 1880559 w 3252161"/>
                <a:gd name="connsiteY163" fmla="*/ 332117 h 683077"/>
                <a:gd name="connsiteX164" fmla="*/ 1867619 w 3252161"/>
                <a:gd name="connsiteY164" fmla="*/ 327804 h 683077"/>
                <a:gd name="connsiteX165" fmla="*/ 1397480 w 3252161"/>
                <a:gd name="connsiteY165" fmla="*/ 332117 h 683077"/>
                <a:gd name="connsiteX166" fmla="*/ 1337095 w 3252161"/>
                <a:gd name="connsiteY166" fmla="*/ 345056 h 683077"/>
                <a:gd name="connsiteX167" fmla="*/ 1328468 w 3252161"/>
                <a:gd name="connsiteY167" fmla="*/ 353683 h 683077"/>
                <a:gd name="connsiteX168" fmla="*/ 1315529 w 3252161"/>
                <a:gd name="connsiteY168" fmla="*/ 357996 h 683077"/>
                <a:gd name="connsiteX169" fmla="*/ 1220638 w 3252161"/>
                <a:gd name="connsiteY169" fmla="*/ 362309 h 683077"/>
                <a:gd name="connsiteX170" fmla="*/ 1155940 w 3252161"/>
                <a:gd name="connsiteY170" fmla="*/ 370936 h 683077"/>
                <a:gd name="connsiteX171" fmla="*/ 1073989 w 3252161"/>
                <a:gd name="connsiteY171" fmla="*/ 379562 h 683077"/>
                <a:gd name="connsiteX172" fmla="*/ 1035170 w 3252161"/>
                <a:gd name="connsiteY172" fmla="*/ 388189 h 683077"/>
                <a:gd name="connsiteX173" fmla="*/ 1000664 w 3252161"/>
                <a:gd name="connsiteY173" fmla="*/ 392502 h 683077"/>
                <a:gd name="connsiteX174" fmla="*/ 776378 w 3252161"/>
                <a:gd name="connsiteY174" fmla="*/ 396815 h 683077"/>
                <a:gd name="connsiteX175" fmla="*/ 595223 w 3252161"/>
                <a:gd name="connsiteY175" fmla="*/ 396815 h 683077"/>
                <a:gd name="connsiteX176" fmla="*/ 569344 w 3252161"/>
                <a:gd name="connsiteY176" fmla="*/ 388189 h 683077"/>
                <a:gd name="connsiteX177" fmla="*/ 590910 w 3252161"/>
                <a:gd name="connsiteY177" fmla="*/ 375249 h 683077"/>
                <a:gd name="connsiteX178" fmla="*/ 603849 w 3252161"/>
                <a:gd name="connsiteY178" fmla="*/ 370936 h 683077"/>
                <a:gd name="connsiteX179" fmla="*/ 715993 w 3252161"/>
                <a:gd name="connsiteY179" fmla="*/ 366622 h 683077"/>
                <a:gd name="connsiteX180" fmla="*/ 733246 w 3252161"/>
                <a:gd name="connsiteY180" fmla="*/ 345056 h 683077"/>
                <a:gd name="connsiteX181" fmla="*/ 746185 w 3252161"/>
                <a:gd name="connsiteY181" fmla="*/ 332117 h 683077"/>
                <a:gd name="connsiteX182" fmla="*/ 772064 w 3252161"/>
                <a:gd name="connsiteY182" fmla="*/ 314864 h 683077"/>
                <a:gd name="connsiteX183" fmla="*/ 914400 w 3252161"/>
                <a:gd name="connsiteY183" fmla="*/ 306238 h 683077"/>
                <a:gd name="connsiteX184" fmla="*/ 927340 w 3252161"/>
                <a:gd name="connsiteY184" fmla="*/ 280358 h 683077"/>
                <a:gd name="connsiteX185" fmla="*/ 923027 w 3252161"/>
                <a:gd name="connsiteY185" fmla="*/ 263106 h 683077"/>
                <a:gd name="connsiteX186" fmla="*/ 897148 w 3252161"/>
                <a:gd name="connsiteY186" fmla="*/ 254479 h 683077"/>
                <a:gd name="connsiteX187" fmla="*/ 884208 w 3252161"/>
                <a:gd name="connsiteY187" fmla="*/ 250166 h 683077"/>
                <a:gd name="connsiteX188" fmla="*/ 875581 w 3252161"/>
                <a:gd name="connsiteY188" fmla="*/ 241539 h 683077"/>
                <a:gd name="connsiteX189" fmla="*/ 862642 w 3252161"/>
                <a:gd name="connsiteY189" fmla="*/ 237226 h 683077"/>
                <a:gd name="connsiteX190" fmla="*/ 759125 w 3252161"/>
                <a:gd name="connsiteY190" fmla="*/ 241539 h 683077"/>
                <a:gd name="connsiteX191" fmla="*/ 724619 w 3252161"/>
                <a:gd name="connsiteY191" fmla="*/ 245853 h 683077"/>
                <a:gd name="connsiteX192" fmla="*/ 698740 w 3252161"/>
                <a:gd name="connsiteY192" fmla="*/ 254479 h 683077"/>
                <a:gd name="connsiteX193" fmla="*/ 517585 w 3252161"/>
                <a:gd name="connsiteY193" fmla="*/ 258792 h 683077"/>
                <a:gd name="connsiteX194" fmla="*/ 431321 w 3252161"/>
                <a:gd name="connsiteY194" fmla="*/ 271732 h 683077"/>
                <a:gd name="connsiteX195" fmla="*/ 392502 w 3252161"/>
                <a:gd name="connsiteY195" fmla="*/ 276045 h 683077"/>
                <a:gd name="connsiteX196" fmla="*/ 73325 w 3252161"/>
                <a:gd name="connsiteY196" fmla="*/ 271732 h 683077"/>
                <a:gd name="connsiteX197" fmla="*/ 64698 w 3252161"/>
                <a:gd name="connsiteY197" fmla="*/ 263106 h 683077"/>
                <a:gd name="connsiteX198" fmla="*/ 60385 w 3252161"/>
                <a:gd name="connsiteY198" fmla="*/ 232913 h 683077"/>
                <a:gd name="connsiteX199" fmla="*/ 51759 w 3252161"/>
                <a:gd name="connsiteY199" fmla="*/ 207034 h 683077"/>
                <a:gd name="connsiteX200" fmla="*/ 56072 w 3252161"/>
                <a:gd name="connsiteY200" fmla="*/ 163902 h 683077"/>
                <a:gd name="connsiteX201" fmla="*/ 69012 w 3252161"/>
                <a:gd name="connsiteY201" fmla="*/ 159589 h 683077"/>
                <a:gd name="connsiteX202" fmla="*/ 237227 w 3252161"/>
                <a:gd name="connsiteY202" fmla="*/ 155275 h 683077"/>
                <a:gd name="connsiteX203" fmla="*/ 288985 w 3252161"/>
                <a:gd name="connsiteY203" fmla="*/ 138022 h 683077"/>
                <a:gd name="connsiteX204" fmla="*/ 301925 w 3252161"/>
                <a:gd name="connsiteY204" fmla="*/ 133709 h 683077"/>
                <a:gd name="connsiteX205" fmla="*/ 444261 w 3252161"/>
                <a:gd name="connsiteY205" fmla="*/ 129396 h 683077"/>
                <a:gd name="connsiteX206" fmla="*/ 418381 w 3252161"/>
                <a:gd name="connsiteY206" fmla="*/ 120770 h 683077"/>
                <a:gd name="connsiteX207" fmla="*/ 396815 w 3252161"/>
                <a:gd name="connsiteY207" fmla="*/ 107830 h 683077"/>
                <a:gd name="connsiteX208" fmla="*/ 388189 w 3252161"/>
                <a:gd name="connsiteY208" fmla="*/ 73324 h 683077"/>
                <a:gd name="connsiteX209" fmla="*/ 379563 w 3252161"/>
                <a:gd name="connsiteY209" fmla="*/ 60385 h 683077"/>
                <a:gd name="connsiteX210" fmla="*/ 370936 w 3252161"/>
                <a:gd name="connsiteY210" fmla="*/ 51758 h 683077"/>
                <a:gd name="connsiteX211" fmla="*/ 345057 w 3252161"/>
                <a:gd name="connsiteY211" fmla="*/ 43132 h 683077"/>
                <a:gd name="connsiteX212" fmla="*/ 332117 w 3252161"/>
                <a:gd name="connsiteY212" fmla="*/ 38819 h 683077"/>
                <a:gd name="connsiteX213" fmla="*/ 323491 w 3252161"/>
                <a:gd name="connsiteY213" fmla="*/ 30192 h 683077"/>
                <a:gd name="connsiteX214" fmla="*/ 327804 w 3252161"/>
                <a:gd name="connsiteY214" fmla="*/ 17253 h 683077"/>
                <a:gd name="connsiteX215" fmla="*/ 280359 w 3252161"/>
                <a:gd name="connsiteY215" fmla="*/ 12939 h 683077"/>
                <a:gd name="connsiteX216" fmla="*/ 228600 w 3252161"/>
                <a:gd name="connsiteY216" fmla="*/ 17253 h 683077"/>
                <a:gd name="connsiteX217" fmla="*/ 202721 w 3252161"/>
                <a:gd name="connsiteY217" fmla="*/ 25879 h 683077"/>
                <a:gd name="connsiteX218" fmla="*/ 107831 w 3252161"/>
                <a:gd name="connsiteY218" fmla="*/ 21566 h 683077"/>
                <a:gd name="connsiteX219" fmla="*/ 103517 w 3252161"/>
                <a:gd name="connsiteY219" fmla="*/ 4313 h 683077"/>
                <a:gd name="connsiteX220" fmla="*/ 34506 w 3252161"/>
                <a:gd name="connsiteY220" fmla="*/ 8626 h 683077"/>
                <a:gd name="connsiteX221" fmla="*/ 12940 w 3252161"/>
                <a:gd name="connsiteY221" fmla="*/ 12939 h 683077"/>
                <a:gd name="connsiteX222" fmla="*/ 0 w 3252161"/>
                <a:gd name="connsiteY222" fmla="*/ 0 h 683077"/>
                <a:gd name="connsiteX223" fmla="*/ 34506 w 3252161"/>
                <a:gd name="connsiteY223"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548442 w 3252161"/>
                <a:gd name="connsiteY39" fmla="*/ 543464 h 683077"/>
                <a:gd name="connsiteX40" fmla="*/ 1570008 w 3252161"/>
                <a:gd name="connsiteY40" fmla="*/ 560717 h 683077"/>
                <a:gd name="connsiteX41" fmla="*/ 1595887 w 3252161"/>
                <a:gd name="connsiteY41" fmla="*/ 577970 h 683077"/>
                <a:gd name="connsiteX42" fmla="*/ 1604514 w 3252161"/>
                <a:gd name="connsiteY42" fmla="*/ 586596 h 683077"/>
                <a:gd name="connsiteX43" fmla="*/ 1742536 w 3252161"/>
                <a:gd name="connsiteY43" fmla="*/ 590909 h 683077"/>
                <a:gd name="connsiteX44" fmla="*/ 1979763 w 3252161"/>
                <a:gd name="connsiteY44" fmla="*/ 599536 h 683077"/>
                <a:gd name="connsiteX45" fmla="*/ 2001329 w 3252161"/>
                <a:gd name="connsiteY45" fmla="*/ 603849 h 683077"/>
                <a:gd name="connsiteX46" fmla="*/ 2031521 w 3252161"/>
                <a:gd name="connsiteY46" fmla="*/ 608162 h 683077"/>
                <a:gd name="connsiteX47" fmla="*/ 2286000 w 3252161"/>
                <a:gd name="connsiteY47" fmla="*/ 608162 h 683077"/>
                <a:gd name="connsiteX48" fmla="*/ 2311880 w 3252161"/>
                <a:gd name="connsiteY48" fmla="*/ 599536 h 683077"/>
                <a:gd name="connsiteX49" fmla="*/ 2333446 w 3252161"/>
                <a:gd name="connsiteY49" fmla="*/ 595222 h 683077"/>
                <a:gd name="connsiteX50" fmla="*/ 2467155 w 3252161"/>
                <a:gd name="connsiteY50" fmla="*/ 599536 h 683077"/>
                <a:gd name="connsiteX51" fmla="*/ 2484408 w 3252161"/>
                <a:gd name="connsiteY51" fmla="*/ 603849 h 683077"/>
                <a:gd name="connsiteX52" fmla="*/ 2566359 w 3252161"/>
                <a:gd name="connsiteY52" fmla="*/ 608162 h 683077"/>
                <a:gd name="connsiteX53" fmla="*/ 2609491 w 3252161"/>
                <a:gd name="connsiteY53" fmla="*/ 616789 h 683077"/>
                <a:gd name="connsiteX54" fmla="*/ 2626744 w 3252161"/>
                <a:gd name="connsiteY54" fmla="*/ 621102 h 683077"/>
                <a:gd name="connsiteX55" fmla="*/ 2665563 w 3252161"/>
                <a:gd name="connsiteY55" fmla="*/ 638355 h 683077"/>
                <a:gd name="connsiteX56" fmla="*/ 2704381 w 3252161"/>
                <a:gd name="connsiteY56" fmla="*/ 655607 h 683077"/>
                <a:gd name="connsiteX57" fmla="*/ 2717321 w 3252161"/>
                <a:gd name="connsiteY57" fmla="*/ 664234 h 683077"/>
                <a:gd name="connsiteX58" fmla="*/ 2954548 w 3252161"/>
                <a:gd name="connsiteY58" fmla="*/ 655607 h 683077"/>
                <a:gd name="connsiteX59" fmla="*/ 3148642 w 3252161"/>
                <a:gd name="connsiteY59" fmla="*/ 655607 h 683077"/>
                <a:gd name="connsiteX60" fmla="*/ 3187461 w 3252161"/>
                <a:gd name="connsiteY60" fmla="*/ 642668 h 683077"/>
                <a:gd name="connsiteX61" fmla="*/ 3226280 w 3252161"/>
                <a:gd name="connsiteY61" fmla="*/ 638355 h 683077"/>
                <a:gd name="connsiteX62" fmla="*/ 3221966 w 3252161"/>
                <a:gd name="connsiteY62" fmla="*/ 616789 h 683077"/>
                <a:gd name="connsiteX63" fmla="*/ 3200400 w 3252161"/>
                <a:gd name="connsiteY63" fmla="*/ 599536 h 683077"/>
                <a:gd name="connsiteX64" fmla="*/ 3174521 w 3252161"/>
                <a:gd name="connsiteY64" fmla="*/ 590909 h 683077"/>
                <a:gd name="connsiteX65" fmla="*/ 2915729 w 3252161"/>
                <a:gd name="connsiteY65" fmla="*/ 595222 h 683077"/>
                <a:gd name="connsiteX66" fmla="*/ 2829464 w 3252161"/>
                <a:gd name="connsiteY66" fmla="*/ 586596 h 683077"/>
                <a:gd name="connsiteX67" fmla="*/ 2820838 w 3252161"/>
                <a:gd name="connsiteY67" fmla="*/ 573656 h 683077"/>
                <a:gd name="connsiteX68" fmla="*/ 2851031 w 3252161"/>
                <a:gd name="connsiteY68" fmla="*/ 543464 h 683077"/>
                <a:gd name="connsiteX69" fmla="*/ 3075317 w 3252161"/>
                <a:gd name="connsiteY69" fmla="*/ 539151 h 683077"/>
                <a:gd name="connsiteX70" fmla="*/ 3088257 w 3252161"/>
                <a:gd name="connsiteY70" fmla="*/ 534838 h 683077"/>
                <a:gd name="connsiteX71" fmla="*/ 3105510 w 3252161"/>
                <a:gd name="connsiteY71" fmla="*/ 517585 h 683077"/>
                <a:gd name="connsiteX72" fmla="*/ 3178834 w 3252161"/>
                <a:gd name="connsiteY72" fmla="*/ 504645 h 683077"/>
                <a:gd name="connsiteX73" fmla="*/ 3187461 w 3252161"/>
                <a:gd name="connsiteY73" fmla="*/ 496019 h 683077"/>
                <a:gd name="connsiteX74" fmla="*/ 3191774 w 3252161"/>
                <a:gd name="connsiteY74" fmla="*/ 483079 h 683077"/>
                <a:gd name="connsiteX75" fmla="*/ 3204714 w 3252161"/>
                <a:gd name="connsiteY75" fmla="*/ 478766 h 683077"/>
                <a:gd name="connsiteX76" fmla="*/ 3196087 w 3252161"/>
                <a:gd name="connsiteY76" fmla="*/ 470139 h 683077"/>
                <a:gd name="connsiteX77" fmla="*/ 2846717 w 3252161"/>
                <a:gd name="connsiteY77" fmla="*/ 478766 h 683077"/>
                <a:gd name="connsiteX78" fmla="*/ 2820838 w 3252161"/>
                <a:gd name="connsiteY78" fmla="*/ 487392 h 683077"/>
                <a:gd name="connsiteX79" fmla="*/ 2807898 w 3252161"/>
                <a:gd name="connsiteY79" fmla="*/ 496019 h 683077"/>
                <a:gd name="connsiteX80" fmla="*/ 2743200 w 3252161"/>
                <a:gd name="connsiteY80" fmla="*/ 500332 h 683077"/>
                <a:gd name="connsiteX81" fmla="*/ 2691442 w 3252161"/>
                <a:gd name="connsiteY81" fmla="*/ 517585 h 683077"/>
                <a:gd name="connsiteX82" fmla="*/ 2678502 w 3252161"/>
                <a:gd name="connsiteY82" fmla="*/ 521898 h 683077"/>
                <a:gd name="connsiteX83" fmla="*/ 2540480 w 3252161"/>
                <a:gd name="connsiteY83" fmla="*/ 530524 h 683077"/>
                <a:gd name="connsiteX84" fmla="*/ 2303253 w 3252161"/>
                <a:gd name="connsiteY84" fmla="*/ 539151 h 683077"/>
                <a:gd name="connsiteX85" fmla="*/ 2225615 w 3252161"/>
                <a:gd name="connsiteY85" fmla="*/ 534838 h 683077"/>
                <a:gd name="connsiteX86" fmla="*/ 2216989 w 3252161"/>
                <a:gd name="connsiteY86" fmla="*/ 526211 h 683077"/>
                <a:gd name="connsiteX87" fmla="*/ 2147978 w 3252161"/>
                <a:gd name="connsiteY87" fmla="*/ 521898 h 683077"/>
                <a:gd name="connsiteX88" fmla="*/ 2135038 w 3252161"/>
                <a:gd name="connsiteY88" fmla="*/ 526211 h 683077"/>
                <a:gd name="connsiteX89" fmla="*/ 2126412 w 3252161"/>
                <a:gd name="connsiteY89" fmla="*/ 534838 h 683077"/>
                <a:gd name="connsiteX90" fmla="*/ 2053087 w 3252161"/>
                <a:gd name="connsiteY90" fmla="*/ 539151 h 683077"/>
                <a:gd name="connsiteX91" fmla="*/ 2040148 w 3252161"/>
                <a:gd name="connsiteY91" fmla="*/ 543464 h 683077"/>
                <a:gd name="connsiteX92" fmla="*/ 2022895 w 3252161"/>
                <a:gd name="connsiteY92" fmla="*/ 560717 h 683077"/>
                <a:gd name="connsiteX93" fmla="*/ 2014268 w 3252161"/>
                <a:gd name="connsiteY93" fmla="*/ 569343 h 683077"/>
                <a:gd name="connsiteX94" fmla="*/ 2001329 w 3252161"/>
                <a:gd name="connsiteY94" fmla="*/ 573656 h 683077"/>
                <a:gd name="connsiteX95" fmla="*/ 1686464 w 3252161"/>
                <a:gd name="connsiteY95" fmla="*/ 569343 h 683077"/>
                <a:gd name="connsiteX96" fmla="*/ 1673525 w 3252161"/>
                <a:gd name="connsiteY96" fmla="*/ 565030 h 683077"/>
                <a:gd name="connsiteX97" fmla="*/ 1651959 w 3252161"/>
                <a:gd name="connsiteY97" fmla="*/ 552090 h 683077"/>
                <a:gd name="connsiteX98" fmla="*/ 1634706 w 3252161"/>
                <a:gd name="connsiteY98" fmla="*/ 530524 h 683077"/>
                <a:gd name="connsiteX99" fmla="*/ 1630393 w 3252161"/>
                <a:gd name="connsiteY99" fmla="*/ 517585 h 683077"/>
                <a:gd name="connsiteX100" fmla="*/ 1634706 w 3252161"/>
                <a:gd name="connsiteY100" fmla="*/ 504645 h 683077"/>
                <a:gd name="connsiteX101" fmla="*/ 1664898 w 3252161"/>
                <a:gd name="connsiteY101" fmla="*/ 491706 h 683077"/>
                <a:gd name="connsiteX102" fmla="*/ 1669212 w 3252161"/>
                <a:gd name="connsiteY102" fmla="*/ 478766 h 683077"/>
                <a:gd name="connsiteX103" fmla="*/ 1660585 w 3252161"/>
                <a:gd name="connsiteY103" fmla="*/ 470139 h 683077"/>
                <a:gd name="connsiteX104" fmla="*/ 1621766 w 3252161"/>
                <a:gd name="connsiteY104" fmla="*/ 465826 h 683077"/>
                <a:gd name="connsiteX105" fmla="*/ 1613140 w 3252161"/>
                <a:gd name="connsiteY105" fmla="*/ 452887 h 683077"/>
                <a:gd name="connsiteX106" fmla="*/ 1617453 w 3252161"/>
                <a:gd name="connsiteY106" fmla="*/ 427007 h 683077"/>
                <a:gd name="connsiteX107" fmla="*/ 1630393 w 3252161"/>
                <a:gd name="connsiteY107" fmla="*/ 383875 h 683077"/>
                <a:gd name="connsiteX108" fmla="*/ 1643332 w 3252161"/>
                <a:gd name="connsiteY108" fmla="*/ 370936 h 683077"/>
                <a:gd name="connsiteX109" fmla="*/ 1807234 w 3252161"/>
                <a:gd name="connsiteY109" fmla="*/ 375249 h 683077"/>
                <a:gd name="connsiteX110" fmla="*/ 1846053 w 3252161"/>
                <a:gd name="connsiteY110" fmla="*/ 388189 h 683077"/>
                <a:gd name="connsiteX111" fmla="*/ 1858993 w 3252161"/>
                <a:gd name="connsiteY111" fmla="*/ 392502 h 683077"/>
                <a:gd name="connsiteX112" fmla="*/ 1876246 w 3252161"/>
                <a:gd name="connsiteY112" fmla="*/ 431321 h 683077"/>
                <a:gd name="connsiteX113" fmla="*/ 1884872 w 3252161"/>
                <a:gd name="connsiteY113" fmla="*/ 465826 h 683077"/>
                <a:gd name="connsiteX114" fmla="*/ 1893498 w 3252161"/>
                <a:gd name="connsiteY114" fmla="*/ 474453 h 683077"/>
                <a:gd name="connsiteX115" fmla="*/ 1919378 w 3252161"/>
                <a:gd name="connsiteY115" fmla="*/ 504645 h 683077"/>
                <a:gd name="connsiteX116" fmla="*/ 1928004 w 3252161"/>
                <a:gd name="connsiteY116" fmla="*/ 513272 h 683077"/>
                <a:gd name="connsiteX117" fmla="*/ 1932317 w 3252161"/>
                <a:gd name="connsiteY117" fmla="*/ 526211 h 683077"/>
                <a:gd name="connsiteX118" fmla="*/ 1979763 w 3252161"/>
                <a:gd name="connsiteY118" fmla="*/ 526211 h 683077"/>
                <a:gd name="connsiteX119" fmla="*/ 1984076 w 3252161"/>
                <a:gd name="connsiteY119" fmla="*/ 508958 h 683077"/>
                <a:gd name="connsiteX120" fmla="*/ 2001329 w 3252161"/>
                <a:gd name="connsiteY120" fmla="*/ 487392 h 683077"/>
                <a:gd name="connsiteX121" fmla="*/ 2018581 w 3252161"/>
                <a:gd name="connsiteY121" fmla="*/ 491706 h 683077"/>
                <a:gd name="connsiteX122" fmla="*/ 2027208 w 3252161"/>
                <a:gd name="connsiteY122" fmla="*/ 500332 h 683077"/>
                <a:gd name="connsiteX123" fmla="*/ 2040148 w 3252161"/>
                <a:gd name="connsiteY123" fmla="*/ 508958 h 683077"/>
                <a:gd name="connsiteX124" fmla="*/ 2122098 w 3252161"/>
                <a:gd name="connsiteY124" fmla="*/ 504645 h 683077"/>
                <a:gd name="connsiteX125" fmla="*/ 2130725 w 3252161"/>
                <a:gd name="connsiteY125" fmla="*/ 496019 h 683077"/>
                <a:gd name="connsiteX126" fmla="*/ 2135038 w 3252161"/>
                <a:gd name="connsiteY126" fmla="*/ 461513 h 683077"/>
                <a:gd name="connsiteX127" fmla="*/ 2139351 w 3252161"/>
                <a:gd name="connsiteY127" fmla="*/ 439947 h 683077"/>
                <a:gd name="connsiteX128" fmla="*/ 2143664 w 3252161"/>
                <a:gd name="connsiteY128" fmla="*/ 427007 h 683077"/>
                <a:gd name="connsiteX129" fmla="*/ 2100532 w 3252161"/>
                <a:gd name="connsiteY129" fmla="*/ 418381 h 683077"/>
                <a:gd name="connsiteX130" fmla="*/ 2083280 w 3252161"/>
                <a:gd name="connsiteY130" fmla="*/ 414068 h 683077"/>
                <a:gd name="connsiteX131" fmla="*/ 2096219 w 3252161"/>
                <a:gd name="connsiteY131" fmla="*/ 409755 h 683077"/>
                <a:gd name="connsiteX132" fmla="*/ 2311880 w 3252161"/>
                <a:gd name="connsiteY132" fmla="*/ 401128 h 683077"/>
                <a:gd name="connsiteX133" fmla="*/ 2333446 w 3252161"/>
                <a:gd name="connsiteY133" fmla="*/ 388189 h 683077"/>
                <a:gd name="connsiteX134" fmla="*/ 2424023 w 3252161"/>
                <a:gd name="connsiteY134" fmla="*/ 375249 h 683077"/>
                <a:gd name="connsiteX135" fmla="*/ 2454215 w 3252161"/>
                <a:gd name="connsiteY135" fmla="*/ 366622 h 683077"/>
                <a:gd name="connsiteX136" fmla="*/ 2467155 w 3252161"/>
                <a:gd name="connsiteY136" fmla="*/ 362309 h 683077"/>
                <a:gd name="connsiteX137" fmla="*/ 2695755 w 3252161"/>
                <a:gd name="connsiteY137" fmla="*/ 353683 h 683077"/>
                <a:gd name="connsiteX138" fmla="*/ 2708695 w 3252161"/>
                <a:gd name="connsiteY138" fmla="*/ 349370 h 683077"/>
                <a:gd name="connsiteX139" fmla="*/ 2725948 w 3252161"/>
                <a:gd name="connsiteY139" fmla="*/ 332117 h 683077"/>
                <a:gd name="connsiteX140" fmla="*/ 2751827 w 3252161"/>
                <a:gd name="connsiteY140" fmla="*/ 323490 h 683077"/>
                <a:gd name="connsiteX141" fmla="*/ 2764766 w 3252161"/>
                <a:gd name="connsiteY141" fmla="*/ 319177 h 683077"/>
                <a:gd name="connsiteX142" fmla="*/ 2794959 w 3252161"/>
                <a:gd name="connsiteY142" fmla="*/ 306238 h 683077"/>
                <a:gd name="connsiteX143" fmla="*/ 2825151 w 3252161"/>
                <a:gd name="connsiteY143" fmla="*/ 297611 h 683077"/>
                <a:gd name="connsiteX144" fmla="*/ 2842404 w 3252161"/>
                <a:gd name="connsiteY144" fmla="*/ 293298 h 683077"/>
                <a:gd name="connsiteX145" fmla="*/ 2838091 w 3252161"/>
                <a:gd name="connsiteY145" fmla="*/ 271732 h 683077"/>
                <a:gd name="connsiteX146" fmla="*/ 2725948 w 3252161"/>
                <a:gd name="connsiteY146" fmla="*/ 276045 h 683077"/>
                <a:gd name="connsiteX147" fmla="*/ 2704381 w 3252161"/>
                <a:gd name="connsiteY147" fmla="*/ 280358 h 683077"/>
                <a:gd name="connsiteX148" fmla="*/ 2678502 w 3252161"/>
                <a:gd name="connsiteY148" fmla="*/ 284672 h 683077"/>
                <a:gd name="connsiteX149" fmla="*/ 2557732 w 3252161"/>
                <a:gd name="connsiteY149" fmla="*/ 288985 h 683077"/>
                <a:gd name="connsiteX150" fmla="*/ 2471468 w 3252161"/>
                <a:gd name="connsiteY150" fmla="*/ 293298 h 683077"/>
                <a:gd name="connsiteX151" fmla="*/ 2445589 w 3252161"/>
                <a:gd name="connsiteY151" fmla="*/ 301924 h 683077"/>
                <a:gd name="connsiteX152" fmla="*/ 2281687 w 3252161"/>
                <a:gd name="connsiteY152" fmla="*/ 310551 h 683077"/>
                <a:gd name="connsiteX153" fmla="*/ 2255808 w 3252161"/>
                <a:gd name="connsiteY153" fmla="*/ 314864 h 683077"/>
                <a:gd name="connsiteX154" fmla="*/ 2204049 w 3252161"/>
                <a:gd name="connsiteY154" fmla="*/ 319177 h 683077"/>
                <a:gd name="connsiteX155" fmla="*/ 2173857 w 3252161"/>
                <a:gd name="connsiteY155" fmla="*/ 327804 h 683077"/>
                <a:gd name="connsiteX156" fmla="*/ 2147978 w 3252161"/>
                <a:gd name="connsiteY156" fmla="*/ 340743 h 683077"/>
                <a:gd name="connsiteX157" fmla="*/ 2135038 w 3252161"/>
                <a:gd name="connsiteY157" fmla="*/ 349370 h 683077"/>
                <a:gd name="connsiteX158" fmla="*/ 2104846 w 3252161"/>
                <a:gd name="connsiteY158" fmla="*/ 357996 h 683077"/>
                <a:gd name="connsiteX159" fmla="*/ 2091906 w 3252161"/>
                <a:gd name="connsiteY159" fmla="*/ 362309 h 683077"/>
                <a:gd name="connsiteX160" fmla="*/ 1940944 w 3252161"/>
                <a:gd name="connsiteY160" fmla="*/ 357996 h 683077"/>
                <a:gd name="connsiteX161" fmla="*/ 1915064 w 3252161"/>
                <a:gd name="connsiteY161" fmla="*/ 349370 h 683077"/>
                <a:gd name="connsiteX162" fmla="*/ 1880559 w 3252161"/>
                <a:gd name="connsiteY162" fmla="*/ 332117 h 683077"/>
                <a:gd name="connsiteX163" fmla="*/ 1867619 w 3252161"/>
                <a:gd name="connsiteY163" fmla="*/ 327804 h 683077"/>
                <a:gd name="connsiteX164" fmla="*/ 1397480 w 3252161"/>
                <a:gd name="connsiteY164" fmla="*/ 332117 h 683077"/>
                <a:gd name="connsiteX165" fmla="*/ 1337095 w 3252161"/>
                <a:gd name="connsiteY165" fmla="*/ 345056 h 683077"/>
                <a:gd name="connsiteX166" fmla="*/ 1328468 w 3252161"/>
                <a:gd name="connsiteY166" fmla="*/ 353683 h 683077"/>
                <a:gd name="connsiteX167" fmla="*/ 1315529 w 3252161"/>
                <a:gd name="connsiteY167" fmla="*/ 357996 h 683077"/>
                <a:gd name="connsiteX168" fmla="*/ 1220638 w 3252161"/>
                <a:gd name="connsiteY168" fmla="*/ 362309 h 683077"/>
                <a:gd name="connsiteX169" fmla="*/ 1155940 w 3252161"/>
                <a:gd name="connsiteY169" fmla="*/ 370936 h 683077"/>
                <a:gd name="connsiteX170" fmla="*/ 1073989 w 3252161"/>
                <a:gd name="connsiteY170" fmla="*/ 379562 h 683077"/>
                <a:gd name="connsiteX171" fmla="*/ 1035170 w 3252161"/>
                <a:gd name="connsiteY171" fmla="*/ 388189 h 683077"/>
                <a:gd name="connsiteX172" fmla="*/ 1000664 w 3252161"/>
                <a:gd name="connsiteY172" fmla="*/ 392502 h 683077"/>
                <a:gd name="connsiteX173" fmla="*/ 776378 w 3252161"/>
                <a:gd name="connsiteY173" fmla="*/ 396815 h 683077"/>
                <a:gd name="connsiteX174" fmla="*/ 595223 w 3252161"/>
                <a:gd name="connsiteY174" fmla="*/ 396815 h 683077"/>
                <a:gd name="connsiteX175" fmla="*/ 569344 w 3252161"/>
                <a:gd name="connsiteY175" fmla="*/ 388189 h 683077"/>
                <a:gd name="connsiteX176" fmla="*/ 590910 w 3252161"/>
                <a:gd name="connsiteY176" fmla="*/ 375249 h 683077"/>
                <a:gd name="connsiteX177" fmla="*/ 603849 w 3252161"/>
                <a:gd name="connsiteY177" fmla="*/ 370936 h 683077"/>
                <a:gd name="connsiteX178" fmla="*/ 715993 w 3252161"/>
                <a:gd name="connsiteY178" fmla="*/ 366622 h 683077"/>
                <a:gd name="connsiteX179" fmla="*/ 733246 w 3252161"/>
                <a:gd name="connsiteY179" fmla="*/ 345056 h 683077"/>
                <a:gd name="connsiteX180" fmla="*/ 746185 w 3252161"/>
                <a:gd name="connsiteY180" fmla="*/ 332117 h 683077"/>
                <a:gd name="connsiteX181" fmla="*/ 772064 w 3252161"/>
                <a:gd name="connsiteY181" fmla="*/ 314864 h 683077"/>
                <a:gd name="connsiteX182" fmla="*/ 914400 w 3252161"/>
                <a:gd name="connsiteY182" fmla="*/ 306238 h 683077"/>
                <a:gd name="connsiteX183" fmla="*/ 927340 w 3252161"/>
                <a:gd name="connsiteY183" fmla="*/ 280358 h 683077"/>
                <a:gd name="connsiteX184" fmla="*/ 923027 w 3252161"/>
                <a:gd name="connsiteY184" fmla="*/ 263106 h 683077"/>
                <a:gd name="connsiteX185" fmla="*/ 897148 w 3252161"/>
                <a:gd name="connsiteY185" fmla="*/ 254479 h 683077"/>
                <a:gd name="connsiteX186" fmla="*/ 884208 w 3252161"/>
                <a:gd name="connsiteY186" fmla="*/ 250166 h 683077"/>
                <a:gd name="connsiteX187" fmla="*/ 875581 w 3252161"/>
                <a:gd name="connsiteY187" fmla="*/ 241539 h 683077"/>
                <a:gd name="connsiteX188" fmla="*/ 862642 w 3252161"/>
                <a:gd name="connsiteY188" fmla="*/ 237226 h 683077"/>
                <a:gd name="connsiteX189" fmla="*/ 759125 w 3252161"/>
                <a:gd name="connsiteY189" fmla="*/ 241539 h 683077"/>
                <a:gd name="connsiteX190" fmla="*/ 724619 w 3252161"/>
                <a:gd name="connsiteY190" fmla="*/ 245853 h 683077"/>
                <a:gd name="connsiteX191" fmla="*/ 698740 w 3252161"/>
                <a:gd name="connsiteY191" fmla="*/ 254479 h 683077"/>
                <a:gd name="connsiteX192" fmla="*/ 517585 w 3252161"/>
                <a:gd name="connsiteY192" fmla="*/ 258792 h 683077"/>
                <a:gd name="connsiteX193" fmla="*/ 431321 w 3252161"/>
                <a:gd name="connsiteY193" fmla="*/ 271732 h 683077"/>
                <a:gd name="connsiteX194" fmla="*/ 392502 w 3252161"/>
                <a:gd name="connsiteY194" fmla="*/ 276045 h 683077"/>
                <a:gd name="connsiteX195" fmla="*/ 73325 w 3252161"/>
                <a:gd name="connsiteY195" fmla="*/ 271732 h 683077"/>
                <a:gd name="connsiteX196" fmla="*/ 64698 w 3252161"/>
                <a:gd name="connsiteY196" fmla="*/ 263106 h 683077"/>
                <a:gd name="connsiteX197" fmla="*/ 60385 w 3252161"/>
                <a:gd name="connsiteY197" fmla="*/ 232913 h 683077"/>
                <a:gd name="connsiteX198" fmla="*/ 51759 w 3252161"/>
                <a:gd name="connsiteY198" fmla="*/ 207034 h 683077"/>
                <a:gd name="connsiteX199" fmla="*/ 56072 w 3252161"/>
                <a:gd name="connsiteY199" fmla="*/ 163902 h 683077"/>
                <a:gd name="connsiteX200" fmla="*/ 69012 w 3252161"/>
                <a:gd name="connsiteY200" fmla="*/ 159589 h 683077"/>
                <a:gd name="connsiteX201" fmla="*/ 237227 w 3252161"/>
                <a:gd name="connsiteY201" fmla="*/ 155275 h 683077"/>
                <a:gd name="connsiteX202" fmla="*/ 288985 w 3252161"/>
                <a:gd name="connsiteY202" fmla="*/ 138022 h 683077"/>
                <a:gd name="connsiteX203" fmla="*/ 301925 w 3252161"/>
                <a:gd name="connsiteY203" fmla="*/ 133709 h 683077"/>
                <a:gd name="connsiteX204" fmla="*/ 444261 w 3252161"/>
                <a:gd name="connsiteY204" fmla="*/ 129396 h 683077"/>
                <a:gd name="connsiteX205" fmla="*/ 418381 w 3252161"/>
                <a:gd name="connsiteY205" fmla="*/ 120770 h 683077"/>
                <a:gd name="connsiteX206" fmla="*/ 396815 w 3252161"/>
                <a:gd name="connsiteY206" fmla="*/ 107830 h 683077"/>
                <a:gd name="connsiteX207" fmla="*/ 388189 w 3252161"/>
                <a:gd name="connsiteY207" fmla="*/ 73324 h 683077"/>
                <a:gd name="connsiteX208" fmla="*/ 379563 w 3252161"/>
                <a:gd name="connsiteY208" fmla="*/ 60385 h 683077"/>
                <a:gd name="connsiteX209" fmla="*/ 370936 w 3252161"/>
                <a:gd name="connsiteY209" fmla="*/ 51758 h 683077"/>
                <a:gd name="connsiteX210" fmla="*/ 345057 w 3252161"/>
                <a:gd name="connsiteY210" fmla="*/ 43132 h 683077"/>
                <a:gd name="connsiteX211" fmla="*/ 332117 w 3252161"/>
                <a:gd name="connsiteY211" fmla="*/ 38819 h 683077"/>
                <a:gd name="connsiteX212" fmla="*/ 323491 w 3252161"/>
                <a:gd name="connsiteY212" fmla="*/ 30192 h 683077"/>
                <a:gd name="connsiteX213" fmla="*/ 327804 w 3252161"/>
                <a:gd name="connsiteY213" fmla="*/ 17253 h 683077"/>
                <a:gd name="connsiteX214" fmla="*/ 280359 w 3252161"/>
                <a:gd name="connsiteY214" fmla="*/ 12939 h 683077"/>
                <a:gd name="connsiteX215" fmla="*/ 228600 w 3252161"/>
                <a:gd name="connsiteY215" fmla="*/ 17253 h 683077"/>
                <a:gd name="connsiteX216" fmla="*/ 202721 w 3252161"/>
                <a:gd name="connsiteY216" fmla="*/ 25879 h 683077"/>
                <a:gd name="connsiteX217" fmla="*/ 107831 w 3252161"/>
                <a:gd name="connsiteY217" fmla="*/ 21566 h 683077"/>
                <a:gd name="connsiteX218" fmla="*/ 103517 w 3252161"/>
                <a:gd name="connsiteY218" fmla="*/ 4313 h 683077"/>
                <a:gd name="connsiteX219" fmla="*/ 34506 w 3252161"/>
                <a:gd name="connsiteY219" fmla="*/ 8626 h 683077"/>
                <a:gd name="connsiteX220" fmla="*/ 12940 w 3252161"/>
                <a:gd name="connsiteY220" fmla="*/ 12939 h 683077"/>
                <a:gd name="connsiteX221" fmla="*/ 0 w 3252161"/>
                <a:gd name="connsiteY221" fmla="*/ 0 h 683077"/>
                <a:gd name="connsiteX222" fmla="*/ 34506 w 3252161"/>
                <a:gd name="connsiteY222"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48442 w 3252161"/>
                <a:gd name="connsiteY38" fmla="*/ 543464 h 683077"/>
                <a:gd name="connsiteX39" fmla="*/ 1570008 w 3252161"/>
                <a:gd name="connsiteY39" fmla="*/ 560717 h 683077"/>
                <a:gd name="connsiteX40" fmla="*/ 1595887 w 3252161"/>
                <a:gd name="connsiteY40" fmla="*/ 577970 h 683077"/>
                <a:gd name="connsiteX41" fmla="*/ 1604514 w 3252161"/>
                <a:gd name="connsiteY41" fmla="*/ 586596 h 683077"/>
                <a:gd name="connsiteX42" fmla="*/ 1742536 w 3252161"/>
                <a:gd name="connsiteY42" fmla="*/ 590909 h 683077"/>
                <a:gd name="connsiteX43" fmla="*/ 1979763 w 3252161"/>
                <a:gd name="connsiteY43" fmla="*/ 599536 h 683077"/>
                <a:gd name="connsiteX44" fmla="*/ 2001329 w 3252161"/>
                <a:gd name="connsiteY44" fmla="*/ 603849 h 683077"/>
                <a:gd name="connsiteX45" fmla="*/ 2031521 w 3252161"/>
                <a:gd name="connsiteY45" fmla="*/ 608162 h 683077"/>
                <a:gd name="connsiteX46" fmla="*/ 2286000 w 3252161"/>
                <a:gd name="connsiteY46" fmla="*/ 608162 h 683077"/>
                <a:gd name="connsiteX47" fmla="*/ 2311880 w 3252161"/>
                <a:gd name="connsiteY47" fmla="*/ 599536 h 683077"/>
                <a:gd name="connsiteX48" fmla="*/ 2333446 w 3252161"/>
                <a:gd name="connsiteY48" fmla="*/ 595222 h 683077"/>
                <a:gd name="connsiteX49" fmla="*/ 2467155 w 3252161"/>
                <a:gd name="connsiteY49" fmla="*/ 599536 h 683077"/>
                <a:gd name="connsiteX50" fmla="*/ 2484408 w 3252161"/>
                <a:gd name="connsiteY50" fmla="*/ 603849 h 683077"/>
                <a:gd name="connsiteX51" fmla="*/ 2566359 w 3252161"/>
                <a:gd name="connsiteY51" fmla="*/ 608162 h 683077"/>
                <a:gd name="connsiteX52" fmla="*/ 2609491 w 3252161"/>
                <a:gd name="connsiteY52" fmla="*/ 616789 h 683077"/>
                <a:gd name="connsiteX53" fmla="*/ 2626744 w 3252161"/>
                <a:gd name="connsiteY53" fmla="*/ 621102 h 683077"/>
                <a:gd name="connsiteX54" fmla="*/ 2665563 w 3252161"/>
                <a:gd name="connsiteY54" fmla="*/ 638355 h 683077"/>
                <a:gd name="connsiteX55" fmla="*/ 2704381 w 3252161"/>
                <a:gd name="connsiteY55" fmla="*/ 655607 h 683077"/>
                <a:gd name="connsiteX56" fmla="*/ 2717321 w 3252161"/>
                <a:gd name="connsiteY56" fmla="*/ 664234 h 683077"/>
                <a:gd name="connsiteX57" fmla="*/ 2954548 w 3252161"/>
                <a:gd name="connsiteY57" fmla="*/ 655607 h 683077"/>
                <a:gd name="connsiteX58" fmla="*/ 3148642 w 3252161"/>
                <a:gd name="connsiteY58" fmla="*/ 655607 h 683077"/>
                <a:gd name="connsiteX59" fmla="*/ 3187461 w 3252161"/>
                <a:gd name="connsiteY59" fmla="*/ 642668 h 683077"/>
                <a:gd name="connsiteX60" fmla="*/ 3226280 w 3252161"/>
                <a:gd name="connsiteY60" fmla="*/ 638355 h 683077"/>
                <a:gd name="connsiteX61" fmla="*/ 3221966 w 3252161"/>
                <a:gd name="connsiteY61" fmla="*/ 616789 h 683077"/>
                <a:gd name="connsiteX62" fmla="*/ 3200400 w 3252161"/>
                <a:gd name="connsiteY62" fmla="*/ 599536 h 683077"/>
                <a:gd name="connsiteX63" fmla="*/ 3174521 w 3252161"/>
                <a:gd name="connsiteY63" fmla="*/ 590909 h 683077"/>
                <a:gd name="connsiteX64" fmla="*/ 2915729 w 3252161"/>
                <a:gd name="connsiteY64" fmla="*/ 595222 h 683077"/>
                <a:gd name="connsiteX65" fmla="*/ 2829464 w 3252161"/>
                <a:gd name="connsiteY65" fmla="*/ 586596 h 683077"/>
                <a:gd name="connsiteX66" fmla="*/ 2820838 w 3252161"/>
                <a:gd name="connsiteY66" fmla="*/ 573656 h 683077"/>
                <a:gd name="connsiteX67" fmla="*/ 2851031 w 3252161"/>
                <a:gd name="connsiteY67" fmla="*/ 543464 h 683077"/>
                <a:gd name="connsiteX68" fmla="*/ 3075317 w 3252161"/>
                <a:gd name="connsiteY68" fmla="*/ 539151 h 683077"/>
                <a:gd name="connsiteX69" fmla="*/ 3088257 w 3252161"/>
                <a:gd name="connsiteY69" fmla="*/ 534838 h 683077"/>
                <a:gd name="connsiteX70" fmla="*/ 3105510 w 3252161"/>
                <a:gd name="connsiteY70" fmla="*/ 517585 h 683077"/>
                <a:gd name="connsiteX71" fmla="*/ 3178834 w 3252161"/>
                <a:gd name="connsiteY71" fmla="*/ 504645 h 683077"/>
                <a:gd name="connsiteX72" fmla="*/ 3187461 w 3252161"/>
                <a:gd name="connsiteY72" fmla="*/ 496019 h 683077"/>
                <a:gd name="connsiteX73" fmla="*/ 3191774 w 3252161"/>
                <a:gd name="connsiteY73" fmla="*/ 483079 h 683077"/>
                <a:gd name="connsiteX74" fmla="*/ 3204714 w 3252161"/>
                <a:gd name="connsiteY74" fmla="*/ 478766 h 683077"/>
                <a:gd name="connsiteX75" fmla="*/ 3196087 w 3252161"/>
                <a:gd name="connsiteY75" fmla="*/ 470139 h 683077"/>
                <a:gd name="connsiteX76" fmla="*/ 2846717 w 3252161"/>
                <a:gd name="connsiteY76" fmla="*/ 478766 h 683077"/>
                <a:gd name="connsiteX77" fmla="*/ 2820838 w 3252161"/>
                <a:gd name="connsiteY77" fmla="*/ 487392 h 683077"/>
                <a:gd name="connsiteX78" fmla="*/ 2807898 w 3252161"/>
                <a:gd name="connsiteY78" fmla="*/ 496019 h 683077"/>
                <a:gd name="connsiteX79" fmla="*/ 2743200 w 3252161"/>
                <a:gd name="connsiteY79" fmla="*/ 500332 h 683077"/>
                <a:gd name="connsiteX80" fmla="*/ 2691442 w 3252161"/>
                <a:gd name="connsiteY80" fmla="*/ 517585 h 683077"/>
                <a:gd name="connsiteX81" fmla="*/ 2678502 w 3252161"/>
                <a:gd name="connsiteY81" fmla="*/ 521898 h 683077"/>
                <a:gd name="connsiteX82" fmla="*/ 2540480 w 3252161"/>
                <a:gd name="connsiteY82" fmla="*/ 530524 h 683077"/>
                <a:gd name="connsiteX83" fmla="*/ 2303253 w 3252161"/>
                <a:gd name="connsiteY83" fmla="*/ 539151 h 683077"/>
                <a:gd name="connsiteX84" fmla="*/ 2225615 w 3252161"/>
                <a:gd name="connsiteY84" fmla="*/ 534838 h 683077"/>
                <a:gd name="connsiteX85" fmla="*/ 2216989 w 3252161"/>
                <a:gd name="connsiteY85" fmla="*/ 526211 h 683077"/>
                <a:gd name="connsiteX86" fmla="*/ 2147978 w 3252161"/>
                <a:gd name="connsiteY86" fmla="*/ 521898 h 683077"/>
                <a:gd name="connsiteX87" fmla="*/ 2135038 w 3252161"/>
                <a:gd name="connsiteY87" fmla="*/ 526211 h 683077"/>
                <a:gd name="connsiteX88" fmla="*/ 2126412 w 3252161"/>
                <a:gd name="connsiteY88" fmla="*/ 534838 h 683077"/>
                <a:gd name="connsiteX89" fmla="*/ 2053087 w 3252161"/>
                <a:gd name="connsiteY89" fmla="*/ 539151 h 683077"/>
                <a:gd name="connsiteX90" fmla="*/ 2040148 w 3252161"/>
                <a:gd name="connsiteY90" fmla="*/ 543464 h 683077"/>
                <a:gd name="connsiteX91" fmla="*/ 2022895 w 3252161"/>
                <a:gd name="connsiteY91" fmla="*/ 560717 h 683077"/>
                <a:gd name="connsiteX92" fmla="*/ 2014268 w 3252161"/>
                <a:gd name="connsiteY92" fmla="*/ 569343 h 683077"/>
                <a:gd name="connsiteX93" fmla="*/ 2001329 w 3252161"/>
                <a:gd name="connsiteY93" fmla="*/ 573656 h 683077"/>
                <a:gd name="connsiteX94" fmla="*/ 1686464 w 3252161"/>
                <a:gd name="connsiteY94" fmla="*/ 569343 h 683077"/>
                <a:gd name="connsiteX95" fmla="*/ 1673525 w 3252161"/>
                <a:gd name="connsiteY95" fmla="*/ 565030 h 683077"/>
                <a:gd name="connsiteX96" fmla="*/ 1651959 w 3252161"/>
                <a:gd name="connsiteY96" fmla="*/ 552090 h 683077"/>
                <a:gd name="connsiteX97" fmla="*/ 1634706 w 3252161"/>
                <a:gd name="connsiteY97" fmla="*/ 530524 h 683077"/>
                <a:gd name="connsiteX98" fmla="*/ 1630393 w 3252161"/>
                <a:gd name="connsiteY98" fmla="*/ 517585 h 683077"/>
                <a:gd name="connsiteX99" fmla="*/ 1634706 w 3252161"/>
                <a:gd name="connsiteY99" fmla="*/ 504645 h 683077"/>
                <a:gd name="connsiteX100" fmla="*/ 1664898 w 3252161"/>
                <a:gd name="connsiteY100" fmla="*/ 491706 h 683077"/>
                <a:gd name="connsiteX101" fmla="*/ 1669212 w 3252161"/>
                <a:gd name="connsiteY101" fmla="*/ 478766 h 683077"/>
                <a:gd name="connsiteX102" fmla="*/ 1660585 w 3252161"/>
                <a:gd name="connsiteY102" fmla="*/ 470139 h 683077"/>
                <a:gd name="connsiteX103" fmla="*/ 1621766 w 3252161"/>
                <a:gd name="connsiteY103" fmla="*/ 465826 h 683077"/>
                <a:gd name="connsiteX104" fmla="*/ 1613140 w 3252161"/>
                <a:gd name="connsiteY104" fmla="*/ 452887 h 683077"/>
                <a:gd name="connsiteX105" fmla="*/ 1617453 w 3252161"/>
                <a:gd name="connsiteY105" fmla="*/ 427007 h 683077"/>
                <a:gd name="connsiteX106" fmla="*/ 1630393 w 3252161"/>
                <a:gd name="connsiteY106" fmla="*/ 383875 h 683077"/>
                <a:gd name="connsiteX107" fmla="*/ 1643332 w 3252161"/>
                <a:gd name="connsiteY107" fmla="*/ 370936 h 683077"/>
                <a:gd name="connsiteX108" fmla="*/ 1807234 w 3252161"/>
                <a:gd name="connsiteY108" fmla="*/ 375249 h 683077"/>
                <a:gd name="connsiteX109" fmla="*/ 1846053 w 3252161"/>
                <a:gd name="connsiteY109" fmla="*/ 388189 h 683077"/>
                <a:gd name="connsiteX110" fmla="*/ 1858993 w 3252161"/>
                <a:gd name="connsiteY110" fmla="*/ 392502 h 683077"/>
                <a:gd name="connsiteX111" fmla="*/ 1876246 w 3252161"/>
                <a:gd name="connsiteY111" fmla="*/ 431321 h 683077"/>
                <a:gd name="connsiteX112" fmla="*/ 1884872 w 3252161"/>
                <a:gd name="connsiteY112" fmla="*/ 465826 h 683077"/>
                <a:gd name="connsiteX113" fmla="*/ 1893498 w 3252161"/>
                <a:gd name="connsiteY113" fmla="*/ 474453 h 683077"/>
                <a:gd name="connsiteX114" fmla="*/ 1919378 w 3252161"/>
                <a:gd name="connsiteY114" fmla="*/ 504645 h 683077"/>
                <a:gd name="connsiteX115" fmla="*/ 1928004 w 3252161"/>
                <a:gd name="connsiteY115" fmla="*/ 513272 h 683077"/>
                <a:gd name="connsiteX116" fmla="*/ 1932317 w 3252161"/>
                <a:gd name="connsiteY116" fmla="*/ 526211 h 683077"/>
                <a:gd name="connsiteX117" fmla="*/ 1979763 w 3252161"/>
                <a:gd name="connsiteY117" fmla="*/ 526211 h 683077"/>
                <a:gd name="connsiteX118" fmla="*/ 1984076 w 3252161"/>
                <a:gd name="connsiteY118" fmla="*/ 508958 h 683077"/>
                <a:gd name="connsiteX119" fmla="*/ 2001329 w 3252161"/>
                <a:gd name="connsiteY119" fmla="*/ 487392 h 683077"/>
                <a:gd name="connsiteX120" fmla="*/ 2018581 w 3252161"/>
                <a:gd name="connsiteY120" fmla="*/ 491706 h 683077"/>
                <a:gd name="connsiteX121" fmla="*/ 2027208 w 3252161"/>
                <a:gd name="connsiteY121" fmla="*/ 500332 h 683077"/>
                <a:gd name="connsiteX122" fmla="*/ 2040148 w 3252161"/>
                <a:gd name="connsiteY122" fmla="*/ 508958 h 683077"/>
                <a:gd name="connsiteX123" fmla="*/ 2122098 w 3252161"/>
                <a:gd name="connsiteY123" fmla="*/ 504645 h 683077"/>
                <a:gd name="connsiteX124" fmla="*/ 2130725 w 3252161"/>
                <a:gd name="connsiteY124" fmla="*/ 496019 h 683077"/>
                <a:gd name="connsiteX125" fmla="*/ 2135038 w 3252161"/>
                <a:gd name="connsiteY125" fmla="*/ 461513 h 683077"/>
                <a:gd name="connsiteX126" fmla="*/ 2139351 w 3252161"/>
                <a:gd name="connsiteY126" fmla="*/ 439947 h 683077"/>
                <a:gd name="connsiteX127" fmla="*/ 2143664 w 3252161"/>
                <a:gd name="connsiteY127" fmla="*/ 427007 h 683077"/>
                <a:gd name="connsiteX128" fmla="*/ 2100532 w 3252161"/>
                <a:gd name="connsiteY128" fmla="*/ 418381 h 683077"/>
                <a:gd name="connsiteX129" fmla="*/ 2083280 w 3252161"/>
                <a:gd name="connsiteY129" fmla="*/ 414068 h 683077"/>
                <a:gd name="connsiteX130" fmla="*/ 2096219 w 3252161"/>
                <a:gd name="connsiteY130" fmla="*/ 409755 h 683077"/>
                <a:gd name="connsiteX131" fmla="*/ 2311880 w 3252161"/>
                <a:gd name="connsiteY131" fmla="*/ 401128 h 683077"/>
                <a:gd name="connsiteX132" fmla="*/ 2333446 w 3252161"/>
                <a:gd name="connsiteY132" fmla="*/ 388189 h 683077"/>
                <a:gd name="connsiteX133" fmla="*/ 2424023 w 3252161"/>
                <a:gd name="connsiteY133" fmla="*/ 375249 h 683077"/>
                <a:gd name="connsiteX134" fmla="*/ 2454215 w 3252161"/>
                <a:gd name="connsiteY134" fmla="*/ 366622 h 683077"/>
                <a:gd name="connsiteX135" fmla="*/ 2467155 w 3252161"/>
                <a:gd name="connsiteY135" fmla="*/ 362309 h 683077"/>
                <a:gd name="connsiteX136" fmla="*/ 2695755 w 3252161"/>
                <a:gd name="connsiteY136" fmla="*/ 353683 h 683077"/>
                <a:gd name="connsiteX137" fmla="*/ 2708695 w 3252161"/>
                <a:gd name="connsiteY137" fmla="*/ 349370 h 683077"/>
                <a:gd name="connsiteX138" fmla="*/ 2725948 w 3252161"/>
                <a:gd name="connsiteY138" fmla="*/ 332117 h 683077"/>
                <a:gd name="connsiteX139" fmla="*/ 2751827 w 3252161"/>
                <a:gd name="connsiteY139" fmla="*/ 323490 h 683077"/>
                <a:gd name="connsiteX140" fmla="*/ 2764766 w 3252161"/>
                <a:gd name="connsiteY140" fmla="*/ 319177 h 683077"/>
                <a:gd name="connsiteX141" fmla="*/ 2794959 w 3252161"/>
                <a:gd name="connsiteY141" fmla="*/ 306238 h 683077"/>
                <a:gd name="connsiteX142" fmla="*/ 2825151 w 3252161"/>
                <a:gd name="connsiteY142" fmla="*/ 297611 h 683077"/>
                <a:gd name="connsiteX143" fmla="*/ 2842404 w 3252161"/>
                <a:gd name="connsiteY143" fmla="*/ 293298 h 683077"/>
                <a:gd name="connsiteX144" fmla="*/ 2838091 w 3252161"/>
                <a:gd name="connsiteY144" fmla="*/ 271732 h 683077"/>
                <a:gd name="connsiteX145" fmla="*/ 2725948 w 3252161"/>
                <a:gd name="connsiteY145" fmla="*/ 276045 h 683077"/>
                <a:gd name="connsiteX146" fmla="*/ 2704381 w 3252161"/>
                <a:gd name="connsiteY146" fmla="*/ 280358 h 683077"/>
                <a:gd name="connsiteX147" fmla="*/ 2678502 w 3252161"/>
                <a:gd name="connsiteY147" fmla="*/ 284672 h 683077"/>
                <a:gd name="connsiteX148" fmla="*/ 2557732 w 3252161"/>
                <a:gd name="connsiteY148" fmla="*/ 288985 h 683077"/>
                <a:gd name="connsiteX149" fmla="*/ 2471468 w 3252161"/>
                <a:gd name="connsiteY149" fmla="*/ 293298 h 683077"/>
                <a:gd name="connsiteX150" fmla="*/ 2445589 w 3252161"/>
                <a:gd name="connsiteY150" fmla="*/ 301924 h 683077"/>
                <a:gd name="connsiteX151" fmla="*/ 2281687 w 3252161"/>
                <a:gd name="connsiteY151" fmla="*/ 310551 h 683077"/>
                <a:gd name="connsiteX152" fmla="*/ 2255808 w 3252161"/>
                <a:gd name="connsiteY152" fmla="*/ 314864 h 683077"/>
                <a:gd name="connsiteX153" fmla="*/ 2204049 w 3252161"/>
                <a:gd name="connsiteY153" fmla="*/ 319177 h 683077"/>
                <a:gd name="connsiteX154" fmla="*/ 2173857 w 3252161"/>
                <a:gd name="connsiteY154" fmla="*/ 327804 h 683077"/>
                <a:gd name="connsiteX155" fmla="*/ 2147978 w 3252161"/>
                <a:gd name="connsiteY155" fmla="*/ 340743 h 683077"/>
                <a:gd name="connsiteX156" fmla="*/ 2135038 w 3252161"/>
                <a:gd name="connsiteY156" fmla="*/ 349370 h 683077"/>
                <a:gd name="connsiteX157" fmla="*/ 2104846 w 3252161"/>
                <a:gd name="connsiteY157" fmla="*/ 357996 h 683077"/>
                <a:gd name="connsiteX158" fmla="*/ 2091906 w 3252161"/>
                <a:gd name="connsiteY158" fmla="*/ 362309 h 683077"/>
                <a:gd name="connsiteX159" fmla="*/ 1940944 w 3252161"/>
                <a:gd name="connsiteY159" fmla="*/ 357996 h 683077"/>
                <a:gd name="connsiteX160" fmla="*/ 1915064 w 3252161"/>
                <a:gd name="connsiteY160" fmla="*/ 349370 h 683077"/>
                <a:gd name="connsiteX161" fmla="*/ 1880559 w 3252161"/>
                <a:gd name="connsiteY161" fmla="*/ 332117 h 683077"/>
                <a:gd name="connsiteX162" fmla="*/ 1867619 w 3252161"/>
                <a:gd name="connsiteY162" fmla="*/ 327804 h 683077"/>
                <a:gd name="connsiteX163" fmla="*/ 1397480 w 3252161"/>
                <a:gd name="connsiteY163" fmla="*/ 332117 h 683077"/>
                <a:gd name="connsiteX164" fmla="*/ 1337095 w 3252161"/>
                <a:gd name="connsiteY164" fmla="*/ 345056 h 683077"/>
                <a:gd name="connsiteX165" fmla="*/ 1328468 w 3252161"/>
                <a:gd name="connsiteY165" fmla="*/ 353683 h 683077"/>
                <a:gd name="connsiteX166" fmla="*/ 1315529 w 3252161"/>
                <a:gd name="connsiteY166" fmla="*/ 357996 h 683077"/>
                <a:gd name="connsiteX167" fmla="*/ 1220638 w 3252161"/>
                <a:gd name="connsiteY167" fmla="*/ 362309 h 683077"/>
                <a:gd name="connsiteX168" fmla="*/ 1155940 w 3252161"/>
                <a:gd name="connsiteY168" fmla="*/ 370936 h 683077"/>
                <a:gd name="connsiteX169" fmla="*/ 1073989 w 3252161"/>
                <a:gd name="connsiteY169" fmla="*/ 379562 h 683077"/>
                <a:gd name="connsiteX170" fmla="*/ 1035170 w 3252161"/>
                <a:gd name="connsiteY170" fmla="*/ 388189 h 683077"/>
                <a:gd name="connsiteX171" fmla="*/ 1000664 w 3252161"/>
                <a:gd name="connsiteY171" fmla="*/ 392502 h 683077"/>
                <a:gd name="connsiteX172" fmla="*/ 776378 w 3252161"/>
                <a:gd name="connsiteY172" fmla="*/ 396815 h 683077"/>
                <a:gd name="connsiteX173" fmla="*/ 595223 w 3252161"/>
                <a:gd name="connsiteY173" fmla="*/ 396815 h 683077"/>
                <a:gd name="connsiteX174" fmla="*/ 569344 w 3252161"/>
                <a:gd name="connsiteY174" fmla="*/ 388189 h 683077"/>
                <a:gd name="connsiteX175" fmla="*/ 590910 w 3252161"/>
                <a:gd name="connsiteY175" fmla="*/ 375249 h 683077"/>
                <a:gd name="connsiteX176" fmla="*/ 603849 w 3252161"/>
                <a:gd name="connsiteY176" fmla="*/ 370936 h 683077"/>
                <a:gd name="connsiteX177" fmla="*/ 715993 w 3252161"/>
                <a:gd name="connsiteY177" fmla="*/ 366622 h 683077"/>
                <a:gd name="connsiteX178" fmla="*/ 733246 w 3252161"/>
                <a:gd name="connsiteY178" fmla="*/ 345056 h 683077"/>
                <a:gd name="connsiteX179" fmla="*/ 746185 w 3252161"/>
                <a:gd name="connsiteY179" fmla="*/ 332117 h 683077"/>
                <a:gd name="connsiteX180" fmla="*/ 772064 w 3252161"/>
                <a:gd name="connsiteY180" fmla="*/ 314864 h 683077"/>
                <a:gd name="connsiteX181" fmla="*/ 914400 w 3252161"/>
                <a:gd name="connsiteY181" fmla="*/ 306238 h 683077"/>
                <a:gd name="connsiteX182" fmla="*/ 927340 w 3252161"/>
                <a:gd name="connsiteY182" fmla="*/ 280358 h 683077"/>
                <a:gd name="connsiteX183" fmla="*/ 923027 w 3252161"/>
                <a:gd name="connsiteY183" fmla="*/ 263106 h 683077"/>
                <a:gd name="connsiteX184" fmla="*/ 897148 w 3252161"/>
                <a:gd name="connsiteY184" fmla="*/ 254479 h 683077"/>
                <a:gd name="connsiteX185" fmla="*/ 884208 w 3252161"/>
                <a:gd name="connsiteY185" fmla="*/ 250166 h 683077"/>
                <a:gd name="connsiteX186" fmla="*/ 875581 w 3252161"/>
                <a:gd name="connsiteY186" fmla="*/ 241539 h 683077"/>
                <a:gd name="connsiteX187" fmla="*/ 862642 w 3252161"/>
                <a:gd name="connsiteY187" fmla="*/ 237226 h 683077"/>
                <a:gd name="connsiteX188" fmla="*/ 759125 w 3252161"/>
                <a:gd name="connsiteY188" fmla="*/ 241539 h 683077"/>
                <a:gd name="connsiteX189" fmla="*/ 724619 w 3252161"/>
                <a:gd name="connsiteY189" fmla="*/ 245853 h 683077"/>
                <a:gd name="connsiteX190" fmla="*/ 698740 w 3252161"/>
                <a:gd name="connsiteY190" fmla="*/ 254479 h 683077"/>
                <a:gd name="connsiteX191" fmla="*/ 517585 w 3252161"/>
                <a:gd name="connsiteY191" fmla="*/ 258792 h 683077"/>
                <a:gd name="connsiteX192" fmla="*/ 431321 w 3252161"/>
                <a:gd name="connsiteY192" fmla="*/ 271732 h 683077"/>
                <a:gd name="connsiteX193" fmla="*/ 392502 w 3252161"/>
                <a:gd name="connsiteY193" fmla="*/ 276045 h 683077"/>
                <a:gd name="connsiteX194" fmla="*/ 73325 w 3252161"/>
                <a:gd name="connsiteY194" fmla="*/ 271732 h 683077"/>
                <a:gd name="connsiteX195" fmla="*/ 64698 w 3252161"/>
                <a:gd name="connsiteY195" fmla="*/ 263106 h 683077"/>
                <a:gd name="connsiteX196" fmla="*/ 60385 w 3252161"/>
                <a:gd name="connsiteY196" fmla="*/ 232913 h 683077"/>
                <a:gd name="connsiteX197" fmla="*/ 51759 w 3252161"/>
                <a:gd name="connsiteY197" fmla="*/ 207034 h 683077"/>
                <a:gd name="connsiteX198" fmla="*/ 56072 w 3252161"/>
                <a:gd name="connsiteY198" fmla="*/ 163902 h 683077"/>
                <a:gd name="connsiteX199" fmla="*/ 69012 w 3252161"/>
                <a:gd name="connsiteY199" fmla="*/ 159589 h 683077"/>
                <a:gd name="connsiteX200" fmla="*/ 237227 w 3252161"/>
                <a:gd name="connsiteY200" fmla="*/ 155275 h 683077"/>
                <a:gd name="connsiteX201" fmla="*/ 288985 w 3252161"/>
                <a:gd name="connsiteY201" fmla="*/ 138022 h 683077"/>
                <a:gd name="connsiteX202" fmla="*/ 301925 w 3252161"/>
                <a:gd name="connsiteY202" fmla="*/ 133709 h 683077"/>
                <a:gd name="connsiteX203" fmla="*/ 444261 w 3252161"/>
                <a:gd name="connsiteY203" fmla="*/ 129396 h 683077"/>
                <a:gd name="connsiteX204" fmla="*/ 418381 w 3252161"/>
                <a:gd name="connsiteY204" fmla="*/ 120770 h 683077"/>
                <a:gd name="connsiteX205" fmla="*/ 396815 w 3252161"/>
                <a:gd name="connsiteY205" fmla="*/ 107830 h 683077"/>
                <a:gd name="connsiteX206" fmla="*/ 388189 w 3252161"/>
                <a:gd name="connsiteY206" fmla="*/ 73324 h 683077"/>
                <a:gd name="connsiteX207" fmla="*/ 379563 w 3252161"/>
                <a:gd name="connsiteY207" fmla="*/ 60385 h 683077"/>
                <a:gd name="connsiteX208" fmla="*/ 370936 w 3252161"/>
                <a:gd name="connsiteY208" fmla="*/ 51758 h 683077"/>
                <a:gd name="connsiteX209" fmla="*/ 345057 w 3252161"/>
                <a:gd name="connsiteY209" fmla="*/ 43132 h 683077"/>
                <a:gd name="connsiteX210" fmla="*/ 332117 w 3252161"/>
                <a:gd name="connsiteY210" fmla="*/ 38819 h 683077"/>
                <a:gd name="connsiteX211" fmla="*/ 323491 w 3252161"/>
                <a:gd name="connsiteY211" fmla="*/ 30192 h 683077"/>
                <a:gd name="connsiteX212" fmla="*/ 327804 w 3252161"/>
                <a:gd name="connsiteY212" fmla="*/ 17253 h 683077"/>
                <a:gd name="connsiteX213" fmla="*/ 280359 w 3252161"/>
                <a:gd name="connsiteY213" fmla="*/ 12939 h 683077"/>
                <a:gd name="connsiteX214" fmla="*/ 228600 w 3252161"/>
                <a:gd name="connsiteY214" fmla="*/ 17253 h 683077"/>
                <a:gd name="connsiteX215" fmla="*/ 202721 w 3252161"/>
                <a:gd name="connsiteY215" fmla="*/ 25879 h 683077"/>
                <a:gd name="connsiteX216" fmla="*/ 107831 w 3252161"/>
                <a:gd name="connsiteY216" fmla="*/ 21566 h 683077"/>
                <a:gd name="connsiteX217" fmla="*/ 103517 w 3252161"/>
                <a:gd name="connsiteY217" fmla="*/ 4313 h 683077"/>
                <a:gd name="connsiteX218" fmla="*/ 34506 w 3252161"/>
                <a:gd name="connsiteY218" fmla="*/ 8626 h 683077"/>
                <a:gd name="connsiteX219" fmla="*/ 12940 w 3252161"/>
                <a:gd name="connsiteY219" fmla="*/ 12939 h 683077"/>
                <a:gd name="connsiteX220" fmla="*/ 0 w 3252161"/>
                <a:gd name="connsiteY220" fmla="*/ 0 h 683077"/>
                <a:gd name="connsiteX221" fmla="*/ 34506 w 3252161"/>
                <a:gd name="connsiteY221"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48442 w 3252161"/>
                <a:gd name="connsiteY37" fmla="*/ 543464 h 683077"/>
                <a:gd name="connsiteX38" fmla="*/ 1570008 w 3252161"/>
                <a:gd name="connsiteY38" fmla="*/ 560717 h 683077"/>
                <a:gd name="connsiteX39" fmla="*/ 1595887 w 3252161"/>
                <a:gd name="connsiteY39" fmla="*/ 577970 h 683077"/>
                <a:gd name="connsiteX40" fmla="*/ 1604514 w 3252161"/>
                <a:gd name="connsiteY40" fmla="*/ 586596 h 683077"/>
                <a:gd name="connsiteX41" fmla="*/ 1742536 w 3252161"/>
                <a:gd name="connsiteY41" fmla="*/ 590909 h 683077"/>
                <a:gd name="connsiteX42" fmla="*/ 1979763 w 3252161"/>
                <a:gd name="connsiteY42" fmla="*/ 599536 h 683077"/>
                <a:gd name="connsiteX43" fmla="*/ 2001329 w 3252161"/>
                <a:gd name="connsiteY43" fmla="*/ 603849 h 683077"/>
                <a:gd name="connsiteX44" fmla="*/ 2031521 w 3252161"/>
                <a:gd name="connsiteY44" fmla="*/ 608162 h 683077"/>
                <a:gd name="connsiteX45" fmla="*/ 2286000 w 3252161"/>
                <a:gd name="connsiteY45" fmla="*/ 608162 h 683077"/>
                <a:gd name="connsiteX46" fmla="*/ 2311880 w 3252161"/>
                <a:gd name="connsiteY46" fmla="*/ 599536 h 683077"/>
                <a:gd name="connsiteX47" fmla="*/ 2333446 w 3252161"/>
                <a:gd name="connsiteY47" fmla="*/ 595222 h 683077"/>
                <a:gd name="connsiteX48" fmla="*/ 2467155 w 3252161"/>
                <a:gd name="connsiteY48" fmla="*/ 599536 h 683077"/>
                <a:gd name="connsiteX49" fmla="*/ 2484408 w 3252161"/>
                <a:gd name="connsiteY49" fmla="*/ 603849 h 683077"/>
                <a:gd name="connsiteX50" fmla="*/ 2566359 w 3252161"/>
                <a:gd name="connsiteY50" fmla="*/ 608162 h 683077"/>
                <a:gd name="connsiteX51" fmla="*/ 2609491 w 3252161"/>
                <a:gd name="connsiteY51" fmla="*/ 616789 h 683077"/>
                <a:gd name="connsiteX52" fmla="*/ 2626744 w 3252161"/>
                <a:gd name="connsiteY52" fmla="*/ 621102 h 683077"/>
                <a:gd name="connsiteX53" fmla="*/ 2665563 w 3252161"/>
                <a:gd name="connsiteY53" fmla="*/ 638355 h 683077"/>
                <a:gd name="connsiteX54" fmla="*/ 2704381 w 3252161"/>
                <a:gd name="connsiteY54" fmla="*/ 655607 h 683077"/>
                <a:gd name="connsiteX55" fmla="*/ 2717321 w 3252161"/>
                <a:gd name="connsiteY55" fmla="*/ 664234 h 683077"/>
                <a:gd name="connsiteX56" fmla="*/ 2954548 w 3252161"/>
                <a:gd name="connsiteY56" fmla="*/ 655607 h 683077"/>
                <a:gd name="connsiteX57" fmla="*/ 3148642 w 3252161"/>
                <a:gd name="connsiteY57" fmla="*/ 655607 h 683077"/>
                <a:gd name="connsiteX58" fmla="*/ 3187461 w 3252161"/>
                <a:gd name="connsiteY58" fmla="*/ 642668 h 683077"/>
                <a:gd name="connsiteX59" fmla="*/ 3226280 w 3252161"/>
                <a:gd name="connsiteY59" fmla="*/ 638355 h 683077"/>
                <a:gd name="connsiteX60" fmla="*/ 3221966 w 3252161"/>
                <a:gd name="connsiteY60" fmla="*/ 616789 h 683077"/>
                <a:gd name="connsiteX61" fmla="*/ 3200400 w 3252161"/>
                <a:gd name="connsiteY61" fmla="*/ 599536 h 683077"/>
                <a:gd name="connsiteX62" fmla="*/ 3174521 w 3252161"/>
                <a:gd name="connsiteY62" fmla="*/ 590909 h 683077"/>
                <a:gd name="connsiteX63" fmla="*/ 2915729 w 3252161"/>
                <a:gd name="connsiteY63" fmla="*/ 595222 h 683077"/>
                <a:gd name="connsiteX64" fmla="*/ 2829464 w 3252161"/>
                <a:gd name="connsiteY64" fmla="*/ 586596 h 683077"/>
                <a:gd name="connsiteX65" fmla="*/ 2820838 w 3252161"/>
                <a:gd name="connsiteY65" fmla="*/ 573656 h 683077"/>
                <a:gd name="connsiteX66" fmla="*/ 2851031 w 3252161"/>
                <a:gd name="connsiteY66" fmla="*/ 543464 h 683077"/>
                <a:gd name="connsiteX67" fmla="*/ 3075317 w 3252161"/>
                <a:gd name="connsiteY67" fmla="*/ 539151 h 683077"/>
                <a:gd name="connsiteX68" fmla="*/ 3088257 w 3252161"/>
                <a:gd name="connsiteY68" fmla="*/ 534838 h 683077"/>
                <a:gd name="connsiteX69" fmla="*/ 3105510 w 3252161"/>
                <a:gd name="connsiteY69" fmla="*/ 517585 h 683077"/>
                <a:gd name="connsiteX70" fmla="*/ 3178834 w 3252161"/>
                <a:gd name="connsiteY70" fmla="*/ 504645 h 683077"/>
                <a:gd name="connsiteX71" fmla="*/ 3187461 w 3252161"/>
                <a:gd name="connsiteY71" fmla="*/ 496019 h 683077"/>
                <a:gd name="connsiteX72" fmla="*/ 3191774 w 3252161"/>
                <a:gd name="connsiteY72" fmla="*/ 483079 h 683077"/>
                <a:gd name="connsiteX73" fmla="*/ 3204714 w 3252161"/>
                <a:gd name="connsiteY73" fmla="*/ 478766 h 683077"/>
                <a:gd name="connsiteX74" fmla="*/ 3196087 w 3252161"/>
                <a:gd name="connsiteY74" fmla="*/ 470139 h 683077"/>
                <a:gd name="connsiteX75" fmla="*/ 2846717 w 3252161"/>
                <a:gd name="connsiteY75" fmla="*/ 478766 h 683077"/>
                <a:gd name="connsiteX76" fmla="*/ 2820838 w 3252161"/>
                <a:gd name="connsiteY76" fmla="*/ 487392 h 683077"/>
                <a:gd name="connsiteX77" fmla="*/ 2807898 w 3252161"/>
                <a:gd name="connsiteY77" fmla="*/ 496019 h 683077"/>
                <a:gd name="connsiteX78" fmla="*/ 2743200 w 3252161"/>
                <a:gd name="connsiteY78" fmla="*/ 500332 h 683077"/>
                <a:gd name="connsiteX79" fmla="*/ 2691442 w 3252161"/>
                <a:gd name="connsiteY79" fmla="*/ 517585 h 683077"/>
                <a:gd name="connsiteX80" fmla="*/ 2678502 w 3252161"/>
                <a:gd name="connsiteY80" fmla="*/ 521898 h 683077"/>
                <a:gd name="connsiteX81" fmla="*/ 2540480 w 3252161"/>
                <a:gd name="connsiteY81" fmla="*/ 530524 h 683077"/>
                <a:gd name="connsiteX82" fmla="*/ 2303253 w 3252161"/>
                <a:gd name="connsiteY82" fmla="*/ 539151 h 683077"/>
                <a:gd name="connsiteX83" fmla="*/ 2225615 w 3252161"/>
                <a:gd name="connsiteY83" fmla="*/ 534838 h 683077"/>
                <a:gd name="connsiteX84" fmla="*/ 2216989 w 3252161"/>
                <a:gd name="connsiteY84" fmla="*/ 526211 h 683077"/>
                <a:gd name="connsiteX85" fmla="*/ 2147978 w 3252161"/>
                <a:gd name="connsiteY85" fmla="*/ 521898 h 683077"/>
                <a:gd name="connsiteX86" fmla="*/ 2135038 w 3252161"/>
                <a:gd name="connsiteY86" fmla="*/ 526211 h 683077"/>
                <a:gd name="connsiteX87" fmla="*/ 2126412 w 3252161"/>
                <a:gd name="connsiteY87" fmla="*/ 534838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2001329 w 3252161"/>
                <a:gd name="connsiteY92" fmla="*/ 573656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39351 w 3252161"/>
                <a:gd name="connsiteY125" fmla="*/ 439947 h 683077"/>
                <a:gd name="connsiteX126" fmla="*/ 2143664 w 3252161"/>
                <a:gd name="connsiteY126" fmla="*/ 427007 h 683077"/>
                <a:gd name="connsiteX127" fmla="*/ 2100532 w 3252161"/>
                <a:gd name="connsiteY127" fmla="*/ 418381 h 683077"/>
                <a:gd name="connsiteX128" fmla="*/ 2083280 w 3252161"/>
                <a:gd name="connsiteY128" fmla="*/ 414068 h 683077"/>
                <a:gd name="connsiteX129" fmla="*/ 2096219 w 3252161"/>
                <a:gd name="connsiteY129" fmla="*/ 409755 h 683077"/>
                <a:gd name="connsiteX130" fmla="*/ 2311880 w 3252161"/>
                <a:gd name="connsiteY130" fmla="*/ 401128 h 683077"/>
                <a:gd name="connsiteX131" fmla="*/ 2333446 w 3252161"/>
                <a:gd name="connsiteY131" fmla="*/ 388189 h 683077"/>
                <a:gd name="connsiteX132" fmla="*/ 2424023 w 3252161"/>
                <a:gd name="connsiteY132" fmla="*/ 375249 h 683077"/>
                <a:gd name="connsiteX133" fmla="*/ 2454215 w 3252161"/>
                <a:gd name="connsiteY133" fmla="*/ 366622 h 683077"/>
                <a:gd name="connsiteX134" fmla="*/ 2467155 w 3252161"/>
                <a:gd name="connsiteY134" fmla="*/ 362309 h 683077"/>
                <a:gd name="connsiteX135" fmla="*/ 2695755 w 3252161"/>
                <a:gd name="connsiteY135" fmla="*/ 353683 h 683077"/>
                <a:gd name="connsiteX136" fmla="*/ 2708695 w 3252161"/>
                <a:gd name="connsiteY136" fmla="*/ 349370 h 683077"/>
                <a:gd name="connsiteX137" fmla="*/ 2725948 w 3252161"/>
                <a:gd name="connsiteY137" fmla="*/ 332117 h 683077"/>
                <a:gd name="connsiteX138" fmla="*/ 2751827 w 3252161"/>
                <a:gd name="connsiteY138" fmla="*/ 323490 h 683077"/>
                <a:gd name="connsiteX139" fmla="*/ 2764766 w 3252161"/>
                <a:gd name="connsiteY139" fmla="*/ 319177 h 683077"/>
                <a:gd name="connsiteX140" fmla="*/ 2794959 w 3252161"/>
                <a:gd name="connsiteY140" fmla="*/ 306238 h 683077"/>
                <a:gd name="connsiteX141" fmla="*/ 2825151 w 3252161"/>
                <a:gd name="connsiteY141" fmla="*/ 297611 h 683077"/>
                <a:gd name="connsiteX142" fmla="*/ 2842404 w 3252161"/>
                <a:gd name="connsiteY142" fmla="*/ 293298 h 683077"/>
                <a:gd name="connsiteX143" fmla="*/ 2838091 w 3252161"/>
                <a:gd name="connsiteY143" fmla="*/ 271732 h 683077"/>
                <a:gd name="connsiteX144" fmla="*/ 2725948 w 3252161"/>
                <a:gd name="connsiteY144" fmla="*/ 276045 h 683077"/>
                <a:gd name="connsiteX145" fmla="*/ 2704381 w 3252161"/>
                <a:gd name="connsiteY145" fmla="*/ 280358 h 683077"/>
                <a:gd name="connsiteX146" fmla="*/ 2678502 w 3252161"/>
                <a:gd name="connsiteY146" fmla="*/ 284672 h 683077"/>
                <a:gd name="connsiteX147" fmla="*/ 2557732 w 3252161"/>
                <a:gd name="connsiteY147" fmla="*/ 288985 h 683077"/>
                <a:gd name="connsiteX148" fmla="*/ 2471468 w 3252161"/>
                <a:gd name="connsiteY148" fmla="*/ 293298 h 683077"/>
                <a:gd name="connsiteX149" fmla="*/ 2445589 w 3252161"/>
                <a:gd name="connsiteY149" fmla="*/ 301924 h 683077"/>
                <a:gd name="connsiteX150" fmla="*/ 2281687 w 3252161"/>
                <a:gd name="connsiteY150" fmla="*/ 310551 h 683077"/>
                <a:gd name="connsiteX151" fmla="*/ 2255808 w 3252161"/>
                <a:gd name="connsiteY151" fmla="*/ 314864 h 683077"/>
                <a:gd name="connsiteX152" fmla="*/ 2204049 w 3252161"/>
                <a:gd name="connsiteY152" fmla="*/ 319177 h 683077"/>
                <a:gd name="connsiteX153" fmla="*/ 2173857 w 3252161"/>
                <a:gd name="connsiteY153" fmla="*/ 327804 h 683077"/>
                <a:gd name="connsiteX154" fmla="*/ 2147978 w 3252161"/>
                <a:gd name="connsiteY154" fmla="*/ 340743 h 683077"/>
                <a:gd name="connsiteX155" fmla="*/ 2135038 w 3252161"/>
                <a:gd name="connsiteY155" fmla="*/ 349370 h 683077"/>
                <a:gd name="connsiteX156" fmla="*/ 2104846 w 3252161"/>
                <a:gd name="connsiteY156" fmla="*/ 357996 h 683077"/>
                <a:gd name="connsiteX157" fmla="*/ 2091906 w 3252161"/>
                <a:gd name="connsiteY157" fmla="*/ 362309 h 683077"/>
                <a:gd name="connsiteX158" fmla="*/ 1940944 w 3252161"/>
                <a:gd name="connsiteY158" fmla="*/ 357996 h 683077"/>
                <a:gd name="connsiteX159" fmla="*/ 1915064 w 3252161"/>
                <a:gd name="connsiteY159" fmla="*/ 349370 h 683077"/>
                <a:gd name="connsiteX160" fmla="*/ 1880559 w 3252161"/>
                <a:gd name="connsiteY160" fmla="*/ 332117 h 683077"/>
                <a:gd name="connsiteX161" fmla="*/ 1867619 w 3252161"/>
                <a:gd name="connsiteY161" fmla="*/ 327804 h 683077"/>
                <a:gd name="connsiteX162" fmla="*/ 1397480 w 3252161"/>
                <a:gd name="connsiteY162" fmla="*/ 332117 h 683077"/>
                <a:gd name="connsiteX163" fmla="*/ 1337095 w 3252161"/>
                <a:gd name="connsiteY163" fmla="*/ 345056 h 683077"/>
                <a:gd name="connsiteX164" fmla="*/ 1328468 w 3252161"/>
                <a:gd name="connsiteY164" fmla="*/ 353683 h 683077"/>
                <a:gd name="connsiteX165" fmla="*/ 1315529 w 3252161"/>
                <a:gd name="connsiteY165" fmla="*/ 357996 h 683077"/>
                <a:gd name="connsiteX166" fmla="*/ 1220638 w 3252161"/>
                <a:gd name="connsiteY166" fmla="*/ 362309 h 683077"/>
                <a:gd name="connsiteX167" fmla="*/ 1155940 w 3252161"/>
                <a:gd name="connsiteY167" fmla="*/ 370936 h 683077"/>
                <a:gd name="connsiteX168" fmla="*/ 1073989 w 3252161"/>
                <a:gd name="connsiteY168" fmla="*/ 379562 h 683077"/>
                <a:gd name="connsiteX169" fmla="*/ 1035170 w 3252161"/>
                <a:gd name="connsiteY169" fmla="*/ 388189 h 683077"/>
                <a:gd name="connsiteX170" fmla="*/ 1000664 w 3252161"/>
                <a:gd name="connsiteY170" fmla="*/ 392502 h 683077"/>
                <a:gd name="connsiteX171" fmla="*/ 776378 w 3252161"/>
                <a:gd name="connsiteY171" fmla="*/ 396815 h 683077"/>
                <a:gd name="connsiteX172" fmla="*/ 595223 w 3252161"/>
                <a:gd name="connsiteY172" fmla="*/ 396815 h 683077"/>
                <a:gd name="connsiteX173" fmla="*/ 569344 w 3252161"/>
                <a:gd name="connsiteY173" fmla="*/ 388189 h 683077"/>
                <a:gd name="connsiteX174" fmla="*/ 590910 w 3252161"/>
                <a:gd name="connsiteY174" fmla="*/ 375249 h 683077"/>
                <a:gd name="connsiteX175" fmla="*/ 603849 w 3252161"/>
                <a:gd name="connsiteY175" fmla="*/ 370936 h 683077"/>
                <a:gd name="connsiteX176" fmla="*/ 715993 w 3252161"/>
                <a:gd name="connsiteY176" fmla="*/ 366622 h 683077"/>
                <a:gd name="connsiteX177" fmla="*/ 733246 w 3252161"/>
                <a:gd name="connsiteY177" fmla="*/ 345056 h 683077"/>
                <a:gd name="connsiteX178" fmla="*/ 746185 w 3252161"/>
                <a:gd name="connsiteY178" fmla="*/ 332117 h 683077"/>
                <a:gd name="connsiteX179" fmla="*/ 772064 w 3252161"/>
                <a:gd name="connsiteY179" fmla="*/ 314864 h 683077"/>
                <a:gd name="connsiteX180" fmla="*/ 914400 w 3252161"/>
                <a:gd name="connsiteY180" fmla="*/ 306238 h 683077"/>
                <a:gd name="connsiteX181" fmla="*/ 927340 w 3252161"/>
                <a:gd name="connsiteY181" fmla="*/ 280358 h 683077"/>
                <a:gd name="connsiteX182" fmla="*/ 923027 w 3252161"/>
                <a:gd name="connsiteY182" fmla="*/ 263106 h 683077"/>
                <a:gd name="connsiteX183" fmla="*/ 897148 w 3252161"/>
                <a:gd name="connsiteY183" fmla="*/ 254479 h 683077"/>
                <a:gd name="connsiteX184" fmla="*/ 884208 w 3252161"/>
                <a:gd name="connsiteY184" fmla="*/ 250166 h 683077"/>
                <a:gd name="connsiteX185" fmla="*/ 875581 w 3252161"/>
                <a:gd name="connsiteY185" fmla="*/ 241539 h 683077"/>
                <a:gd name="connsiteX186" fmla="*/ 862642 w 3252161"/>
                <a:gd name="connsiteY186" fmla="*/ 237226 h 683077"/>
                <a:gd name="connsiteX187" fmla="*/ 759125 w 3252161"/>
                <a:gd name="connsiteY187" fmla="*/ 241539 h 683077"/>
                <a:gd name="connsiteX188" fmla="*/ 724619 w 3252161"/>
                <a:gd name="connsiteY188" fmla="*/ 245853 h 683077"/>
                <a:gd name="connsiteX189" fmla="*/ 698740 w 3252161"/>
                <a:gd name="connsiteY189" fmla="*/ 254479 h 683077"/>
                <a:gd name="connsiteX190" fmla="*/ 517585 w 3252161"/>
                <a:gd name="connsiteY190" fmla="*/ 258792 h 683077"/>
                <a:gd name="connsiteX191" fmla="*/ 431321 w 3252161"/>
                <a:gd name="connsiteY191" fmla="*/ 271732 h 683077"/>
                <a:gd name="connsiteX192" fmla="*/ 392502 w 3252161"/>
                <a:gd name="connsiteY192" fmla="*/ 276045 h 683077"/>
                <a:gd name="connsiteX193" fmla="*/ 73325 w 3252161"/>
                <a:gd name="connsiteY193" fmla="*/ 271732 h 683077"/>
                <a:gd name="connsiteX194" fmla="*/ 64698 w 3252161"/>
                <a:gd name="connsiteY194" fmla="*/ 263106 h 683077"/>
                <a:gd name="connsiteX195" fmla="*/ 60385 w 3252161"/>
                <a:gd name="connsiteY195" fmla="*/ 232913 h 683077"/>
                <a:gd name="connsiteX196" fmla="*/ 51759 w 3252161"/>
                <a:gd name="connsiteY196" fmla="*/ 207034 h 683077"/>
                <a:gd name="connsiteX197" fmla="*/ 56072 w 3252161"/>
                <a:gd name="connsiteY197" fmla="*/ 163902 h 683077"/>
                <a:gd name="connsiteX198" fmla="*/ 69012 w 3252161"/>
                <a:gd name="connsiteY198" fmla="*/ 159589 h 683077"/>
                <a:gd name="connsiteX199" fmla="*/ 237227 w 3252161"/>
                <a:gd name="connsiteY199" fmla="*/ 155275 h 683077"/>
                <a:gd name="connsiteX200" fmla="*/ 288985 w 3252161"/>
                <a:gd name="connsiteY200" fmla="*/ 138022 h 683077"/>
                <a:gd name="connsiteX201" fmla="*/ 301925 w 3252161"/>
                <a:gd name="connsiteY201" fmla="*/ 133709 h 683077"/>
                <a:gd name="connsiteX202" fmla="*/ 444261 w 3252161"/>
                <a:gd name="connsiteY202" fmla="*/ 129396 h 683077"/>
                <a:gd name="connsiteX203" fmla="*/ 418381 w 3252161"/>
                <a:gd name="connsiteY203" fmla="*/ 120770 h 683077"/>
                <a:gd name="connsiteX204" fmla="*/ 396815 w 3252161"/>
                <a:gd name="connsiteY204" fmla="*/ 107830 h 683077"/>
                <a:gd name="connsiteX205" fmla="*/ 388189 w 3252161"/>
                <a:gd name="connsiteY205" fmla="*/ 73324 h 683077"/>
                <a:gd name="connsiteX206" fmla="*/ 379563 w 3252161"/>
                <a:gd name="connsiteY206" fmla="*/ 60385 h 683077"/>
                <a:gd name="connsiteX207" fmla="*/ 370936 w 3252161"/>
                <a:gd name="connsiteY207" fmla="*/ 51758 h 683077"/>
                <a:gd name="connsiteX208" fmla="*/ 345057 w 3252161"/>
                <a:gd name="connsiteY208" fmla="*/ 43132 h 683077"/>
                <a:gd name="connsiteX209" fmla="*/ 332117 w 3252161"/>
                <a:gd name="connsiteY209" fmla="*/ 38819 h 683077"/>
                <a:gd name="connsiteX210" fmla="*/ 323491 w 3252161"/>
                <a:gd name="connsiteY210" fmla="*/ 30192 h 683077"/>
                <a:gd name="connsiteX211" fmla="*/ 327804 w 3252161"/>
                <a:gd name="connsiteY211" fmla="*/ 17253 h 683077"/>
                <a:gd name="connsiteX212" fmla="*/ 280359 w 3252161"/>
                <a:gd name="connsiteY212" fmla="*/ 12939 h 683077"/>
                <a:gd name="connsiteX213" fmla="*/ 228600 w 3252161"/>
                <a:gd name="connsiteY213" fmla="*/ 17253 h 683077"/>
                <a:gd name="connsiteX214" fmla="*/ 202721 w 3252161"/>
                <a:gd name="connsiteY214" fmla="*/ 25879 h 683077"/>
                <a:gd name="connsiteX215" fmla="*/ 107831 w 3252161"/>
                <a:gd name="connsiteY215" fmla="*/ 21566 h 683077"/>
                <a:gd name="connsiteX216" fmla="*/ 103517 w 3252161"/>
                <a:gd name="connsiteY216" fmla="*/ 4313 h 683077"/>
                <a:gd name="connsiteX217" fmla="*/ 34506 w 3252161"/>
                <a:gd name="connsiteY217" fmla="*/ 8626 h 683077"/>
                <a:gd name="connsiteX218" fmla="*/ 12940 w 3252161"/>
                <a:gd name="connsiteY218" fmla="*/ 12939 h 683077"/>
                <a:gd name="connsiteX219" fmla="*/ 0 w 3252161"/>
                <a:gd name="connsiteY219" fmla="*/ 0 h 683077"/>
                <a:gd name="connsiteX220" fmla="*/ 34506 w 3252161"/>
                <a:gd name="connsiteY220"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48442 w 3252161"/>
                <a:gd name="connsiteY35" fmla="*/ 534838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26726 w 3252161"/>
                <a:gd name="connsiteY125" fmla="*/ 406475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210070 w 3252161"/>
                <a:gd name="connsiteY123" fmla="*/ 411238 h 683077"/>
                <a:gd name="connsiteX124" fmla="*/ 2311880 w 3252161"/>
                <a:gd name="connsiteY124" fmla="*/ 401128 h 683077"/>
                <a:gd name="connsiteX125" fmla="*/ 2333446 w 3252161"/>
                <a:gd name="connsiteY125" fmla="*/ 388189 h 683077"/>
                <a:gd name="connsiteX126" fmla="*/ 2424023 w 3252161"/>
                <a:gd name="connsiteY126" fmla="*/ 375249 h 683077"/>
                <a:gd name="connsiteX127" fmla="*/ 2454215 w 3252161"/>
                <a:gd name="connsiteY127" fmla="*/ 366622 h 683077"/>
                <a:gd name="connsiteX128" fmla="*/ 2467155 w 3252161"/>
                <a:gd name="connsiteY128" fmla="*/ 362309 h 683077"/>
                <a:gd name="connsiteX129" fmla="*/ 2695755 w 3252161"/>
                <a:gd name="connsiteY129" fmla="*/ 353683 h 683077"/>
                <a:gd name="connsiteX130" fmla="*/ 2708695 w 3252161"/>
                <a:gd name="connsiteY130" fmla="*/ 349370 h 683077"/>
                <a:gd name="connsiteX131" fmla="*/ 2725948 w 3252161"/>
                <a:gd name="connsiteY131" fmla="*/ 332117 h 683077"/>
                <a:gd name="connsiteX132" fmla="*/ 2751827 w 3252161"/>
                <a:gd name="connsiteY132" fmla="*/ 323490 h 683077"/>
                <a:gd name="connsiteX133" fmla="*/ 2764766 w 3252161"/>
                <a:gd name="connsiteY133" fmla="*/ 319177 h 683077"/>
                <a:gd name="connsiteX134" fmla="*/ 2794959 w 3252161"/>
                <a:gd name="connsiteY134" fmla="*/ 306238 h 683077"/>
                <a:gd name="connsiteX135" fmla="*/ 2825151 w 3252161"/>
                <a:gd name="connsiteY135" fmla="*/ 297611 h 683077"/>
                <a:gd name="connsiteX136" fmla="*/ 2842404 w 3252161"/>
                <a:gd name="connsiteY136" fmla="*/ 293298 h 683077"/>
                <a:gd name="connsiteX137" fmla="*/ 2838091 w 3252161"/>
                <a:gd name="connsiteY137" fmla="*/ 271732 h 683077"/>
                <a:gd name="connsiteX138" fmla="*/ 2725948 w 3252161"/>
                <a:gd name="connsiteY138" fmla="*/ 276045 h 683077"/>
                <a:gd name="connsiteX139" fmla="*/ 2704381 w 3252161"/>
                <a:gd name="connsiteY139" fmla="*/ 280358 h 683077"/>
                <a:gd name="connsiteX140" fmla="*/ 2678502 w 3252161"/>
                <a:gd name="connsiteY140" fmla="*/ 284672 h 683077"/>
                <a:gd name="connsiteX141" fmla="*/ 2557732 w 3252161"/>
                <a:gd name="connsiteY141" fmla="*/ 288985 h 683077"/>
                <a:gd name="connsiteX142" fmla="*/ 2471468 w 3252161"/>
                <a:gd name="connsiteY142" fmla="*/ 293298 h 683077"/>
                <a:gd name="connsiteX143" fmla="*/ 2445589 w 3252161"/>
                <a:gd name="connsiteY143" fmla="*/ 301924 h 683077"/>
                <a:gd name="connsiteX144" fmla="*/ 2281687 w 3252161"/>
                <a:gd name="connsiteY144" fmla="*/ 310551 h 683077"/>
                <a:gd name="connsiteX145" fmla="*/ 2255808 w 3252161"/>
                <a:gd name="connsiteY145" fmla="*/ 314864 h 683077"/>
                <a:gd name="connsiteX146" fmla="*/ 2204049 w 3252161"/>
                <a:gd name="connsiteY146" fmla="*/ 319177 h 683077"/>
                <a:gd name="connsiteX147" fmla="*/ 2173857 w 3252161"/>
                <a:gd name="connsiteY147" fmla="*/ 327804 h 683077"/>
                <a:gd name="connsiteX148" fmla="*/ 2147978 w 3252161"/>
                <a:gd name="connsiteY148" fmla="*/ 340743 h 683077"/>
                <a:gd name="connsiteX149" fmla="*/ 2135038 w 3252161"/>
                <a:gd name="connsiteY149" fmla="*/ 349370 h 683077"/>
                <a:gd name="connsiteX150" fmla="*/ 2104846 w 3252161"/>
                <a:gd name="connsiteY150" fmla="*/ 357996 h 683077"/>
                <a:gd name="connsiteX151" fmla="*/ 2091906 w 3252161"/>
                <a:gd name="connsiteY151" fmla="*/ 362309 h 683077"/>
                <a:gd name="connsiteX152" fmla="*/ 1940944 w 3252161"/>
                <a:gd name="connsiteY152" fmla="*/ 357996 h 683077"/>
                <a:gd name="connsiteX153" fmla="*/ 1915064 w 3252161"/>
                <a:gd name="connsiteY153" fmla="*/ 349370 h 683077"/>
                <a:gd name="connsiteX154" fmla="*/ 1880559 w 3252161"/>
                <a:gd name="connsiteY154" fmla="*/ 332117 h 683077"/>
                <a:gd name="connsiteX155" fmla="*/ 1867619 w 3252161"/>
                <a:gd name="connsiteY155" fmla="*/ 327804 h 683077"/>
                <a:gd name="connsiteX156" fmla="*/ 1397480 w 3252161"/>
                <a:gd name="connsiteY156" fmla="*/ 332117 h 683077"/>
                <a:gd name="connsiteX157" fmla="*/ 1337095 w 3252161"/>
                <a:gd name="connsiteY157" fmla="*/ 345056 h 683077"/>
                <a:gd name="connsiteX158" fmla="*/ 1328468 w 3252161"/>
                <a:gd name="connsiteY158" fmla="*/ 353683 h 683077"/>
                <a:gd name="connsiteX159" fmla="*/ 1315529 w 3252161"/>
                <a:gd name="connsiteY159" fmla="*/ 357996 h 683077"/>
                <a:gd name="connsiteX160" fmla="*/ 1220638 w 3252161"/>
                <a:gd name="connsiteY160" fmla="*/ 362309 h 683077"/>
                <a:gd name="connsiteX161" fmla="*/ 1155940 w 3252161"/>
                <a:gd name="connsiteY161" fmla="*/ 370936 h 683077"/>
                <a:gd name="connsiteX162" fmla="*/ 1073989 w 3252161"/>
                <a:gd name="connsiteY162" fmla="*/ 379562 h 683077"/>
                <a:gd name="connsiteX163" fmla="*/ 1035170 w 3252161"/>
                <a:gd name="connsiteY163" fmla="*/ 388189 h 683077"/>
                <a:gd name="connsiteX164" fmla="*/ 1000664 w 3252161"/>
                <a:gd name="connsiteY164" fmla="*/ 392502 h 683077"/>
                <a:gd name="connsiteX165" fmla="*/ 776378 w 3252161"/>
                <a:gd name="connsiteY165" fmla="*/ 396815 h 683077"/>
                <a:gd name="connsiteX166" fmla="*/ 595223 w 3252161"/>
                <a:gd name="connsiteY166" fmla="*/ 396815 h 683077"/>
                <a:gd name="connsiteX167" fmla="*/ 569344 w 3252161"/>
                <a:gd name="connsiteY167" fmla="*/ 388189 h 683077"/>
                <a:gd name="connsiteX168" fmla="*/ 590910 w 3252161"/>
                <a:gd name="connsiteY168" fmla="*/ 375249 h 683077"/>
                <a:gd name="connsiteX169" fmla="*/ 603849 w 3252161"/>
                <a:gd name="connsiteY169" fmla="*/ 370936 h 683077"/>
                <a:gd name="connsiteX170" fmla="*/ 715993 w 3252161"/>
                <a:gd name="connsiteY170" fmla="*/ 366622 h 683077"/>
                <a:gd name="connsiteX171" fmla="*/ 733246 w 3252161"/>
                <a:gd name="connsiteY171" fmla="*/ 345056 h 683077"/>
                <a:gd name="connsiteX172" fmla="*/ 746185 w 3252161"/>
                <a:gd name="connsiteY172" fmla="*/ 332117 h 683077"/>
                <a:gd name="connsiteX173" fmla="*/ 772064 w 3252161"/>
                <a:gd name="connsiteY173" fmla="*/ 314864 h 683077"/>
                <a:gd name="connsiteX174" fmla="*/ 914400 w 3252161"/>
                <a:gd name="connsiteY174" fmla="*/ 306238 h 683077"/>
                <a:gd name="connsiteX175" fmla="*/ 927340 w 3252161"/>
                <a:gd name="connsiteY175" fmla="*/ 280358 h 683077"/>
                <a:gd name="connsiteX176" fmla="*/ 923027 w 3252161"/>
                <a:gd name="connsiteY176" fmla="*/ 263106 h 683077"/>
                <a:gd name="connsiteX177" fmla="*/ 897148 w 3252161"/>
                <a:gd name="connsiteY177" fmla="*/ 254479 h 683077"/>
                <a:gd name="connsiteX178" fmla="*/ 884208 w 3252161"/>
                <a:gd name="connsiteY178" fmla="*/ 250166 h 683077"/>
                <a:gd name="connsiteX179" fmla="*/ 875581 w 3252161"/>
                <a:gd name="connsiteY179" fmla="*/ 241539 h 683077"/>
                <a:gd name="connsiteX180" fmla="*/ 862642 w 3252161"/>
                <a:gd name="connsiteY180" fmla="*/ 237226 h 683077"/>
                <a:gd name="connsiteX181" fmla="*/ 759125 w 3252161"/>
                <a:gd name="connsiteY181" fmla="*/ 241539 h 683077"/>
                <a:gd name="connsiteX182" fmla="*/ 724619 w 3252161"/>
                <a:gd name="connsiteY182" fmla="*/ 245853 h 683077"/>
                <a:gd name="connsiteX183" fmla="*/ 698740 w 3252161"/>
                <a:gd name="connsiteY183" fmla="*/ 254479 h 683077"/>
                <a:gd name="connsiteX184" fmla="*/ 517585 w 3252161"/>
                <a:gd name="connsiteY184" fmla="*/ 258792 h 683077"/>
                <a:gd name="connsiteX185" fmla="*/ 431321 w 3252161"/>
                <a:gd name="connsiteY185" fmla="*/ 271732 h 683077"/>
                <a:gd name="connsiteX186" fmla="*/ 392502 w 3252161"/>
                <a:gd name="connsiteY186" fmla="*/ 276045 h 683077"/>
                <a:gd name="connsiteX187" fmla="*/ 73325 w 3252161"/>
                <a:gd name="connsiteY187" fmla="*/ 271732 h 683077"/>
                <a:gd name="connsiteX188" fmla="*/ 64698 w 3252161"/>
                <a:gd name="connsiteY188" fmla="*/ 263106 h 683077"/>
                <a:gd name="connsiteX189" fmla="*/ 60385 w 3252161"/>
                <a:gd name="connsiteY189" fmla="*/ 232913 h 683077"/>
                <a:gd name="connsiteX190" fmla="*/ 51759 w 3252161"/>
                <a:gd name="connsiteY190" fmla="*/ 207034 h 683077"/>
                <a:gd name="connsiteX191" fmla="*/ 56072 w 3252161"/>
                <a:gd name="connsiteY191" fmla="*/ 163902 h 683077"/>
                <a:gd name="connsiteX192" fmla="*/ 69012 w 3252161"/>
                <a:gd name="connsiteY192" fmla="*/ 159589 h 683077"/>
                <a:gd name="connsiteX193" fmla="*/ 237227 w 3252161"/>
                <a:gd name="connsiteY193" fmla="*/ 155275 h 683077"/>
                <a:gd name="connsiteX194" fmla="*/ 288985 w 3252161"/>
                <a:gd name="connsiteY194" fmla="*/ 138022 h 683077"/>
                <a:gd name="connsiteX195" fmla="*/ 301925 w 3252161"/>
                <a:gd name="connsiteY195" fmla="*/ 133709 h 683077"/>
                <a:gd name="connsiteX196" fmla="*/ 444261 w 3252161"/>
                <a:gd name="connsiteY196" fmla="*/ 129396 h 683077"/>
                <a:gd name="connsiteX197" fmla="*/ 418381 w 3252161"/>
                <a:gd name="connsiteY197" fmla="*/ 120770 h 683077"/>
                <a:gd name="connsiteX198" fmla="*/ 396815 w 3252161"/>
                <a:gd name="connsiteY198" fmla="*/ 107830 h 683077"/>
                <a:gd name="connsiteX199" fmla="*/ 388189 w 3252161"/>
                <a:gd name="connsiteY199" fmla="*/ 73324 h 683077"/>
                <a:gd name="connsiteX200" fmla="*/ 379563 w 3252161"/>
                <a:gd name="connsiteY200" fmla="*/ 60385 h 683077"/>
                <a:gd name="connsiteX201" fmla="*/ 370936 w 3252161"/>
                <a:gd name="connsiteY201" fmla="*/ 51758 h 683077"/>
                <a:gd name="connsiteX202" fmla="*/ 345057 w 3252161"/>
                <a:gd name="connsiteY202" fmla="*/ 43132 h 683077"/>
                <a:gd name="connsiteX203" fmla="*/ 332117 w 3252161"/>
                <a:gd name="connsiteY203" fmla="*/ 38819 h 683077"/>
                <a:gd name="connsiteX204" fmla="*/ 323491 w 3252161"/>
                <a:gd name="connsiteY204" fmla="*/ 30192 h 683077"/>
                <a:gd name="connsiteX205" fmla="*/ 327804 w 3252161"/>
                <a:gd name="connsiteY205" fmla="*/ 17253 h 683077"/>
                <a:gd name="connsiteX206" fmla="*/ 280359 w 3252161"/>
                <a:gd name="connsiteY206" fmla="*/ 12939 h 683077"/>
                <a:gd name="connsiteX207" fmla="*/ 228600 w 3252161"/>
                <a:gd name="connsiteY207" fmla="*/ 17253 h 683077"/>
                <a:gd name="connsiteX208" fmla="*/ 202721 w 3252161"/>
                <a:gd name="connsiteY208" fmla="*/ 25879 h 683077"/>
                <a:gd name="connsiteX209" fmla="*/ 107831 w 3252161"/>
                <a:gd name="connsiteY209" fmla="*/ 21566 h 683077"/>
                <a:gd name="connsiteX210" fmla="*/ 103517 w 3252161"/>
                <a:gd name="connsiteY210" fmla="*/ 4313 h 683077"/>
                <a:gd name="connsiteX211" fmla="*/ 34506 w 3252161"/>
                <a:gd name="connsiteY211" fmla="*/ 8626 h 683077"/>
                <a:gd name="connsiteX212" fmla="*/ 12940 w 3252161"/>
                <a:gd name="connsiteY212" fmla="*/ 12939 h 683077"/>
                <a:gd name="connsiteX213" fmla="*/ 0 w 3252161"/>
                <a:gd name="connsiteY213" fmla="*/ 0 h 683077"/>
                <a:gd name="connsiteX214" fmla="*/ 34506 w 3252161"/>
                <a:gd name="connsiteY21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956175 w 3252161"/>
                <a:gd name="connsiteY92" fmla="*/ 579183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56175 w 3252161"/>
                <a:gd name="connsiteY91" fmla="*/ 579183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792263 w 3252161"/>
                <a:gd name="connsiteY63" fmla="*/ 599850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33738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3252161" h="683077">
                  <a:moveTo>
                    <a:pt x="34506" y="21566"/>
                  </a:moveTo>
                  <a:cubicBezTo>
                    <a:pt x="35944" y="145211"/>
                    <a:pt x="28670" y="269265"/>
                    <a:pt x="38819" y="392502"/>
                  </a:cubicBezTo>
                  <a:cubicBezTo>
                    <a:pt x="40714" y="415516"/>
                    <a:pt x="71533" y="381354"/>
                    <a:pt x="73325" y="379562"/>
                  </a:cubicBezTo>
                  <a:cubicBezTo>
                    <a:pt x="93453" y="381000"/>
                    <a:pt x="115222" y="375786"/>
                    <a:pt x="133710" y="383875"/>
                  </a:cubicBezTo>
                  <a:cubicBezTo>
                    <a:pt x="142041" y="387520"/>
                    <a:pt x="139461" y="401128"/>
                    <a:pt x="142336" y="409755"/>
                  </a:cubicBezTo>
                  <a:cubicBezTo>
                    <a:pt x="143774" y="414068"/>
                    <a:pt x="142336" y="421256"/>
                    <a:pt x="146649" y="422694"/>
                  </a:cubicBezTo>
                  <a:lnTo>
                    <a:pt x="159589" y="427007"/>
                  </a:lnTo>
                  <a:cubicBezTo>
                    <a:pt x="175404" y="425569"/>
                    <a:pt x="191969" y="427716"/>
                    <a:pt x="207034" y="422694"/>
                  </a:cubicBezTo>
                  <a:cubicBezTo>
                    <a:pt x="214750" y="420122"/>
                    <a:pt x="224287" y="405441"/>
                    <a:pt x="224287" y="405441"/>
                  </a:cubicBezTo>
                  <a:cubicBezTo>
                    <a:pt x="248729" y="406879"/>
                    <a:pt x="273334" y="406588"/>
                    <a:pt x="297612" y="409755"/>
                  </a:cubicBezTo>
                  <a:cubicBezTo>
                    <a:pt x="306629" y="410931"/>
                    <a:pt x="314418" y="417776"/>
                    <a:pt x="323491" y="418381"/>
                  </a:cubicBezTo>
                  <a:lnTo>
                    <a:pt x="388189" y="422694"/>
                  </a:lnTo>
                  <a:cubicBezTo>
                    <a:pt x="392502" y="424132"/>
                    <a:pt x="397230" y="424668"/>
                    <a:pt x="401129" y="427007"/>
                  </a:cubicBezTo>
                  <a:cubicBezTo>
                    <a:pt x="404616" y="429099"/>
                    <a:pt x="405729" y="435059"/>
                    <a:pt x="409755" y="435634"/>
                  </a:cubicBezTo>
                  <a:cubicBezTo>
                    <a:pt x="436835" y="439503"/>
                    <a:pt x="464389" y="438509"/>
                    <a:pt x="491706" y="439947"/>
                  </a:cubicBezTo>
                  <a:cubicBezTo>
                    <a:pt x="497457" y="441385"/>
                    <a:pt x="503259" y="442632"/>
                    <a:pt x="508959" y="444260"/>
                  </a:cubicBezTo>
                  <a:cubicBezTo>
                    <a:pt x="513330" y="445509"/>
                    <a:pt x="517460" y="447587"/>
                    <a:pt x="521898" y="448573"/>
                  </a:cubicBezTo>
                  <a:cubicBezTo>
                    <a:pt x="530435" y="450470"/>
                    <a:pt x="539068" y="452095"/>
                    <a:pt x="547778" y="452887"/>
                  </a:cubicBezTo>
                  <a:cubicBezTo>
                    <a:pt x="570732" y="454974"/>
                    <a:pt x="593785" y="455762"/>
                    <a:pt x="616789" y="457200"/>
                  </a:cubicBezTo>
                  <a:lnTo>
                    <a:pt x="638355" y="461513"/>
                  </a:lnTo>
                  <a:cubicBezTo>
                    <a:pt x="646959" y="463077"/>
                    <a:pt x="655750" y="463705"/>
                    <a:pt x="664234" y="465826"/>
                  </a:cubicBezTo>
                  <a:cubicBezTo>
                    <a:pt x="673056" y="468031"/>
                    <a:pt x="690114" y="474453"/>
                    <a:pt x="690114" y="474453"/>
                  </a:cubicBezTo>
                  <a:cubicBezTo>
                    <a:pt x="710242" y="473015"/>
                    <a:pt x="730457" y="472497"/>
                    <a:pt x="750498" y="470139"/>
                  </a:cubicBezTo>
                  <a:cubicBezTo>
                    <a:pt x="755013" y="469608"/>
                    <a:pt x="758891" y="465826"/>
                    <a:pt x="763438" y="465826"/>
                  </a:cubicBezTo>
                  <a:cubicBezTo>
                    <a:pt x="780751" y="465826"/>
                    <a:pt x="797944" y="468701"/>
                    <a:pt x="815197" y="470139"/>
                  </a:cubicBezTo>
                  <a:cubicBezTo>
                    <a:pt x="818569" y="471825"/>
                    <a:pt x="839040" y="483079"/>
                    <a:pt x="845389" y="483079"/>
                  </a:cubicBezTo>
                  <a:cubicBezTo>
                    <a:pt x="876464" y="483079"/>
                    <a:pt x="916683" y="478033"/>
                    <a:pt x="948906" y="474453"/>
                  </a:cubicBezTo>
                  <a:cubicBezTo>
                    <a:pt x="953219" y="473015"/>
                    <a:pt x="957299" y="470139"/>
                    <a:pt x="961846" y="470139"/>
                  </a:cubicBezTo>
                  <a:cubicBezTo>
                    <a:pt x="979266" y="470139"/>
                    <a:pt x="997549" y="477728"/>
                    <a:pt x="1013604" y="483079"/>
                  </a:cubicBezTo>
                  <a:cubicBezTo>
                    <a:pt x="1017917" y="484517"/>
                    <a:pt x="1022003" y="487176"/>
                    <a:pt x="1026544" y="487392"/>
                  </a:cubicBezTo>
                  <a:lnTo>
                    <a:pt x="1117121" y="491706"/>
                  </a:lnTo>
                  <a:cubicBezTo>
                    <a:pt x="1121434" y="493144"/>
                    <a:pt x="1125994" y="493986"/>
                    <a:pt x="1130061" y="496019"/>
                  </a:cubicBezTo>
                  <a:cubicBezTo>
                    <a:pt x="1147904" y="504940"/>
                    <a:pt x="1142753" y="511337"/>
                    <a:pt x="1168880" y="513272"/>
                  </a:cubicBezTo>
                  <a:cubicBezTo>
                    <a:pt x="1349874" y="526678"/>
                    <a:pt x="1274996" y="523414"/>
                    <a:pt x="1405612" y="538117"/>
                  </a:cubicBezTo>
                  <a:cubicBezTo>
                    <a:pt x="1447576" y="552106"/>
                    <a:pt x="1484777" y="532756"/>
                    <a:pt x="1505310" y="534838"/>
                  </a:cubicBezTo>
                  <a:cubicBezTo>
                    <a:pt x="1506373" y="534538"/>
                    <a:pt x="1524105" y="550908"/>
                    <a:pt x="1508500" y="533939"/>
                  </a:cubicBezTo>
                  <a:lnTo>
                    <a:pt x="1570008" y="560717"/>
                  </a:lnTo>
                  <a:cubicBezTo>
                    <a:pt x="1578302" y="566938"/>
                    <a:pt x="1588556" y="570639"/>
                    <a:pt x="1595887" y="577970"/>
                  </a:cubicBezTo>
                  <a:cubicBezTo>
                    <a:pt x="1598763" y="580845"/>
                    <a:pt x="1600463" y="586239"/>
                    <a:pt x="1604514" y="586596"/>
                  </a:cubicBezTo>
                  <a:cubicBezTo>
                    <a:pt x="1650366" y="590642"/>
                    <a:pt x="1696529" y="589471"/>
                    <a:pt x="1742536" y="590909"/>
                  </a:cubicBezTo>
                  <a:cubicBezTo>
                    <a:pt x="1851408" y="604517"/>
                    <a:pt x="1722894" y="589656"/>
                    <a:pt x="1979763" y="599536"/>
                  </a:cubicBezTo>
                  <a:cubicBezTo>
                    <a:pt x="1987089" y="599818"/>
                    <a:pt x="1994098" y="602644"/>
                    <a:pt x="2001329" y="603849"/>
                  </a:cubicBezTo>
                  <a:cubicBezTo>
                    <a:pt x="2011357" y="605520"/>
                    <a:pt x="2021457" y="606724"/>
                    <a:pt x="2031521" y="608162"/>
                  </a:cubicBezTo>
                  <a:cubicBezTo>
                    <a:pt x="2119744" y="637567"/>
                    <a:pt x="2059597" y="619116"/>
                    <a:pt x="2286000" y="608162"/>
                  </a:cubicBezTo>
                  <a:cubicBezTo>
                    <a:pt x="2295083" y="607723"/>
                    <a:pt x="2302963" y="601320"/>
                    <a:pt x="2311880" y="599536"/>
                  </a:cubicBezTo>
                  <a:lnTo>
                    <a:pt x="2333446" y="595222"/>
                  </a:lnTo>
                  <a:cubicBezTo>
                    <a:pt x="2378016" y="596660"/>
                    <a:pt x="2422635" y="596992"/>
                    <a:pt x="2467155" y="599536"/>
                  </a:cubicBezTo>
                  <a:cubicBezTo>
                    <a:pt x="2473073" y="599874"/>
                    <a:pt x="2478502" y="603335"/>
                    <a:pt x="2484408" y="603849"/>
                  </a:cubicBezTo>
                  <a:cubicBezTo>
                    <a:pt x="2511660" y="606219"/>
                    <a:pt x="2539042" y="606724"/>
                    <a:pt x="2566359" y="608162"/>
                  </a:cubicBezTo>
                  <a:cubicBezTo>
                    <a:pt x="2592931" y="617019"/>
                    <a:pt x="2565879" y="608859"/>
                    <a:pt x="2609491" y="616789"/>
                  </a:cubicBezTo>
                  <a:cubicBezTo>
                    <a:pt x="2615323" y="617849"/>
                    <a:pt x="2620993" y="619664"/>
                    <a:pt x="2626744" y="621102"/>
                  </a:cubicBezTo>
                  <a:cubicBezTo>
                    <a:pt x="2672311" y="655275"/>
                    <a:pt x="2614054" y="615461"/>
                    <a:pt x="2665563" y="638355"/>
                  </a:cubicBezTo>
                  <a:cubicBezTo>
                    <a:pt x="2717572" y="661471"/>
                    <a:pt x="2646301" y="643992"/>
                    <a:pt x="2704381" y="655607"/>
                  </a:cubicBezTo>
                  <a:cubicBezTo>
                    <a:pt x="2708694" y="658483"/>
                    <a:pt x="2712138" y="664140"/>
                    <a:pt x="2717321" y="664234"/>
                  </a:cubicBezTo>
                  <a:cubicBezTo>
                    <a:pt x="2921801" y="667952"/>
                    <a:pt x="2872151" y="683077"/>
                    <a:pt x="2954548" y="655607"/>
                  </a:cubicBezTo>
                  <a:cubicBezTo>
                    <a:pt x="3037102" y="661112"/>
                    <a:pt x="3047968" y="663997"/>
                    <a:pt x="3148642" y="655607"/>
                  </a:cubicBezTo>
                  <a:cubicBezTo>
                    <a:pt x="3252161" y="646980"/>
                    <a:pt x="3129230" y="649138"/>
                    <a:pt x="3187461" y="642668"/>
                  </a:cubicBezTo>
                  <a:lnTo>
                    <a:pt x="3226280" y="638355"/>
                  </a:lnTo>
                  <a:cubicBezTo>
                    <a:pt x="3224842" y="631166"/>
                    <a:pt x="3224854" y="623527"/>
                    <a:pt x="3221966" y="616789"/>
                  </a:cubicBezTo>
                  <a:cubicBezTo>
                    <a:pt x="3219856" y="611866"/>
                    <a:pt x="3237083" y="601023"/>
                    <a:pt x="3233738" y="599536"/>
                  </a:cubicBezTo>
                  <a:cubicBezTo>
                    <a:pt x="3225429" y="595843"/>
                    <a:pt x="3198334" y="564715"/>
                    <a:pt x="3198334" y="564715"/>
                  </a:cubicBezTo>
                  <a:lnTo>
                    <a:pt x="3034792" y="576172"/>
                  </a:lnTo>
                  <a:cubicBezTo>
                    <a:pt x="2978181" y="580964"/>
                    <a:pt x="2924094" y="572458"/>
                    <a:pt x="2892007" y="569658"/>
                  </a:cubicBezTo>
                  <a:cubicBezTo>
                    <a:pt x="2859920" y="566858"/>
                    <a:pt x="2849098" y="563735"/>
                    <a:pt x="2842269" y="559369"/>
                  </a:cubicBezTo>
                  <a:cubicBezTo>
                    <a:pt x="2839519" y="537371"/>
                    <a:pt x="2829168" y="543884"/>
                    <a:pt x="2851031" y="543464"/>
                  </a:cubicBezTo>
                  <a:lnTo>
                    <a:pt x="3075317" y="539151"/>
                  </a:lnTo>
                  <a:cubicBezTo>
                    <a:pt x="3079630" y="537713"/>
                    <a:pt x="3084557" y="537481"/>
                    <a:pt x="3088257" y="534838"/>
                  </a:cubicBezTo>
                  <a:cubicBezTo>
                    <a:pt x="3094875" y="530111"/>
                    <a:pt x="3097794" y="520157"/>
                    <a:pt x="3105510" y="517585"/>
                  </a:cubicBezTo>
                  <a:cubicBezTo>
                    <a:pt x="3146454" y="503936"/>
                    <a:pt x="3122333" y="509781"/>
                    <a:pt x="3178834" y="504645"/>
                  </a:cubicBezTo>
                  <a:cubicBezTo>
                    <a:pt x="3181710" y="501770"/>
                    <a:pt x="3185369" y="499506"/>
                    <a:pt x="3187461" y="496019"/>
                  </a:cubicBezTo>
                  <a:cubicBezTo>
                    <a:pt x="3189800" y="492120"/>
                    <a:pt x="3188559" y="486294"/>
                    <a:pt x="3191774" y="483079"/>
                  </a:cubicBezTo>
                  <a:cubicBezTo>
                    <a:pt x="3194989" y="479864"/>
                    <a:pt x="3200401" y="480204"/>
                    <a:pt x="3204714" y="478766"/>
                  </a:cubicBezTo>
                  <a:cubicBezTo>
                    <a:pt x="3201838" y="475890"/>
                    <a:pt x="3200153" y="470219"/>
                    <a:pt x="3196087" y="470139"/>
                  </a:cubicBezTo>
                  <a:lnTo>
                    <a:pt x="2846717" y="478766"/>
                  </a:lnTo>
                  <a:cubicBezTo>
                    <a:pt x="2838091" y="481641"/>
                    <a:pt x="2828404" y="482348"/>
                    <a:pt x="2820838" y="487392"/>
                  </a:cubicBezTo>
                  <a:cubicBezTo>
                    <a:pt x="2816525" y="490268"/>
                    <a:pt x="2813012" y="495167"/>
                    <a:pt x="2807898" y="496019"/>
                  </a:cubicBezTo>
                  <a:cubicBezTo>
                    <a:pt x="2786578" y="499572"/>
                    <a:pt x="2764766" y="498894"/>
                    <a:pt x="2743200" y="500332"/>
                  </a:cubicBezTo>
                  <a:lnTo>
                    <a:pt x="2691442" y="517585"/>
                  </a:lnTo>
                  <a:cubicBezTo>
                    <a:pt x="2687129" y="519023"/>
                    <a:pt x="2683040" y="521614"/>
                    <a:pt x="2678502" y="521898"/>
                  </a:cubicBezTo>
                  <a:lnTo>
                    <a:pt x="2540480" y="530524"/>
                  </a:lnTo>
                  <a:cubicBezTo>
                    <a:pt x="2453511" y="552270"/>
                    <a:pt x="2511440" y="539151"/>
                    <a:pt x="2303253" y="539151"/>
                  </a:cubicBezTo>
                  <a:cubicBezTo>
                    <a:pt x="2277334" y="539151"/>
                    <a:pt x="2251494" y="536276"/>
                    <a:pt x="2225615" y="534838"/>
                  </a:cubicBezTo>
                  <a:cubicBezTo>
                    <a:pt x="2222740" y="531962"/>
                    <a:pt x="2220164" y="528751"/>
                    <a:pt x="2216989" y="526211"/>
                  </a:cubicBezTo>
                  <a:cubicBezTo>
                    <a:pt x="2192792" y="506853"/>
                    <a:pt x="2193520" y="518395"/>
                    <a:pt x="2147978" y="521898"/>
                  </a:cubicBezTo>
                  <a:cubicBezTo>
                    <a:pt x="2143665" y="523336"/>
                    <a:pt x="2138937" y="523872"/>
                    <a:pt x="2135038" y="526211"/>
                  </a:cubicBezTo>
                  <a:cubicBezTo>
                    <a:pt x="2131551" y="528303"/>
                    <a:pt x="2130429" y="534204"/>
                    <a:pt x="2126412" y="534838"/>
                  </a:cubicBezTo>
                  <a:cubicBezTo>
                    <a:pt x="2120414" y="536126"/>
                    <a:pt x="2111271" y="523695"/>
                    <a:pt x="2099050" y="524414"/>
                  </a:cubicBezTo>
                  <a:cubicBezTo>
                    <a:pt x="2086829" y="525133"/>
                    <a:pt x="2062904" y="537564"/>
                    <a:pt x="2053087" y="539151"/>
                  </a:cubicBezTo>
                  <a:cubicBezTo>
                    <a:pt x="2048774" y="540589"/>
                    <a:pt x="2043847" y="540821"/>
                    <a:pt x="2040148" y="543464"/>
                  </a:cubicBezTo>
                  <a:cubicBezTo>
                    <a:pt x="2033530" y="548191"/>
                    <a:pt x="2028646" y="554966"/>
                    <a:pt x="2022895" y="560717"/>
                  </a:cubicBezTo>
                  <a:cubicBezTo>
                    <a:pt x="2020019" y="563592"/>
                    <a:pt x="2018126" y="568057"/>
                    <a:pt x="2014268" y="569343"/>
                  </a:cubicBezTo>
                  <a:lnTo>
                    <a:pt x="1920456" y="564895"/>
                  </a:lnTo>
                  <a:lnTo>
                    <a:pt x="1686464" y="569343"/>
                  </a:lnTo>
                  <a:cubicBezTo>
                    <a:pt x="1681919" y="569223"/>
                    <a:pt x="1677423" y="567369"/>
                    <a:pt x="1673525" y="565030"/>
                  </a:cubicBezTo>
                  <a:cubicBezTo>
                    <a:pt x="1643917" y="547266"/>
                    <a:pt x="1688618" y="564313"/>
                    <a:pt x="1651959" y="552090"/>
                  </a:cubicBezTo>
                  <a:cubicBezTo>
                    <a:pt x="1643933" y="544065"/>
                    <a:pt x="1640148" y="541409"/>
                    <a:pt x="1634706" y="530524"/>
                  </a:cubicBezTo>
                  <a:cubicBezTo>
                    <a:pt x="1632673" y="526458"/>
                    <a:pt x="1631831" y="521898"/>
                    <a:pt x="1630393" y="517585"/>
                  </a:cubicBezTo>
                  <a:cubicBezTo>
                    <a:pt x="1631831" y="513272"/>
                    <a:pt x="1631866" y="508195"/>
                    <a:pt x="1634706" y="504645"/>
                  </a:cubicBezTo>
                  <a:cubicBezTo>
                    <a:pt x="1642152" y="495338"/>
                    <a:pt x="1654539" y="494296"/>
                    <a:pt x="1664898" y="491706"/>
                  </a:cubicBezTo>
                  <a:cubicBezTo>
                    <a:pt x="1666336" y="487393"/>
                    <a:pt x="1670104" y="483224"/>
                    <a:pt x="1669212" y="478766"/>
                  </a:cubicBezTo>
                  <a:cubicBezTo>
                    <a:pt x="1668415" y="474778"/>
                    <a:pt x="1664509" y="471209"/>
                    <a:pt x="1660585" y="470139"/>
                  </a:cubicBezTo>
                  <a:cubicBezTo>
                    <a:pt x="1648024" y="466713"/>
                    <a:pt x="1634706" y="467264"/>
                    <a:pt x="1621766" y="465826"/>
                  </a:cubicBezTo>
                  <a:cubicBezTo>
                    <a:pt x="1618891" y="461513"/>
                    <a:pt x="1613712" y="458039"/>
                    <a:pt x="1613140" y="452887"/>
                  </a:cubicBezTo>
                  <a:cubicBezTo>
                    <a:pt x="1612174" y="444195"/>
                    <a:pt x="1615738" y="435583"/>
                    <a:pt x="1617453" y="427007"/>
                  </a:cubicBezTo>
                  <a:cubicBezTo>
                    <a:pt x="1618919" y="419676"/>
                    <a:pt x="1627642" y="386626"/>
                    <a:pt x="1630393" y="383875"/>
                  </a:cubicBezTo>
                  <a:lnTo>
                    <a:pt x="1643332" y="370936"/>
                  </a:lnTo>
                  <a:cubicBezTo>
                    <a:pt x="1697966" y="372374"/>
                    <a:pt x="1752708" y="371531"/>
                    <a:pt x="1807234" y="375249"/>
                  </a:cubicBezTo>
                  <a:cubicBezTo>
                    <a:pt x="1807248" y="375250"/>
                    <a:pt x="1839576" y="386030"/>
                    <a:pt x="1846053" y="388189"/>
                  </a:cubicBezTo>
                  <a:lnTo>
                    <a:pt x="1858993" y="392502"/>
                  </a:lnTo>
                  <a:cubicBezTo>
                    <a:pt x="1869319" y="407990"/>
                    <a:pt x="1871847" y="409324"/>
                    <a:pt x="1876246" y="431321"/>
                  </a:cubicBezTo>
                  <a:cubicBezTo>
                    <a:pt x="1877174" y="435960"/>
                    <a:pt x="1880893" y="459194"/>
                    <a:pt x="1884872" y="465826"/>
                  </a:cubicBezTo>
                  <a:cubicBezTo>
                    <a:pt x="1886964" y="469313"/>
                    <a:pt x="1890958" y="471278"/>
                    <a:pt x="1893498" y="474453"/>
                  </a:cubicBezTo>
                  <a:cubicBezTo>
                    <a:pt x="1919772" y="507295"/>
                    <a:pt x="1877851" y="463116"/>
                    <a:pt x="1919378" y="504645"/>
                  </a:cubicBezTo>
                  <a:lnTo>
                    <a:pt x="1928004" y="513272"/>
                  </a:lnTo>
                  <a:cubicBezTo>
                    <a:pt x="1929442" y="517585"/>
                    <a:pt x="1929102" y="522996"/>
                    <a:pt x="1932317" y="526211"/>
                  </a:cubicBezTo>
                  <a:cubicBezTo>
                    <a:pt x="1942069" y="535962"/>
                    <a:pt x="1976910" y="526568"/>
                    <a:pt x="1979763" y="526211"/>
                  </a:cubicBezTo>
                  <a:cubicBezTo>
                    <a:pt x="1981201" y="520460"/>
                    <a:pt x="1981741" y="514407"/>
                    <a:pt x="1984076" y="508958"/>
                  </a:cubicBezTo>
                  <a:cubicBezTo>
                    <a:pt x="1988156" y="499437"/>
                    <a:pt x="1994373" y="494348"/>
                    <a:pt x="2001329" y="487392"/>
                  </a:cubicBezTo>
                  <a:cubicBezTo>
                    <a:pt x="2007080" y="488830"/>
                    <a:pt x="2013279" y="489055"/>
                    <a:pt x="2018581" y="491706"/>
                  </a:cubicBezTo>
                  <a:cubicBezTo>
                    <a:pt x="2022218" y="493525"/>
                    <a:pt x="2024032" y="497792"/>
                    <a:pt x="2027208" y="500332"/>
                  </a:cubicBezTo>
                  <a:cubicBezTo>
                    <a:pt x="2031256" y="503570"/>
                    <a:pt x="2035835" y="506083"/>
                    <a:pt x="2040148" y="508958"/>
                  </a:cubicBezTo>
                  <a:cubicBezTo>
                    <a:pt x="2067465" y="507520"/>
                    <a:pt x="2095018" y="508513"/>
                    <a:pt x="2122098" y="504645"/>
                  </a:cubicBezTo>
                  <a:cubicBezTo>
                    <a:pt x="2126124" y="504070"/>
                    <a:pt x="2129556" y="499914"/>
                    <a:pt x="2130725" y="496019"/>
                  </a:cubicBezTo>
                  <a:cubicBezTo>
                    <a:pt x="2134056" y="484916"/>
                    <a:pt x="2133276" y="472970"/>
                    <a:pt x="2135038" y="461513"/>
                  </a:cubicBezTo>
                  <a:cubicBezTo>
                    <a:pt x="2136109" y="455530"/>
                    <a:pt x="2155601" y="437543"/>
                    <a:pt x="2149056" y="452976"/>
                  </a:cubicBezTo>
                  <a:cubicBezTo>
                    <a:pt x="2154170" y="447188"/>
                    <a:pt x="2160319" y="459933"/>
                    <a:pt x="2170488" y="452977"/>
                  </a:cubicBezTo>
                  <a:cubicBezTo>
                    <a:pt x="2180657" y="446021"/>
                    <a:pt x="2204911" y="416001"/>
                    <a:pt x="2210070" y="411238"/>
                  </a:cubicBezTo>
                  <a:cubicBezTo>
                    <a:pt x="2215229" y="406475"/>
                    <a:pt x="2184476" y="426086"/>
                    <a:pt x="2201444" y="424401"/>
                  </a:cubicBezTo>
                  <a:cubicBezTo>
                    <a:pt x="2218412" y="422716"/>
                    <a:pt x="2291467" y="405179"/>
                    <a:pt x="2311880" y="401128"/>
                  </a:cubicBezTo>
                  <a:cubicBezTo>
                    <a:pt x="2368384" y="382293"/>
                    <a:pt x="2286087" y="411869"/>
                    <a:pt x="2333446" y="388189"/>
                  </a:cubicBezTo>
                  <a:cubicBezTo>
                    <a:pt x="2361993" y="373916"/>
                    <a:pt x="2392650" y="377340"/>
                    <a:pt x="2424023" y="375249"/>
                  </a:cubicBezTo>
                  <a:cubicBezTo>
                    <a:pt x="2455049" y="364908"/>
                    <a:pt x="2416304" y="377455"/>
                    <a:pt x="2454215" y="366622"/>
                  </a:cubicBezTo>
                  <a:cubicBezTo>
                    <a:pt x="2458587" y="365373"/>
                    <a:pt x="2462670" y="363056"/>
                    <a:pt x="2467155" y="362309"/>
                  </a:cubicBezTo>
                  <a:cubicBezTo>
                    <a:pt x="2529608" y="351901"/>
                    <a:pt x="2683749" y="353956"/>
                    <a:pt x="2695755" y="353683"/>
                  </a:cubicBezTo>
                  <a:cubicBezTo>
                    <a:pt x="2700068" y="352245"/>
                    <a:pt x="2704995" y="352013"/>
                    <a:pt x="2708695" y="349370"/>
                  </a:cubicBezTo>
                  <a:cubicBezTo>
                    <a:pt x="2715313" y="344643"/>
                    <a:pt x="2718232" y="334689"/>
                    <a:pt x="2725948" y="332117"/>
                  </a:cubicBezTo>
                  <a:lnTo>
                    <a:pt x="2751827" y="323490"/>
                  </a:lnTo>
                  <a:lnTo>
                    <a:pt x="2764766" y="319177"/>
                  </a:lnTo>
                  <a:cubicBezTo>
                    <a:pt x="2778983" y="304962"/>
                    <a:pt x="2768674" y="312079"/>
                    <a:pt x="2794959" y="306238"/>
                  </a:cubicBezTo>
                  <a:cubicBezTo>
                    <a:pt x="2825295" y="299496"/>
                    <a:pt x="2799937" y="304815"/>
                    <a:pt x="2825151" y="297611"/>
                  </a:cubicBezTo>
                  <a:cubicBezTo>
                    <a:pt x="2830851" y="295983"/>
                    <a:pt x="2836653" y="294736"/>
                    <a:pt x="2842404" y="293298"/>
                  </a:cubicBezTo>
                  <a:cubicBezTo>
                    <a:pt x="2840966" y="286109"/>
                    <a:pt x="2845343" y="272806"/>
                    <a:pt x="2838091" y="271732"/>
                  </a:cubicBezTo>
                  <a:cubicBezTo>
                    <a:pt x="2801086" y="266250"/>
                    <a:pt x="2763279" y="273637"/>
                    <a:pt x="2725948" y="276045"/>
                  </a:cubicBezTo>
                  <a:cubicBezTo>
                    <a:pt x="2718632" y="276517"/>
                    <a:pt x="2711594" y="279046"/>
                    <a:pt x="2704381" y="280358"/>
                  </a:cubicBezTo>
                  <a:cubicBezTo>
                    <a:pt x="2695777" y="281922"/>
                    <a:pt x="2687232" y="284158"/>
                    <a:pt x="2678502" y="284672"/>
                  </a:cubicBezTo>
                  <a:cubicBezTo>
                    <a:pt x="2638289" y="287038"/>
                    <a:pt x="2597979" y="287308"/>
                    <a:pt x="2557732" y="288985"/>
                  </a:cubicBezTo>
                  <a:lnTo>
                    <a:pt x="2471468" y="293298"/>
                  </a:lnTo>
                  <a:cubicBezTo>
                    <a:pt x="2462842" y="296173"/>
                    <a:pt x="2454645" y="301101"/>
                    <a:pt x="2445589" y="301924"/>
                  </a:cubicBezTo>
                  <a:cubicBezTo>
                    <a:pt x="2359458" y="309756"/>
                    <a:pt x="2414013" y="305650"/>
                    <a:pt x="2281687" y="310551"/>
                  </a:cubicBezTo>
                  <a:cubicBezTo>
                    <a:pt x="2273061" y="311989"/>
                    <a:pt x="2264500" y="313898"/>
                    <a:pt x="2255808" y="314864"/>
                  </a:cubicBezTo>
                  <a:cubicBezTo>
                    <a:pt x="2238601" y="316776"/>
                    <a:pt x="2221228" y="317030"/>
                    <a:pt x="2204049" y="319177"/>
                  </a:cubicBezTo>
                  <a:cubicBezTo>
                    <a:pt x="2200360" y="319638"/>
                    <a:pt x="2178634" y="325416"/>
                    <a:pt x="2173857" y="327804"/>
                  </a:cubicBezTo>
                  <a:cubicBezTo>
                    <a:pt x="2140416" y="344524"/>
                    <a:pt x="2180496" y="329904"/>
                    <a:pt x="2147978" y="340743"/>
                  </a:cubicBezTo>
                  <a:cubicBezTo>
                    <a:pt x="2143665" y="343619"/>
                    <a:pt x="2139675" y="347052"/>
                    <a:pt x="2135038" y="349370"/>
                  </a:cubicBezTo>
                  <a:cubicBezTo>
                    <a:pt x="2128146" y="352816"/>
                    <a:pt x="2111292" y="356154"/>
                    <a:pt x="2104846" y="357996"/>
                  </a:cubicBezTo>
                  <a:cubicBezTo>
                    <a:pt x="2100474" y="359245"/>
                    <a:pt x="2096219" y="360871"/>
                    <a:pt x="2091906" y="362309"/>
                  </a:cubicBezTo>
                  <a:cubicBezTo>
                    <a:pt x="2041585" y="360871"/>
                    <a:pt x="1991151" y="361669"/>
                    <a:pt x="1940944" y="357996"/>
                  </a:cubicBezTo>
                  <a:cubicBezTo>
                    <a:pt x="1931875" y="357332"/>
                    <a:pt x="1915064" y="349370"/>
                    <a:pt x="1915064" y="349370"/>
                  </a:cubicBezTo>
                  <a:cubicBezTo>
                    <a:pt x="1900009" y="334313"/>
                    <a:pt x="1910296" y="342029"/>
                    <a:pt x="1880559" y="332117"/>
                  </a:cubicBezTo>
                  <a:lnTo>
                    <a:pt x="1867619" y="327804"/>
                  </a:lnTo>
                  <a:lnTo>
                    <a:pt x="1397480" y="332117"/>
                  </a:lnTo>
                  <a:cubicBezTo>
                    <a:pt x="1376988" y="332470"/>
                    <a:pt x="1356383" y="338627"/>
                    <a:pt x="1337095" y="345056"/>
                  </a:cubicBezTo>
                  <a:cubicBezTo>
                    <a:pt x="1334219" y="347932"/>
                    <a:pt x="1331955" y="351591"/>
                    <a:pt x="1328468" y="353683"/>
                  </a:cubicBezTo>
                  <a:cubicBezTo>
                    <a:pt x="1324570" y="356022"/>
                    <a:pt x="1320061" y="357633"/>
                    <a:pt x="1315529" y="357996"/>
                  </a:cubicBezTo>
                  <a:cubicBezTo>
                    <a:pt x="1283967" y="360521"/>
                    <a:pt x="1252268" y="360871"/>
                    <a:pt x="1220638" y="362309"/>
                  </a:cubicBezTo>
                  <a:cubicBezTo>
                    <a:pt x="1177669" y="369470"/>
                    <a:pt x="1209775" y="364602"/>
                    <a:pt x="1155940" y="370936"/>
                  </a:cubicBezTo>
                  <a:cubicBezTo>
                    <a:pt x="1091887" y="378472"/>
                    <a:pt x="1151869" y="372482"/>
                    <a:pt x="1073989" y="379562"/>
                  </a:cubicBezTo>
                  <a:cubicBezTo>
                    <a:pt x="1054728" y="385982"/>
                    <a:pt x="1061734" y="384394"/>
                    <a:pt x="1035170" y="388189"/>
                  </a:cubicBezTo>
                  <a:cubicBezTo>
                    <a:pt x="1023695" y="389828"/>
                    <a:pt x="1012249" y="392116"/>
                    <a:pt x="1000664" y="392502"/>
                  </a:cubicBezTo>
                  <a:cubicBezTo>
                    <a:pt x="925930" y="394993"/>
                    <a:pt x="851140" y="395377"/>
                    <a:pt x="776378" y="396815"/>
                  </a:cubicBezTo>
                  <a:cubicBezTo>
                    <a:pt x="704503" y="408793"/>
                    <a:pt x="729170" y="406382"/>
                    <a:pt x="595223" y="396815"/>
                  </a:cubicBezTo>
                  <a:cubicBezTo>
                    <a:pt x="586153" y="396167"/>
                    <a:pt x="569344" y="388189"/>
                    <a:pt x="569344" y="388189"/>
                  </a:cubicBezTo>
                  <a:cubicBezTo>
                    <a:pt x="606003" y="375966"/>
                    <a:pt x="561302" y="393013"/>
                    <a:pt x="590910" y="375249"/>
                  </a:cubicBezTo>
                  <a:cubicBezTo>
                    <a:pt x="594808" y="372910"/>
                    <a:pt x="599313" y="371249"/>
                    <a:pt x="603849" y="370936"/>
                  </a:cubicBezTo>
                  <a:cubicBezTo>
                    <a:pt x="641169" y="368362"/>
                    <a:pt x="678612" y="368060"/>
                    <a:pt x="715993" y="366622"/>
                  </a:cubicBezTo>
                  <a:cubicBezTo>
                    <a:pt x="744929" y="347331"/>
                    <a:pt x="716579" y="370056"/>
                    <a:pt x="733246" y="345056"/>
                  </a:cubicBezTo>
                  <a:cubicBezTo>
                    <a:pt x="736629" y="339981"/>
                    <a:pt x="741370" y="335862"/>
                    <a:pt x="746185" y="332117"/>
                  </a:cubicBezTo>
                  <a:cubicBezTo>
                    <a:pt x="754369" y="325752"/>
                    <a:pt x="762228" y="318142"/>
                    <a:pt x="772064" y="314864"/>
                  </a:cubicBezTo>
                  <a:cubicBezTo>
                    <a:pt x="825946" y="296905"/>
                    <a:pt x="780460" y="310702"/>
                    <a:pt x="914400" y="306238"/>
                  </a:cubicBezTo>
                  <a:cubicBezTo>
                    <a:pt x="918762" y="299695"/>
                    <a:pt x="927340" y="289288"/>
                    <a:pt x="927340" y="280358"/>
                  </a:cubicBezTo>
                  <a:cubicBezTo>
                    <a:pt x="927340" y="274430"/>
                    <a:pt x="927528" y="266964"/>
                    <a:pt x="923027" y="263106"/>
                  </a:cubicBezTo>
                  <a:cubicBezTo>
                    <a:pt x="916123" y="257188"/>
                    <a:pt x="905774" y="257355"/>
                    <a:pt x="897148" y="254479"/>
                  </a:cubicBezTo>
                  <a:lnTo>
                    <a:pt x="884208" y="250166"/>
                  </a:lnTo>
                  <a:cubicBezTo>
                    <a:pt x="881332" y="247290"/>
                    <a:pt x="879068" y="243631"/>
                    <a:pt x="875581" y="241539"/>
                  </a:cubicBezTo>
                  <a:cubicBezTo>
                    <a:pt x="871683" y="239200"/>
                    <a:pt x="867188" y="237226"/>
                    <a:pt x="862642" y="237226"/>
                  </a:cubicBezTo>
                  <a:cubicBezTo>
                    <a:pt x="828106" y="237226"/>
                    <a:pt x="793631" y="240101"/>
                    <a:pt x="759125" y="241539"/>
                  </a:cubicBezTo>
                  <a:cubicBezTo>
                    <a:pt x="747623" y="242977"/>
                    <a:pt x="735953" y="243424"/>
                    <a:pt x="724619" y="245853"/>
                  </a:cubicBezTo>
                  <a:cubicBezTo>
                    <a:pt x="715728" y="247758"/>
                    <a:pt x="707830" y="254263"/>
                    <a:pt x="698740" y="254479"/>
                  </a:cubicBezTo>
                  <a:lnTo>
                    <a:pt x="517585" y="258792"/>
                  </a:lnTo>
                  <a:cubicBezTo>
                    <a:pt x="483765" y="281341"/>
                    <a:pt x="512230" y="265509"/>
                    <a:pt x="431321" y="271732"/>
                  </a:cubicBezTo>
                  <a:cubicBezTo>
                    <a:pt x="418340" y="272730"/>
                    <a:pt x="405442" y="274607"/>
                    <a:pt x="392502" y="276045"/>
                  </a:cubicBezTo>
                  <a:cubicBezTo>
                    <a:pt x="286110" y="274607"/>
                    <a:pt x="179644" y="275929"/>
                    <a:pt x="73325" y="271732"/>
                  </a:cubicBezTo>
                  <a:cubicBezTo>
                    <a:pt x="69262" y="271572"/>
                    <a:pt x="65984" y="266964"/>
                    <a:pt x="64698" y="263106"/>
                  </a:cubicBezTo>
                  <a:cubicBezTo>
                    <a:pt x="61483" y="253461"/>
                    <a:pt x="62671" y="242819"/>
                    <a:pt x="60385" y="232913"/>
                  </a:cubicBezTo>
                  <a:cubicBezTo>
                    <a:pt x="58340" y="224053"/>
                    <a:pt x="51759" y="207034"/>
                    <a:pt x="51759" y="207034"/>
                  </a:cubicBezTo>
                  <a:cubicBezTo>
                    <a:pt x="53197" y="192657"/>
                    <a:pt x="51134" y="177481"/>
                    <a:pt x="56072" y="163902"/>
                  </a:cubicBezTo>
                  <a:cubicBezTo>
                    <a:pt x="57626" y="159629"/>
                    <a:pt x="64471" y="159805"/>
                    <a:pt x="69012" y="159589"/>
                  </a:cubicBezTo>
                  <a:cubicBezTo>
                    <a:pt x="125039" y="156921"/>
                    <a:pt x="181155" y="156713"/>
                    <a:pt x="237227" y="155275"/>
                  </a:cubicBezTo>
                  <a:lnTo>
                    <a:pt x="288985" y="138022"/>
                  </a:lnTo>
                  <a:cubicBezTo>
                    <a:pt x="293298" y="136584"/>
                    <a:pt x="297380" y="133847"/>
                    <a:pt x="301925" y="133709"/>
                  </a:cubicBezTo>
                  <a:lnTo>
                    <a:pt x="444261" y="129396"/>
                  </a:lnTo>
                  <a:cubicBezTo>
                    <a:pt x="435634" y="126521"/>
                    <a:pt x="424811" y="127200"/>
                    <a:pt x="418381" y="120770"/>
                  </a:cubicBezTo>
                  <a:cubicBezTo>
                    <a:pt x="406540" y="108928"/>
                    <a:pt x="413613" y="113429"/>
                    <a:pt x="396815" y="107830"/>
                  </a:cubicBezTo>
                  <a:cubicBezTo>
                    <a:pt x="395175" y="99628"/>
                    <a:pt x="392610" y="82165"/>
                    <a:pt x="388189" y="73324"/>
                  </a:cubicBezTo>
                  <a:cubicBezTo>
                    <a:pt x="385871" y="68688"/>
                    <a:pt x="382801" y="64433"/>
                    <a:pt x="379563" y="60385"/>
                  </a:cubicBezTo>
                  <a:cubicBezTo>
                    <a:pt x="377022" y="57209"/>
                    <a:pt x="374573" y="53577"/>
                    <a:pt x="370936" y="51758"/>
                  </a:cubicBezTo>
                  <a:cubicBezTo>
                    <a:pt x="362803" y="47692"/>
                    <a:pt x="353683" y="46007"/>
                    <a:pt x="345057" y="43132"/>
                  </a:cubicBezTo>
                  <a:lnTo>
                    <a:pt x="332117" y="38819"/>
                  </a:lnTo>
                  <a:cubicBezTo>
                    <a:pt x="329242" y="35943"/>
                    <a:pt x="324288" y="34180"/>
                    <a:pt x="323491" y="30192"/>
                  </a:cubicBezTo>
                  <a:cubicBezTo>
                    <a:pt x="322599" y="25734"/>
                    <a:pt x="332025" y="18941"/>
                    <a:pt x="327804" y="17253"/>
                  </a:cubicBezTo>
                  <a:cubicBezTo>
                    <a:pt x="313060" y="11355"/>
                    <a:pt x="296174" y="14377"/>
                    <a:pt x="280359" y="12939"/>
                  </a:cubicBezTo>
                  <a:cubicBezTo>
                    <a:pt x="263106" y="14377"/>
                    <a:pt x="245677" y="14407"/>
                    <a:pt x="228600" y="17253"/>
                  </a:cubicBezTo>
                  <a:cubicBezTo>
                    <a:pt x="219631" y="18748"/>
                    <a:pt x="202721" y="25879"/>
                    <a:pt x="202721" y="25879"/>
                  </a:cubicBezTo>
                  <a:lnTo>
                    <a:pt x="107831" y="21566"/>
                  </a:lnTo>
                  <a:cubicBezTo>
                    <a:pt x="102038" y="20307"/>
                    <a:pt x="109355" y="5343"/>
                    <a:pt x="103517" y="4313"/>
                  </a:cubicBezTo>
                  <a:cubicBezTo>
                    <a:pt x="80819" y="307"/>
                    <a:pt x="57510" y="7188"/>
                    <a:pt x="34506" y="8626"/>
                  </a:cubicBezTo>
                  <a:cubicBezTo>
                    <a:pt x="6647" y="36485"/>
                    <a:pt x="23956" y="29463"/>
                    <a:pt x="12940" y="12939"/>
                  </a:cubicBezTo>
                  <a:cubicBezTo>
                    <a:pt x="9556" y="7864"/>
                    <a:pt x="4313" y="4313"/>
                    <a:pt x="0" y="0"/>
                  </a:cubicBezTo>
                  <a:lnTo>
                    <a:pt x="34506" y="21566"/>
                  </a:lnTo>
                  <a:close/>
                </a:path>
              </a:pathLst>
            </a:custGeom>
            <a:gradFill>
              <a:gsLst>
                <a:gs pos="0">
                  <a:srgbClr val="000082"/>
                </a:gs>
                <a:gs pos="30000">
                  <a:srgbClr val="66008F"/>
                </a:gs>
                <a:gs pos="64999">
                  <a:srgbClr val="BA0066">
                    <a:alpha val="90000"/>
                  </a:srgbClr>
                </a:gs>
                <a:gs pos="100000">
                  <a:srgbClr val="990000"/>
                </a:gs>
              </a:gsLst>
              <a:lin ang="10800000" scaled="1"/>
            </a:gradFill>
            <a:ln w="19050" cap="flat" cmpd="sng" algn="ctr">
              <a:noFill/>
              <a:prstDash val="solid"/>
              <a:round/>
              <a:headEnd type="none" w="med" len="med"/>
              <a:tailEnd type="none" w="med" len="med"/>
            </a:ln>
            <a:effectLst/>
          </p:spPr>
          <p:txBody>
            <a:bodyPr wrap="none" anchor="ctr" anchorCtr="1"/>
            <a:lstStyle/>
            <a:p>
              <a:pPr>
                <a:defRPr/>
              </a:pPr>
              <a:endParaRPr lang="en-US" dirty="0">
                <a:effectLst>
                  <a:outerShdw blurRad="38100" dist="38100" dir="2700000" algn="tl">
                    <a:srgbClr val="000000">
                      <a:alpha val="43137"/>
                    </a:srgbClr>
                  </a:outerShdw>
                </a:effectLst>
                <a:latin typeface="Arial" pitchFamily="34" charset="0"/>
                <a:cs typeface="Arial" pitchFamily="34" charset="0"/>
              </a:endParaRPr>
            </a:p>
          </p:txBody>
        </p:sp>
      </p:grpSp>
      <p:sp>
        <p:nvSpPr>
          <p:cNvPr id="46102" name="Slide Number Placeholder 32"/>
          <p:cNvSpPr txBox="1">
            <a:spLocks noGrp="1"/>
          </p:cNvSpPr>
          <p:nvPr/>
        </p:nvSpPr>
        <p:spPr bwMode="auto">
          <a:xfrm>
            <a:off x="8458200" y="6427788"/>
            <a:ext cx="685800" cy="365125"/>
          </a:xfrm>
          <a:prstGeom prst="rect">
            <a:avLst/>
          </a:prstGeom>
          <a:noFill/>
          <a:ln>
            <a:miter lim="800000"/>
            <a:headEnd/>
            <a:tailEnd/>
          </a:ln>
        </p:spPr>
        <p:txBody>
          <a:bodyPr/>
          <a:lstStyle/>
          <a:p>
            <a:pPr algn="ctr"/>
            <a:fld id="{FB8086FF-C6A4-4D56-B49F-E56C412AD8E0}" type="slidenum">
              <a:rPr lang="en-US" sz="2000">
                <a:effectLst>
                  <a:outerShdw blurRad="38100" dist="38100" dir="2700000" algn="tl">
                    <a:srgbClr val="000000"/>
                  </a:outerShdw>
                </a:effectLst>
              </a:rPr>
              <a:pPr algn="ctr"/>
              <a:t>12</a:t>
            </a:fld>
            <a:endParaRPr lang="en-US" sz="2000">
              <a:effectLst>
                <a:outerShdw blurRad="38100" dist="38100" dir="2700000" algn="tl">
                  <a:srgbClr val="000000"/>
                </a:outerShdw>
              </a:effectLst>
            </a:endParaRPr>
          </a:p>
        </p:txBody>
      </p:sp>
      <p:sp>
        <p:nvSpPr>
          <p:cNvPr id="266291" name="Freeform 51"/>
          <p:cNvSpPr>
            <a:spLocks/>
          </p:cNvSpPr>
          <p:nvPr/>
        </p:nvSpPr>
        <p:spPr bwMode="invGray">
          <a:xfrm>
            <a:off x="2603500" y="4287838"/>
            <a:ext cx="6500813" cy="2311400"/>
          </a:xfrm>
          <a:custGeom>
            <a:avLst/>
            <a:gdLst>
              <a:gd name="T0" fmla="*/ 4095 w 4095"/>
              <a:gd name="T1" fmla="*/ 1456 h 1456"/>
              <a:gd name="T2" fmla="*/ 4082 w 4095"/>
              <a:gd name="T3" fmla="*/ 1419 h 1456"/>
              <a:gd name="T4" fmla="*/ 4045 w 4095"/>
              <a:gd name="T5" fmla="*/ 1394 h 1456"/>
              <a:gd name="T6" fmla="*/ 4007 w 4095"/>
              <a:gd name="T7" fmla="*/ 1356 h 1456"/>
              <a:gd name="T8" fmla="*/ 3945 w 4095"/>
              <a:gd name="T9" fmla="*/ 1344 h 1456"/>
              <a:gd name="T10" fmla="*/ 3807 w 4095"/>
              <a:gd name="T11" fmla="*/ 1268 h 1456"/>
              <a:gd name="T12" fmla="*/ 3769 w 4095"/>
              <a:gd name="T13" fmla="*/ 1168 h 1456"/>
              <a:gd name="T14" fmla="*/ 3657 w 4095"/>
              <a:gd name="T15" fmla="*/ 1005 h 1456"/>
              <a:gd name="T16" fmla="*/ 3632 w 4095"/>
              <a:gd name="T17" fmla="*/ 968 h 1456"/>
              <a:gd name="T18" fmla="*/ 3594 w 4095"/>
              <a:gd name="T19" fmla="*/ 955 h 1456"/>
              <a:gd name="T20" fmla="*/ 3582 w 4095"/>
              <a:gd name="T21" fmla="*/ 880 h 1456"/>
              <a:gd name="T22" fmla="*/ 3544 w 4095"/>
              <a:gd name="T23" fmla="*/ 868 h 1456"/>
              <a:gd name="T24" fmla="*/ 3431 w 4095"/>
              <a:gd name="T25" fmla="*/ 855 h 1456"/>
              <a:gd name="T26" fmla="*/ 3431 w 4095"/>
              <a:gd name="T27" fmla="*/ 705 h 1456"/>
              <a:gd name="T28" fmla="*/ 3269 w 4095"/>
              <a:gd name="T29" fmla="*/ 605 h 1456"/>
              <a:gd name="T30" fmla="*/ 3118 w 4095"/>
              <a:gd name="T31" fmla="*/ 530 h 1456"/>
              <a:gd name="T32" fmla="*/ 2993 w 4095"/>
              <a:gd name="T33" fmla="*/ 480 h 1456"/>
              <a:gd name="T34" fmla="*/ 2968 w 4095"/>
              <a:gd name="T35" fmla="*/ 454 h 1456"/>
              <a:gd name="T36" fmla="*/ 2793 w 4095"/>
              <a:gd name="T37" fmla="*/ 429 h 1456"/>
              <a:gd name="T38" fmla="*/ 2718 w 4095"/>
              <a:gd name="T39" fmla="*/ 404 h 1456"/>
              <a:gd name="T40" fmla="*/ 2592 w 4095"/>
              <a:gd name="T41" fmla="*/ 304 h 1456"/>
              <a:gd name="T42" fmla="*/ 2204 w 4095"/>
              <a:gd name="T43" fmla="*/ 292 h 1456"/>
              <a:gd name="T44" fmla="*/ 2142 w 4095"/>
              <a:gd name="T45" fmla="*/ 242 h 1456"/>
              <a:gd name="T46" fmla="*/ 2016 w 4095"/>
              <a:gd name="T47" fmla="*/ 204 h 1456"/>
              <a:gd name="T48" fmla="*/ 1979 w 4095"/>
              <a:gd name="T49" fmla="*/ 179 h 1456"/>
              <a:gd name="T50" fmla="*/ 1653 w 4095"/>
              <a:gd name="T51" fmla="*/ 154 h 1456"/>
              <a:gd name="T52" fmla="*/ 1415 w 4095"/>
              <a:gd name="T53" fmla="*/ 116 h 1456"/>
              <a:gd name="T54" fmla="*/ 1353 w 4095"/>
              <a:gd name="T55" fmla="*/ 66 h 1456"/>
              <a:gd name="T56" fmla="*/ 1240 w 4095"/>
              <a:gd name="T57" fmla="*/ 4 h 1456"/>
              <a:gd name="T58" fmla="*/ 539 w 4095"/>
              <a:gd name="T59" fmla="*/ 16 h 1456"/>
              <a:gd name="T60" fmla="*/ 514 w 4095"/>
              <a:gd name="T61" fmla="*/ 54 h 1456"/>
              <a:gd name="T62" fmla="*/ 263 w 4095"/>
              <a:gd name="T63" fmla="*/ 154 h 1456"/>
              <a:gd name="T64" fmla="*/ 151 w 4095"/>
              <a:gd name="T65" fmla="*/ 166 h 1456"/>
              <a:gd name="T66" fmla="*/ 0 w 4095"/>
              <a:gd name="T67" fmla="*/ 204 h 145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095"/>
              <a:gd name="T103" fmla="*/ 0 h 1456"/>
              <a:gd name="T104" fmla="*/ 4095 w 4095"/>
              <a:gd name="T105" fmla="*/ 1456 h 145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095" h="1456">
                <a:moveTo>
                  <a:pt x="4095" y="1456"/>
                </a:moveTo>
                <a:cubicBezTo>
                  <a:pt x="4091" y="1444"/>
                  <a:pt x="4090" y="1429"/>
                  <a:pt x="4082" y="1419"/>
                </a:cubicBezTo>
                <a:cubicBezTo>
                  <a:pt x="4073" y="1407"/>
                  <a:pt x="4056" y="1404"/>
                  <a:pt x="4045" y="1394"/>
                </a:cubicBezTo>
                <a:cubicBezTo>
                  <a:pt x="4031" y="1382"/>
                  <a:pt x="4023" y="1364"/>
                  <a:pt x="4007" y="1356"/>
                </a:cubicBezTo>
                <a:cubicBezTo>
                  <a:pt x="3988" y="1347"/>
                  <a:pt x="3966" y="1348"/>
                  <a:pt x="3945" y="1344"/>
                </a:cubicBezTo>
                <a:cubicBezTo>
                  <a:pt x="3920" y="1271"/>
                  <a:pt x="3883" y="1279"/>
                  <a:pt x="3807" y="1268"/>
                </a:cubicBezTo>
                <a:cubicBezTo>
                  <a:pt x="3822" y="1205"/>
                  <a:pt x="3835" y="1191"/>
                  <a:pt x="3769" y="1168"/>
                </a:cubicBezTo>
                <a:cubicBezTo>
                  <a:pt x="3743" y="1091"/>
                  <a:pt x="3726" y="1052"/>
                  <a:pt x="3657" y="1005"/>
                </a:cubicBezTo>
                <a:cubicBezTo>
                  <a:pt x="3649" y="993"/>
                  <a:pt x="3644" y="977"/>
                  <a:pt x="3632" y="968"/>
                </a:cubicBezTo>
                <a:cubicBezTo>
                  <a:pt x="3622" y="960"/>
                  <a:pt x="3601" y="967"/>
                  <a:pt x="3594" y="955"/>
                </a:cubicBezTo>
                <a:cubicBezTo>
                  <a:pt x="3581" y="933"/>
                  <a:pt x="3595" y="902"/>
                  <a:pt x="3582" y="880"/>
                </a:cubicBezTo>
                <a:cubicBezTo>
                  <a:pt x="3575" y="868"/>
                  <a:pt x="3557" y="870"/>
                  <a:pt x="3544" y="868"/>
                </a:cubicBezTo>
                <a:cubicBezTo>
                  <a:pt x="3507" y="862"/>
                  <a:pt x="3469" y="859"/>
                  <a:pt x="3431" y="855"/>
                </a:cubicBezTo>
                <a:cubicBezTo>
                  <a:pt x="3478" y="785"/>
                  <a:pt x="3478" y="775"/>
                  <a:pt x="3431" y="705"/>
                </a:cubicBezTo>
                <a:cubicBezTo>
                  <a:pt x="3403" y="615"/>
                  <a:pt x="3345" y="617"/>
                  <a:pt x="3269" y="605"/>
                </a:cubicBezTo>
                <a:cubicBezTo>
                  <a:pt x="3178" y="517"/>
                  <a:pt x="3308" y="550"/>
                  <a:pt x="3118" y="530"/>
                </a:cubicBezTo>
                <a:cubicBezTo>
                  <a:pt x="3072" y="518"/>
                  <a:pt x="3031" y="511"/>
                  <a:pt x="2993" y="480"/>
                </a:cubicBezTo>
                <a:cubicBezTo>
                  <a:pt x="2984" y="472"/>
                  <a:pt x="2978" y="460"/>
                  <a:pt x="2968" y="454"/>
                </a:cubicBezTo>
                <a:cubicBezTo>
                  <a:pt x="2918" y="424"/>
                  <a:pt x="2852" y="435"/>
                  <a:pt x="2793" y="429"/>
                </a:cubicBezTo>
                <a:cubicBezTo>
                  <a:pt x="2789" y="428"/>
                  <a:pt x="2722" y="407"/>
                  <a:pt x="2718" y="404"/>
                </a:cubicBezTo>
                <a:cubicBezTo>
                  <a:pt x="2676" y="370"/>
                  <a:pt x="2659" y="308"/>
                  <a:pt x="2592" y="304"/>
                </a:cubicBezTo>
                <a:cubicBezTo>
                  <a:pt x="2463" y="296"/>
                  <a:pt x="2333" y="296"/>
                  <a:pt x="2204" y="292"/>
                </a:cubicBezTo>
                <a:cubicBezTo>
                  <a:pt x="2109" y="259"/>
                  <a:pt x="2224" y="307"/>
                  <a:pt x="2142" y="242"/>
                </a:cubicBezTo>
                <a:cubicBezTo>
                  <a:pt x="2110" y="216"/>
                  <a:pt x="2053" y="223"/>
                  <a:pt x="2016" y="204"/>
                </a:cubicBezTo>
                <a:cubicBezTo>
                  <a:pt x="2003" y="197"/>
                  <a:pt x="1994" y="181"/>
                  <a:pt x="1979" y="179"/>
                </a:cubicBezTo>
                <a:cubicBezTo>
                  <a:pt x="1871" y="164"/>
                  <a:pt x="1653" y="154"/>
                  <a:pt x="1653" y="154"/>
                </a:cubicBezTo>
                <a:cubicBezTo>
                  <a:pt x="1565" y="123"/>
                  <a:pt x="1526" y="125"/>
                  <a:pt x="1415" y="116"/>
                </a:cubicBezTo>
                <a:cubicBezTo>
                  <a:pt x="1332" y="89"/>
                  <a:pt x="1422" y="127"/>
                  <a:pt x="1353" y="66"/>
                </a:cubicBezTo>
                <a:cubicBezTo>
                  <a:pt x="1299" y="19"/>
                  <a:pt x="1292" y="21"/>
                  <a:pt x="1240" y="4"/>
                </a:cubicBezTo>
                <a:cubicBezTo>
                  <a:pt x="1006" y="8"/>
                  <a:pt x="772" y="0"/>
                  <a:pt x="539" y="16"/>
                </a:cubicBezTo>
                <a:cubicBezTo>
                  <a:pt x="524" y="17"/>
                  <a:pt x="529" y="51"/>
                  <a:pt x="514" y="54"/>
                </a:cubicBezTo>
                <a:cubicBezTo>
                  <a:pt x="448" y="68"/>
                  <a:pt x="330" y="150"/>
                  <a:pt x="263" y="154"/>
                </a:cubicBezTo>
                <a:cubicBezTo>
                  <a:pt x="210" y="173"/>
                  <a:pt x="206" y="148"/>
                  <a:pt x="151" y="166"/>
                </a:cubicBezTo>
                <a:cubicBezTo>
                  <a:pt x="104" y="182"/>
                  <a:pt x="50" y="204"/>
                  <a:pt x="0" y="204"/>
                </a:cubicBezTo>
              </a:path>
            </a:pathLst>
          </a:custGeom>
          <a:noFill/>
          <a:ln w="57150">
            <a:solidFill>
              <a:srgbClr val="3333FF"/>
            </a:solidFill>
            <a:round/>
            <a:headEnd/>
            <a:tailEnd/>
          </a:ln>
          <a:effectLst>
            <a:outerShdw dist="50800" dir="2700000" algn="ctr" rotWithShape="0">
              <a:schemeClr val="bg1"/>
            </a:outerShdw>
          </a:effectLst>
        </p:spPr>
        <p:txBody>
          <a:bodyPr anchor="ctr" anchorCtr="1"/>
          <a:lstStyle/>
          <a:p>
            <a:pPr>
              <a:defRPr/>
            </a:pPr>
            <a:endParaRPr lang="en-US" dirty="0">
              <a:latin typeface="Arial" pitchFamily="34" charset="0"/>
              <a:cs typeface="Arial" pitchFamily="34" charset="0"/>
            </a:endParaRPr>
          </a:p>
        </p:txBody>
      </p:sp>
      <p:sp>
        <p:nvSpPr>
          <p:cNvPr id="2" name="Text Box 6"/>
          <p:cNvSpPr txBox="1">
            <a:spLocks noChangeArrowheads="1"/>
          </p:cNvSpPr>
          <p:nvPr/>
        </p:nvSpPr>
        <p:spPr bwMode="gray">
          <a:xfrm rot="2129783">
            <a:off x="7162800" y="5867400"/>
            <a:ext cx="1905000" cy="368300"/>
          </a:xfrm>
          <a:prstGeom prst="rect">
            <a:avLst/>
          </a:prstGeom>
          <a:noFill/>
          <a:ln w="9525">
            <a:noFill/>
            <a:miter lim="800000"/>
            <a:headEnd type="none" w="sm" len="sm"/>
            <a:tailEnd type="none" w="sm" len="sm"/>
          </a:ln>
          <a:effectLst>
            <a:outerShdw dist="28398" dir="1593903" algn="ctr" rotWithShape="0">
              <a:schemeClr val="tx1"/>
            </a:outerShdw>
          </a:effectLst>
        </p:spPr>
        <p:txBody>
          <a:bodyPr/>
          <a:lstStyle/>
          <a:p>
            <a:pPr>
              <a:lnSpc>
                <a:spcPct val="90000"/>
              </a:lnSpc>
              <a:spcBef>
                <a:spcPct val="50000"/>
              </a:spcBef>
              <a:buClr>
                <a:schemeClr val="folHlink"/>
              </a:buClr>
              <a:buSzPct val="140000"/>
              <a:buFont typeface="Wingdings" pitchFamily="2" charset="2"/>
              <a:buNone/>
              <a:defRPr/>
            </a:pPr>
            <a:r>
              <a:rPr lang="en-US" sz="2000" dirty="0">
                <a:solidFill>
                  <a:schemeClr val="bg1"/>
                </a:solidFill>
                <a:effectLst>
                  <a:outerShdw blurRad="38100" dist="38100" dir="2700000" algn="tl">
                    <a:srgbClr val="000000"/>
                  </a:outerShdw>
                </a:effectLst>
                <a:latin typeface="Arial" pitchFamily="34" charset="0"/>
                <a:cs typeface="Arial" pitchFamily="34" charset="0"/>
              </a:rPr>
              <a:t>SJ River</a:t>
            </a:r>
          </a:p>
        </p:txBody>
      </p:sp>
      <p:sp>
        <p:nvSpPr>
          <p:cNvPr id="45" name="Text Box 16"/>
          <p:cNvSpPr txBox="1">
            <a:spLocks noChangeArrowheads="1"/>
          </p:cNvSpPr>
          <p:nvPr/>
        </p:nvSpPr>
        <p:spPr bwMode="invGray">
          <a:xfrm>
            <a:off x="1295400" y="5867400"/>
            <a:ext cx="2209800" cy="461963"/>
          </a:xfrm>
          <a:prstGeom prst="rect">
            <a:avLst/>
          </a:prstGeom>
          <a:noFill/>
          <a:ln w="9525">
            <a:noFill/>
            <a:miter lim="800000"/>
            <a:headEnd/>
            <a:tailEnd/>
          </a:ln>
          <a:effectLst>
            <a:outerShdw dist="50800" dir="2700000" algn="ctr" rotWithShape="0">
              <a:schemeClr val="bg1"/>
            </a:outerShdw>
          </a:effectLst>
        </p:spPr>
        <p:txBody>
          <a:bodyPr>
            <a:spAutoFit/>
          </a:bodyPr>
          <a:lstStyle/>
          <a:p>
            <a:pPr algn="r" eaLnBrk="0" fontAlgn="auto" hangingPunct="0">
              <a:spcBef>
                <a:spcPct val="50000"/>
              </a:spcBef>
              <a:spcAft>
                <a:spcPts val="0"/>
              </a:spcAft>
              <a:defRPr/>
            </a:pPr>
            <a:r>
              <a:rPr lang="en-US" sz="2400" b="1" dirty="0">
                <a:latin typeface="+mn-lt"/>
                <a:cs typeface="+mn-cs"/>
              </a:rPr>
              <a:t>SWP Pumps</a:t>
            </a:r>
          </a:p>
        </p:txBody>
      </p:sp>
      <p:sp>
        <p:nvSpPr>
          <p:cNvPr id="46" name="Text Box 16"/>
          <p:cNvSpPr txBox="1">
            <a:spLocks noChangeArrowheads="1"/>
          </p:cNvSpPr>
          <p:nvPr/>
        </p:nvSpPr>
        <p:spPr bwMode="invGray">
          <a:xfrm>
            <a:off x="2078038" y="6246813"/>
            <a:ext cx="2209800" cy="461962"/>
          </a:xfrm>
          <a:prstGeom prst="rect">
            <a:avLst/>
          </a:prstGeom>
          <a:noFill/>
          <a:ln w="9525">
            <a:noFill/>
            <a:miter lim="800000"/>
            <a:headEnd/>
            <a:tailEnd/>
          </a:ln>
          <a:effectLst>
            <a:outerShdw dist="50800" dir="2700000" algn="ctr" rotWithShape="0">
              <a:schemeClr val="bg1"/>
            </a:outerShdw>
          </a:effectLst>
        </p:spPr>
        <p:txBody>
          <a:bodyPr>
            <a:spAutoFit/>
          </a:bodyPr>
          <a:lstStyle/>
          <a:p>
            <a:pPr algn="ctr" eaLnBrk="0" fontAlgn="auto" hangingPunct="0">
              <a:spcBef>
                <a:spcPct val="50000"/>
              </a:spcBef>
              <a:spcAft>
                <a:spcPts val="0"/>
              </a:spcAft>
              <a:defRPr/>
            </a:pPr>
            <a:r>
              <a:rPr lang="en-US" sz="2400" b="1" dirty="0">
                <a:latin typeface="+mn-lt"/>
                <a:cs typeface="+mn-cs"/>
              </a:rPr>
              <a:t>CVP Pumps</a:t>
            </a:r>
          </a:p>
        </p:txBody>
      </p:sp>
      <p:sp>
        <p:nvSpPr>
          <p:cNvPr id="47" name="Oval 17"/>
          <p:cNvSpPr>
            <a:spLocks noChangeArrowheads="1"/>
          </p:cNvSpPr>
          <p:nvPr/>
        </p:nvSpPr>
        <p:spPr bwMode="invGray">
          <a:xfrm>
            <a:off x="3606800" y="5975350"/>
            <a:ext cx="182563" cy="182563"/>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dirty="0">
              <a:effectLst>
                <a:glow rad="101600">
                  <a:schemeClr val="accent4">
                    <a:satMod val="175000"/>
                    <a:alpha val="40000"/>
                  </a:schemeClr>
                </a:glow>
                <a:outerShdw dist="88900" algn="tl" rotWithShape="0">
                  <a:prstClr val="black"/>
                </a:outerShdw>
              </a:effectLst>
              <a:latin typeface="+mn-lt"/>
              <a:cs typeface="+mn-cs"/>
            </a:endParaRPr>
          </a:p>
        </p:txBody>
      </p:sp>
      <p:sp>
        <p:nvSpPr>
          <p:cNvPr id="48" name="Oval 17"/>
          <p:cNvSpPr>
            <a:spLocks noChangeArrowheads="1"/>
          </p:cNvSpPr>
          <p:nvPr/>
        </p:nvSpPr>
        <p:spPr bwMode="invGray">
          <a:xfrm>
            <a:off x="4038600" y="6172200"/>
            <a:ext cx="182563" cy="182563"/>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dirty="0">
              <a:effectLst>
                <a:glow rad="101600">
                  <a:schemeClr val="accent4">
                    <a:satMod val="175000"/>
                    <a:alpha val="40000"/>
                  </a:schemeClr>
                </a:glow>
                <a:outerShdw dist="88900" algn="tl" rotWithShape="0">
                  <a:prstClr val="black"/>
                </a:outerShdw>
              </a:effectLst>
              <a:latin typeface="+mn-lt"/>
              <a:cs typeface="+mn-cs"/>
            </a:endParaRPr>
          </a:p>
        </p:txBody>
      </p:sp>
      <p:sp>
        <p:nvSpPr>
          <p:cNvPr id="49" name="Text Box 6"/>
          <p:cNvSpPr txBox="1">
            <a:spLocks noChangeArrowheads="1"/>
          </p:cNvSpPr>
          <p:nvPr/>
        </p:nvSpPr>
        <p:spPr bwMode="invGray">
          <a:xfrm>
            <a:off x="2897188" y="2697163"/>
            <a:ext cx="1905000" cy="368300"/>
          </a:xfrm>
          <a:prstGeom prst="rect">
            <a:avLst/>
          </a:prstGeom>
          <a:noFill/>
          <a:ln w="9525">
            <a:noFill/>
            <a:miter lim="800000"/>
            <a:headEnd type="none" w="sm" len="sm"/>
            <a:tailEnd type="none" w="sm" len="sm"/>
          </a:ln>
          <a:effectLst>
            <a:outerShdw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Sac River</a:t>
            </a:r>
          </a:p>
        </p:txBody>
      </p:sp>
      <p:sp>
        <p:nvSpPr>
          <p:cNvPr id="50" name="Text Box 8"/>
          <p:cNvSpPr txBox="1">
            <a:spLocks noChangeArrowheads="1"/>
          </p:cNvSpPr>
          <p:nvPr/>
        </p:nvSpPr>
        <p:spPr bwMode="invGray">
          <a:xfrm>
            <a:off x="7243763" y="4564063"/>
            <a:ext cx="1524000" cy="368300"/>
          </a:xfrm>
          <a:prstGeom prst="rect">
            <a:avLst/>
          </a:prstGeom>
          <a:noFill/>
          <a:ln w="9525">
            <a:noFill/>
            <a:miter lim="800000"/>
            <a:headEnd type="none" w="sm" len="sm"/>
            <a:tailEnd type="none" w="sm" len="sm"/>
          </a:ln>
          <a:effectLst>
            <a:outerShdw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Stockton</a:t>
            </a:r>
          </a:p>
        </p:txBody>
      </p:sp>
      <p:sp>
        <p:nvSpPr>
          <p:cNvPr id="51" name="Text Box 7"/>
          <p:cNvSpPr txBox="1">
            <a:spLocks noChangeArrowheads="1"/>
          </p:cNvSpPr>
          <p:nvPr/>
        </p:nvSpPr>
        <p:spPr bwMode="invGray">
          <a:xfrm>
            <a:off x="5943600" y="2590800"/>
            <a:ext cx="1905000" cy="368300"/>
          </a:xfrm>
          <a:prstGeom prst="rect">
            <a:avLst/>
          </a:prstGeom>
          <a:noFill/>
          <a:ln w="9525">
            <a:noFill/>
            <a:miter lim="800000"/>
            <a:headEnd type="none" w="sm" len="sm"/>
            <a:tailEnd type="none" w="sm" len="sm"/>
          </a:ln>
          <a:effectLst>
            <a:outerShdw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Sacramento</a:t>
            </a:r>
          </a:p>
        </p:txBody>
      </p:sp>
      <p:grpSp>
        <p:nvGrpSpPr>
          <p:cNvPr id="4" name="Group 54"/>
          <p:cNvGrpSpPr>
            <a:grpSpLocks/>
          </p:cNvGrpSpPr>
          <p:nvPr/>
        </p:nvGrpSpPr>
        <p:grpSpPr bwMode="auto">
          <a:xfrm>
            <a:off x="2590800" y="1739900"/>
            <a:ext cx="2795588" cy="2616200"/>
            <a:chOff x="2590800" y="1739900"/>
            <a:chExt cx="2795588" cy="2616200"/>
          </a:xfrm>
        </p:grpSpPr>
        <p:sp>
          <p:nvSpPr>
            <p:cNvPr id="31" name="Freeform 47"/>
            <p:cNvSpPr>
              <a:spLocks/>
            </p:cNvSpPr>
            <p:nvPr/>
          </p:nvSpPr>
          <p:spPr bwMode="ltGray">
            <a:xfrm>
              <a:off x="2590800" y="1739900"/>
              <a:ext cx="2795588" cy="2616200"/>
            </a:xfrm>
            <a:custGeom>
              <a:avLst/>
              <a:gdLst>
                <a:gd name="T0" fmla="*/ 48 w 1761"/>
                <a:gd name="T1" fmla="*/ 1640 h 1648"/>
                <a:gd name="T2" fmla="*/ 304 w 1761"/>
                <a:gd name="T3" fmla="*/ 1576 h 1648"/>
                <a:gd name="T4" fmla="*/ 564 w 1761"/>
                <a:gd name="T5" fmla="*/ 1484 h 1648"/>
                <a:gd name="T6" fmla="*/ 748 w 1761"/>
                <a:gd name="T7" fmla="*/ 1400 h 1648"/>
                <a:gd name="T8" fmla="*/ 1020 w 1761"/>
                <a:gd name="T9" fmla="*/ 1436 h 1648"/>
                <a:gd name="T10" fmla="*/ 1260 w 1761"/>
                <a:gd name="T11" fmla="*/ 1396 h 1648"/>
                <a:gd name="T12" fmla="*/ 1432 w 1761"/>
                <a:gd name="T13" fmla="*/ 1340 h 1648"/>
                <a:gd name="T14" fmla="*/ 1436 w 1761"/>
                <a:gd name="T15" fmla="*/ 1276 h 1648"/>
                <a:gd name="T16" fmla="*/ 1716 w 1761"/>
                <a:gd name="T17" fmla="*/ 1276 h 1648"/>
                <a:gd name="T18" fmla="*/ 1488 w 1761"/>
                <a:gd name="T19" fmla="*/ 1204 h 1648"/>
                <a:gd name="T20" fmla="*/ 1348 w 1761"/>
                <a:gd name="T21" fmla="*/ 1136 h 1648"/>
                <a:gd name="T22" fmla="*/ 1564 w 1761"/>
                <a:gd name="T23" fmla="*/ 1100 h 1648"/>
                <a:gd name="T24" fmla="*/ 1660 w 1761"/>
                <a:gd name="T25" fmla="*/ 1088 h 1648"/>
                <a:gd name="T26" fmla="*/ 1704 w 1761"/>
                <a:gd name="T27" fmla="*/ 1036 h 1648"/>
                <a:gd name="T28" fmla="*/ 1616 w 1761"/>
                <a:gd name="T29" fmla="*/ 980 h 1648"/>
                <a:gd name="T30" fmla="*/ 1760 w 1761"/>
                <a:gd name="T31" fmla="*/ 952 h 1648"/>
                <a:gd name="T32" fmla="*/ 1660 w 1761"/>
                <a:gd name="T33" fmla="*/ 924 h 1648"/>
                <a:gd name="T34" fmla="*/ 1528 w 1761"/>
                <a:gd name="T35" fmla="*/ 916 h 1648"/>
                <a:gd name="T36" fmla="*/ 1568 w 1761"/>
                <a:gd name="T37" fmla="*/ 860 h 1648"/>
                <a:gd name="T38" fmla="*/ 1716 w 1761"/>
                <a:gd name="T39" fmla="*/ 844 h 1648"/>
                <a:gd name="T40" fmla="*/ 1728 w 1761"/>
                <a:gd name="T41" fmla="*/ 788 h 1648"/>
                <a:gd name="T42" fmla="*/ 1560 w 1761"/>
                <a:gd name="T43" fmla="*/ 792 h 1648"/>
                <a:gd name="T44" fmla="*/ 1500 w 1761"/>
                <a:gd name="T45" fmla="*/ 748 h 1648"/>
                <a:gd name="T46" fmla="*/ 1344 w 1761"/>
                <a:gd name="T47" fmla="*/ 732 h 1648"/>
                <a:gd name="T48" fmla="*/ 1208 w 1761"/>
                <a:gd name="T49" fmla="*/ 704 h 1648"/>
                <a:gd name="T50" fmla="*/ 1236 w 1761"/>
                <a:gd name="T51" fmla="*/ 652 h 1648"/>
                <a:gd name="T52" fmla="*/ 1168 w 1761"/>
                <a:gd name="T53" fmla="*/ 644 h 1648"/>
                <a:gd name="T54" fmla="*/ 1084 w 1761"/>
                <a:gd name="T55" fmla="*/ 648 h 1648"/>
                <a:gd name="T56" fmla="*/ 984 w 1761"/>
                <a:gd name="T57" fmla="*/ 624 h 1648"/>
                <a:gd name="T58" fmla="*/ 832 w 1761"/>
                <a:gd name="T59" fmla="*/ 588 h 1648"/>
                <a:gd name="T60" fmla="*/ 752 w 1761"/>
                <a:gd name="T61" fmla="*/ 568 h 1648"/>
                <a:gd name="T62" fmla="*/ 644 w 1761"/>
                <a:gd name="T63" fmla="*/ 584 h 1648"/>
                <a:gd name="T64" fmla="*/ 440 w 1761"/>
                <a:gd name="T65" fmla="*/ 576 h 1648"/>
                <a:gd name="T66" fmla="*/ 296 w 1761"/>
                <a:gd name="T67" fmla="*/ 544 h 1648"/>
                <a:gd name="T68" fmla="*/ 348 w 1761"/>
                <a:gd name="T69" fmla="*/ 492 h 1648"/>
                <a:gd name="T70" fmla="*/ 232 w 1761"/>
                <a:gd name="T71" fmla="*/ 472 h 1648"/>
                <a:gd name="T72" fmla="*/ 140 w 1761"/>
                <a:gd name="T73" fmla="*/ 400 h 1648"/>
                <a:gd name="T74" fmla="*/ 264 w 1761"/>
                <a:gd name="T75" fmla="*/ 316 h 1648"/>
                <a:gd name="T76" fmla="*/ 360 w 1761"/>
                <a:gd name="T77" fmla="*/ 288 h 1648"/>
                <a:gd name="T78" fmla="*/ 464 w 1761"/>
                <a:gd name="T79" fmla="*/ 256 h 1648"/>
                <a:gd name="T80" fmla="*/ 556 w 1761"/>
                <a:gd name="T81" fmla="*/ 208 h 1648"/>
                <a:gd name="T82" fmla="*/ 536 w 1761"/>
                <a:gd name="T83" fmla="*/ 148 h 1648"/>
                <a:gd name="T84" fmla="*/ 516 w 1761"/>
                <a:gd name="T85" fmla="*/ 92 h 1648"/>
                <a:gd name="T86" fmla="*/ 492 w 1761"/>
                <a:gd name="T87" fmla="*/ 60 h 1648"/>
                <a:gd name="T88" fmla="*/ 448 w 1761"/>
                <a:gd name="T89" fmla="*/ 36 h 1648"/>
                <a:gd name="T90" fmla="*/ 384 w 1761"/>
                <a:gd name="T91" fmla="*/ 0 h 164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61"/>
                <a:gd name="T139" fmla="*/ 0 h 1648"/>
                <a:gd name="T140" fmla="*/ 1761 w 1761"/>
                <a:gd name="T141" fmla="*/ 1648 h 164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61" h="1648">
                  <a:moveTo>
                    <a:pt x="0" y="1640"/>
                  </a:moveTo>
                  <a:cubicBezTo>
                    <a:pt x="12" y="1644"/>
                    <a:pt x="24" y="1648"/>
                    <a:pt x="48" y="1640"/>
                  </a:cubicBezTo>
                  <a:cubicBezTo>
                    <a:pt x="72" y="1632"/>
                    <a:pt x="101" y="1603"/>
                    <a:pt x="144" y="1592"/>
                  </a:cubicBezTo>
                  <a:cubicBezTo>
                    <a:pt x="187" y="1581"/>
                    <a:pt x="258" y="1585"/>
                    <a:pt x="304" y="1576"/>
                  </a:cubicBezTo>
                  <a:cubicBezTo>
                    <a:pt x="350" y="1567"/>
                    <a:pt x="377" y="1555"/>
                    <a:pt x="420" y="1540"/>
                  </a:cubicBezTo>
                  <a:cubicBezTo>
                    <a:pt x="463" y="1525"/>
                    <a:pt x="530" y="1501"/>
                    <a:pt x="564" y="1484"/>
                  </a:cubicBezTo>
                  <a:cubicBezTo>
                    <a:pt x="598" y="1467"/>
                    <a:pt x="594" y="1450"/>
                    <a:pt x="624" y="1436"/>
                  </a:cubicBezTo>
                  <a:cubicBezTo>
                    <a:pt x="654" y="1422"/>
                    <a:pt x="701" y="1402"/>
                    <a:pt x="748" y="1400"/>
                  </a:cubicBezTo>
                  <a:cubicBezTo>
                    <a:pt x="795" y="1398"/>
                    <a:pt x="863" y="1418"/>
                    <a:pt x="908" y="1424"/>
                  </a:cubicBezTo>
                  <a:cubicBezTo>
                    <a:pt x="953" y="1430"/>
                    <a:pt x="977" y="1433"/>
                    <a:pt x="1020" y="1436"/>
                  </a:cubicBezTo>
                  <a:cubicBezTo>
                    <a:pt x="1063" y="1439"/>
                    <a:pt x="1128" y="1447"/>
                    <a:pt x="1168" y="1440"/>
                  </a:cubicBezTo>
                  <a:cubicBezTo>
                    <a:pt x="1208" y="1433"/>
                    <a:pt x="1228" y="1406"/>
                    <a:pt x="1260" y="1396"/>
                  </a:cubicBezTo>
                  <a:cubicBezTo>
                    <a:pt x="1292" y="1386"/>
                    <a:pt x="1332" y="1389"/>
                    <a:pt x="1360" y="1380"/>
                  </a:cubicBezTo>
                  <a:cubicBezTo>
                    <a:pt x="1388" y="1371"/>
                    <a:pt x="1420" y="1351"/>
                    <a:pt x="1432" y="1340"/>
                  </a:cubicBezTo>
                  <a:cubicBezTo>
                    <a:pt x="1444" y="1329"/>
                    <a:pt x="1431" y="1323"/>
                    <a:pt x="1432" y="1312"/>
                  </a:cubicBezTo>
                  <a:cubicBezTo>
                    <a:pt x="1433" y="1301"/>
                    <a:pt x="1411" y="1281"/>
                    <a:pt x="1436" y="1276"/>
                  </a:cubicBezTo>
                  <a:cubicBezTo>
                    <a:pt x="1461" y="1271"/>
                    <a:pt x="1537" y="1280"/>
                    <a:pt x="1584" y="1280"/>
                  </a:cubicBezTo>
                  <a:cubicBezTo>
                    <a:pt x="1631" y="1280"/>
                    <a:pt x="1713" y="1283"/>
                    <a:pt x="1716" y="1276"/>
                  </a:cubicBezTo>
                  <a:cubicBezTo>
                    <a:pt x="1719" y="1269"/>
                    <a:pt x="1642" y="1252"/>
                    <a:pt x="1604" y="1240"/>
                  </a:cubicBezTo>
                  <a:cubicBezTo>
                    <a:pt x="1566" y="1228"/>
                    <a:pt x="1523" y="1215"/>
                    <a:pt x="1488" y="1204"/>
                  </a:cubicBezTo>
                  <a:cubicBezTo>
                    <a:pt x="1453" y="1193"/>
                    <a:pt x="1419" y="1187"/>
                    <a:pt x="1396" y="1176"/>
                  </a:cubicBezTo>
                  <a:cubicBezTo>
                    <a:pt x="1373" y="1165"/>
                    <a:pt x="1340" y="1148"/>
                    <a:pt x="1348" y="1136"/>
                  </a:cubicBezTo>
                  <a:cubicBezTo>
                    <a:pt x="1356" y="1124"/>
                    <a:pt x="1408" y="1110"/>
                    <a:pt x="1444" y="1104"/>
                  </a:cubicBezTo>
                  <a:cubicBezTo>
                    <a:pt x="1480" y="1098"/>
                    <a:pt x="1535" y="1101"/>
                    <a:pt x="1564" y="1100"/>
                  </a:cubicBezTo>
                  <a:cubicBezTo>
                    <a:pt x="1593" y="1099"/>
                    <a:pt x="1604" y="1098"/>
                    <a:pt x="1620" y="1096"/>
                  </a:cubicBezTo>
                  <a:cubicBezTo>
                    <a:pt x="1636" y="1094"/>
                    <a:pt x="1655" y="1096"/>
                    <a:pt x="1660" y="1088"/>
                  </a:cubicBezTo>
                  <a:cubicBezTo>
                    <a:pt x="1665" y="1080"/>
                    <a:pt x="1645" y="1057"/>
                    <a:pt x="1652" y="1048"/>
                  </a:cubicBezTo>
                  <a:cubicBezTo>
                    <a:pt x="1659" y="1039"/>
                    <a:pt x="1701" y="1043"/>
                    <a:pt x="1704" y="1036"/>
                  </a:cubicBezTo>
                  <a:cubicBezTo>
                    <a:pt x="1707" y="1029"/>
                    <a:pt x="1683" y="1013"/>
                    <a:pt x="1668" y="1004"/>
                  </a:cubicBezTo>
                  <a:cubicBezTo>
                    <a:pt x="1653" y="995"/>
                    <a:pt x="1606" y="986"/>
                    <a:pt x="1616" y="980"/>
                  </a:cubicBezTo>
                  <a:cubicBezTo>
                    <a:pt x="1626" y="974"/>
                    <a:pt x="1704" y="973"/>
                    <a:pt x="1728" y="968"/>
                  </a:cubicBezTo>
                  <a:cubicBezTo>
                    <a:pt x="1752" y="963"/>
                    <a:pt x="1761" y="960"/>
                    <a:pt x="1760" y="952"/>
                  </a:cubicBezTo>
                  <a:cubicBezTo>
                    <a:pt x="1759" y="944"/>
                    <a:pt x="1741" y="925"/>
                    <a:pt x="1724" y="920"/>
                  </a:cubicBezTo>
                  <a:cubicBezTo>
                    <a:pt x="1707" y="915"/>
                    <a:pt x="1681" y="923"/>
                    <a:pt x="1660" y="924"/>
                  </a:cubicBezTo>
                  <a:cubicBezTo>
                    <a:pt x="1639" y="925"/>
                    <a:pt x="1622" y="929"/>
                    <a:pt x="1600" y="928"/>
                  </a:cubicBezTo>
                  <a:cubicBezTo>
                    <a:pt x="1578" y="927"/>
                    <a:pt x="1546" y="923"/>
                    <a:pt x="1528" y="916"/>
                  </a:cubicBezTo>
                  <a:cubicBezTo>
                    <a:pt x="1510" y="909"/>
                    <a:pt x="1481" y="897"/>
                    <a:pt x="1488" y="888"/>
                  </a:cubicBezTo>
                  <a:cubicBezTo>
                    <a:pt x="1495" y="879"/>
                    <a:pt x="1541" y="863"/>
                    <a:pt x="1568" y="860"/>
                  </a:cubicBezTo>
                  <a:cubicBezTo>
                    <a:pt x="1595" y="857"/>
                    <a:pt x="1627" y="875"/>
                    <a:pt x="1652" y="872"/>
                  </a:cubicBezTo>
                  <a:cubicBezTo>
                    <a:pt x="1677" y="869"/>
                    <a:pt x="1711" y="853"/>
                    <a:pt x="1716" y="844"/>
                  </a:cubicBezTo>
                  <a:cubicBezTo>
                    <a:pt x="1721" y="835"/>
                    <a:pt x="1678" y="829"/>
                    <a:pt x="1680" y="820"/>
                  </a:cubicBezTo>
                  <a:cubicBezTo>
                    <a:pt x="1682" y="811"/>
                    <a:pt x="1730" y="795"/>
                    <a:pt x="1728" y="788"/>
                  </a:cubicBezTo>
                  <a:cubicBezTo>
                    <a:pt x="1726" y="781"/>
                    <a:pt x="1696" y="775"/>
                    <a:pt x="1668" y="776"/>
                  </a:cubicBezTo>
                  <a:cubicBezTo>
                    <a:pt x="1640" y="777"/>
                    <a:pt x="1586" y="792"/>
                    <a:pt x="1560" y="792"/>
                  </a:cubicBezTo>
                  <a:cubicBezTo>
                    <a:pt x="1534" y="792"/>
                    <a:pt x="1522" y="783"/>
                    <a:pt x="1512" y="776"/>
                  </a:cubicBezTo>
                  <a:cubicBezTo>
                    <a:pt x="1502" y="769"/>
                    <a:pt x="1515" y="755"/>
                    <a:pt x="1500" y="748"/>
                  </a:cubicBezTo>
                  <a:cubicBezTo>
                    <a:pt x="1485" y="741"/>
                    <a:pt x="1450" y="735"/>
                    <a:pt x="1424" y="732"/>
                  </a:cubicBezTo>
                  <a:cubicBezTo>
                    <a:pt x="1398" y="729"/>
                    <a:pt x="1371" y="733"/>
                    <a:pt x="1344" y="732"/>
                  </a:cubicBezTo>
                  <a:cubicBezTo>
                    <a:pt x="1317" y="731"/>
                    <a:pt x="1283" y="733"/>
                    <a:pt x="1260" y="728"/>
                  </a:cubicBezTo>
                  <a:cubicBezTo>
                    <a:pt x="1237" y="723"/>
                    <a:pt x="1217" y="712"/>
                    <a:pt x="1208" y="704"/>
                  </a:cubicBezTo>
                  <a:cubicBezTo>
                    <a:pt x="1199" y="696"/>
                    <a:pt x="1199" y="689"/>
                    <a:pt x="1204" y="680"/>
                  </a:cubicBezTo>
                  <a:cubicBezTo>
                    <a:pt x="1209" y="671"/>
                    <a:pt x="1235" y="659"/>
                    <a:pt x="1236" y="652"/>
                  </a:cubicBezTo>
                  <a:cubicBezTo>
                    <a:pt x="1237" y="645"/>
                    <a:pt x="1219" y="641"/>
                    <a:pt x="1208" y="640"/>
                  </a:cubicBezTo>
                  <a:cubicBezTo>
                    <a:pt x="1197" y="639"/>
                    <a:pt x="1181" y="643"/>
                    <a:pt x="1168" y="644"/>
                  </a:cubicBezTo>
                  <a:cubicBezTo>
                    <a:pt x="1155" y="645"/>
                    <a:pt x="1142" y="643"/>
                    <a:pt x="1128" y="644"/>
                  </a:cubicBezTo>
                  <a:cubicBezTo>
                    <a:pt x="1114" y="645"/>
                    <a:pt x="1097" y="648"/>
                    <a:pt x="1084" y="648"/>
                  </a:cubicBezTo>
                  <a:cubicBezTo>
                    <a:pt x="1071" y="648"/>
                    <a:pt x="1069" y="648"/>
                    <a:pt x="1052" y="644"/>
                  </a:cubicBezTo>
                  <a:cubicBezTo>
                    <a:pt x="1035" y="640"/>
                    <a:pt x="1007" y="628"/>
                    <a:pt x="984" y="624"/>
                  </a:cubicBezTo>
                  <a:cubicBezTo>
                    <a:pt x="961" y="620"/>
                    <a:pt x="941" y="626"/>
                    <a:pt x="916" y="620"/>
                  </a:cubicBezTo>
                  <a:cubicBezTo>
                    <a:pt x="891" y="614"/>
                    <a:pt x="851" y="597"/>
                    <a:pt x="832" y="588"/>
                  </a:cubicBezTo>
                  <a:cubicBezTo>
                    <a:pt x="813" y="579"/>
                    <a:pt x="817" y="571"/>
                    <a:pt x="804" y="568"/>
                  </a:cubicBezTo>
                  <a:cubicBezTo>
                    <a:pt x="791" y="565"/>
                    <a:pt x="771" y="569"/>
                    <a:pt x="752" y="568"/>
                  </a:cubicBezTo>
                  <a:cubicBezTo>
                    <a:pt x="733" y="567"/>
                    <a:pt x="706" y="557"/>
                    <a:pt x="688" y="560"/>
                  </a:cubicBezTo>
                  <a:cubicBezTo>
                    <a:pt x="670" y="563"/>
                    <a:pt x="670" y="580"/>
                    <a:pt x="644" y="584"/>
                  </a:cubicBezTo>
                  <a:cubicBezTo>
                    <a:pt x="618" y="588"/>
                    <a:pt x="566" y="585"/>
                    <a:pt x="532" y="584"/>
                  </a:cubicBezTo>
                  <a:cubicBezTo>
                    <a:pt x="498" y="583"/>
                    <a:pt x="469" y="580"/>
                    <a:pt x="440" y="576"/>
                  </a:cubicBezTo>
                  <a:cubicBezTo>
                    <a:pt x="411" y="572"/>
                    <a:pt x="380" y="565"/>
                    <a:pt x="356" y="560"/>
                  </a:cubicBezTo>
                  <a:cubicBezTo>
                    <a:pt x="332" y="555"/>
                    <a:pt x="305" y="551"/>
                    <a:pt x="296" y="544"/>
                  </a:cubicBezTo>
                  <a:cubicBezTo>
                    <a:pt x="287" y="537"/>
                    <a:pt x="295" y="525"/>
                    <a:pt x="304" y="516"/>
                  </a:cubicBezTo>
                  <a:cubicBezTo>
                    <a:pt x="313" y="507"/>
                    <a:pt x="350" y="499"/>
                    <a:pt x="348" y="492"/>
                  </a:cubicBezTo>
                  <a:cubicBezTo>
                    <a:pt x="346" y="485"/>
                    <a:pt x="311" y="475"/>
                    <a:pt x="292" y="472"/>
                  </a:cubicBezTo>
                  <a:cubicBezTo>
                    <a:pt x="273" y="469"/>
                    <a:pt x="253" y="477"/>
                    <a:pt x="232" y="472"/>
                  </a:cubicBezTo>
                  <a:cubicBezTo>
                    <a:pt x="211" y="467"/>
                    <a:pt x="183" y="456"/>
                    <a:pt x="168" y="444"/>
                  </a:cubicBezTo>
                  <a:cubicBezTo>
                    <a:pt x="153" y="432"/>
                    <a:pt x="135" y="414"/>
                    <a:pt x="140" y="400"/>
                  </a:cubicBezTo>
                  <a:cubicBezTo>
                    <a:pt x="145" y="386"/>
                    <a:pt x="179" y="374"/>
                    <a:pt x="200" y="360"/>
                  </a:cubicBezTo>
                  <a:cubicBezTo>
                    <a:pt x="221" y="346"/>
                    <a:pt x="247" y="325"/>
                    <a:pt x="264" y="316"/>
                  </a:cubicBezTo>
                  <a:cubicBezTo>
                    <a:pt x="281" y="307"/>
                    <a:pt x="288" y="309"/>
                    <a:pt x="304" y="304"/>
                  </a:cubicBezTo>
                  <a:cubicBezTo>
                    <a:pt x="320" y="299"/>
                    <a:pt x="341" y="293"/>
                    <a:pt x="360" y="288"/>
                  </a:cubicBezTo>
                  <a:cubicBezTo>
                    <a:pt x="379" y="283"/>
                    <a:pt x="399" y="281"/>
                    <a:pt x="416" y="276"/>
                  </a:cubicBezTo>
                  <a:cubicBezTo>
                    <a:pt x="433" y="271"/>
                    <a:pt x="449" y="262"/>
                    <a:pt x="464" y="256"/>
                  </a:cubicBezTo>
                  <a:cubicBezTo>
                    <a:pt x="479" y="250"/>
                    <a:pt x="493" y="248"/>
                    <a:pt x="508" y="240"/>
                  </a:cubicBezTo>
                  <a:cubicBezTo>
                    <a:pt x="523" y="232"/>
                    <a:pt x="552" y="219"/>
                    <a:pt x="556" y="208"/>
                  </a:cubicBezTo>
                  <a:cubicBezTo>
                    <a:pt x="560" y="197"/>
                    <a:pt x="535" y="186"/>
                    <a:pt x="532" y="176"/>
                  </a:cubicBezTo>
                  <a:cubicBezTo>
                    <a:pt x="529" y="166"/>
                    <a:pt x="540" y="158"/>
                    <a:pt x="536" y="148"/>
                  </a:cubicBezTo>
                  <a:cubicBezTo>
                    <a:pt x="532" y="138"/>
                    <a:pt x="511" y="125"/>
                    <a:pt x="508" y="116"/>
                  </a:cubicBezTo>
                  <a:cubicBezTo>
                    <a:pt x="505" y="107"/>
                    <a:pt x="519" y="96"/>
                    <a:pt x="516" y="92"/>
                  </a:cubicBezTo>
                  <a:cubicBezTo>
                    <a:pt x="513" y="88"/>
                    <a:pt x="496" y="97"/>
                    <a:pt x="492" y="92"/>
                  </a:cubicBezTo>
                  <a:cubicBezTo>
                    <a:pt x="488" y="87"/>
                    <a:pt x="501" y="65"/>
                    <a:pt x="492" y="60"/>
                  </a:cubicBezTo>
                  <a:cubicBezTo>
                    <a:pt x="483" y="55"/>
                    <a:pt x="443" y="64"/>
                    <a:pt x="436" y="60"/>
                  </a:cubicBezTo>
                  <a:cubicBezTo>
                    <a:pt x="429" y="56"/>
                    <a:pt x="453" y="42"/>
                    <a:pt x="448" y="36"/>
                  </a:cubicBezTo>
                  <a:cubicBezTo>
                    <a:pt x="443" y="30"/>
                    <a:pt x="415" y="30"/>
                    <a:pt x="404" y="24"/>
                  </a:cubicBezTo>
                  <a:cubicBezTo>
                    <a:pt x="393" y="18"/>
                    <a:pt x="389" y="7"/>
                    <a:pt x="384" y="0"/>
                  </a:cubicBezTo>
                </a:path>
              </a:pathLst>
            </a:custGeom>
            <a:noFill/>
            <a:ln w="57150">
              <a:solidFill>
                <a:srgbClr val="3333FF"/>
              </a:solidFill>
              <a:round/>
              <a:headEnd/>
              <a:tailEnd/>
            </a:ln>
            <a:effectLst>
              <a:outerShdw dist="50800" dir="2700000" algn="ctr" rotWithShape="0">
                <a:schemeClr val="bg1"/>
              </a:outerShdw>
            </a:effectLst>
          </p:spPr>
          <p:txBody>
            <a:bodyPr anchor="ctr" anchorCtr="1"/>
            <a:lstStyle/>
            <a:p>
              <a:pPr>
                <a:defRPr/>
              </a:pPr>
              <a:endParaRPr lang="en-US" dirty="0">
                <a:latin typeface="Arial" pitchFamily="34" charset="0"/>
                <a:cs typeface="Arial" pitchFamily="34" charset="0"/>
              </a:endParaRPr>
            </a:p>
          </p:txBody>
        </p:sp>
        <p:sp>
          <p:nvSpPr>
            <p:cNvPr id="33" name="Freeform 48"/>
            <p:cNvSpPr>
              <a:spLocks/>
            </p:cNvSpPr>
            <p:nvPr/>
          </p:nvSpPr>
          <p:spPr bwMode="ltGray">
            <a:xfrm>
              <a:off x="4527550" y="2044700"/>
              <a:ext cx="730250" cy="723900"/>
            </a:xfrm>
            <a:custGeom>
              <a:avLst/>
              <a:gdLst>
                <a:gd name="T0" fmla="*/ 8 w 440"/>
                <a:gd name="T1" fmla="*/ 440 h 440"/>
                <a:gd name="T2" fmla="*/ 8 w 440"/>
                <a:gd name="T3" fmla="*/ 392 h 440"/>
                <a:gd name="T4" fmla="*/ 56 w 440"/>
                <a:gd name="T5" fmla="*/ 344 h 440"/>
                <a:gd name="T6" fmla="*/ 104 w 440"/>
                <a:gd name="T7" fmla="*/ 344 h 440"/>
                <a:gd name="T8" fmla="*/ 200 w 440"/>
                <a:gd name="T9" fmla="*/ 344 h 440"/>
                <a:gd name="T10" fmla="*/ 248 w 440"/>
                <a:gd name="T11" fmla="*/ 296 h 440"/>
                <a:gd name="T12" fmla="*/ 200 w 440"/>
                <a:gd name="T13" fmla="*/ 296 h 440"/>
                <a:gd name="T14" fmla="*/ 152 w 440"/>
                <a:gd name="T15" fmla="*/ 248 h 440"/>
                <a:gd name="T16" fmla="*/ 200 w 440"/>
                <a:gd name="T17" fmla="*/ 200 h 440"/>
                <a:gd name="T18" fmla="*/ 200 w 440"/>
                <a:gd name="T19" fmla="*/ 152 h 440"/>
                <a:gd name="T20" fmla="*/ 152 w 440"/>
                <a:gd name="T21" fmla="*/ 104 h 440"/>
                <a:gd name="T22" fmla="*/ 104 w 440"/>
                <a:gd name="T23" fmla="*/ 104 h 440"/>
                <a:gd name="T24" fmla="*/ 56 w 440"/>
                <a:gd name="T25" fmla="*/ 56 h 440"/>
                <a:gd name="T26" fmla="*/ 104 w 440"/>
                <a:gd name="T27" fmla="*/ 56 h 440"/>
                <a:gd name="T28" fmla="*/ 200 w 440"/>
                <a:gd name="T29" fmla="*/ 56 h 440"/>
                <a:gd name="T30" fmla="*/ 296 w 440"/>
                <a:gd name="T31" fmla="*/ 56 h 440"/>
                <a:gd name="T32" fmla="*/ 344 w 440"/>
                <a:gd name="T33" fmla="*/ 8 h 440"/>
                <a:gd name="T34" fmla="*/ 392 w 440"/>
                <a:gd name="T35" fmla="*/ 8 h 440"/>
                <a:gd name="T36" fmla="*/ 440 w 440"/>
                <a:gd name="T37" fmla="*/ 8 h 4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0"/>
                <a:gd name="T58" fmla="*/ 0 h 440"/>
                <a:gd name="T59" fmla="*/ 440 w 440"/>
                <a:gd name="T60" fmla="*/ 440 h 4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0" h="440">
                  <a:moveTo>
                    <a:pt x="8" y="440"/>
                  </a:moveTo>
                  <a:cubicBezTo>
                    <a:pt x="4" y="424"/>
                    <a:pt x="0" y="408"/>
                    <a:pt x="8" y="392"/>
                  </a:cubicBezTo>
                  <a:cubicBezTo>
                    <a:pt x="16" y="376"/>
                    <a:pt x="40" y="352"/>
                    <a:pt x="56" y="344"/>
                  </a:cubicBezTo>
                  <a:cubicBezTo>
                    <a:pt x="72" y="336"/>
                    <a:pt x="80" y="344"/>
                    <a:pt x="104" y="344"/>
                  </a:cubicBezTo>
                  <a:cubicBezTo>
                    <a:pt x="128" y="344"/>
                    <a:pt x="176" y="352"/>
                    <a:pt x="200" y="344"/>
                  </a:cubicBezTo>
                  <a:cubicBezTo>
                    <a:pt x="224" y="336"/>
                    <a:pt x="248" y="304"/>
                    <a:pt x="248" y="296"/>
                  </a:cubicBezTo>
                  <a:cubicBezTo>
                    <a:pt x="248" y="288"/>
                    <a:pt x="216" y="304"/>
                    <a:pt x="200" y="296"/>
                  </a:cubicBezTo>
                  <a:cubicBezTo>
                    <a:pt x="184" y="288"/>
                    <a:pt x="152" y="264"/>
                    <a:pt x="152" y="248"/>
                  </a:cubicBezTo>
                  <a:cubicBezTo>
                    <a:pt x="152" y="232"/>
                    <a:pt x="192" y="216"/>
                    <a:pt x="200" y="200"/>
                  </a:cubicBezTo>
                  <a:cubicBezTo>
                    <a:pt x="208" y="184"/>
                    <a:pt x="208" y="168"/>
                    <a:pt x="200" y="152"/>
                  </a:cubicBezTo>
                  <a:cubicBezTo>
                    <a:pt x="192" y="136"/>
                    <a:pt x="168" y="112"/>
                    <a:pt x="152" y="104"/>
                  </a:cubicBezTo>
                  <a:cubicBezTo>
                    <a:pt x="136" y="96"/>
                    <a:pt x="120" y="112"/>
                    <a:pt x="104" y="104"/>
                  </a:cubicBezTo>
                  <a:cubicBezTo>
                    <a:pt x="88" y="96"/>
                    <a:pt x="56" y="64"/>
                    <a:pt x="56" y="56"/>
                  </a:cubicBezTo>
                  <a:cubicBezTo>
                    <a:pt x="56" y="48"/>
                    <a:pt x="80" y="56"/>
                    <a:pt x="104" y="56"/>
                  </a:cubicBezTo>
                  <a:cubicBezTo>
                    <a:pt x="128" y="56"/>
                    <a:pt x="168" y="56"/>
                    <a:pt x="200" y="56"/>
                  </a:cubicBezTo>
                  <a:cubicBezTo>
                    <a:pt x="232" y="56"/>
                    <a:pt x="272" y="64"/>
                    <a:pt x="296" y="56"/>
                  </a:cubicBezTo>
                  <a:cubicBezTo>
                    <a:pt x="320" y="48"/>
                    <a:pt x="328" y="16"/>
                    <a:pt x="344" y="8"/>
                  </a:cubicBezTo>
                  <a:cubicBezTo>
                    <a:pt x="360" y="0"/>
                    <a:pt x="376" y="8"/>
                    <a:pt x="392" y="8"/>
                  </a:cubicBezTo>
                  <a:cubicBezTo>
                    <a:pt x="408" y="8"/>
                    <a:pt x="424" y="8"/>
                    <a:pt x="440" y="8"/>
                  </a:cubicBezTo>
                </a:path>
              </a:pathLst>
            </a:custGeom>
            <a:noFill/>
            <a:ln w="38100">
              <a:solidFill>
                <a:srgbClr val="3333FF"/>
              </a:solidFill>
              <a:round/>
              <a:headEnd/>
              <a:tailEnd/>
            </a:ln>
            <a:effectLst>
              <a:outerShdw dist="50800" dir="2700000" algn="ctr" rotWithShape="0">
                <a:schemeClr val="bg1"/>
              </a:outerShdw>
            </a:effectLst>
          </p:spPr>
          <p:txBody>
            <a:bodyPr anchor="ctr" anchorCtr="1"/>
            <a:lstStyle/>
            <a:p>
              <a:pPr>
                <a:defRPr/>
              </a:pPr>
              <a:endParaRPr lang="en-US" dirty="0">
                <a:latin typeface="Arial" pitchFamily="34" charset="0"/>
                <a:cs typeface="Arial" pitchFamily="34" charset="0"/>
              </a:endParaRPr>
            </a:p>
          </p:txBody>
        </p:sp>
      </p:grpSp>
      <p:sp>
        <p:nvSpPr>
          <p:cNvPr id="34" name="Freeform 43"/>
          <p:cNvSpPr>
            <a:spLocks/>
          </p:cNvSpPr>
          <p:nvPr/>
        </p:nvSpPr>
        <p:spPr bwMode="invGray">
          <a:xfrm>
            <a:off x="4533177" y="3831360"/>
            <a:ext cx="1154113" cy="2082800"/>
          </a:xfrm>
          <a:custGeom>
            <a:avLst/>
            <a:gdLst/>
            <a:ahLst/>
            <a:cxnLst>
              <a:cxn ang="0">
                <a:pos x="608" y="0"/>
              </a:cxn>
              <a:cxn ang="0">
                <a:pos x="624" y="32"/>
              </a:cxn>
              <a:cxn ang="0">
                <a:pos x="596" y="36"/>
              </a:cxn>
              <a:cxn ang="0">
                <a:pos x="684" y="56"/>
              </a:cxn>
              <a:cxn ang="0">
                <a:pos x="720" y="80"/>
              </a:cxn>
              <a:cxn ang="0">
                <a:pos x="628" y="116"/>
              </a:cxn>
              <a:cxn ang="0">
                <a:pos x="620" y="128"/>
              </a:cxn>
              <a:cxn ang="0">
                <a:pos x="628" y="152"/>
              </a:cxn>
              <a:cxn ang="0">
                <a:pos x="572" y="168"/>
              </a:cxn>
              <a:cxn ang="0">
                <a:pos x="548" y="180"/>
              </a:cxn>
              <a:cxn ang="0">
                <a:pos x="560" y="208"/>
              </a:cxn>
              <a:cxn ang="0">
                <a:pos x="604" y="240"/>
              </a:cxn>
              <a:cxn ang="0">
                <a:pos x="588" y="280"/>
              </a:cxn>
              <a:cxn ang="0">
                <a:pos x="636" y="296"/>
              </a:cxn>
              <a:cxn ang="0">
                <a:pos x="608" y="328"/>
              </a:cxn>
              <a:cxn ang="0">
                <a:pos x="596" y="340"/>
              </a:cxn>
              <a:cxn ang="0">
                <a:pos x="588" y="364"/>
              </a:cxn>
              <a:cxn ang="0">
                <a:pos x="584" y="452"/>
              </a:cxn>
              <a:cxn ang="0">
                <a:pos x="532" y="448"/>
              </a:cxn>
              <a:cxn ang="0">
                <a:pos x="440" y="452"/>
              </a:cxn>
              <a:cxn ang="0">
                <a:pos x="424" y="524"/>
              </a:cxn>
              <a:cxn ang="0">
                <a:pos x="452" y="528"/>
              </a:cxn>
              <a:cxn ang="0">
                <a:pos x="456" y="564"/>
              </a:cxn>
              <a:cxn ang="0">
                <a:pos x="512" y="600"/>
              </a:cxn>
              <a:cxn ang="0">
                <a:pos x="432" y="616"/>
              </a:cxn>
              <a:cxn ang="0">
                <a:pos x="408" y="624"/>
              </a:cxn>
              <a:cxn ang="0">
                <a:pos x="400" y="652"/>
              </a:cxn>
              <a:cxn ang="0">
                <a:pos x="364" y="660"/>
              </a:cxn>
              <a:cxn ang="0">
                <a:pos x="340" y="708"/>
              </a:cxn>
              <a:cxn ang="0">
                <a:pos x="344" y="740"/>
              </a:cxn>
              <a:cxn ang="0">
                <a:pos x="352" y="752"/>
              </a:cxn>
              <a:cxn ang="0">
                <a:pos x="340" y="776"/>
              </a:cxn>
              <a:cxn ang="0">
                <a:pos x="332" y="800"/>
              </a:cxn>
              <a:cxn ang="0">
                <a:pos x="356" y="836"/>
              </a:cxn>
              <a:cxn ang="0">
                <a:pos x="360" y="848"/>
              </a:cxn>
              <a:cxn ang="0">
                <a:pos x="372" y="860"/>
              </a:cxn>
              <a:cxn ang="0">
                <a:pos x="344" y="888"/>
              </a:cxn>
              <a:cxn ang="0">
                <a:pos x="404" y="904"/>
              </a:cxn>
              <a:cxn ang="0">
                <a:pos x="460" y="928"/>
              </a:cxn>
              <a:cxn ang="0">
                <a:pos x="556" y="980"/>
              </a:cxn>
              <a:cxn ang="0">
                <a:pos x="676" y="1020"/>
              </a:cxn>
              <a:cxn ang="0">
                <a:pos x="708" y="1048"/>
              </a:cxn>
              <a:cxn ang="0">
                <a:pos x="676" y="1076"/>
              </a:cxn>
              <a:cxn ang="0">
                <a:pos x="588" y="1104"/>
              </a:cxn>
              <a:cxn ang="0">
                <a:pos x="476" y="1156"/>
              </a:cxn>
              <a:cxn ang="0">
                <a:pos x="348" y="1160"/>
              </a:cxn>
              <a:cxn ang="0">
                <a:pos x="280" y="1172"/>
              </a:cxn>
              <a:cxn ang="0">
                <a:pos x="36" y="1216"/>
              </a:cxn>
              <a:cxn ang="0">
                <a:pos x="20" y="1276"/>
              </a:cxn>
              <a:cxn ang="0">
                <a:pos x="4" y="1300"/>
              </a:cxn>
              <a:cxn ang="0">
                <a:pos x="0" y="1312"/>
              </a:cxn>
            </a:cxnLst>
            <a:rect l="0" t="0" r="r" b="b"/>
            <a:pathLst>
              <a:path w="727" h="1312">
                <a:moveTo>
                  <a:pt x="608" y="0"/>
                </a:moveTo>
                <a:cubicBezTo>
                  <a:pt x="616" y="3"/>
                  <a:pt x="644" y="20"/>
                  <a:pt x="624" y="32"/>
                </a:cubicBezTo>
                <a:cubicBezTo>
                  <a:pt x="616" y="37"/>
                  <a:pt x="605" y="35"/>
                  <a:pt x="596" y="36"/>
                </a:cubicBezTo>
                <a:cubicBezTo>
                  <a:pt x="607" y="68"/>
                  <a:pt x="658" y="55"/>
                  <a:pt x="684" y="56"/>
                </a:cubicBezTo>
                <a:cubicBezTo>
                  <a:pt x="703" y="61"/>
                  <a:pt x="709" y="64"/>
                  <a:pt x="720" y="80"/>
                </a:cubicBezTo>
                <a:cubicBezTo>
                  <a:pt x="709" y="112"/>
                  <a:pt x="657" y="110"/>
                  <a:pt x="628" y="116"/>
                </a:cubicBezTo>
                <a:cubicBezTo>
                  <a:pt x="625" y="120"/>
                  <a:pt x="620" y="123"/>
                  <a:pt x="620" y="128"/>
                </a:cubicBezTo>
                <a:cubicBezTo>
                  <a:pt x="620" y="136"/>
                  <a:pt x="628" y="152"/>
                  <a:pt x="628" y="152"/>
                </a:cubicBezTo>
                <a:cubicBezTo>
                  <a:pt x="609" y="158"/>
                  <a:pt x="591" y="162"/>
                  <a:pt x="572" y="168"/>
                </a:cubicBezTo>
                <a:cubicBezTo>
                  <a:pt x="564" y="171"/>
                  <a:pt x="556" y="177"/>
                  <a:pt x="548" y="180"/>
                </a:cubicBezTo>
                <a:cubicBezTo>
                  <a:pt x="533" y="202"/>
                  <a:pt x="546" y="187"/>
                  <a:pt x="560" y="208"/>
                </a:cubicBezTo>
                <a:cubicBezTo>
                  <a:pt x="540" y="239"/>
                  <a:pt x="586" y="237"/>
                  <a:pt x="604" y="240"/>
                </a:cubicBezTo>
                <a:cubicBezTo>
                  <a:pt x="616" y="258"/>
                  <a:pt x="609" y="273"/>
                  <a:pt x="588" y="280"/>
                </a:cubicBezTo>
                <a:cubicBezTo>
                  <a:pt x="605" y="286"/>
                  <a:pt x="621" y="286"/>
                  <a:pt x="636" y="296"/>
                </a:cubicBezTo>
                <a:cubicBezTo>
                  <a:pt x="653" y="322"/>
                  <a:pt x="627" y="322"/>
                  <a:pt x="608" y="328"/>
                </a:cubicBezTo>
                <a:cubicBezTo>
                  <a:pt x="604" y="332"/>
                  <a:pt x="599" y="335"/>
                  <a:pt x="596" y="340"/>
                </a:cubicBezTo>
                <a:cubicBezTo>
                  <a:pt x="592" y="347"/>
                  <a:pt x="588" y="364"/>
                  <a:pt x="588" y="364"/>
                </a:cubicBezTo>
                <a:cubicBezTo>
                  <a:pt x="587" y="393"/>
                  <a:pt x="600" y="428"/>
                  <a:pt x="584" y="452"/>
                </a:cubicBezTo>
                <a:cubicBezTo>
                  <a:pt x="574" y="466"/>
                  <a:pt x="549" y="448"/>
                  <a:pt x="532" y="448"/>
                </a:cubicBezTo>
                <a:cubicBezTo>
                  <a:pt x="501" y="448"/>
                  <a:pt x="471" y="451"/>
                  <a:pt x="440" y="452"/>
                </a:cubicBezTo>
                <a:cubicBezTo>
                  <a:pt x="411" y="462"/>
                  <a:pt x="408" y="493"/>
                  <a:pt x="424" y="524"/>
                </a:cubicBezTo>
                <a:cubicBezTo>
                  <a:pt x="428" y="532"/>
                  <a:pt x="443" y="527"/>
                  <a:pt x="452" y="528"/>
                </a:cubicBezTo>
                <a:cubicBezTo>
                  <a:pt x="453" y="540"/>
                  <a:pt x="452" y="553"/>
                  <a:pt x="456" y="564"/>
                </a:cubicBezTo>
                <a:cubicBezTo>
                  <a:pt x="460" y="576"/>
                  <a:pt x="499" y="596"/>
                  <a:pt x="512" y="600"/>
                </a:cubicBezTo>
                <a:cubicBezTo>
                  <a:pt x="500" y="637"/>
                  <a:pt x="514" y="606"/>
                  <a:pt x="432" y="616"/>
                </a:cubicBezTo>
                <a:cubicBezTo>
                  <a:pt x="424" y="617"/>
                  <a:pt x="408" y="624"/>
                  <a:pt x="408" y="624"/>
                </a:cubicBezTo>
                <a:cubicBezTo>
                  <a:pt x="405" y="633"/>
                  <a:pt x="408" y="646"/>
                  <a:pt x="400" y="652"/>
                </a:cubicBezTo>
                <a:cubicBezTo>
                  <a:pt x="390" y="659"/>
                  <a:pt x="376" y="656"/>
                  <a:pt x="364" y="660"/>
                </a:cubicBezTo>
                <a:cubicBezTo>
                  <a:pt x="359" y="695"/>
                  <a:pt x="356" y="684"/>
                  <a:pt x="340" y="708"/>
                </a:cubicBezTo>
                <a:cubicBezTo>
                  <a:pt x="341" y="719"/>
                  <a:pt x="341" y="730"/>
                  <a:pt x="344" y="740"/>
                </a:cubicBezTo>
                <a:cubicBezTo>
                  <a:pt x="345" y="745"/>
                  <a:pt x="351" y="747"/>
                  <a:pt x="352" y="752"/>
                </a:cubicBezTo>
                <a:cubicBezTo>
                  <a:pt x="353" y="760"/>
                  <a:pt x="343" y="770"/>
                  <a:pt x="340" y="776"/>
                </a:cubicBezTo>
                <a:cubicBezTo>
                  <a:pt x="337" y="784"/>
                  <a:pt x="332" y="800"/>
                  <a:pt x="332" y="800"/>
                </a:cubicBezTo>
                <a:cubicBezTo>
                  <a:pt x="340" y="863"/>
                  <a:pt x="324" y="814"/>
                  <a:pt x="356" y="836"/>
                </a:cubicBezTo>
                <a:cubicBezTo>
                  <a:pt x="360" y="838"/>
                  <a:pt x="358" y="844"/>
                  <a:pt x="360" y="848"/>
                </a:cubicBezTo>
                <a:cubicBezTo>
                  <a:pt x="363" y="853"/>
                  <a:pt x="368" y="856"/>
                  <a:pt x="372" y="860"/>
                </a:cubicBezTo>
                <a:cubicBezTo>
                  <a:pt x="368" y="873"/>
                  <a:pt x="344" y="888"/>
                  <a:pt x="344" y="888"/>
                </a:cubicBezTo>
                <a:cubicBezTo>
                  <a:pt x="363" y="916"/>
                  <a:pt x="343" y="893"/>
                  <a:pt x="404" y="904"/>
                </a:cubicBezTo>
                <a:cubicBezTo>
                  <a:pt x="422" y="907"/>
                  <a:pt x="441" y="923"/>
                  <a:pt x="460" y="928"/>
                </a:cubicBezTo>
                <a:cubicBezTo>
                  <a:pt x="476" y="977"/>
                  <a:pt x="507" y="975"/>
                  <a:pt x="556" y="980"/>
                </a:cubicBezTo>
                <a:cubicBezTo>
                  <a:pt x="596" y="993"/>
                  <a:pt x="640" y="996"/>
                  <a:pt x="676" y="1020"/>
                </a:cubicBezTo>
                <a:cubicBezTo>
                  <a:pt x="685" y="1034"/>
                  <a:pt x="692" y="1043"/>
                  <a:pt x="708" y="1048"/>
                </a:cubicBezTo>
                <a:cubicBezTo>
                  <a:pt x="727" y="1076"/>
                  <a:pt x="705" y="1073"/>
                  <a:pt x="676" y="1076"/>
                </a:cubicBezTo>
                <a:cubicBezTo>
                  <a:pt x="634" y="1104"/>
                  <a:pt x="646" y="1100"/>
                  <a:pt x="588" y="1104"/>
                </a:cubicBezTo>
                <a:cubicBezTo>
                  <a:pt x="549" y="1117"/>
                  <a:pt x="521" y="1153"/>
                  <a:pt x="476" y="1156"/>
                </a:cubicBezTo>
                <a:cubicBezTo>
                  <a:pt x="433" y="1158"/>
                  <a:pt x="391" y="1159"/>
                  <a:pt x="348" y="1160"/>
                </a:cubicBezTo>
                <a:cubicBezTo>
                  <a:pt x="299" y="1170"/>
                  <a:pt x="321" y="1166"/>
                  <a:pt x="280" y="1172"/>
                </a:cubicBezTo>
                <a:cubicBezTo>
                  <a:pt x="203" y="1198"/>
                  <a:pt x="107" y="1168"/>
                  <a:pt x="36" y="1216"/>
                </a:cubicBezTo>
                <a:cubicBezTo>
                  <a:pt x="20" y="1239"/>
                  <a:pt x="30" y="1247"/>
                  <a:pt x="20" y="1276"/>
                </a:cubicBezTo>
                <a:cubicBezTo>
                  <a:pt x="17" y="1285"/>
                  <a:pt x="7" y="1291"/>
                  <a:pt x="4" y="1300"/>
                </a:cubicBezTo>
                <a:cubicBezTo>
                  <a:pt x="3" y="1304"/>
                  <a:pt x="0" y="1312"/>
                  <a:pt x="0" y="1312"/>
                </a:cubicBezTo>
              </a:path>
            </a:pathLst>
          </a:custGeom>
          <a:noFill/>
          <a:ln w="98425" cap="flat" cmpd="sng">
            <a:solidFill>
              <a:srgbClr val="FFFF00"/>
            </a:solidFill>
            <a:prstDash val="solid"/>
            <a:round/>
            <a:headEnd type="none" w="med" len="med"/>
            <a:tailEnd type="none" w="med" len="med"/>
          </a:ln>
          <a:effectLst>
            <a:glow rad="228600">
              <a:schemeClr val="bg1">
                <a:alpha val="40000"/>
              </a:schemeClr>
            </a:glow>
          </a:effectLst>
        </p:spPr>
        <p:txBody>
          <a:bodyPr anchor="ctr" anchorCtr="1"/>
          <a:lstStyle/>
          <a:p>
            <a:pPr>
              <a:defRPr/>
            </a:pPr>
            <a:endParaRPr lang="en-US" dirty="0">
              <a:latin typeface="Arial" pitchFamily="34" charset="0"/>
              <a:cs typeface="Arial" pitchFamily="34" charset="0"/>
            </a:endParaRPr>
          </a:p>
        </p:txBody>
      </p:sp>
      <p:grpSp>
        <p:nvGrpSpPr>
          <p:cNvPr id="5" name="Group 55"/>
          <p:cNvGrpSpPr>
            <a:grpSpLocks/>
          </p:cNvGrpSpPr>
          <p:nvPr/>
        </p:nvGrpSpPr>
        <p:grpSpPr bwMode="auto">
          <a:xfrm>
            <a:off x="4275138" y="3759200"/>
            <a:ext cx="1368425" cy="2127250"/>
            <a:chOff x="4275138" y="3759200"/>
            <a:chExt cx="1368426" cy="2127250"/>
          </a:xfrm>
        </p:grpSpPr>
        <p:sp>
          <p:nvSpPr>
            <p:cNvPr id="37" name="Freeform 43"/>
            <p:cNvSpPr>
              <a:spLocks/>
            </p:cNvSpPr>
            <p:nvPr/>
          </p:nvSpPr>
          <p:spPr bwMode="invGray">
            <a:xfrm>
              <a:off x="4489450" y="3803650"/>
              <a:ext cx="1154114" cy="2082800"/>
            </a:xfrm>
            <a:custGeom>
              <a:avLst/>
              <a:gdLst>
                <a:gd name="T0" fmla="*/ 608 w 727"/>
                <a:gd name="T1" fmla="*/ 0 h 1312"/>
                <a:gd name="T2" fmla="*/ 624 w 727"/>
                <a:gd name="T3" fmla="*/ 32 h 1312"/>
                <a:gd name="T4" fmla="*/ 596 w 727"/>
                <a:gd name="T5" fmla="*/ 36 h 1312"/>
                <a:gd name="T6" fmla="*/ 684 w 727"/>
                <a:gd name="T7" fmla="*/ 56 h 1312"/>
                <a:gd name="T8" fmla="*/ 720 w 727"/>
                <a:gd name="T9" fmla="*/ 80 h 1312"/>
                <a:gd name="T10" fmla="*/ 628 w 727"/>
                <a:gd name="T11" fmla="*/ 116 h 1312"/>
                <a:gd name="T12" fmla="*/ 620 w 727"/>
                <a:gd name="T13" fmla="*/ 128 h 1312"/>
                <a:gd name="T14" fmla="*/ 628 w 727"/>
                <a:gd name="T15" fmla="*/ 152 h 1312"/>
                <a:gd name="T16" fmla="*/ 572 w 727"/>
                <a:gd name="T17" fmla="*/ 168 h 1312"/>
                <a:gd name="T18" fmla="*/ 548 w 727"/>
                <a:gd name="T19" fmla="*/ 180 h 1312"/>
                <a:gd name="T20" fmla="*/ 560 w 727"/>
                <a:gd name="T21" fmla="*/ 208 h 1312"/>
                <a:gd name="T22" fmla="*/ 604 w 727"/>
                <a:gd name="T23" fmla="*/ 240 h 1312"/>
                <a:gd name="T24" fmla="*/ 588 w 727"/>
                <a:gd name="T25" fmla="*/ 280 h 1312"/>
                <a:gd name="T26" fmla="*/ 636 w 727"/>
                <a:gd name="T27" fmla="*/ 296 h 1312"/>
                <a:gd name="T28" fmla="*/ 608 w 727"/>
                <a:gd name="T29" fmla="*/ 328 h 1312"/>
                <a:gd name="T30" fmla="*/ 596 w 727"/>
                <a:gd name="T31" fmla="*/ 340 h 1312"/>
                <a:gd name="T32" fmla="*/ 588 w 727"/>
                <a:gd name="T33" fmla="*/ 364 h 1312"/>
                <a:gd name="T34" fmla="*/ 584 w 727"/>
                <a:gd name="T35" fmla="*/ 452 h 1312"/>
                <a:gd name="T36" fmla="*/ 532 w 727"/>
                <a:gd name="T37" fmla="*/ 448 h 1312"/>
                <a:gd name="T38" fmla="*/ 440 w 727"/>
                <a:gd name="T39" fmla="*/ 452 h 1312"/>
                <a:gd name="T40" fmla="*/ 424 w 727"/>
                <a:gd name="T41" fmla="*/ 524 h 1312"/>
                <a:gd name="T42" fmla="*/ 452 w 727"/>
                <a:gd name="T43" fmla="*/ 528 h 1312"/>
                <a:gd name="T44" fmla="*/ 456 w 727"/>
                <a:gd name="T45" fmla="*/ 564 h 1312"/>
                <a:gd name="T46" fmla="*/ 512 w 727"/>
                <a:gd name="T47" fmla="*/ 600 h 1312"/>
                <a:gd name="T48" fmla="*/ 432 w 727"/>
                <a:gd name="T49" fmla="*/ 616 h 1312"/>
                <a:gd name="T50" fmla="*/ 408 w 727"/>
                <a:gd name="T51" fmla="*/ 624 h 1312"/>
                <a:gd name="T52" fmla="*/ 400 w 727"/>
                <a:gd name="T53" fmla="*/ 652 h 1312"/>
                <a:gd name="T54" fmla="*/ 364 w 727"/>
                <a:gd name="T55" fmla="*/ 660 h 1312"/>
                <a:gd name="T56" fmla="*/ 340 w 727"/>
                <a:gd name="T57" fmla="*/ 708 h 1312"/>
                <a:gd name="T58" fmla="*/ 344 w 727"/>
                <a:gd name="T59" fmla="*/ 740 h 1312"/>
                <a:gd name="T60" fmla="*/ 352 w 727"/>
                <a:gd name="T61" fmla="*/ 752 h 1312"/>
                <a:gd name="T62" fmla="*/ 340 w 727"/>
                <a:gd name="T63" fmla="*/ 776 h 1312"/>
                <a:gd name="T64" fmla="*/ 332 w 727"/>
                <a:gd name="T65" fmla="*/ 800 h 1312"/>
                <a:gd name="T66" fmla="*/ 356 w 727"/>
                <a:gd name="T67" fmla="*/ 836 h 1312"/>
                <a:gd name="T68" fmla="*/ 360 w 727"/>
                <a:gd name="T69" fmla="*/ 848 h 1312"/>
                <a:gd name="T70" fmla="*/ 372 w 727"/>
                <a:gd name="T71" fmla="*/ 860 h 1312"/>
                <a:gd name="T72" fmla="*/ 344 w 727"/>
                <a:gd name="T73" fmla="*/ 888 h 1312"/>
                <a:gd name="T74" fmla="*/ 404 w 727"/>
                <a:gd name="T75" fmla="*/ 904 h 1312"/>
                <a:gd name="T76" fmla="*/ 460 w 727"/>
                <a:gd name="T77" fmla="*/ 928 h 1312"/>
                <a:gd name="T78" fmla="*/ 556 w 727"/>
                <a:gd name="T79" fmla="*/ 980 h 1312"/>
                <a:gd name="T80" fmla="*/ 676 w 727"/>
                <a:gd name="T81" fmla="*/ 1020 h 1312"/>
                <a:gd name="T82" fmla="*/ 708 w 727"/>
                <a:gd name="T83" fmla="*/ 1048 h 1312"/>
                <a:gd name="T84" fmla="*/ 676 w 727"/>
                <a:gd name="T85" fmla="*/ 1076 h 1312"/>
                <a:gd name="T86" fmla="*/ 588 w 727"/>
                <a:gd name="T87" fmla="*/ 1104 h 1312"/>
                <a:gd name="T88" fmla="*/ 476 w 727"/>
                <a:gd name="T89" fmla="*/ 1156 h 1312"/>
                <a:gd name="T90" fmla="*/ 348 w 727"/>
                <a:gd name="T91" fmla="*/ 1160 h 1312"/>
                <a:gd name="T92" fmla="*/ 280 w 727"/>
                <a:gd name="T93" fmla="*/ 1172 h 1312"/>
                <a:gd name="T94" fmla="*/ 36 w 727"/>
                <a:gd name="T95" fmla="*/ 1216 h 1312"/>
                <a:gd name="T96" fmla="*/ 20 w 727"/>
                <a:gd name="T97" fmla="*/ 1276 h 1312"/>
                <a:gd name="T98" fmla="*/ 4 w 727"/>
                <a:gd name="T99" fmla="*/ 1300 h 1312"/>
                <a:gd name="T100" fmla="*/ 0 w 727"/>
                <a:gd name="T101" fmla="*/ 1312 h 131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27"/>
                <a:gd name="T154" fmla="*/ 0 h 1312"/>
                <a:gd name="T155" fmla="*/ 727 w 727"/>
                <a:gd name="T156" fmla="*/ 1312 h 131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27" h="1312">
                  <a:moveTo>
                    <a:pt x="608" y="0"/>
                  </a:moveTo>
                  <a:cubicBezTo>
                    <a:pt x="616" y="3"/>
                    <a:pt x="644" y="20"/>
                    <a:pt x="624" y="32"/>
                  </a:cubicBezTo>
                  <a:cubicBezTo>
                    <a:pt x="616" y="37"/>
                    <a:pt x="605" y="35"/>
                    <a:pt x="596" y="36"/>
                  </a:cubicBezTo>
                  <a:cubicBezTo>
                    <a:pt x="607" y="68"/>
                    <a:pt x="658" y="55"/>
                    <a:pt x="684" y="56"/>
                  </a:cubicBezTo>
                  <a:cubicBezTo>
                    <a:pt x="703" y="61"/>
                    <a:pt x="709" y="64"/>
                    <a:pt x="720" y="80"/>
                  </a:cubicBezTo>
                  <a:cubicBezTo>
                    <a:pt x="709" y="112"/>
                    <a:pt x="657" y="110"/>
                    <a:pt x="628" y="116"/>
                  </a:cubicBezTo>
                  <a:cubicBezTo>
                    <a:pt x="625" y="120"/>
                    <a:pt x="620" y="123"/>
                    <a:pt x="620" y="128"/>
                  </a:cubicBezTo>
                  <a:cubicBezTo>
                    <a:pt x="620" y="136"/>
                    <a:pt x="628" y="152"/>
                    <a:pt x="628" y="152"/>
                  </a:cubicBezTo>
                  <a:cubicBezTo>
                    <a:pt x="609" y="158"/>
                    <a:pt x="591" y="162"/>
                    <a:pt x="572" y="168"/>
                  </a:cubicBezTo>
                  <a:cubicBezTo>
                    <a:pt x="564" y="171"/>
                    <a:pt x="556" y="177"/>
                    <a:pt x="548" y="180"/>
                  </a:cubicBezTo>
                  <a:cubicBezTo>
                    <a:pt x="533" y="202"/>
                    <a:pt x="546" y="187"/>
                    <a:pt x="560" y="208"/>
                  </a:cubicBezTo>
                  <a:cubicBezTo>
                    <a:pt x="540" y="239"/>
                    <a:pt x="586" y="237"/>
                    <a:pt x="604" y="240"/>
                  </a:cubicBezTo>
                  <a:cubicBezTo>
                    <a:pt x="616" y="258"/>
                    <a:pt x="609" y="273"/>
                    <a:pt x="588" y="280"/>
                  </a:cubicBezTo>
                  <a:cubicBezTo>
                    <a:pt x="605" y="286"/>
                    <a:pt x="621" y="286"/>
                    <a:pt x="636" y="296"/>
                  </a:cubicBezTo>
                  <a:cubicBezTo>
                    <a:pt x="653" y="322"/>
                    <a:pt x="627" y="322"/>
                    <a:pt x="608" y="328"/>
                  </a:cubicBezTo>
                  <a:cubicBezTo>
                    <a:pt x="604" y="332"/>
                    <a:pt x="599" y="335"/>
                    <a:pt x="596" y="340"/>
                  </a:cubicBezTo>
                  <a:cubicBezTo>
                    <a:pt x="592" y="347"/>
                    <a:pt x="588" y="364"/>
                    <a:pt x="588" y="364"/>
                  </a:cubicBezTo>
                  <a:cubicBezTo>
                    <a:pt x="587" y="393"/>
                    <a:pt x="600" y="428"/>
                    <a:pt x="584" y="452"/>
                  </a:cubicBezTo>
                  <a:cubicBezTo>
                    <a:pt x="574" y="466"/>
                    <a:pt x="549" y="448"/>
                    <a:pt x="532" y="448"/>
                  </a:cubicBezTo>
                  <a:cubicBezTo>
                    <a:pt x="501" y="448"/>
                    <a:pt x="471" y="451"/>
                    <a:pt x="440" y="452"/>
                  </a:cubicBezTo>
                  <a:cubicBezTo>
                    <a:pt x="411" y="462"/>
                    <a:pt x="408" y="493"/>
                    <a:pt x="424" y="524"/>
                  </a:cubicBezTo>
                  <a:cubicBezTo>
                    <a:pt x="428" y="532"/>
                    <a:pt x="443" y="527"/>
                    <a:pt x="452" y="528"/>
                  </a:cubicBezTo>
                  <a:cubicBezTo>
                    <a:pt x="453" y="540"/>
                    <a:pt x="452" y="553"/>
                    <a:pt x="456" y="564"/>
                  </a:cubicBezTo>
                  <a:cubicBezTo>
                    <a:pt x="460" y="576"/>
                    <a:pt x="499" y="596"/>
                    <a:pt x="512" y="600"/>
                  </a:cubicBezTo>
                  <a:cubicBezTo>
                    <a:pt x="500" y="637"/>
                    <a:pt x="514" y="606"/>
                    <a:pt x="432" y="616"/>
                  </a:cubicBezTo>
                  <a:cubicBezTo>
                    <a:pt x="424" y="617"/>
                    <a:pt x="408" y="624"/>
                    <a:pt x="408" y="624"/>
                  </a:cubicBezTo>
                  <a:cubicBezTo>
                    <a:pt x="405" y="633"/>
                    <a:pt x="408" y="646"/>
                    <a:pt x="400" y="652"/>
                  </a:cubicBezTo>
                  <a:cubicBezTo>
                    <a:pt x="390" y="659"/>
                    <a:pt x="376" y="656"/>
                    <a:pt x="364" y="660"/>
                  </a:cubicBezTo>
                  <a:cubicBezTo>
                    <a:pt x="359" y="695"/>
                    <a:pt x="356" y="684"/>
                    <a:pt x="340" y="708"/>
                  </a:cubicBezTo>
                  <a:cubicBezTo>
                    <a:pt x="341" y="719"/>
                    <a:pt x="341" y="730"/>
                    <a:pt x="344" y="740"/>
                  </a:cubicBezTo>
                  <a:cubicBezTo>
                    <a:pt x="345" y="745"/>
                    <a:pt x="351" y="747"/>
                    <a:pt x="352" y="752"/>
                  </a:cubicBezTo>
                  <a:cubicBezTo>
                    <a:pt x="353" y="760"/>
                    <a:pt x="343" y="770"/>
                    <a:pt x="340" y="776"/>
                  </a:cubicBezTo>
                  <a:cubicBezTo>
                    <a:pt x="337" y="784"/>
                    <a:pt x="332" y="800"/>
                    <a:pt x="332" y="800"/>
                  </a:cubicBezTo>
                  <a:cubicBezTo>
                    <a:pt x="340" y="863"/>
                    <a:pt x="324" y="814"/>
                    <a:pt x="356" y="836"/>
                  </a:cubicBezTo>
                  <a:cubicBezTo>
                    <a:pt x="360" y="838"/>
                    <a:pt x="358" y="844"/>
                    <a:pt x="360" y="848"/>
                  </a:cubicBezTo>
                  <a:cubicBezTo>
                    <a:pt x="363" y="853"/>
                    <a:pt x="368" y="856"/>
                    <a:pt x="372" y="860"/>
                  </a:cubicBezTo>
                  <a:cubicBezTo>
                    <a:pt x="368" y="873"/>
                    <a:pt x="344" y="888"/>
                    <a:pt x="344" y="888"/>
                  </a:cubicBezTo>
                  <a:cubicBezTo>
                    <a:pt x="363" y="916"/>
                    <a:pt x="343" y="893"/>
                    <a:pt x="404" y="904"/>
                  </a:cubicBezTo>
                  <a:cubicBezTo>
                    <a:pt x="422" y="907"/>
                    <a:pt x="441" y="923"/>
                    <a:pt x="460" y="928"/>
                  </a:cubicBezTo>
                  <a:cubicBezTo>
                    <a:pt x="476" y="977"/>
                    <a:pt x="507" y="975"/>
                    <a:pt x="556" y="980"/>
                  </a:cubicBezTo>
                  <a:cubicBezTo>
                    <a:pt x="596" y="993"/>
                    <a:pt x="640" y="996"/>
                    <a:pt x="676" y="1020"/>
                  </a:cubicBezTo>
                  <a:cubicBezTo>
                    <a:pt x="685" y="1034"/>
                    <a:pt x="692" y="1043"/>
                    <a:pt x="708" y="1048"/>
                  </a:cubicBezTo>
                  <a:cubicBezTo>
                    <a:pt x="727" y="1076"/>
                    <a:pt x="705" y="1073"/>
                    <a:pt x="676" y="1076"/>
                  </a:cubicBezTo>
                  <a:cubicBezTo>
                    <a:pt x="634" y="1104"/>
                    <a:pt x="646" y="1100"/>
                    <a:pt x="588" y="1104"/>
                  </a:cubicBezTo>
                  <a:cubicBezTo>
                    <a:pt x="549" y="1117"/>
                    <a:pt x="521" y="1153"/>
                    <a:pt x="476" y="1156"/>
                  </a:cubicBezTo>
                  <a:cubicBezTo>
                    <a:pt x="433" y="1158"/>
                    <a:pt x="391" y="1159"/>
                    <a:pt x="348" y="1160"/>
                  </a:cubicBezTo>
                  <a:cubicBezTo>
                    <a:pt x="299" y="1170"/>
                    <a:pt x="321" y="1166"/>
                    <a:pt x="280" y="1172"/>
                  </a:cubicBezTo>
                  <a:cubicBezTo>
                    <a:pt x="203" y="1198"/>
                    <a:pt x="107" y="1168"/>
                    <a:pt x="36" y="1216"/>
                  </a:cubicBezTo>
                  <a:cubicBezTo>
                    <a:pt x="20" y="1239"/>
                    <a:pt x="30" y="1247"/>
                    <a:pt x="20" y="1276"/>
                  </a:cubicBezTo>
                  <a:cubicBezTo>
                    <a:pt x="17" y="1285"/>
                    <a:pt x="7" y="1291"/>
                    <a:pt x="4" y="1300"/>
                  </a:cubicBezTo>
                  <a:cubicBezTo>
                    <a:pt x="3" y="1304"/>
                    <a:pt x="0" y="1312"/>
                    <a:pt x="0" y="1312"/>
                  </a:cubicBezTo>
                </a:path>
              </a:pathLst>
            </a:custGeom>
            <a:noFill/>
            <a:ln w="28575">
              <a:solidFill>
                <a:srgbClr val="6699FF"/>
              </a:solidFill>
              <a:round/>
              <a:headEnd/>
              <a:tailEnd type="triangle" w="med" len="med"/>
            </a:ln>
            <a:effectLst>
              <a:outerShdw dist="50800" dir="2700000" algn="ctr" rotWithShape="0">
                <a:schemeClr val="bg1"/>
              </a:outerShdw>
            </a:effectLst>
          </p:spPr>
          <p:txBody>
            <a:bodyPr anchor="ctr" anchorCtr="1"/>
            <a:lstStyle/>
            <a:p>
              <a:pPr>
                <a:defRPr/>
              </a:pPr>
              <a:endParaRPr lang="en-US" dirty="0">
                <a:latin typeface="Arial" pitchFamily="34" charset="0"/>
                <a:cs typeface="Arial" pitchFamily="34" charset="0"/>
              </a:endParaRPr>
            </a:p>
          </p:txBody>
        </p:sp>
        <p:sp>
          <p:nvSpPr>
            <p:cNvPr id="38" name="Freeform 42"/>
            <p:cNvSpPr>
              <a:spLocks/>
            </p:cNvSpPr>
            <p:nvPr/>
          </p:nvSpPr>
          <p:spPr bwMode="invGray">
            <a:xfrm>
              <a:off x="4275138" y="3759200"/>
              <a:ext cx="1155701" cy="2076450"/>
            </a:xfrm>
            <a:custGeom>
              <a:avLst/>
              <a:gdLst>
                <a:gd name="T0" fmla="*/ 659 w 728"/>
                <a:gd name="T1" fmla="*/ 0 h 1308"/>
                <a:gd name="T2" fmla="*/ 723 w 728"/>
                <a:gd name="T3" fmla="*/ 8 h 1308"/>
                <a:gd name="T4" fmla="*/ 719 w 728"/>
                <a:gd name="T5" fmla="*/ 24 h 1308"/>
                <a:gd name="T6" fmla="*/ 695 w 728"/>
                <a:gd name="T7" fmla="*/ 32 h 1308"/>
                <a:gd name="T8" fmla="*/ 683 w 728"/>
                <a:gd name="T9" fmla="*/ 44 h 1308"/>
                <a:gd name="T10" fmla="*/ 667 w 728"/>
                <a:gd name="T11" fmla="*/ 48 h 1308"/>
                <a:gd name="T12" fmla="*/ 691 w 728"/>
                <a:gd name="T13" fmla="*/ 60 h 1308"/>
                <a:gd name="T14" fmla="*/ 563 w 728"/>
                <a:gd name="T15" fmla="*/ 100 h 1308"/>
                <a:gd name="T16" fmla="*/ 563 w 728"/>
                <a:gd name="T17" fmla="*/ 128 h 1308"/>
                <a:gd name="T18" fmla="*/ 551 w 728"/>
                <a:gd name="T19" fmla="*/ 168 h 1308"/>
                <a:gd name="T20" fmla="*/ 527 w 728"/>
                <a:gd name="T21" fmla="*/ 172 h 1308"/>
                <a:gd name="T22" fmla="*/ 503 w 728"/>
                <a:gd name="T23" fmla="*/ 188 h 1308"/>
                <a:gd name="T24" fmla="*/ 491 w 728"/>
                <a:gd name="T25" fmla="*/ 196 h 1308"/>
                <a:gd name="T26" fmla="*/ 487 w 728"/>
                <a:gd name="T27" fmla="*/ 208 h 1308"/>
                <a:gd name="T28" fmla="*/ 343 w 728"/>
                <a:gd name="T29" fmla="*/ 220 h 1308"/>
                <a:gd name="T30" fmla="*/ 171 w 728"/>
                <a:gd name="T31" fmla="*/ 260 h 1308"/>
                <a:gd name="T32" fmla="*/ 159 w 728"/>
                <a:gd name="T33" fmla="*/ 292 h 1308"/>
                <a:gd name="T34" fmla="*/ 231 w 728"/>
                <a:gd name="T35" fmla="*/ 296 h 1308"/>
                <a:gd name="T36" fmla="*/ 255 w 728"/>
                <a:gd name="T37" fmla="*/ 304 h 1308"/>
                <a:gd name="T38" fmla="*/ 263 w 728"/>
                <a:gd name="T39" fmla="*/ 328 h 1308"/>
                <a:gd name="T40" fmla="*/ 267 w 728"/>
                <a:gd name="T41" fmla="*/ 340 h 1308"/>
                <a:gd name="T42" fmla="*/ 231 w 728"/>
                <a:gd name="T43" fmla="*/ 356 h 1308"/>
                <a:gd name="T44" fmla="*/ 211 w 728"/>
                <a:gd name="T45" fmla="*/ 400 h 1308"/>
                <a:gd name="T46" fmla="*/ 155 w 728"/>
                <a:gd name="T47" fmla="*/ 424 h 1308"/>
                <a:gd name="T48" fmla="*/ 131 w 728"/>
                <a:gd name="T49" fmla="*/ 456 h 1308"/>
                <a:gd name="T50" fmla="*/ 111 w 728"/>
                <a:gd name="T51" fmla="*/ 532 h 1308"/>
                <a:gd name="T52" fmla="*/ 123 w 728"/>
                <a:gd name="T53" fmla="*/ 652 h 1308"/>
                <a:gd name="T54" fmla="*/ 99 w 728"/>
                <a:gd name="T55" fmla="*/ 684 h 1308"/>
                <a:gd name="T56" fmla="*/ 155 w 728"/>
                <a:gd name="T57" fmla="*/ 708 h 1308"/>
                <a:gd name="T58" fmla="*/ 143 w 728"/>
                <a:gd name="T59" fmla="*/ 756 h 1308"/>
                <a:gd name="T60" fmla="*/ 155 w 728"/>
                <a:gd name="T61" fmla="*/ 760 h 1308"/>
                <a:gd name="T62" fmla="*/ 199 w 728"/>
                <a:gd name="T63" fmla="*/ 776 h 1308"/>
                <a:gd name="T64" fmla="*/ 135 w 728"/>
                <a:gd name="T65" fmla="*/ 796 h 1308"/>
                <a:gd name="T66" fmla="*/ 195 w 728"/>
                <a:gd name="T67" fmla="*/ 820 h 1308"/>
                <a:gd name="T68" fmla="*/ 171 w 728"/>
                <a:gd name="T69" fmla="*/ 852 h 1308"/>
                <a:gd name="T70" fmla="*/ 219 w 728"/>
                <a:gd name="T71" fmla="*/ 872 h 1308"/>
                <a:gd name="T72" fmla="*/ 223 w 728"/>
                <a:gd name="T73" fmla="*/ 884 h 1308"/>
                <a:gd name="T74" fmla="*/ 235 w 728"/>
                <a:gd name="T75" fmla="*/ 892 h 1308"/>
                <a:gd name="T76" fmla="*/ 243 w 728"/>
                <a:gd name="T77" fmla="*/ 932 h 1308"/>
                <a:gd name="T78" fmla="*/ 191 w 728"/>
                <a:gd name="T79" fmla="*/ 956 h 1308"/>
                <a:gd name="T80" fmla="*/ 199 w 728"/>
                <a:gd name="T81" fmla="*/ 992 h 1308"/>
                <a:gd name="T82" fmla="*/ 111 w 728"/>
                <a:gd name="T83" fmla="*/ 1016 h 1308"/>
                <a:gd name="T84" fmla="*/ 147 w 728"/>
                <a:gd name="T85" fmla="*/ 1040 h 1308"/>
                <a:gd name="T86" fmla="*/ 91 w 728"/>
                <a:gd name="T87" fmla="*/ 1084 h 1308"/>
                <a:gd name="T88" fmla="*/ 67 w 728"/>
                <a:gd name="T89" fmla="*/ 1092 h 1308"/>
                <a:gd name="T90" fmla="*/ 55 w 728"/>
                <a:gd name="T91" fmla="*/ 1116 h 1308"/>
                <a:gd name="T92" fmla="*/ 19 w 728"/>
                <a:gd name="T93" fmla="*/ 1148 h 1308"/>
                <a:gd name="T94" fmla="*/ 3 w 728"/>
                <a:gd name="T95" fmla="*/ 1172 h 1308"/>
                <a:gd name="T96" fmla="*/ 15 w 728"/>
                <a:gd name="T97" fmla="*/ 1180 h 1308"/>
                <a:gd name="T98" fmla="*/ 39 w 728"/>
                <a:gd name="T99" fmla="*/ 1188 h 1308"/>
                <a:gd name="T100" fmla="*/ 119 w 728"/>
                <a:gd name="T101" fmla="*/ 1224 h 1308"/>
                <a:gd name="T102" fmla="*/ 111 w 728"/>
                <a:gd name="T103" fmla="*/ 1308 h 130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28"/>
                <a:gd name="T157" fmla="*/ 0 h 1308"/>
                <a:gd name="T158" fmla="*/ 728 w 728"/>
                <a:gd name="T159" fmla="*/ 1308 h 130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28" h="1308">
                  <a:moveTo>
                    <a:pt x="659" y="0"/>
                  </a:moveTo>
                  <a:cubicBezTo>
                    <a:pt x="679" y="7"/>
                    <a:pt x="703" y="0"/>
                    <a:pt x="723" y="8"/>
                  </a:cubicBezTo>
                  <a:cubicBezTo>
                    <a:pt x="728" y="10"/>
                    <a:pt x="723" y="20"/>
                    <a:pt x="719" y="24"/>
                  </a:cubicBezTo>
                  <a:cubicBezTo>
                    <a:pt x="713" y="29"/>
                    <a:pt x="695" y="32"/>
                    <a:pt x="695" y="32"/>
                  </a:cubicBezTo>
                  <a:cubicBezTo>
                    <a:pt x="691" y="36"/>
                    <a:pt x="688" y="41"/>
                    <a:pt x="683" y="44"/>
                  </a:cubicBezTo>
                  <a:cubicBezTo>
                    <a:pt x="678" y="47"/>
                    <a:pt x="669" y="43"/>
                    <a:pt x="667" y="48"/>
                  </a:cubicBezTo>
                  <a:cubicBezTo>
                    <a:pt x="665" y="53"/>
                    <a:pt x="689" y="59"/>
                    <a:pt x="691" y="60"/>
                  </a:cubicBezTo>
                  <a:cubicBezTo>
                    <a:pt x="680" y="106"/>
                    <a:pt x="597" y="98"/>
                    <a:pt x="563" y="100"/>
                  </a:cubicBezTo>
                  <a:cubicBezTo>
                    <a:pt x="543" y="107"/>
                    <a:pt x="554" y="114"/>
                    <a:pt x="563" y="128"/>
                  </a:cubicBezTo>
                  <a:cubicBezTo>
                    <a:pt x="533" y="138"/>
                    <a:pt x="575" y="144"/>
                    <a:pt x="551" y="168"/>
                  </a:cubicBezTo>
                  <a:cubicBezTo>
                    <a:pt x="545" y="174"/>
                    <a:pt x="535" y="171"/>
                    <a:pt x="527" y="172"/>
                  </a:cubicBezTo>
                  <a:cubicBezTo>
                    <a:pt x="519" y="177"/>
                    <a:pt x="511" y="183"/>
                    <a:pt x="503" y="188"/>
                  </a:cubicBezTo>
                  <a:cubicBezTo>
                    <a:pt x="499" y="191"/>
                    <a:pt x="491" y="196"/>
                    <a:pt x="491" y="196"/>
                  </a:cubicBezTo>
                  <a:cubicBezTo>
                    <a:pt x="490" y="200"/>
                    <a:pt x="491" y="207"/>
                    <a:pt x="487" y="208"/>
                  </a:cubicBezTo>
                  <a:cubicBezTo>
                    <a:pt x="462" y="214"/>
                    <a:pt x="370" y="218"/>
                    <a:pt x="343" y="220"/>
                  </a:cubicBezTo>
                  <a:cubicBezTo>
                    <a:pt x="330" y="260"/>
                    <a:pt x="196" y="259"/>
                    <a:pt x="171" y="260"/>
                  </a:cubicBezTo>
                  <a:cubicBezTo>
                    <a:pt x="166" y="262"/>
                    <a:pt x="138" y="286"/>
                    <a:pt x="159" y="292"/>
                  </a:cubicBezTo>
                  <a:cubicBezTo>
                    <a:pt x="182" y="298"/>
                    <a:pt x="207" y="295"/>
                    <a:pt x="231" y="296"/>
                  </a:cubicBezTo>
                  <a:cubicBezTo>
                    <a:pt x="239" y="299"/>
                    <a:pt x="252" y="296"/>
                    <a:pt x="255" y="304"/>
                  </a:cubicBezTo>
                  <a:cubicBezTo>
                    <a:pt x="258" y="312"/>
                    <a:pt x="260" y="320"/>
                    <a:pt x="263" y="328"/>
                  </a:cubicBezTo>
                  <a:cubicBezTo>
                    <a:pt x="264" y="332"/>
                    <a:pt x="267" y="340"/>
                    <a:pt x="267" y="340"/>
                  </a:cubicBezTo>
                  <a:cubicBezTo>
                    <a:pt x="254" y="344"/>
                    <a:pt x="244" y="352"/>
                    <a:pt x="231" y="356"/>
                  </a:cubicBezTo>
                  <a:cubicBezTo>
                    <a:pt x="222" y="370"/>
                    <a:pt x="224" y="389"/>
                    <a:pt x="211" y="400"/>
                  </a:cubicBezTo>
                  <a:cubicBezTo>
                    <a:pt x="191" y="418"/>
                    <a:pt x="179" y="416"/>
                    <a:pt x="155" y="424"/>
                  </a:cubicBezTo>
                  <a:cubicBezTo>
                    <a:pt x="150" y="440"/>
                    <a:pt x="138" y="441"/>
                    <a:pt x="131" y="456"/>
                  </a:cubicBezTo>
                  <a:cubicBezTo>
                    <a:pt x="120" y="481"/>
                    <a:pt x="117" y="506"/>
                    <a:pt x="111" y="532"/>
                  </a:cubicBezTo>
                  <a:cubicBezTo>
                    <a:pt x="117" y="572"/>
                    <a:pt x="110" y="614"/>
                    <a:pt x="123" y="652"/>
                  </a:cubicBezTo>
                  <a:cubicBezTo>
                    <a:pt x="118" y="667"/>
                    <a:pt x="108" y="671"/>
                    <a:pt x="99" y="684"/>
                  </a:cubicBezTo>
                  <a:cubicBezTo>
                    <a:pt x="107" y="714"/>
                    <a:pt x="129" y="699"/>
                    <a:pt x="155" y="708"/>
                  </a:cubicBezTo>
                  <a:cubicBezTo>
                    <a:pt x="142" y="721"/>
                    <a:pt x="131" y="735"/>
                    <a:pt x="143" y="756"/>
                  </a:cubicBezTo>
                  <a:cubicBezTo>
                    <a:pt x="145" y="760"/>
                    <a:pt x="151" y="759"/>
                    <a:pt x="155" y="760"/>
                  </a:cubicBezTo>
                  <a:cubicBezTo>
                    <a:pt x="173" y="765"/>
                    <a:pt x="183" y="766"/>
                    <a:pt x="199" y="776"/>
                  </a:cubicBezTo>
                  <a:cubicBezTo>
                    <a:pt x="190" y="802"/>
                    <a:pt x="161" y="794"/>
                    <a:pt x="135" y="796"/>
                  </a:cubicBezTo>
                  <a:cubicBezTo>
                    <a:pt x="157" y="811"/>
                    <a:pt x="186" y="793"/>
                    <a:pt x="195" y="820"/>
                  </a:cubicBezTo>
                  <a:cubicBezTo>
                    <a:pt x="184" y="823"/>
                    <a:pt x="149" y="830"/>
                    <a:pt x="171" y="852"/>
                  </a:cubicBezTo>
                  <a:cubicBezTo>
                    <a:pt x="178" y="859"/>
                    <a:pt x="208" y="864"/>
                    <a:pt x="219" y="872"/>
                  </a:cubicBezTo>
                  <a:cubicBezTo>
                    <a:pt x="220" y="876"/>
                    <a:pt x="220" y="881"/>
                    <a:pt x="223" y="884"/>
                  </a:cubicBezTo>
                  <a:cubicBezTo>
                    <a:pt x="226" y="888"/>
                    <a:pt x="233" y="888"/>
                    <a:pt x="235" y="892"/>
                  </a:cubicBezTo>
                  <a:cubicBezTo>
                    <a:pt x="241" y="904"/>
                    <a:pt x="239" y="919"/>
                    <a:pt x="243" y="932"/>
                  </a:cubicBezTo>
                  <a:cubicBezTo>
                    <a:pt x="234" y="958"/>
                    <a:pt x="218" y="953"/>
                    <a:pt x="191" y="956"/>
                  </a:cubicBezTo>
                  <a:cubicBezTo>
                    <a:pt x="180" y="973"/>
                    <a:pt x="182" y="981"/>
                    <a:pt x="199" y="992"/>
                  </a:cubicBezTo>
                  <a:cubicBezTo>
                    <a:pt x="170" y="1011"/>
                    <a:pt x="132" y="985"/>
                    <a:pt x="111" y="1016"/>
                  </a:cubicBezTo>
                  <a:cubicBezTo>
                    <a:pt x="126" y="1026"/>
                    <a:pt x="137" y="1025"/>
                    <a:pt x="147" y="1040"/>
                  </a:cubicBezTo>
                  <a:cubicBezTo>
                    <a:pt x="140" y="1081"/>
                    <a:pt x="131" y="1079"/>
                    <a:pt x="91" y="1084"/>
                  </a:cubicBezTo>
                  <a:cubicBezTo>
                    <a:pt x="83" y="1087"/>
                    <a:pt x="75" y="1089"/>
                    <a:pt x="67" y="1092"/>
                  </a:cubicBezTo>
                  <a:cubicBezTo>
                    <a:pt x="59" y="1095"/>
                    <a:pt x="61" y="1109"/>
                    <a:pt x="55" y="1116"/>
                  </a:cubicBezTo>
                  <a:cubicBezTo>
                    <a:pt x="35" y="1138"/>
                    <a:pt x="37" y="1136"/>
                    <a:pt x="19" y="1148"/>
                  </a:cubicBezTo>
                  <a:cubicBezTo>
                    <a:pt x="14" y="1156"/>
                    <a:pt x="8" y="1164"/>
                    <a:pt x="3" y="1172"/>
                  </a:cubicBezTo>
                  <a:cubicBezTo>
                    <a:pt x="0" y="1176"/>
                    <a:pt x="11" y="1178"/>
                    <a:pt x="15" y="1180"/>
                  </a:cubicBezTo>
                  <a:cubicBezTo>
                    <a:pt x="23" y="1183"/>
                    <a:pt x="31" y="1185"/>
                    <a:pt x="39" y="1188"/>
                  </a:cubicBezTo>
                  <a:cubicBezTo>
                    <a:pt x="67" y="1197"/>
                    <a:pt x="94" y="1207"/>
                    <a:pt x="119" y="1224"/>
                  </a:cubicBezTo>
                  <a:cubicBezTo>
                    <a:pt x="119" y="1229"/>
                    <a:pt x="111" y="1286"/>
                    <a:pt x="111" y="1308"/>
                  </a:cubicBezTo>
                </a:path>
              </a:pathLst>
            </a:custGeom>
            <a:noFill/>
            <a:ln w="28575">
              <a:solidFill>
                <a:srgbClr val="6699FF"/>
              </a:solidFill>
              <a:round/>
              <a:headEnd/>
              <a:tailEnd type="triangle" w="med" len="med"/>
            </a:ln>
            <a:effectLst>
              <a:outerShdw dist="50800" dir="2700000" algn="ctr" rotWithShape="0">
                <a:schemeClr val="bg1"/>
              </a:outerShdw>
            </a:effectLst>
          </p:spPr>
          <p:txBody>
            <a:bodyPr anchor="ctr" anchorCtr="1"/>
            <a:lstStyle/>
            <a:p>
              <a:pPr>
                <a:defRPr/>
              </a:pPr>
              <a:endParaRPr lang="en-US" dirty="0">
                <a:latin typeface="Arial" pitchFamily="34" charset="0"/>
                <a:cs typeface="Arial" pitchFamily="34" charset="0"/>
              </a:endParaRPr>
            </a:p>
          </p:txBody>
        </p:sp>
        <p:sp>
          <p:nvSpPr>
            <p:cNvPr id="39" name="Freeform 44"/>
            <p:cNvSpPr>
              <a:spLocks/>
            </p:cNvSpPr>
            <p:nvPr/>
          </p:nvSpPr>
          <p:spPr bwMode="invGray">
            <a:xfrm>
              <a:off x="4456113" y="3797300"/>
              <a:ext cx="788988" cy="412750"/>
            </a:xfrm>
            <a:custGeom>
              <a:avLst/>
              <a:gdLst>
                <a:gd name="T0" fmla="*/ 497 w 497"/>
                <a:gd name="T1" fmla="*/ 0 h 260"/>
                <a:gd name="T2" fmla="*/ 393 w 497"/>
                <a:gd name="T3" fmla="*/ 24 h 260"/>
                <a:gd name="T4" fmla="*/ 257 w 497"/>
                <a:gd name="T5" fmla="*/ 80 h 260"/>
                <a:gd name="T6" fmla="*/ 197 w 497"/>
                <a:gd name="T7" fmla="*/ 92 h 260"/>
                <a:gd name="T8" fmla="*/ 173 w 497"/>
                <a:gd name="T9" fmla="*/ 100 h 260"/>
                <a:gd name="T10" fmla="*/ 153 w 497"/>
                <a:gd name="T11" fmla="*/ 104 h 260"/>
                <a:gd name="T12" fmla="*/ 129 w 497"/>
                <a:gd name="T13" fmla="*/ 112 h 260"/>
                <a:gd name="T14" fmla="*/ 81 w 497"/>
                <a:gd name="T15" fmla="*/ 148 h 260"/>
                <a:gd name="T16" fmla="*/ 25 w 497"/>
                <a:gd name="T17" fmla="*/ 156 h 260"/>
                <a:gd name="T18" fmla="*/ 21 w 497"/>
                <a:gd name="T19" fmla="*/ 180 h 260"/>
                <a:gd name="T20" fmla="*/ 13 w 497"/>
                <a:gd name="T21" fmla="*/ 196 h 260"/>
                <a:gd name="T22" fmla="*/ 25 w 497"/>
                <a:gd name="T23" fmla="*/ 220 h 260"/>
                <a:gd name="T24" fmla="*/ 45 w 497"/>
                <a:gd name="T25" fmla="*/ 260 h 2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7"/>
                <a:gd name="T40" fmla="*/ 0 h 260"/>
                <a:gd name="T41" fmla="*/ 497 w 497"/>
                <a:gd name="T42" fmla="*/ 260 h 2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7" h="260">
                  <a:moveTo>
                    <a:pt x="497" y="0"/>
                  </a:moveTo>
                  <a:cubicBezTo>
                    <a:pt x="465" y="21"/>
                    <a:pt x="426" y="2"/>
                    <a:pt x="393" y="24"/>
                  </a:cubicBezTo>
                  <a:cubicBezTo>
                    <a:pt x="359" y="75"/>
                    <a:pt x="314" y="69"/>
                    <a:pt x="257" y="80"/>
                  </a:cubicBezTo>
                  <a:cubicBezTo>
                    <a:pt x="180" y="95"/>
                    <a:pt x="267" y="82"/>
                    <a:pt x="197" y="92"/>
                  </a:cubicBezTo>
                  <a:cubicBezTo>
                    <a:pt x="189" y="95"/>
                    <a:pt x="181" y="98"/>
                    <a:pt x="173" y="100"/>
                  </a:cubicBezTo>
                  <a:cubicBezTo>
                    <a:pt x="166" y="101"/>
                    <a:pt x="160" y="102"/>
                    <a:pt x="153" y="104"/>
                  </a:cubicBezTo>
                  <a:cubicBezTo>
                    <a:pt x="145" y="106"/>
                    <a:pt x="129" y="112"/>
                    <a:pt x="129" y="112"/>
                  </a:cubicBezTo>
                  <a:cubicBezTo>
                    <a:pt x="115" y="126"/>
                    <a:pt x="98" y="137"/>
                    <a:pt x="81" y="148"/>
                  </a:cubicBezTo>
                  <a:cubicBezTo>
                    <a:pt x="65" y="158"/>
                    <a:pt x="25" y="156"/>
                    <a:pt x="25" y="156"/>
                  </a:cubicBezTo>
                  <a:cubicBezTo>
                    <a:pt x="11" y="165"/>
                    <a:pt x="0" y="173"/>
                    <a:pt x="21" y="180"/>
                  </a:cubicBezTo>
                  <a:cubicBezTo>
                    <a:pt x="22" y="184"/>
                    <a:pt x="33" y="203"/>
                    <a:pt x="13" y="196"/>
                  </a:cubicBezTo>
                  <a:cubicBezTo>
                    <a:pt x="14" y="203"/>
                    <a:pt x="20" y="209"/>
                    <a:pt x="25" y="220"/>
                  </a:cubicBezTo>
                  <a:cubicBezTo>
                    <a:pt x="31" y="229"/>
                    <a:pt x="45" y="250"/>
                    <a:pt x="45" y="260"/>
                  </a:cubicBezTo>
                </a:path>
              </a:pathLst>
            </a:custGeom>
            <a:noFill/>
            <a:ln w="28575">
              <a:solidFill>
                <a:srgbClr val="6699FF"/>
              </a:solidFill>
              <a:round/>
              <a:headEnd/>
              <a:tailEnd/>
            </a:ln>
            <a:effectLst>
              <a:outerShdw dist="50800" dir="2700000" algn="ctr" rotWithShape="0">
                <a:schemeClr val="bg1"/>
              </a:outerShdw>
            </a:effectLst>
          </p:spPr>
          <p:txBody>
            <a:bodyPr anchor="ctr" anchorCtr="1"/>
            <a:lstStyle/>
            <a:p>
              <a:pPr>
                <a:defRPr/>
              </a:pPr>
              <a:endParaRPr lang="en-US" dirty="0">
                <a:latin typeface="Arial" pitchFamily="34" charset="0"/>
                <a:cs typeface="Arial" pitchFamily="34" charset="0"/>
              </a:endParaRPr>
            </a:p>
          </p:txBody>
        </p:sp>
      </p:grpSp>
      <p:grpSp>
        <p:nvGrpSpPr>
          <p:cNvPr id="6" name="Group 57"/>
          <p:cNvGrpSpPr>
            <a:grpSpLocks/>
          </p:cNvGrpSpPr>
          <p:nvPr/>
        </p:nvGrpSpPr>
        <p:grpSpPr bwMode="auto">
          <a:xfrm>
            <a:off x="3943350" y="3316288"/>
            <a:ext cx="2724150" cy="2840037"/>
            <a:chOff x="3943350" y="3316288"/>
            <a:chExt cx="2724150" cy="2840037"/>
          </a:xfrm>
        </p:grpSpPr>
        <p:sp>
          <p:nvSpPr>
            <p:cNvPr id="32" name="Freeform 9"/>
            <p:cNvSpPr>
              <a:spLocks/>
            </p:cNvSpPr>
            <p:nvPr/>
          </p:nvSpPr>
          <p:spPr bwMode="invGray">
            <a:xfrm>
              <a:off x="4185106" y="3505722"/>
              <a:ext cx="2482394" cy="2650603"/>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120 w 1472"/>
                <a:gd name="connsiteY9" fmla="*/ 1443 h 1470"/>
                <a:gd name="connsiteX10" fmla="*/ 0 w 1472"/>
                <a:gd name="connsiteY10" fmla="*/ 1470 h 1470"/>
                <a:gd name="connsiteX0" fmla="*/ 560 w 1352"/>
                <a:gd name="connsiteY0" fmla="*/ 0 h 1547"/>
                <a:gd name="connsiteX1" fmla="*/ 752 w 1352"/>
                <a:gd name="connsiteY1" fmla="*/ 96 h 1547"/>
                <a:gd name="connsiteX2" fmla="*/ 800 w 1352"/>
                <a:gd name="connsiteY2" fmla="*/ 288 h 1547"/>
                <a:gd name="connsiteX3" fmla="*/ 848 w 1352"/>
                <a:gd name="connsiteY3" fmla="*/ 384 h 1547"/>
                <a:gd name="connsiteX4" fmla="*/ 1040 w 1352"/>
                <a:gd name="connsiteY4" fmla="*/ 528 h 1547"/>
                <a:gd name="connsiteX5" fmla="*/ 1136 w 1352"/>
                <a:gd name="connsiteY5" fmla="*/ 672 h 1547"/>
                <a:gd name="connsiteX6" fmla="*/ 1328 w 1352"/>
                <a:gd name="connsiteY6" fmla="*/ 864 h 1547"/>
                <a:gd name="connsiteX7" fmla="*/ 1280 w 1352"/>
                <a:gd name="connsiteY7" fmla="*/ 1104 h 1547"/>
                <a:gd name="connsiteX8" fmla="*/ 1040 w 1352"/>
                <a:gd name="connsiteY8" fmla="*/ 1200 h 1547"/>
                <a:gd name="connsiteX9" fmla="*/ 0 w 1352"/>
                <a:gd name="connsiteY9" fmla="*/ 1443 h 1547"/>
                <a:gd name="connsiteX10" fmla="*/ 63 w 1352"/>
                <a:gd name="connsiteY10" fmla="*/ 1547 h 1547"/>
                <a:gd name="connsiteX0" fmla="*/ 793 w 1585"/>
                <a:gd name="connsiteY0" fmla="*/ 0 h 1670"/>
                <a:gd name="connsiteX1" fmla="*/ 985 w 1585"/>
                <a:gd name="connsiteY1" fmla="*/ 96 h 1670"/>
                <a:gd name="connsiteX2" fmla="*/ 1033 w 1585"/>
                <a:gd name="connsiteY2" fmla="*/ 288 h 1670"/>
                <a:gd name="connsiteX3" fmla="*/ 1081 w 1585"/>
                <a:gd name="connsiteY3" fmla="*/ 384 h 1670"/>
                <a:gd name="connsiteX4" fmla="*/ 1273 w 1585"/>
                <a:gd name="connsiteY4" fmla="*/ 528 h 1670"/>
                <a:gd name="connsiteX5" fmla="*/ 1369 w 1585"/>
                <a:gd name="connsiteY5" fmla="*/ 672 h 1670"/>
                <a:gd name="connsiteX6" fmla="*/ 1561 w 1585"/>
                <a:gd name="connsiteY6" fmla="*/ 864 h 1670"/>
                <a:gd name="connsiteX7" fmla="*/ 1513 w 1585"/>
                <a:gd name="connsiteY7" fmla="*/ 1104 h 1670"/>
                <a:gd name="connsiteX8" fmla="*/ 1273 w 1585"/>
                <a:gd name="connsiteY8" fmla="*/ 1200 h 1670"/>
                <a:gd name="connsiteX9" fmla="*/ 233 w 1585"/>
                <a:gd name="connsiteY9" fmla="*/ 1443 h 1670"/>
                <a:gd name="connsiteX10" fmla="*/ 21 w 1585"/>
                <a:gd name="connsiteY10" fmla="*/ 1670 h 1670"/>
                <a:gd name="connsiteX0" fmla="*/ 772 w 1564"/>
                <a:gd name="connsiteY0" fmla="*/ 0 h 1670"/>
                <a:gd name="connsiteX1" fmla="*/ 964 w 1564"/>
                <a:gd name="connsiteY1" fmla="*/ 96 h 1670"/>
                <a:gd name="connsiteX2" fmla="*/ 1012 w 1564"/>
                <a:gd name="connsiteY2" fmla="*/ 288 h 1670"/>
                <a:gd name="connsiteX3" fmla="*/ 1060 w 1564"/>
                <a:gd name="connsiteY3" fmla="*/ 384 h 1670"/>
                <a:gd name="connsiteX4" fmla="*/ 1252 w 1564"/>
                <a:gd name="connsiteY4" fmla="*/ 528 h 1670"/>
                <a:gd name="connsiteX5" fmla="*/ 1348 w 1564"/>
                <a:gd name="connsiteY5" fmla="*/ 672 h 1670"/>
                <a:gd name="connsiteX6" fmla="*/ 1540 w 1564"/>
                <a:gd name="connsiteY6" fmla="*/ 864 h 1670"/>
                <a:gd name="connsiteX7" fmla="*/ 1492 w 1564"/>
                <a:gd name="connsiteY7" fmla="*/ 1104 h 1670"/>
                <a:gd name="connsiteX8" fmla="*/ 1252 w 1564"/>
                <a:gd name="connsiteY8" fmla="*/ 1200 h 1670"/>
                <a:gd name="connsiteX9" fmla="*/ 212 w 1564"/>
                <a:gd name="connsiteY9" fmla="*/ 1443 h 1670"/>
                <a:gd name="connsiteX10" fmla="*/ 278 w 1564"/>
                <a:gd name="connsiteY10" fmla="*/ 1600 h 1670"/>
                <a:gd name="connsiteX11" fmla="*/ 0 w 1564"/>
                <a:gd name="connsiteY11" fmla="*/ 1670 h 1670"/>
                <a:gd name="connsiteX0" fmla="*/ 772 w 1564"/>
                <a:gd name="connsiteY0" fmla="*/ 0 h 1670"/>
                <a:gd name="connsiteX1" fmla="*/ 964 w 1564"/>
                <a:gd name="connsiteY1" fmla="*/ 96 h 1670"/>
                <a:gd name="connsiteX2" fmla="*/ 1012 w 1564"/>
                <a:gd name="connsiteY2" fmla="*/ 288 h 1670"/>
                <a:gd name="connsiteX3" fmla="*/ 1060 w 1564"/>
                <a:gd name="connsiteY3" fmla="*/ 384 h 1670"/>
                <a:gd name="connsiteX4" fmla="*/ 1252 w 1564"/>
                <a:gd name="connsiteY4" fmla="*/ 528 h 1670"/>
                <a:gd name="connsiteX5" fmla="*/ 1348 w 1564"/>
                <a:gd name="connsiteY5" fmla="*/ 672 h 1670"/>
                <a:gd name="connsiteX6" fmla="*/ 1540 w 1564"/>
                <a:gd name="connsiteY6" fmla="*/ 864 h 1670"/>
                <a:gd name="connsiteX7" fmla="*/ 1492 w 1564"/>
                <a:gd name="connsiteY7" fmla="*/ 1104 h 1670"/>
                <a:gd name="connsiteX8" fmla="*/ 1252 w 1564"/>
                <a:gd name="connsiteY8" fmla="*/ 1200 h 1670"/>
                <a:gd name="connsiteX9" fmla="*/ 212 w 1564"/>
                <a:gd name="connsiteY9" fmla="*/ 1443 h 1670"/>
                <a:gd name="connsiteX10" fmla="*/ 278 w 1564"/>
                <a:gd name="connsiteY10" fmla="*/ 1600 h 1670"/>
                <a:gd name="connsiteX11" fmla="*/ 0 w 1564"/>
                <a:gd name="connsiteY11" fmla="*/ 1670 h 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4" h="1670">
                  <a:moveTo>
                    <a:pt x="772" y="0"/>
                  </a:moveTo>
                  <a:cubicBezTo>
                    <a:pt x="802" y="20"/>
                    <a:pt x="924" y="48"/>
                    <a:pt x="964" y="96"/>
                  </a:cubicBezTo>
                  <a:cubicBezTo>
                    <a:pt x="1004" y="144"/>
                    <a:pt x="996" y="240"/>
                    <a:pt x="1012" y="288"/>
                  </a:cubicBezTo>
                  <a:cubicBezTo>
                    <a:pt x="1028" y="336"/>
                    <a:pt x="1020" y="344"/>
                    <a:pt x="1060" y="384"/>
                  </a:cubicBezTo>
                  <a:cubicBezTo>
                    <a:pt x="1100" y="424"/>
                    <a:pt x="1204" y="480"/>
                    <a:pt x="1252" y="528"/>
                  </a:cubicBezTo>
                  <a:cubicBezTo>
                    <a:pt x="1300" y="576"/>
                    <a:pt x="1300" y="616"/>
                    <a:pt x="1348" y="672"/>
                  </a:cubicBezTo>
                  <a:cubicBezTo>
                    <a:pt x="1396" y="728"/>
                    <a:pt x="1516" y="792"/>
                    <a:pt x="1540" y="864"/>
                  </a:cubicBezTo>
                  <a:cubicBezTo>
                    <a:pt x="1564" y="936"/>
                    <a:pt x="1540" y="1048"/>
                    <a:pt x="1492" y="1104"/>
                  </a:cubicBezTo>
                  <a:cubicBezTo>
                    <a:pt x="1444" y="1160"/>
                    <a:pt x="1465" y="1144"/>
                    <a:pt x="1252" y="1200"/>
                  </a:cubicBezTo>
                  <a:cubicBezTo>
                    <a:pt x="1039" y="1256"/>
                    <a:pt x="374" y="1376"/>
                    <a:pt x="212" y="1443"/>
                  </a:cubicBezTo>
                  <a:cubicBezTo>
                    <a:pt x="255" y="1552"/>
                    <a:pt x="313" y="1562"/>
                    <a:pt x="278" y="1600"/>
                  </a:cubicBezTo>
                  <a:cubicBezTo>
                    <a:pt x="243" y="1638"/>
                    <a:pt x="22" y="1648"/>
                    <a:pt x="0" y="1670"/>
                  </a:cubicBezTo>
                </a:path>
              </a:pathLst>
            </a:custGeom>
            <a:noFill/>
            <a:ln w="28575" cap="flat" cmpd="sng">
              <a:solidFill>
                <a:schemeClr val="folHlink"/>
              </a:solidFill>
              <a:prstDash val="solid"/>
              <a:round/>
              <a:headEnd type="none" w="med" len="med"/>
              <a:tailEnd type="none" w="med" len="med"/>
            </a:ln>
            <a:effectLst>
              <a:glow rad="139700">
                <a:schemeClr val="accent4">
                  <a:satMod val="175000"/>
                  <a:alpha val="40000"/>
                </a:schemeClr>
              </a:glow>
              <a:outerShdw blurRad="50800" dist="50800" dir="5400000" algn="ctr" rotWithShape="0">
                <a:schemeClr val="bg1"/>
              </a:outerShdw>
            </a:effectLst>
          </p:spPr>
          <p:txBody>
            <a:bodyPr rot="10800000" vert="eaVert" wrap="none">
              <a:spAutoFit/>
            </a:bodyPr>
            <a:lstStyle/>
            <a:p>
              <a:pPr>
                <a:defRPr/>
              </a:pPr>
              <a:endParaRPr lang="en-US" dirty="0">
                <a:latin typeface="Arial" pitchFamily="34" charset="0"/>
                <a:cs typeface="Arial" pitchFamily="34" charset="0"/>
              </a:endParaRPr>
            </a:p>
          </p:txBody>
        </p:sp>
        <p:sp>
          <p:nvSpPr>
            <p:cNvPr id="35" name="Freeform 34"/>
            <p:cNvSpPr/>
            <p:nvPr/>
          </p:nvSpPr>
          <p:spPr bwMode="invGray">
            <a:xfrm>
              <a:off x="5313653" y="3316288"/>
              <a:ext cx="234736" cy="212082"/>
            </a:xfrm>
            <a:custGeom>
              <a:avLst/>
              <a:gdLst>
                <a:gd name="connsiteX0" fmla="*/ 0 w 234779"/>
                <a:gd name="connsiteY0" fmla="*/ 2059 h 212124"/>
                <a:gd name="connsiteX1" fmla="*/ 111211 w 234779"/>
                <a:gd name="connsiteY1" fmla="*/ 14416 h 212124"/>
                <a:gd name="connsiteX2" fmla="*/ 166817 w 234779"/>
                <a:gd name="connsiteY2" fmla="*/ 88556 h 212124"/>
                <a:gd name="connsiteX3" fmla="*/ 234779 w 234779"/>
                <a:gd name="connsiteY3" fmla="*/ 212124 h 212124"/>
              </a:gdLst>
              <a:ahLst/>
              <a:cxnLst>
                <a:cxn ang="0">
                  <a:pos x="connsiteX0" y="connsiteY0"/>
                </a:cxn>
                <a:cxn ang="0">
                  <a:pos x="connsiteX1" y="connsiteY1"/>
                </a:cxn>
                <a:cxn ang="0">
                  <a:pos x="connsiteX2" y="connsiteY2"/>
                </a:cxn>
                <a:cxn ang="0">
                  <a:pos x="connsiteX3" y="connsiteY3"/>
                </a:cxn>
              </a:cxnLst>
              <a:rect l="l" t="t" r="r" b="b"/>
              <a:pathLst>
                <a:path w="234779" h="212124">
                  <a:moveTo>
                    <a:pt x="0" y="2059"/>
                  </a:moveTo>
                  <a:cubicBezTo>
                    <a:pt x="41704" y="1029"/>
                    <a:pt x="83408" y="0"/>
                    <a:pt x="111211" y="14416"/>
                  </a:cubicBezTo>
                  <a:cubicBezTo>
                    <a:pt x="139014" y="28832"/>
                    <a:pt x="146222" y="55605"/>
                    <a:pt x="166817" y="88556"/>
                  </a:cubicBezTo>
                  <a:cubicBezTo>
                    <a:pt x="187412" y="121507"/>
                    <a:pt x="211095" y="166815"/>
                    <a:pt x="234779" y="212124"/>
                  </a:cubicBezTo>
                </a:path>
              </a:pathLst>
            </a:custGeom>
            <a:noFill/>
            <a:ln w="38100" cap="flat" cmpd="sng" algn="ctr">
              <a:solidFill>
                <a:srgbClr val="00B0F0"/>
              </a:solidFill>
              <a:prstDash val="sysDot"/>
              <a:round/>
              <a:headEnd type="none" w="med" len="med"/>
              <a:tailEnd type="none" w="med" len="med"/>
            </a:ln>
            <a:effectLst>
              <a:glow rad="139700">
                <a:schemeClr val="accent4">
                  <a:satMod val="175000"/>
                  <a:alpha val="40000"/>
                </a:schemeClr>
              </a:glow>
              <a:outerShdw blurRad="50800" dist="50800" dir="5400000" algn="ctr" rotWithShape="0">
                <a:schemeClr val="bg1"/>
              </a:outerShdw>
            </a:effectLst>
          </p:spPr>
          <p:txBody>
            <a:bodyPr anchor="ctr" anchorCtr="1"/>
            <a:lstStyle/>
            <a:p>
              <a:pPr>
                <a:defRPr/>
              </a:pPr>
              <a:endParaRPr lang="en-US" dirty="0">
                <a:effectLst>
                  <a:outerShdw blurRad="38100" dist="38100" dir="2700000" algn="tl">
                    <a:srgbClr val="000000">
                      <a:alpha val="43137"/>
                    </a:srgbClr>
                  </a:outerShdw>
                </a:effectLst>
                <a:latin typeface="Arial" pitchFamily="34" charset="0"/>
                <a:cs typeface="Arial" pitchFamily="34" charset="0"/>
              </a:endParaRPr>
            </a:p>
          </p:txBody>
        </p:sp>
        <p:sp>
          <p:nvSpPr>
            <p:cNvPr id="36" name="Freeform 35"/>
            <p:cNvSpPr/>
            <p:nvPr/>
          </p:nvSpPr>
          <p:spPr bwMode="invGray">
            <a:xfrm>
              <a:off x="3943350" y="5941965"/>
              <a:ext cx="615440" cy="92399"/>
            </a:xfrm>
            <a:custGeom>
              <a:avLst/>
              <a:gdLst>
                <a:gd name="connsiteX0" fmla="*/ 727441 w 727441"/>
                <a:gd name="connsiteY0" fmla="*/ 0 h 118974"/>
                <a:gd name="connsiteX1" fmla="*/ 673053 w 727441"/>
                <a:gd name="connsiteY1" fmla="*/ 23795 h 118974"/>
                <a:gd name="connsiteX2" fmla="*/ 581273 w 727441"/>
                <a:gd name="connsiteY2" fmla="*/ 6799 h 118974"/>
                <a:gd name="connsiteX3" fmla="*/ 465698 w 727441"/>
                <a:gd name="connsiteY3" fmla="*/ 16997 h 118974"/>
                <a:gd name="connsiteX4" fmla="*/ 367120 w 727441"/>
                <a:gd name="connsiteY4" fmla="*/ 50989 h 118974"/>
                <a:gd name="connsiteX5" fmla="*/ 316131 w 727441"/>
                <a:gd name="connsiteY5" fmla="*/ 81583 h 118974"/>
                <a:gd name="connsiteX6" fmla="*/ 244747 w 727441"/>
                <a:gd name="connsiteY6" fmla="*/ 64586 h 118974"/>
                <a:gd name="connsiteX7" fmla="*/ 190358 w 727441"/>
                <a:gd name="connsiteY7" fmla="*/ 13597 h 118974"/>
                <a:gd name="connsiteX8" fmla="*/ 118974 w 727441"/>
                <a:gd name="connsiteY8" fmla="*/ 44191 h 118974"/>
                <a:gd name="connsiteX9" fmla="*/ 61187 w 727441"/>
                <a:gd name="connsiteY9" fmla="*/ 84982 h 118974"/>
                <a:gd name="connsiteX10" fmla="*/ 0 w 727441"/>
                <a:gd name="connsiteY10" fmla="*/ 118974 h 118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7441" h="118974">
                  <a:moveTo>
                    <a:pt x="727441" y="0"/>
                  </a:moveTo>
                  <a:cubicBezTo>
                    <a:pt x="712427" y="11331"/>
                    <a:pt x="697414" y="22662"/>
                    <a:pt x="673053" y="23795"/>
                  </a:cubicBezTo>
                  <a:cubicBezTo>
                    <a:pt x="648692" y="24928"/>
                    <a:pt x="615832" y="7932"/>
                    <a:pt x="581273" y="6799"/>
                  </a:cubicBezTo>
                  <a:cubicBezTo>
                    <a:pt x="546714" y="5666"/>
                    <a:pt x="501390" y="9632"/>
                    <a:pt x="465698" y="16997"/>
                  </a:cubicBezTo>
                  <a:cubicBezTo>
                    <a:pt x="430006" y="24362"/>
                    <a:pt x="392048" y="40225"/>
                    <a:pt x="367120" y="50989"/>
                  </a:cubicBezTo>
                  <a:cubicBezTo>
                    <a:pt x="342192" y="61753"/>
                    <a:pt x="336527" y="79317"/>
                    <a:pt x="316131" y="81583"/>
                  </a:cubicBezTo>
                  <a:cubicBezTo>
                    <a:pt x="295735" y="83849"/>
                    <a:pt x="265709" y="75917"/>
                    <a:pt x="244747" y="64586"/>
                  </a:cubicBezTo>
                  <a:cubicBezTo>
                    <a:pt x="223785" y="53255"/>
                    <a:pt x="211320" y="16996"/>
                    <a:pt x="190358" y="13597"/>
                  </a:cubicBezTo>
                  <a:cubicBezTo>
                    <a:pt x="169396" y="10198"/>
                    <a:pt x="140502" y="32294"/>
                    <a:pt x="118974" y="44191"/>
                  </a:cubicBezTo>
                  <a:cubicBezTo>
                    <a:pt x="97446" y="56088"/>
                    <a:pt x="81016" y="72518"/>
                    <a:pt x="61187" y="84982"/>
                  </a:cubicBezTo>
                  <a:cubicBezTo>
                    <a:pt x="41358" y="97446"/>
                    <a:pt x="20679" y="108210"/>
                    <a:pt x="0" y="118974"/>
                  </a:cubicBezTo>
                </a:path>
              </a:pathLst>
            </a:custGeom>
            <a:noFill/>
            <a:ln w="28575" cap="flat" cmpd="sng">
              <a:solidFill>
                <a:schemeClr val="folHlink"/>
              </a:solidFill>
              <a:prstDash val="solid"/>
              <a:round/>
              <a:headEnd type="none" w="med" len="med"/>
              <a:tailEnd type="none" w="med" len="med"/>
            </a:ln>
            <a:effectLst>
              <a:glow rad="139700">
                <a:schemeClr val="accent4">
                  <a:satMod val="175000"/>
                  <a:alpha val="40000"/>
                </a:schemeClr>
              </a:glow>
              <a:outerShdw blurRad="50800" dist="50800" dir="5400000" algn="ctr" rotWithShape="0">
                <a:schemeClr val="bg1"/>
              </a:outerShdw>
            </a:effectLst>
          </p:spPr>
          <p:txBody>
            <a:bodyPr rot="10800000" vert="eaVert" wrap="none">
              <a:spAutoFit/>
            </a:bodyPr>
            <a:lstStyle/>
            <a:p>
              <a:pPr>
                <a:defRPr/>
              </a:pPr>
              <a:endParaRPr lang="en-US" dirty="0">
                <a:latin typeface="Arial" pitchFamily="34" charset="0"/>
                <a:cs typeface="Arial" pitchFamily="34" charset="0"/>
              </a:endParaRPr>
            </a:p>
          </p:txBody>
        </p:sp>
      </p:grpSp>
      <p:grpSp>
        <p:nvGrpSpPr>
          <p:cNvPr id="7" name="Group 33"/>
          <p:cNvGrpSpPr>
            <a:grpSpLocks/>
          </p:cNvGrpSpPr>
          <p:nvPr/>
        </p:nvGrpSpPr>
        <p:grpSpPr bwMode="auto">
          <a:xfrm>
            <a:off x="3362325" y="3035936"/>
            <a:ext cx="1846263" cy="2726689"/>
            <a:chOff x="3362323" y="3035300"/>
            <a:chExt cx="1846265" cy="2727326"/>
          </a:xfrm>
        </p:grpSpPr>
        <p:grpSp>
          <p:nvGrpSpPr>
            <p:cNvPr id="8" name="Group 29"/>
            <p:cNvGrpSpPr>
              <a:grpSpLocks/>
            </p:cNvGrpSpPr>
            <p:nvPr/>
          </p:nvGrpSpPr>
          <p:grpSpPr bwMode="auto">
            <a:xfrm>
              <a:off x="3362323" y="3035300"/>
              <a:ext cx="1846265" cy="2727326"/>
              <a:chOff x="3362323" y="3035300"/>
              <a:chExt cx="1846265" cy="2727326"/>
            </a:xfrm>
          </p:grpSpPr>
          <p:sp>
            <p:nvSpPr>
              <p:cNvPr id="53" name="Freeform 9"/>
              <p:cNvSpPr>
                <a:spLocks/>
              </p:cNvSpPr>
              <p:nvPr/>
            </p:nvSpPr>
            <p:spPr bwMode="auto">
              <a:xfrm>
                <a:off x="3362323" y="4752978"/>
                <a:ext cx="838203" cy="1009648"/>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051 w 1054"/>
                  <a:gd name="connsiteY0" fmla="*/ 0 h 1713"/>
                  <a:gd name="connsiteX1" fmla="*/ 943 w 1054"/>
                  <a:gd name="connsiteY1" fmla="*/ 161 h 1713"/>
                  <a:gd name="connsiteX2" fmla="*/ 636 w 1054"/>
                  <a:gd name="connsiteY2" fmla="*/ 303 h 1713"/>
                  <a:gd name="connsiteX3" fmla="*/ 395 w 1054"/>
                  <a:gd name="connsiteY3" fmla="*/ 476 h 1713"/>
                  <a:gd name="connsiteX4" fmla="*/ 324 w 1054"/>
                  <a:gd name="connsiteY4" fmla="*/ 540 h 1713"/>
                  <a:gd name="connsiteX5" fmla="*/ 69 w 1054"/>
                  <a:gd name="connsiteY5" fmla="*/ 666 h 1713"/>
                  <a:gd name="connsiteX6" fmla="*/ 0 w 1054"/>
                  <a:gd name="connsiteY6" fmla="*/ 1052 h 1713"/>
                  <a:gd name="connsiteX7" fmla="*/ 303 w 1054"/>
                  <a:gd name="connsiteY7" fmla="*/ 1148 h 1713"/>
                  <a:gd name="connsiteX8" fmla="*/ 276 w 1054"/>
                  <a:gd name="connsiteY8" fmla="*/ 1563 h 1713"/>
                  <a:gd name="connsiteX9" fmla="*/ 613 w 1054"/>
                  <a:gd name="connsiteY9" fmla="*/ 1590 h 1713"/>
                  <a:gd name="connsiteX10" fmla="*/ 607 w 1054"/>
                  <a:gd name="connsiteY10" fmla="*/ 1713 h 1713"/>
                  <a:gd name="connsiteX0" fmla="*/ 943 w 943"/>
                  <a:gd name="connsiteY0" fmla="*/ 0 h 1552"/>
                  <a:gd name="connsiteX1" fmla="*/ 636 w 943"/>
                  <a:gd name="connsiteY1" fmla="*/ 142 h 1552"/>
                  <a:gd name="connsiteX2" fmla="*/ 395 w 943"/>
                  <a:gd name="connsiteY2" fmla="*/ 315 h 1552"/>
                  <a:gd name="connsiteX3" fmla="*/ 324 w 943"/>
                  <a:gd name="connsiteY3" fmla="*/ 379 h 1552"/>
                  <a:gd name="connsiteX4" fmla="*/ 69 w 943"/>
                  <a:gd name="connsiteY4" fmla="*/ 505 h 1552"/>
                  <a:gd name="connsiteX5" fmla="*/ 0 w 943"/>
                  <a:gd name="connsiteY5" fmla="*/ 891 h 1552"/>
                  <a:gd name="connsiteX6" fmla="*/ 303 w 943"/>
                  <a:gd name="connsiteY6" fmla="*/ 987 h 1552"/>
                  <a:gd name="connsiteX7" fmla="*/ 276 w 943"/>
                  <a:gd name="connsiteY7" fmla="*/ 1402 h 1552"/>
                  <a:gd name="connsiteX8" fmla="*/ 613 w 943"/>
                  <a:gd name="connsiteY8" fmla="*/ 1429 h 1552"/>
                  <a:gd name="connsiteX9" fmla="*/ 607 w 943"/>
                  <a:gd name="connsiteY9" fmla="*/ 1552 h 1552"/>
                  <a:gd name="connsiteX0" fmla="*/ 636 w 636"/>
                  <a:gd name="connsiteY0" fmla="*/ 0 h 1410"/>
                  <a:gd name="connsiteX1" fmla="*/ 395 w 636"/>
                  <a:gd name="connsiteY1" fmla="*/ 173 h 1410"/>
                  <a:gd name="connsiteX2" fmla="*/ 324 w 636"/>
                  <a:gd name="connsiteY2" fmla="*/ 237 h 1410"/>
                  <a:gd name="connsiteX3" fmla="*/ 69 w 636"/>
                  <a:gd name="connsiteY3" fmla="*/ 363 h 1410"/>
                  <a:gd name="connsiteX4" fmla="*/ 0 w 636"/>
                  <a:gd name="connsiteY4" fmla="*/ 749 h 1410"/>
                  <a:gd name="connsiteX5" fmla="*/ 303 w 636"/>
                  <a:gd name="connsiteY5" fmla="*/ 845 h 1410"/>
                  <a:gd name="connsiteX6" fmla="*/ 276 w 636"/>
                  <a:gd name="connsiteY6" fmla="*/ 1260 h 1410"/>
                  <a:gd name="connsiteX7" fmla="*/ 613 w 636"/>
                  <a:gd name="connsiteY7" fmla="*/ 1287 h 1410"/>
                  <a:gd name="connsiteX8" fmla="*/ 607 w 636"/>
                  <a:gd name="connsiteY8" fmla="*/ 1410 h 1410"/>
                  <a:gd name="connsiteX0" fmla="*/ 395 w 613"/>
                  <a:gd name="connsiteY0" fmla="*/ 0 h 1237"/>
                  <a:gd name="connsiteX1" fmla="*/ 324 w 613"/>
                  <a:gd name="connsiteY1" fmla="*/ 64 h 1237"/>
                  <a:gd name="connsiteX2" fmla="*/ 69 w 613"/>
                  <a:gd name="connsiteY2" fmla="*/ 190 h 1237"/>
                  <a:gd name="connsiteX3" fmla="*/ 0 w 613"/>
                  <a:gd name="connsiteY3" fmla="*/ 576 h 1237"/>
                  <a:gd name="connsiteX4" fmla="*/ 303 w 613"/>
                  <a:gd name="connsiteY4" fmla="*/ 672 h 1237"/>
                  <a:gd name="connsiteX5" fmla="*/ 276 w 613"/>
                  <a:gd name="connsiteY5" fmla="*/ 1087 h 1237"/>
                  <a:gd name="connsiteX6" fmla="*/ 613 w 613"/>
                  <a:gd name="connsiteY6" fmla="*/ 1114 h 1237"/>
                  <a:gd name="connsiteX7" fmla="*/ 607 w 613"/>
                  <a:gd name="connsiteY7" fmla="*/ 1237 h 1237"/>
                  <a:gd name="connsiteX0" fmla="*/ 324 w 613"/>
                  <a:gd name="connsiteY0" fmla="*/ 0 h 1173"/>
                  <a:gd name="connsiteX1" fmla="*/ 69 w 613"/>
                  <a:gd name="connsiteY1" fmla="*/ 126 h 1173"/>
                  <a:gd name="connsiteX2" fmla="*/ 0 w 613"/>
                  <a:gd name="connsiteY2" fmla="*/ 512 h 1173"/>
                  <a:gd name="connsiteX3" fmla="*/ 303 w 613"/>
                  <a:gd name="connsiteY3" fmla="*/ 608 h 1173"/>
                  <a:gd name="connsiteX4" fmla="*/ 276 w 613"/>
                  <a:gd name="connsiteY4" fmla="*/ 1023 h 1173"/>
                  <a:gd name="connsiteX5" fmla="*/ 613 w 613"/>
                  <a:gd name="connsiteY5" fmla="*/ 1050 h 1173"/>
                  <a:gd name="connsiteX6" fmla="*/ 607 w 613"/>
                  <a:gd name="connsiteY6" fmla="*/ 1173 h 1173"/>
                  <a:gd name="connsiteX0" fmla="*/ 69 w 613"/>
                  <a:gd name="connsiteY0" fmla="*/ 0 h 1047"/>
                  <a:gd name="connsiteX1" fmla="*/ 0 w 613"/>
                  <a:gd name="connsiteY1" fmla="*/ 386 h 1047"/>
                  <a:gd name="connsiteX2" fmla="*/ 303 w 613"/>
                  <a:gd name="connsiteY2" fmla="*/ 482 h 1047"/>
                  <a:gd name="connsiteX3" fmla="*/ 276 w 613"/>
                  <a:gd name="connsiteY3" fmla="*/ 897 h 1047"/>
                  <a:gd name="connsiteX4" fmla="*/ 613 w 613"/>
                  <a:gd name="connsiteY4" fmla="*/ 924 h 1047"/>
                  <a:gd name="connsiteX5" fmla="*/ 607 w 613"/>
                  <a:gd name="connsiteY5" fmla="*/ 1047 h 1047"/>
                  <a:gd name="connsiteX0" fmla="*/ 0 w 613"/>
                  <a:gd name="connsiteY0" fmla="*/ 0 h 661"/>
                  <a:gd name="connsiteX1" fmla="*/ 303 w 613"/>
                  <a:gd name="connsiteY1" fmla="*/ 96 h 661"/>
                  <a:gd name="connsiteX2" fmla="*/ 276 w 613"/>
                  <a:gd name="connsiteY2" fmla="*/ 511 h 661"/>
                  <a:gd name="connsiteX3" fmla="*/ 613 w 613"/>
                  <a:gd name="connsiteY3" fmla="*/ 538 h 661"/>
                  <a:gd name="connsiteX4" fmla="*/ 607 w 613"/>
                  <a:gd name="connsiteY4" fmla="*/ 661 h 661"/>
                  <a:gd name="connsiteX0" fmla="*/ 34 w 344"/>
                  <a:gd name="connsiteY0" fmla="*/ 0 h 565"/>
                  <a:gd name="connsiteX1" fmla="*/ 7 w 344"/>
                  <a:gd name="connsiteY1" fmla="*/ 415 h 565"/>
                  <a:gd name="connsiteX2" fmla="*/ 344 w 344"/>
                  <a:gd name="connsiteY2" fmla="*/ 442 h 565"/>
                  <a:gd name="connsiteX3" fmla="*/ 338 w 344"/>
                  <a:gd name="connsiteY3" fmla="*/ 565 h 565"/>
                  <a:gd name="connsiteX0" fmla="*/ 79 w 389"/>
                  <a:gd name="connsiteY0" fmla="*/ 0 h 565"/>
                  <a:gd name="connsiteX1" fmla="*/ 79 w 389"/>
                  <a:gd name="connsiteY1" fmla="*/ 76 h 565"/>
                  <a:gd name="connsiteX2" fmla="*/ 52 w 389"/>
                  <a:gd name="connsiteY2" fmla="*/ 415 h 565"/>
                  <a:gd name="connsiteX3" fmla="*/ 389 w 389"/>
                  <a:gd name="connsiteY3" fmla="*/ 442 h 565"/>
                  <a:gd name="connsiteX4" fmla="*/ 383 w 389"/>
                  <a:gd name="connsiteY4" fmla="*/ 565 h 565"/>
                  <a:gd name="connsiteX0" fmla="*/ 90 w 400"/>
                  <a:gd name="connsiteY0" fmla="*/ 0 h 565"/>
                  <a:gd name="connsiteX1" fmla="*/ 90 w 400"/>
                  <a:gd name="connsiteY1" fmla="*/ 76 h 565"/>
                  <a:gd name="connsiteX2" fmla="*/ 63 w 400"/>
                  <a:gd name="connsiteY2" fmla="*/ 415 h 565"/>
                  <a:gd name="connsiteX3" fmla="*/ 400 w 400"/>
                  <a:gd name="connsiteY3" fmla="*/ 442 h 565"/>
                  <a:gd name="connsiteX4" fmla="*/ 394 w 400"/>
                  <a:gd name="connsiteY4" fmla="*/ 565 h 565"/>
                  <a:gd name="connsiteX0" fmla="*/ 0 w 550"/>
                  <a:gd name="connsiteY0" fmla="*/ 0 h 661"/>
                  <a:gd name="connsiteX1" fmla="*/ 240 w 550"/>
                  <a:gd name="connsiteY1" fmla="*/ 172 h 661"/>
                  <a:gd name="connsiteX2" fmla="*/ 213 w 550"/>
                  <a:gd name="connsiteY2" fmla="*/ 511 h 661"/>
                  <a:gd name="connsiteX3" fmla="*/ 550 w 550"/>
                  <a:gd name="connsiteY3" fmla="*/ 538 h 661"/>
                  <a:gd name="connsiteX4" fmla="*/ 544 w 550"/>
                  <a:gd name="connsiteY4" fmla="*/ 661 h 661"/>
                  <a:gd name="connsiteX0" fmla="*/ 0 w 550"/>
                  <a:gd name="connsiteY0" fmla="*/ 0 h 661"/>
                  <a:gd name="connsiteX1" fmla="*/ 240 w 550"/>
                  <a:gd name="connsiteY1" fmla="*/ 172 h 661"/>
                  <a:gd name="connsiteX2" fmla="*/ 255 w 550"/>
                  <a:gd name="connsiteY2" fmla="*/ 194 h 661"/>
                  <a:gd name="connsiteX3" fmla="*/ 213 w 550"/>
                  <a:gd name="connsiteY3" fmla="*/ 511 h 661"/>
                  <a:gd name="connsiteX4" fmla="*/ 550 w 550"/>
                  <a:gd name="connsiteY4" fmla="*/ 538 h 661"/>
                  <a:gd name="connsiteX5" fmla="*/ 544 w 550"/>
                  <a:gd name="connsiteY5" fmla="*/ 661 h 661"/>
                  <a:gd name="connsiteX0" fmla="*/ 0 w 550"/>
                  <a:gd name="connsiteY0" fmla="*/ 0 h 661"/>
                  <a:gd name="connsiteX1" fmla="*/ 255 w 550"/>
                  <a:gd name="connsiteY1" fmla="*/ 194 h 661"/>
                  <a:gd name="connsiteX2" fmla="*/ 213 w 550"/>
                  <a:gd name="connsiteY2" fmla="*/ 511 h 661"/>
                  <a:gd name="connsiteX3" fmla="*/ 550 w 550"/>
                  <a:gd name="connsiteY3" fmla="*/ 538 h 661"/>
                  <a:gd name="connsiteX4" fmla="*/ 544 w 550"/>
                  <a:gd name="connsiteY4" fmla="*/ 661 h 661"/>
                  <a:gd name="connsiteX0" fmla="*/ 0 w 550"/>
                  <a:gd name="connsiteY0" fmla="*/ 0 h 661"/>
                  <a:gd name="connsiteX1" fmla="*/ 255 w 550"/>
                  <a:gd name="connsiteY1" fmla="*/ 194 h 661"/>
                  <a:gd name="connsiteX2" fmla="*/ 213 w 550"/>
                  <a:gd name="connsiteY2" fmla="*/ 511 h 661"/>
                  <a:gd name="connsiteX3" fmla="*/ 550 w 550"/>
                  <a:gd name="connsiteY3" fmla="*/ 538 h 661"/>
                  <a:gd name="connsiteX4" fmla="*/ 544 w 550"/>
                  <a:gd name="connsiteY4" fmla="*/ 661 h 661"/>
                  <a:gd name="connsiteX0" fmla="*/ 0 w 550"/>
                  <a:gd name="connsiteY0" fmla="*/ 0 h 661"/>
                  <a:gd name="connsiteX1" fmla="*/ 255 w 550"/>
                  <a:gd name="connsiteY1" fmla="*/ 194 h 661"/>
                  <a:gd name="connsiteX2" fmla="*/ 213 w 550"/>
                  <a:gd name="connsiteY2" fmla="*/ 511 h 661"/>
                  <a:gd name="connsiteX3" fmla="*/ 550 w 550"/>
                  <a:gd name="connsiteY3" fmla="*/ 538 h 661"/>
                  <a:gd name="connsiteX4" fmla="*/ 544 w 550"/>
                  <a:gd name="connsiteY4" fmla="*/ 661 h 661"/>
                  <a:gd name="connsiteX0" fmla="*/ 0 w 550"/>
                  <a:gd name="connsiteY0" fmla="*/ 0 h 661"/>
                  <a:gd name="connsiteX1" fmla="*/ 255 w 550"/>
                  <a:gd name="connsiteY1" fmla="*/ 194 h 661"/>
                  <a:gd name="connsiteX2" fmla="*/ 213 w 550"/>
                  <a:gd name="connsiteY2" fmla="*/ 511 h 661"/>
                  <a:gd name="connsiteX3" fmla="*/ 550 w 550"/>
                  <a:gd name="connsiteY3" fmla="*/ 538 h 661"/>
                  <a:gd name="connsiteX4" fmla="*/ 544 w 550"/>
                  <a:gd name="connsiteY4" fmla="*/ 661 h 661"/>
                  <a:gd name="connsiteX0" fmla="*/ 0 w 550"/>
                  <a:gd name="connsiteY0" fmla="*/ 0 h 661"/>
                  <a:gd name="connsiteX1" fmla="*/ 255 w 550"/>
                  <a:gd name="connsiteY1" fmla="*/ 194 h 661"/>
                  <a:gd name="connsiteX2" fmla="*/ 213 w 550"/>
                  <a:gd name="connsiteY2" fmla="*/ 511 h 661"/>
                  <a:gd name="connsiteX3" fmla="*/ 550 w 550"/>
                  <a:gd name="connsiteY3" fmla="*/ 538 h 661"/>
                  <a:gd name="connsiteX4" fmla="*/ 544 w 550"/>
                  <a:gd name="connsiteY4" fmla="*/ 661 h 661"/>
                  <a:gd name="connsiteX0" fmla="*/ 0 w 550"/>
                  <a:gd name="connsiteY0" fmla="*/ 0 h 661"/>
                  <a:gd name="connsiteX1" fmla="*/ 255 w 550"/>
                  <a:gd name="connsiteY1" fmla="*/ 194 h 661"/>
                  <a:gd name="connsiteX2" fmla="*/ 213 w 550"/>
                  <a:gd name="connsiteY2" fmla="*/ 511 h 661"/>
                  <a:gd name="connsiteX3" fmla="*/ 550 w 550"/>
                  <a:gd name="connsiteY3" fmla="*/ 538 h 661"/>
                  <a:gd name="connsiteX4" fmla="*/ 544 w 550"/>
                  <a:gd name="connsiteY4" fmla="*/ 661 h 661"/>
                  <a:gd name="connsiteX0" fmla="*/ 0 w 550"/>
                  <a:gd name="connsiteY0" fmla="*/ 0 h 661"/>
                  <a:gd name="connsiteX1" fmla="*/ 255 w 550"/>
                  <a:gd name="connsiteY1" fmla="*/ 194 h 661"/>
                  <a:gd name="connsiteX2" fmla="*/ 213 w 550"/>
                  <a:gd name="connsiteY2" fmla="*/ 511 h 661"/>
                  <a:gd name="connsiteX3" fmla="*/ 550 w 550"/>
                  <a:gd name="connsiteY3" fmla="*/ 538 h 661"/>
                  <a:gd name="connsiteX4" fmla="*/ 544 w 550"/>
                  <a:gd name="connsiteY4" fmla="*/ 661 h 661"/>
                  <a:gd name="connsiteX0" fmla="*/ 0 w 528"/>
                  <a:gd name="connsiteY0" fmla="*/ 0 h 636"/>
                  <a:gd name="connsiteX1" fmla="*/ 233 w 528"/>
                  <a:gd name="connsiteY1" fmla="*/ 169 h 636"/>
                  <a:gd name="connsiteX2" fmla="*/ 191 w 528"/>
                  <a:gd name="connsiteY2" fmla="*/ 486 h 636"/>
                  <a:gd name="connsiteX3" fmla="*/ 528 w 528"/>
                  <a:gd name="connsiteY3" fmla="*/ 513 h 636"/>
                  <a:gd name="connsiteX4" fmla="*/ 522 w 528"/>
                  <a:gd name="connsiteY4" fmla="*/ 636 h 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 h="636">
                    <a:moveTo>
                      <a:pt x="0" y="0"/>
                    </a:moveTo>
                    <a:cubicBezTo>
                      <a:pt x="53" y="41"/>
                      <a:pt x="135" y="86"/>
                      <a:pt x="233" y="169"/>
                    </a:cubicBezTo>
                    <a:cubicBezTo>
                      <a:pt x="223" y="328"/>
                      <a:pt x="213" y="312"/>
                      <a:pt x="191" y="486"/>
                    </a:cubicBezTo>
                    <a:cubicBezTo>
                      <a:pt x="382" y="509"/>
                      <a:pt x="413" y="498"/>
                      <a:pt x="528" y="513"/>
                    </a:cubicBezTo>
                    <a:cubicBezTo>
                      <a:pt x="528" y="581"/>
                      <a:pt x="514" y="595"/>
                      <a:pt x="522" y="636"/>
                    </a:cubicBezTo>
                  </a:path>
                </a:pathLst>
              </a:custGeom>
              <a:noFill/>
              <a:ln w="28575" cap="flat" cmpd="sng">
                <a:solidFill>
                  <a:schemeClr val="folHlink"/>
                </a:solidFill>
                <a:prstDash val="solid"/>
                <a:round/>
                <a:headEnd type="none" w="med" len="med"/>
                <a:tailEnd type="none" w="med" len="med"/>
              </a:ln>
              <a:effectLst>
                <a:glow rad="139700">
                  <a:schemeClr val="accent4">
                    <a:satMod val="175000"/>
                    <a:alpha val="40000"/>
                  </a:schemeClr>
                </a:glow>
                <a:outerShdw dist="50800" dir="2700000" algn="ctr" rotWithShape="0">
                  <a:schemeClr val="bg1"/>
                </a:outerShdw>
              </a:effectLst>
            </p:spPr>
            <p:txBody>
              <a:bodyPr rot="10800000" vert="eaVert" wrap="none">
                <a:spAutoFit/>
              </a:bodyPr>
              <a:lstStyle/>
              <a:p>
                <a:pPr>
                  <a:defRPr/>
                </a:pPr>
                <a:endParaRPr lang="en-US" dirty="0">
                  <a:latin typeface="Arial" pitchFamily="34" charset="0"/>
                  <a:cs typeface="Arial" pitchFamily="34" charset="0"/>
                </a:endParaRPr>
              </a:p>
            </p:txBody>
          </p:sp>
          <p:sp>
            <p:nvSpPr>
              <p:cNvPr id="54" name="Freeform 9"/>
              <p:cNvSpPr>
                <a:spLocks/>
              </p:cNvSpPr>
              <p:nvPr/>
            </p:nvSpPr>
            <p:spPr bwMode="auto">
              <a:xfrm>
                <a:off x="3859211" y="3035300"/>
                <a:ext cx="1349377" cy="779461"/>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595"/>
                  <a:gd name="connsiteX1" fmla="*/ 1051 w 1248"/>
                  <a:gd name="connsiteY1" fmla="*/ 5 h 1595"/>
                  <a:gd name="connsiteX2" fmla="*/ 943 w 1248"/>
                  <a:gd name="connsiteY2" fmla="*/ 166 h 1595"/>
                  <a:gd name="connsiteX3" fmla="*/ 636 w 1248"/>
                  <a:gd name="connsiteY3" fmla="*/ 308 h 1595"/>
                  <a:gd name="connsiteX4" fmla="*/ 395 w 1248"/>
                  <a:gd name="connsiteY4" fmla="*/ 481 h 1595"/>
                  <a:gd name="connsiteX5" fmla="*/ 324 w 1248"/>
                  <a:gd name="connsiteY5" fmla="*/ 545 h 1595"/>
                  <a:gd name="connsiteX6" fmla="*/ 69 w 1248"/>
                  <a:gd name="connsiteY6" fmla="*/ 671 h 1595"/>
                  <a:gd name="connsiteX7" fmla="*/ 0 w 1248"/>
                  <a:gd name="connsiteY7" fmla="*/ 1057 h 1595"/>
                  <a:gd name="connsiteX8" fmla="*/ 303 w 1248"/>
                  <a:gd name="connsiteY8" fmla="*/ 1153 h 1595"/>
                  <a:gd name="connsiteX9" fmla="*/ 276 w 1248"/>
                  <a:gd name="connsiteY9" fmla="*/ 1568 h 1595"/>
                  <a:gd name="connsiteX10" fmla="*/ 613 w 1248"/>
                  <a:gd name="connsiteY10" fmla="*/ 1595 h 1595"/>
                  <a:gd name="connsiteX0" fmla="*/ 1248 w 1248"/>
                  <a:gd name="connsiteY0" fmla="*/ 7 h 1568"/>
                  <a:gd name="connsiteX1" fmla="*/ 1051 w 1248"/>
                  <a:gd name="connsiteY1" fmla="*/ 5 h 1568"/>
                  <a:gd name="connsiteX2" fmla="*/ 943 w 1248"/>
                  <a:gd name="connsiteY2" fmla="*/ 166 h 1568"/>
                  <a:gd name="connsiteX3" fmla="*/ 636 w 1248"/>
                  <a:gd name="connsiteY3" fmla="*/ 308 h 1568"/>
                  <a:gd name="connsiteX4" fmla="*/ 395 w 1248"/>
                  <a:gd name="connsiteY4" fmla="*/ 481 h 1568"/>
                  <a:gd name="connsiteX5" fmla="*/ 324 w 1248"/>
                  <a:gd name="connsiteY5" fmla="*/ 545 h 1568"/>
                  <a:gd name="connsiteX6" fmla="*/ 69 w 1248"/>
                  <a:gd name="connsiteY6" fmla="*/ 671 h 1568"/>
                  <a:gd name="connsiteX7" fmla="*/ 0 w 1248"/>
                  <a:gd name="connsiteY7" fmla="*/ 1057 h 1568"/>
                  <a:gd name="connsiteX8" fmla="*/ 303 w 1248"/>
                  <a:gd name="connsiteY8" fmla="*/ 1153 h 1568"/>
                  <a:gd name="connsiteX9" fmla="*/ 276 w 1248"/>
                  <a:gd name="connsiteY9" fmla="*/ 1568 h 1568"/>
                  <a:gd name="connsiteX0" fmla="*/ 1248 w 1248"/>
                  <a:gd name="connsiteY0" fmla="*/ 7 h 1153"/>
                  <a:gd name="connsiteX1" fmla="*/ 1051 w 1248"/>
                  <a:gd name="connsiteY1" fmla="*/ 5 h 1153"/>
                  <a:gd name="connsiteX2" fmla="*/ 943 w 1248"/>
                  <a:gd name="connsiteY2" fmla="*/ 166 h 1153"/>
                  <a:gd name="connsiteX3" fmla="*/ 636 w 1248"/>
                  <a:gd name="connsiteY3" fmla="*/ 308 h 1153"/>
                  <a:gd name="connsiteX4" fmla="*/ 395 w 1248"/>
                  <a:gd name="connsiteY4" fmla="*/ 481 h 1153"/>
                  <a:gd name="connsiteX5" fmla="*/ 324 w 1248"/>
                  <a:gd name="connsiteY5" fmla="*/ 545 h 1153"/>
                  <a:gd name="connsiteX6" fmla="*/ 69 w 1248"/>
                  <a:gd name="connsiteY6" fmla="*/ 671 h 1153"/>
                  <a:gd name="connsiteX7" fmla="*/ 0 w 1248"/>
                  <a:gd name="connsiteY7" fmla="*/ 1057 h 1153"/>
                  <a:gd name="connsiteX8" fmla="*/ 303 w 1248"/>
                  <a:gd name="connsiteY8" fmla="*/ 1153 h 1153"/>
                  <a:gd name="connsiteX0" fmla="*/ 1248 w 1248"/>
                  <a:gd name="connsiteY0" fmla="*/ 7 h 1057"/>
                  <a:gd name="connsiteX1" fmla="*/ 1051 w 1248"/>
                  <a:gd name="connsiteY1" fmla="*/ 5 h 1057"/>
                  <a:gd name="connsiteX2" fmla="*/ 943 w 1248"/>
                  <a:gd name="connsiteY2" fmla="*/ 166 h 1057"/>
                  <a:gd name="connsiteX3" fmla="*/ 636 w 1248"/>
                  <a:gd name="connsiteY3" fmla="*/ 308 h 1057"/>
                  <a:gd name="connsiteX4" fmla="*/ 395 w 1248"/>
                  <a:gd name="connsiteY4" fmla="*/ 481 h 1057"/>
                  <a:gd name="connsiteX5" fmla="*/ 324 w 1248"/>
                  <a:gd name="connsiteY5" fmla="*/ 545 h 1057"/>
                  <a:gd name="connsiteX6" fmla="*/ 69 w 1248"/>
                  <a:gd name="connsiteY6" fmla="*/ 671 h 1057"/>
                  <a:gd name="connsiteX7" fmla="*/ 0 w 1248"/>
                  <a:gd name="connsiteY7" fmla="*/ 1057 h 1057"/>
                  <a:gd name="connsiteX0" fmla="*/ 1179 w 1179"/>
                  <a:gd name="connsiteY0" fmla="*/ 7 h 671"/>
                  <a:gd name="connsiteX1" fmla="*/ 982 w 1179"/>
                  <a:gd name="connsiteY1" fmla="*/ 5 h 671"/>
                  <a:gd name="connsiteX2" fmla="*/ 874 w 1179"/>
                  <a:gd name="connsiteY2" fmla="*/ 166 h 671"/>
                  <a:gd name="connsiteX3" fmla="*/ 567 w 1179"/>
                  <a:gd name="connsiteY3" fmla="*/ 308 h 671"/>
                  <a:gd name="connsiteX4" fmla="*/ 326 w 1179"/>
                  <a:gd name="connsiteY4" fmla="*/ 481 h 671"/>
                  <a:gd name="connsiteX5" fmla="*/ 255 w 1179"/>
                  <a:gd name="connsiteY5" fmla="*/ 545 h 671"/>
                  <a:gd name="connsiteX6" fmla="*/ 0 w 1179"/>
                  <a:gd name="connsiteY6" fmla="*/ 671 h 671"/>
                  <a:gd name="connsiteX0" fmla="*/ 924 w 924"/>
                  <a:gd name="connsiteY0" fmla="*/ 7 h 545"/>
                  <a:gd name="connsiteX1" fmla="*/ 727 w 924"/>
                  <a:gd name="connsiteY1" fmla="*/ 5 h 545"/>
                  <a:gd name="connsiteX2" fmla="*/ 619 w 924"/>
                  <a:gd name="connsiteY2" fmla="*/ 166 h 545"/>
                  <a:gd name="connsiteX3" fmla="*/ 312 w 924"/>
                  <a:gd name="connsiteY3" fmla="*/ 308 h 545"/>
                  <a:gd name="connsiteX4" fmla="*/ 71 w 924"/>
                  <a:gd name="connsiteY4" fmla="*/ 481 h 545"/>
                  <a:gd name="connsiteX5" fmla="*/ 0 w 924"/>
                  <a:gd name="connsiteY5" fmla="*/ 545 h 545"/>
                  <a:gd name="connsiteX0" fmla="*/ 853 w 853"/>
                  <a:gd name="connsiteY0" fmla="*/ 7 h 481"/>
                  <a:gd name="connsiteX1" fmla="*/ 656 w 853"/>
                  <a:gd name="connsiteY1" fmla="*/ 5 h 481"/>
                  <a:gd name="connsiteX2" fmla="*/ 548 w 853"/>
                  <a:gd name="connsiteY2" fmla="*/ 166 h 481"/>
                  <a:gd name="connsiteX3" fmla="*/ 241 w 853"/>
                  <a:gd name="connsiteY3" fmla="*/ 308 h 481"/>
                  <a:gd name="connsiteX4" fmla="*/ 0 w 853"/>
                  <a:gd name="connsiteY4" fmla="*/ 481 h 481"/>
                  <a:gd name="connsiteX0" fmla="*/ 853 w 853"/>
                  <a:gd name="connsiteY0" fmla="*/ 7 h 481"/>
                  <a:gd name="connsiteX1" fmla="*/ 656 w 853"/>
                  <a:gd name="connsiteY1" fmla="*/ 5 h 481"/>
                  <a:gd name="connsiteX2" fmla="*/ 548 w 853"/>
                  <a:gd name="connsiteY2" fmla="*/ 166 h 481"/>
                  <a:gd name="connsiteX3" fmla="*/ 241 w 853"/>
                  <a:gd name="connsiteY3" fmla="*/ 308 h 481"/>
                  <a:gd name="connsiteX4" fmla="*/ 0 w 853"/>
                  <a:gd name="connsiteY4" fmla="*/ 481 h 481"/>
                  <a:gd name="connsiteX0" fmla="*/ 853 w 853"/>
                  <a:gd name="connsiteY0" fmla="*/ 7 h 481"/>
                  <a:gd name="connsiteX1" fmla="*/ 656 w 853"/>
                  <a:gd name="connsiteY1" fmla="*/ 5 h 481"/>
                  <a:gd name="connsiteX2" fmla="*/ 548 w 853"/>
                  <a:gd name="connsiteY2" fmla="*/ 166 h 481"/>
                  <a:gd name="connsiteX3" fmla="*/ 241 w 853"/>
                  <a:gd name="connsiteY3" fmla="*/ 308 h 481"/>
                  <a:gd name="connsiteX4" fmla="*/ 0 w 853"/>
                  <a:gd name="connsiteY4" fmla="*/ 481 h 481"/>
                  <a:gd name="connsiteX0" fmla="*/ 850 w 850"/>
                  <a:gd name="connsiteY0" fmla="*/ 7 h 491"/>
                  <a:gd name="connsiteX1" fmla="*/ 653 w 850"/>
                  <a:gd name="connsiteY1" fmla="*/ 5 h 491"/>
                  <a:gd name="connsiteX2" fmla="*/ 545 w 850"/>
                  <a:gd name="connsiteY2" fmla="*/ 166 h 491"/>
                  <a:gd name="connsiteX3" fmla="*/ 238 w 850"/>
                  <a:gd name="connsiteY3" fmla="*/ 308 h 491"/>
                  <a:gd name="connsiteX4" fmla="*/ 0 w 850"/>
                  <a:gd name="connsiteY4" fmla="*/ 491 h 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 h="491">
                    <a:moveTo>
                      <a:pt x="850" y="7"/>
                    </a:moveTo>
                    <a:cubicBezTo>
                      <a:pt x="711" y="2"/>
                      <a:pt x="804" y="0"/>
                      <a:pt x="653" y="5"/>
                    </a:cubicBezTo>
                    <a:cubicBezTo>
                      <a:pt x="581" y="98"/>
                      <a:pt x="656" y="90"/>
                      <a:pt x="545" y="166"/>
                    </a:cubicBezTo>
                    <a:cubicBezTo>
                      <a:pt x="496" y="211"/>
                      <a:pt x="329" y="254"/>
                      <a:pt x="238" y="308"/>
                    </a:cubicBezTo>
                    <a:cubicBezTo>
                      <a:pt x="147" y="362"/>
                      <a:pt x="52" y="451"/>
                      <a:pt x="0" y="491"/>
                    </a:cubicBezTo>
                  </a:path>
                </a:pathLst>
              </a:custGeom>
              <a:noFill/>
              <a:ln w="28575" cap="flat" cmpd="sng">
                <a:solidFill>
                  <a:schemeClr val="folHlink"/>
                </a:solidFill>
                <a:prstDash val="solid"/>
                <a:round/>
                <a:headEnd type="none" w="med" len="med"/>
                <a:tailEnd type="none" w="med" len="med"/>
              </a:ln>
              <a:effectLst>
                <a:glow rad="139700">
                  <a:schemeClr val="accent4">
                    <a:satMod val="175000"/>
                    <a:alpha val="40000"/>
                  </a:schemeClr>
                </a:glow>
                <a:outerShdw dist="25400" dir="2700000" algn="ctr" rotWithShape="0">
                  <a:schemeClr val="bg1"/>
                </a:outerShdw>
              </a:effectLst>
            </p:spPr>
            <p:txBody>
              <a:bodyPr rot="10800000" vert="eaVert" wrap="none"/>
              <a:lstStyle/>
              <a:p>
                <a:pPr>
                  <a:defRPr/>
                </a:pPr>
                <a:endParaRPr lang="en-US" dirty="0">
                  <a:latin typeface="Arial" pitchFamily="34" charset="0"/>
                  <a:cs typeface="Arial" pitchFamily="34" charset="0"/>
                </a:endParaRPr>
              </a:p>
            </p:txBody>
          </p:sp>
        </p:grpSp>
        <p:sp>
          <p:nvSpPr>
            <p:cNvPr id="52" name="Freeform 9"/>
            <p:cNvSpPr>
              <a:spLocks/>
            </p:cNvSpPr>
            <p:nvPr/>
          </p:nvSpPr>
          <p:spPr bwMode="auto">
            <a:xfrm>
              <a:off x="3371841" y="3843337"/>
              <a:ext cx="485783" cy="882650"/>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051 w 1054"/>
                <a:gd name="connsiteY0" fmla="*/ 0 h 1713"/>
                <a:gd name="connsiteX1" fmla="*/ 943 w 1054"/>
                <a:gd name="connsiteY1" fmla="*/ 161 h 1713"/>
                <a:gd name="connsiteX2" fmla="*/ 636 w 1054"/>
                <a:gd name="connsiteY2" fmla="*/ 303 h 1713"/>
                <a:gd name="connsiteX3" fmla="*/ 395 w 1054"/>
                <a:gd name="connsiteY3" fmla="*/ 476 h 1713"/>
                <a:gd name="connsiteX4" fmla="*/ 324 w 1054"/>
                <a:gd name="connsiteY4" fmla="*/ 540 h 1713"/>
                <a:gd name="connsiteX5" fmla="*/ 69 w 1054"/>
                <a:gd name="connsiteY5" fmla="*/ 666 h 1713"/>
                <a:gd name="connsiteX6" fmla="*/ 0 w 1054"/>
                <a:gd name="connsiteY6" fmla="*/ 1052 h 1713"/>
                <a:gd name="connsiteX7" fmla="*/ 303 w 1054"/>
                <a:gd name="connsiteY7" fmla="*/ 1148 h 1713"/>
                <a:gd name="connsiteX8" fmla="*/ 276 w 1054"/>
                <a:gd name="connsiteY8" fmla="*/ 1563 h 1713"/>
                <a:gd name="connsiteX9" fmla="*/ 613 w 1054"/>
                <a:gd name="connsiteY9" fmla="*/ 1590 h 1713"/>
                <a:gd name="connsiteX10" fmla="*/ 607 w 1054"/>
                <a:gd name="connsiteY10" fmla="*/ 1713 h 1713"/>
                <a:gd name="connsiteX0" fmla="*/ 943 w 943"/>
                <a:gd name="connsiteY0" fmla="*/ 0 h 1552"/>
                <a:gd name="connsiteX1" fmla="*/ 636 w 943"/>
                <a:gd name="connsiteY1" fmla="*/ 142 h 1552"/>
                <a:gd name="connsiteX2" fmla="*/ 395 w 943"/>
                <a:gd name="connsiteY2" fmla="*/ 315 h 1552"/>
                <a:gd name="connsiteX3" fmla="*/ 324 w 943"/>
                <a:gd name="connsiteY3" fmla="*/ 379 h 1552"/>
                <a:gd name="connsiteX4" fmla="*/ 69 w 943"/>
                <a:gd name="connsiteY4" fmla="*/ 505 h 1552"/>
                <a:gd name="connsiteX5" fmla="*/ 0 w 943"/>
                <a:gd name="connsiteY5" fmla="*/ 891 h 1552"/>
                <a:gd name="connsiteX6" fmla="*/ 303 w 943"/>
                <a:gd name="connsiteY6" fmla="*/ 987 h 1552"/>
                <a:gd name="connsiteX7" fmla="*/ 276 w 943"/>
                <a:gd name="connsiteY7" fmla="*/ 1402 h 1552"/>
                <a:gd name="connsiteX8" fmla="*/ 613 w 943"/>
                <a:gd name="connsiteY8" fmla="*/ 1429 h 1552"/>
                <a:gd name="connsiteX9" fmla="*/ 607 w 943"/>
                <a:gd name="connsiteY9" fmla="*/ 1552 h 1552"/>
                <a:gd name="connsiteX0" fmla="*/ 636 w 636"/>
                <a:gd name="connsiteY0" fmla="*/ 0 h 1410"/>
                <a:gd name="connsiteX1" fmla="*/ 395 w 636"/>
                <a:gd name="connsiteY1" fmla="*/ 173 h 1410"/>
                <a:gd name="connsiteX2" fmla="*/ 324 w 636"/>
                <a:gd name="connsiteY2" fmla="*/ 237 h 1410"/>
                <a:gd name="connsiteX3" fmla="*/ 69 w 636"/>
                <a:gd name="connsiteY3" fmla="*/ 363 h 1410"/>
                <a:gd name="connsiteX4" fmla="*/ 0 w 636"/>
                <a:gd name="connsiteY4" fmla="*/ 749 h 1410"/>
                <a:gd name="connsiteX5" fmla="*/ 303 w 636"/>
                <a:gd name="connsiteY5" fmla="*/ 845 h 1410"/>
                <a:gd name="connsiteX6" fmla="*/ 276 w 636"/>
                <a:gd name="connsiteY6" fmla="*/ 1260 h 1410"/>
                <a:gd name="connsiteX7" fmla="*/ 613 w 636"/>
                <a:gd name="connsiteY7" fmla="*/ 1287 h 1410"/>
                <a:gd name="connsiteX8" fmla="*/ 607 w 636"/>
                <a:gd name="connsiteY8" fmla="*/ 1410 h 1410"/>
                <a:gd name="connsiteX0" fmla="*/ 395 w 613"/>
                <a:gd name="connsiteY0" fmla="*/ 0 h 1237"/>
                <a:gd name="connsiteX1" fmla="*/ 324 w 613"/>
                <a:gd name="connsiteY1" fmla="*/ 64 h 1237"/>
                <a:gd name="connsiteX2" fmla="*/ 69 w 613"/>
                <a:gd name="connsiteY2" fmla="*/ 190 h 1237"/>
                <a:gd name="connsiteX3" fmla="*/ 0 w 613"/>
                <a:gd name="connsiteY3" fmla="*/ 576 h 1237"/>
                <a:gd name="connsiteX4" fmla="*/ 303 w 613"/>
                <a:gd name="connsiteY4" fmla="*/ 672 h 1237"/>
                <a:gd name="connsiteX5" fmla="*/ 276 w 613"/>
                <a:gd name="connsiteY5" fmla="*/ 1087 h 1237"/>
                <a:gd name="connsiteX6" fmla="*/ 613 w 613"/>
                <a:gd name="connsiteY6" fmla="*/ 1114 h 1237"/>
                <a:gd name="connsiteX7" fmla="*/ 607 w 613"/>
                <a:gd name="connsiteY7" fmla="*/ 1237 h 1237"/>
                <a:gd name="connsiteX0" fmla="*/ 324 w 613"/>
                <a:gd name="connsiteY0" fmla="*/ 0 h 1173"/>
                <a:gd name="connsiteX1" fmla="*/ 69 w 613"/>
                <a:gd name="connsiteY1" fmla="*/ 126 h 1173"/>
                <a:gd name="connsiteX2" fmla="*/ 0 w 613"/>
                <a:gd name="connsiteY2" fmla="*/ 512 h 1173"/>
                <a:gd name="connsiteX3" fmla="*/ 303 w 613"/>
                <a:gd name="connsiteY3" fmla="*/ 608 h 1173"/>
                <a:gd name="connsiteX4" fmla="*/ 276 w 613"/>
                <a:gd name="connsiteY4" fmla="*/ 1023 h 1173"/>
                <a:gd name="connsiteX5" fmla="*/ 613 w 613"/>
                <a:gd name="connsiteY5" fmla="*/ 1050 h 1173"/>
                <a:gd name="connsiteX6" fmla="*/ 607 w 613"/>
                <a:gd name="connsiteY6" fmla="*/ 1173 h 1173"/>
                <a:gd name="connsiteX0" fmla="*/ 69 w 613"/>
                <a:gd name="connsiteY0" fmla="*/ 0 h 1047"/>
                <a:gd name="connsiteX1" fmla="*/ 0 w 613"/>
                <a:gd name="connsiteY1" fmla="*/ 386 h 1047"/>
                <a:gd name="connsiteX2" fmla="*/ 303 w 613"/>
                <a:gd name="connsiteY2" fmla="*/ 482 h 1047"/>
                <a:gd name="connsiteX3" fmla="*/ 276 w 613"/>
                <a:gd name="connsiteY3" fmla="*/ 897 h 1047"/>
                <a:gd name="connsiteX4" fmla="*/ 613 w 613"/>
                <a:gd name="connsiteY4" fmla="*/ 924 h 1047"/>
                <a:gd name="connsiteX5" fmla="*/ 607 w 613"/>
                <a:gd name="connsiteY5" fmla="*/ 1047 h 1047"/>
                <a:gd name="connsiteX0" fmla="*/ 69 w 607"/>
                <a:gd name="connsiteY0" fmla="*/ 0 h 1047"/>
                <a:gd name="connsiteX1" fmla="*/ 0 w 607"/>
                <a:gd name="connsiteY1" fmla="*/ 386 h 1047"/>
                <a:gd name="connsiteX2" fmla="*/ 303 w 607"/>
                <a:gd name="connsiteY2" fmla="*/ 482 h 1047"/>
                <a:gd name="connsiteX3" fmla="*/ 276 w 607"/>
                <a:gd name="connsiteY3" fmla="*/ 897 h 1047"/>
                <a:gd name="connsiteX4" fmla="*/ 607 w 607"/>
                <a:gd name="connsiteY4" fmla="*/ 1047 h 1047"/>
                <a:gd name="connsiteX0" fmla="*/ 69 w 607"/>
                <a:gd name="connsiteY0" fmla="*/ 0 h 1047"/>
                <a:gd name="connsiteX1" fmla="*/ 0 w 607"/>
                <a:gd name="connsiteY1" fmla="*/ 386 h 1047"/>
                <a:gd name="connsiteX2" fmla="*/ 303 w 607"/>
                <a:gd name="connsiteY2" fmla="*/ 482 h 1047"/>
                <a:gd name="connsiteX3" fmla="*/ 607 w 607"/>
                <a:gd name="connsiteY3" fmla="*/ 1047 h 1047"/>
                <a:gd name="connsiteX0" fmla="*/ 69 w 303"/>
                <a:gd name="connsiteY0" fmla="*/ 0 h 482"/>
                <a:gd name="connsiteX1" fmla="*/ 0 w 303"/>
                <a:gd name="connsiteY1" fmla="*/ 386 h 482"/>
                <a:gd name="connsiteX2" fmla="*/ 303 w 303"/>
                <a:gd name="connsiteY2" fmla="*/ 482 h 482"/>
                <a:gd name="connsiteX0" fmla="*/ 69 w 69"/>
                <a:gd name="connsiteY0" fmla="*/ 0 h 386"/>
                <a:gd name="connsiteX1" fmla="*/ 0 w 69"/>
                <a:gd name="connsiteY1" fmla="*/ 386 h 386"/>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78 w 378"/>
                <a:gd name="connsiteY0" fmla="*/ 0 h 557"/>
                <a:gd name="connsiteX1" fmla="*/ 0 w 378"/>
                <a:gd name="connsiteY1" fmla="*/ 557 h 557"/>
                <a:gd name="connsiteX0" fmla="*/ 393 w 393"/>
                <a:gd name="connsiteY0" fmla="*/ 0 h 554"/>
                <a:gd name="connsiteX1" fmla="*/ 0 w 393"/>
                <a:gd name="connsiteY1" fmla="*/ 554 h 554"/>
                <a:gd name="connsiteX0" fmla="*/ 57 w 57"/>
                <a:gd name="connsiteY0" fmla="*/ 0 h 554"/>
                <a:gd name="connsiteX1" fmla="*/ 0 w 57"/>
                <a:gd name="connsiteY1" fmla="*/ 554 h 554"/>
                <a:gd name="connsiteX0" fmla="*/ 57 w 57"/>
                <a:gd name="connsiteY0" fmla="*/ 0 h 698"/>
                <a:gd name="connsiteX1" fmla="*/ 0 w 57"/>
                <a:gd name="connsiteY1" fmla="*/ 698 h 698"/>
                <a:gd name="connsiteX0" fmla="*/ 99 w 99"/>
                <a:gd name="connsiteY0" fmla="*/ 0 h 656"/>
                <a:gd name="connsiteX1" fmla="*/ 0 w 99"/>
                <a:gd name="connsiteY1" fmla="*/ 656 h 656"/>
                <a:gd name="connsiteX0" fmla="*/ 19 w 86"/>
                <a:gd name="connsiteY0" fmla="*/ 0 h 560"/>
                <a:gd name="connsiteX1" fmla="*/ 67 w 86"/>
                <a:gd name="connsiteY1" fmla="*/ 560 h 560"/>
                <a:gd name="connsiteX0" fmla="*/ 108 w 108"/>
                <a:gd name="connsiteY0" fmla="*/ 0 h 659"/>
                <a:gd name="connsiteX1" fmla="*/ 0 w 108"/>
                <a:gd name="connsiteY1" fmla="*/ 659 h 659"/>
                <a:gd name="connsiteX0" fmla="*/ 444 w 444"/>
                <a:gd name="connsiteY0" fmla="*/ 0 h 515"/>
                <a:gd name="connsiteX1" fmla="*/ 0 w 444"/>
                <a:gd name="connsiteY1" fmla="*/ 515 h 515"/>
                <a:gd name="connsiteX0" fmla="*/ 99 w 99"/>
                <a:gd name="connsiteY0" fmla="*/ 0 h 656"/>
                <a:gd name="connsiteX1" fmla="*/ 0 w 99"/>
                <a:gd name="connsiteY1" fmla="*/ 656 h 656"/>
                <a:gd name="connsiteX0" fmla="*/ 99 w 99"/>
                <a:gd name="connsiteY0" fmla="*/ 0 h 656"/>
                <a:gd name="connsiteX1" fmla="*/ 0 w 99"/>
                <a:gd name="connsiteY1" fmla="*/ 656 h 656"/>
                <a:gd name="connsiteX0" fmla="*/ 81 w 81"/>
                <a:gd name="connsiteY0" fmla="*/ 0 h 659"/>
                <a:gd name="connsiteX1" fmla="*/ 0 w 81"/>
                <a:gd name="connsiteY1" fmla="*/ 659 h 659"/>
                <a:gd name="connsiteX0" fmla="*/ 84 w 84"/>
                <a:gd name="connsiteY0" fmla="*/ 0 h 644"/>
                <a:gd name="connsiteX1" fmla="*/ 0 w 84"/>
                <a:gd name="connsiteY1" fmla="*/ 644 h 644"/>
                <a:gd name="connsiteX0" fmla="*/ 84 w 97"/>
                <a:gd name="connsiteY0" fmla="*/ 9 h 653"/>
                <a:gd name="connsiteX1" fmla="*/ 96 w 97"/>
                <a:gd name="connsiteY1" fmla="*/ 0 h 653"/>
                <a:gd name="connsiteX2" fmla="*/ 0 w 97"/>
                <a:gd name="connsiteY2" fmla="*/ 653 h 653"/>
                <a:gd name="connsiteX0" fmla="*/ 338 w 351"/>
                <a:gd name="connsiteY0" fmla="*/ 9 h 604"/>
                <a:gd name="connsiteX1" fmla="*/ 350 w 351"/>
                <a:gd name="connsiteY1" fmla="*/ 0 h 604"/>
                <a:gd name="connsiteX2" fmla="*/ 0 w 351"/>
                <a:gd name="connsiteY2" fmla="*/ 604 h 604"/>
                <a:gd name="connsiteX0" fmla="*/ 338 w 351"/>
                <a:gd name="connsiteY0" fmla="*/ 9 h 604"/>
                <a:gd name="connsiteX1" fmla="*/ 350 w 351"/>
                <a:gd name="connsiteY1" fmla="*/ 0 h 604"/>
                <a:gd name="connsiteX2" fmla="*/ 0 w 351"/>
                <a:gd name="connsiteY2" fmla="*/ 604 h 604"/>
                <a:gd name="connsiteX0" fmla="*/ 338 w 338"/>
                <a:gd name="connsiteY0" fmla="*/ 0 h 595"/>
                <a:gd name="connsiteX1" fmla="*/ 0 w 338"/>
                <a:gd name="connsiteY1" fmla="*/ 595 h 595"/>
                <a:gd name="connsiteX0" fmla="*/ 306 w 306"/>
                <a:gd name="connsiteY0" fmla="*/ 0 h 556"/>
                <a:gd name="connsiteX1" fmla="*/ 0 w 306"/>
                <a:gd name="connsiteY1" fmla="*/ 556 h 556"/>
              </a:gdLst>
              <a:ahLst/>
              <a:cxnLst>
                <a:cxn ang="0">
                  <a:pos x="connsiteX0" y="connsiteY0"/>
                </a:cxn>
                <a:cxn ang="0">
                  <a:pos x="connsiteX1" y="connsiteY1"/>
                </a:cxn>
              </a:cxnLst>
              <a:rect l="l" t="t" r="r" b="b"/>
              <a:pathLst>
                <a:path w="306" h="556">
                  <a:moveTo>
                    <a:pt x="306" y="0"/>
                  </a:moveTo>
                  <a:cubicBezTo>
                    <a:pt x="236" y="124"/>
                    <a:pt x="71" y="432"/>
                    <a:pt x="0" y="556"/>
                  </a:cubicBezTo>
                </a:path>
              </a:pathLst>
            </a:custGeom>
            <a:noFill/>
            <a:ln w="57150" cap="flat" cmpd="sng">
              <a:solidFill>
                <a:schemeClr val="accent2">
                  <a:lumMod val="90000"/>
                </a:schemeClr>
              </a:solidFill>
              <a:prstDash val="sysDash"/>
              <a:round/>
              <a:headEnd type="none" w="med" len="med"/>
              <a:tailEnd type="none" w="med" len="med"/>
            </a:ln>
            <a:effectLst>
              <a:glow rad="139700">
                <a:schemeClr val="accent4">
                  <a:satMod val="175000"/>
                  <a:alpha val="40000"/>
                </a:schemeClr>
              </a:glow>
              <a:outerShdw blurRad="50800" dist="50800" dir="5400000" algn="ctr" rotWithShape="0">
                <a:schemeClr val="bg1"/>
              </a:outerShdw>
            </a:effectLst>
          </p:spPr>
          <p:txBody>
            <a:bodyPr rot="10800000" vert="eaVert" wrap="none">
              <a:spAutoFit/>
            </a:bodyPr>
            <a:lstStyle/>
            <a:p>
              <a:pPr>
                <a:defRPr/>
              </a:pPr>
              <a:endParaRPr lang="en-US" dirty="0">
                <a:latin typeface="Arial" pitchFamily="34" charset="0"/>
                <a:cs typeface="Arial" pitchFamily="34" charset="0"/>
              </a:endParaRPr>
            </a:p>
          </p:txBody>
        </p:sp>
      </p:grpSp>
      <p:sp>
        <p:nvSpPr>
          <p:cNvPr id="55" name="Freeform 9"/>
          <p:cNvSpPr>
            <a:spLocks/>
          </p:cNvSpPr>
          <p:nvPr/>
        </p:nvSpPr>
        <p:spPr bwMode="auto">
          <a:xfrm>
            <a:off x="4491036" y="3429001"/>
            <a:ext cx="766765" cy="2408236"/>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051 w 1054"/>
              <a:gd name="connsiteY0" fmla="*/ 0 h 1713"/>
              <a:gd name="connsiteX1" fmla="*/ 943 w 1054"/>
              <a:gd name="connsiteY1" fmla="*/ 161 h 1713"/>
              <a:gd name="connsiteX2" fmla="*/ 636 w 1054"/>
              <a:gd name="connsiteY2" fmla="*/ 303 h 1713"/>
              <a:gd name="connsiteX3" fmla="*/ 395 w 1054"/>
              <a:gd name="connsiteY3" fmla="*/ 476 h 1713"/>
              <a:gd name="connsiteX4" fmla="*/ 324 w 1054"/>
              <a:gd name="connsiteY4" fmla="*/ 540 h 1713"/>
              <a:gd name="connsiteX5" fmla="*/ 69 w 1054"/>
              <a:gd name="connsiteY5" fmla="*/ 666 h 1713"/>
              <a:gd name="connsiteX6" fmla="*/ 0 w 1054"/>
              <a:gd name="connsiteY6" fmla="*/ 1052 h 1713"/>
              <a:gd name="connsiteX7" fmla="*/ 303 w 1054"/>
              <a:gd name="connsiteY7" fmla="*/ 1148 h 1713"/>
              <a:gd name="connsiteX8" fmla="*/ 276 w 1054"/>
              <a:gd name="connsiteY8" fmla="*/ 1563 h 1713"/>
              <a:gd name="connsiteX9" fmla="*/ 613 w 1054"/>
              <a:gd name="connsiteY9" fmla="*/ 1590 h 1713"/>
              <a:gd name="connsiteX10" fmla="*/ 607 w 1054"/>
              <a:gd name="connsiteY10" fmla="*/ 1713 h 1713"/>
              <a:gd name="connsiteX0" fmla="*/ 943 w 943"/>
              <a:gd name="connsiteY0" fmla="*/ 0 h 1552"/>
              <a:gd name="connsiteX1" fmla="*/ 636 w 943"/>
              <a:gd name="connsiteY1" fmla="*/ 142 h 1552"/>
              <a:gd name="connsiteX2" fmla="*/ 395 w 943"/>
              <a:gd name="connsiteY2" fmla="*/ 315 h 1552"/>
              <a:gd name="connsiteX3" fmla="*/ 324 w 943"/>
              <a:gd name="connsiteY3" fmla="*/ 379 h 1552"/>
              <a:gd name="connsiteX4" fmla="*/ 69 w 943"/>
              <a:gd name="connsiteY4" fmla="*/ 505 h 1552"/>
              <a:gd name="connsiteX5" fmla="*/ 0 w 943"/>
              <a:gd name="connsiteY5" fmla="*/ 891 h 1552"/>
              <a:gd name="connsiteX6" fmla="*/ 303 w 943"/>
              <a:gd name="connsiteY6" fmla="*/ 987 h 1552"/>
              <a:gd name="connsiteX7" fmla="*/ 276 w 943"/>
              <a:gd name="connsiteY7" fmla="*/ 1402 h 1552"/>
              <a:gd name="connsiteX8" fmla="*/ 613 w 943"/>
              <a:gd name="connsiteY8" fmla="*/ 1429 h 1552"/>
              <a:gd name="connsiteX9" fmla="*/ 607 w 943"/>
              <a:gd name="connsiteY9" fmla="*/ 1552 h 1552"/>
              <a:gd name="connsiteX0" fmla="*/ 636 w 636"/>
              <a:gd name="connsiteY0" fmla="*/ 0 h 1410"/>
              <a:gd name="connsiteX1" fmla="*/ 395 w 636"/>
              <a:gd name="connsiteY1" fmla="*/ 173 h 1410"/>
              <a:gd name="connsiteX2" fmla="*/ 324 w 636"/>
              <a:gd name="connsiteY2" fmla="*/ 237 h 1410"/>
              <a:gd name="connsiteX3" fmla="*/ 69 w 636"/>
              <a:gd name="connsiteY3" fmla="*/ 363 h 1410"/>
              <a:gd name="connsiteX4" fmla="*/ 0 w 636"/>
              <a:gd name="connsiteY4" fmla="*/ 749 h 1410"/>
              <a:gd name="connsiteX5" fmla="*/ 303 w 636"/>
              <a:gd name="connsiteY5" fmla="*/ 845 h 1410"/>
              <a:gd name="connsiteX6" fmla="*/ 276 w 636"/>
              <a:gd name="connsiteY6" fmla="*/ 1260 h 1410"/>
              <a:gd name="connsiteX7" fmla="*/ 613 w 636"/>
              <a:gd name="connsiteY7" fmla="*/ 1287 h 1410"/>
              <a:gd name="connsiteX8" fmla="*/ 607 w 636"/>
              <a:gd name="connsiteY8" fmla="*/ 1410 h 1410"/>
              <a:gd name="connsiteX0" fmla="*/ 395 w 613"/>
              <a:gd name="connsiteY0" fmla="*/ 0 h 1237"/>
              <a:gd name="connsiteX1" fmla="*/ 324 w 613"/>
              <a:gd name="connsiteY1" fmla="*/ 64 h 1237"/>
              <a:gd name="connsiteX2" fmla="*/ 69 w 613"/>
              <a:gd name="connsiteY2" fmla="*/ 190 h 1237"/>
              <a:gd name="connsiteX3" fmla="*/ 0 w 613"/>
              <a:gd name="connsiteY3" fmla="*/ 576 h 1237"/>
              <a:gd name="connsiteX4" fmla="*/ 303 w 613"/>
              <a:gd name="connsiteY4" fmla="*/ 672 h 1237"/>
              <a:gd name="connsiteX5" fmla="*/ 276 w 613"/>
              <a:gd name="connsiteY5" fmla="*/ 1087 h 1237"/>
              <a:gd name="connsiteX6" fmla="*/ 613 w 613"/>
              <a:gd name="connsiteY6" fmla="*/ 1114 h 1237"/>
              <a:gd name="connsiteX7" fmla="*/ 607 w 613"/>
              <a:gd name="connsiteY7" fmla="*/ 1237 h 1237"/>
              <a:gd name="connsiteX0" fmla="*/ 324 w 613"/>
              <a:gd name="connsiteY0" fmla="*/ 0 h 1173"/>
              <a:gd name="connsiteX1" fmla="*/ 69 w 613"/>
              <a:gd name="connsiteY1" fmla="*/ 126 h 1173"/>
              <a:gd name="connsiteX2" fmla="*/ 0 w 613"/>
              <a:gd name="connsiteY2" fmla="*/ 512 h 1173"/>
              <a:gd name="connsiteX3" fmla="*/ 303 w 613"/>
              <a:gd name="connsiteY3" fmla="*/ 608 h 1173"/>
              <a:gd name="connsiteX4" fmla="*/ 276 w 613"/>
              <a:gd name="connsiteY4" fmla="*/ 1023 h 1173"/>
              <a:gd name="connsiteX5" fmla="*/ 613 w 613"/>
              <a:gd name="connsiteY5" fmla="*/ 1050 h 1173"/>
              <a:gd name="connsiteX6" fmla="*/ 607 w 613"/>
              <a:gd name="connsiteY6" fmla="*/ 1173 h 1173"/>
              <a:gd name="connsiteX0" fmla="*/ 69 w 613"/>
              <a:gd name="connsiteY0" fmla="*/ 0 h 1047"/>
              <a:gd name="connsiteX1" fmla="*/ 0 w 613"/>
              <a:gd name="connsiteY1" fmla="*/ 386 h 1047"/>
              <a:gd name="connsiteX2" fmla="*/ 303 w 613"/>
              <a:gd name="connsiteY2" fmla="*/ 482 h 1047"/>
              <a:gd name="connsiteX3" fmla="*/ 276 w 613"/>
              <a:gd name="connsiteY3" fmla="*/ 897 h 1047"/>
              <a:gd name="connsiteX4" fmla="*/ 613 w 613"/>
              <a:gd name="connsiteY4" fmla="*/ 924 h 1047"/>
              <a:gd name="connsiteX5" fmla="*/ 607 w 613"/>
              <a:gd name="connsiteY5" fmla="*/ 1047 h 1047"/>
              <a:gd name="connsiteX0" fmla="*/ 69 w 607"/>
              <a:gd name="connsiteY0" fmla="*/ 0 h 1047"/>
              <a:gd name="connsiteX1" fmla="*/ 0 w 607"/>
              <a:gd name="connsiteY1" fmla="*/ 386 h 1047"/>
              <a:gd name="connsiteX2" fmla="*/ 303 w 607"/>
              <a:gd name="connsiteY2" fmla="*/ 482 h 1047"/>
              <a:gd name="connsiteX3" fmla="*/ 276 w 607"/>
              <a:gd name="connsiteY3" fmla="*/ 897 h 1047"/>
              <a:gd name="connsiteX4" fmla="*/ 607 w 607"/>
              <a:gd name="connsiteY4" fmla="*/ 1047 h 1047"/>
              <a:gd name="connsiteX0" fmla="*/ 69 w 607"/>
              <a:gd name="connsiteY0" fmla="*/ 0 h 1047"/>
              <a:gd name="connsiteX1" fmla="*/ 0 w 607"/>
              <a:gd name="connsiteY1" fmla="*/ 386 h 1047"/>
              <a:gd name="connsiteX2" fmla="*/ 303 w 607"/>
              <a:gd name="connsiteY2" fmla="*/ 482 h 1047"/>
              <a:gd name="connsiteX3" fmla="*/ 607 w 607"/>
              <a:gd name="connsiteY3" fmla="*/ 1047 h 1047"/>
              <a:gd name="connsiteX0" fmla="*/ 69 w 303"/>
              <a:gd name="connsiteY0" fmla="*/ 0 h 482"/>
              <a:gd name="connsiteX1" fmla="*/ 0 w 303"/>
              <a:gd name="connsiteY1" fmla="*/ 386 h 482"/>
              <a:gd name="connsiteX2" fmla="*/ 303 w 303"/>
              <a:gd name="connsiteY2" fmla="*/ 482 h 482"/>
              <a:gd name="connsiteX0" fmla="*/ 69 w 69"/>
              <a:gd name="connsiteY0" fmla="*/ 0 h 386"/>
              <a:gd name="connsiteX1" fmla="*/ 0 w 69"/>
              <a:gd name="connsiteY1" fmla="*/ 386 h 386"/>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78 w 378"/>
              <a:gd name="connsiteY0" fmla="*/ 0 h 557"/>
              <a:gd name="connsiteX1" fmla="*/ 0 w 378"/>
              <a:gd name="connsiteY1" fmla="*/ 557 h 557"/>
              <a:gd name="connsiteX0" fmla="*/ 393 w 393"/>
              <a:gd name="connsiteY0" fmla="*/ 0 h 554"/>
              <a:gd name="connsiteX1" fmla="*/ 0 w 393"/>
              <a:gd name="connsiteY1" fmla="*/ 554 h 554"/>
              <a:gd name="connsiteX0" fmla="*/ 393 w 1235"/>
              <a:gd name="connsiteY0" fmla="*/ 189 h 743"/>
              <a:gd name="connsiteX1" fmla="*/ 1235 w 1235"/>
              <a:gd name="connsiteY1" fmla="*/ 0 h 743"/>
              <a:gd name="connsiteX2" fmla="*/ 0 w 1235"/>
              <a:gd name="connsiteY2" fmla="*/ 743 h 743"/>
              <a:gd name="connsiteX0" fmla="*/ 393 w 393"/>
              <a:gd name="connsiteY0" fmla="*/ 0 h 554"/>
              <a:gd name="connsiteX1" fmla="*/ 0 w 393"/>
              <a:gd name="connsiteY1" fmla="*/ 554 h 554"/>
              <a:gd name="connsiteX0" fmla="*/ 1401 w 1401"/>
              <a:gd name="connsiteY0" fmla="*/ 0 h 794"/>
              <a:gd name="connsiteX1" fmla="*/ 0 w 1401"/>
              <a:gd name="connsiteY1" fmla="*/ 794 h 794"/>
              <a:gd name="connsiteX0" fmla="*/ 1209 w 1209"/>
              <a:gd name="connsiteY0" fmla="*/ 0 h 794"/>
              <a:gd name="connsiteX1" fmla="*/ 0 w 1209"/>
              <a:gd name="connsiteY1" fmla="*/ 794 h 794"/>
              <a:gd name="connsiteX0" fmla="*/ 345 w 345"/>
              <a:gd name="connsiteY0" fmla="*/ 0 h 1514"/>
              <a:gd name="connsiteX1" fmla="*/ 0 w 345"/>
              <a:gd name="connsiteY1" fmla="*/ 1514 h 1514"/>
              <a:gd name="connsiteX0" fmla="*/ 573 w 573"/>
              <a:gd name="connsiteY0" fmla="*/ 0 h 1514"/>
              <a:gd name="connsiteX1" fmla="*/ 0 w 573"/>
              <a:gd name="connsiteY1" fmla="*/ 1514 h 1514"/>
              <a:gd name="connsiteX0" fmla="*/ 573 w 573"/>
              <a:gd name="connsiteY0" fmla="*/ 0 h 1514"/>
              <a:gd name="connsiteX1" fmla="*/ 0 w 573"/>
              <a:gd name="connsiteY1" fmla="*/ 1514 h 1514"/>
            </a:gdLst>
            <a:ahLst/>
            <a:cxnLst>
              <a:cxn ang="0">
                <a:pos x="connsiteX0" y="connsiteY0"/>
              </a:cxn>
              <a:cxn ang="0">
                <a:pos x="connsiteX1" y="connsiteY1"/>
              </a:cxn>
            </a:cxnLst>
            <a:rect l="l" t="t" r="r" b="b"/>
            <a:pathLst>
              <a:path w="573" h="1514">
                <a:moveTo>
                  <a:pt x="573" y="0"/>
                </a:moveTo>
                <a:lnTo>
                  <a:pt x="0" y="1514"/>
                </a:lnTo>
              </a:path>
            </a:pathLst>
          </a:custGeom>
          <a:noFill/>
          <a:ln w="28575" cap="flat" cmpd="sng">
            <a:solidFill>
              <a:srgbClr val="92D050"/>
            </a:solidFill>
            <a:prstDash val="sysDash"/>
            <a:round/>
            <a:headEnd type="none" w="med" len="med"/>
            <a:tailEnd type="none" w="med" len="med"/>
          </a:ln>
          <a:effectLst>
            <a:glow rad="139700">
              <a:schemeClr val="accent4">
                <a:satMod val="175000"/>
                <a:alpha val="40000"/>
              </a:schemeClr>
            </a:glow>
            <a:outerShdw blurRad="50800" dist="50800" dir="5400000" algn="ctr" rotWithShape="0">
              <a:schemeClr val="bg1"/>
            </a:outerShdw>
          </a:effectLst>
        </p:spPr>
        <p:txBody>
          <a:bodyPr rot="10800000" vert="eaVert" wrap="square">
            <a:spAutoFit/>
          </a:bodyPr>
          <a:lstStyle/>
          <a:p>
            <a:pPr>
              <a:defRPr/>
            </a:pPr>
            <a:endParaRPr lang="en-US" dirty="0">
              <a:latin typeface="Arial" pitchFamily="34" charset="0"/>
              <a:cs typeface="Arial" pitchFamily="34" charset="0"/>
            </a:endParaRPr>
          </a:p>
        </p:txBody>
      </p:sp>
      <p:sp>
        <p:nvSpPr>
          <p:cNvPr id="40" name="Text Box 24"/>
          <p:cNvSpPr txBox="1">
            <a:spLocks noChangeArrowheads="1"/>
          </p:cNvSpPr>
          <p:nvPr/>
        </p:nvSpPr>
        <p:spPr bwMode="invGray">
          <a:xfrm>
            <a:off x="217488" y="179388"/>
            <a:ext cx="8728075" cy="1328737"/>
          </a:xfrm>
          <a:prstGeom prst="rect">
            <a:avLst/>
          </a:prstGeom>
          <a:noFill/>
          <a:ln w="9525">
            <a:noFill/>
            <a:miter lim="800000"/>
            <a:headEnd/>
            <a:tailEnd/>
          </a:ln>
          <a:effectLst>
            <a:outerShdw dist="35921" dir="2700000" algn="ctr" rotWithShape="0">
              <a:srgbClr val="000000"/>
            </a:outerShdw>
          </a:effectLst>
        </p:spPr>
        <p:txBody>
          <a:bodyPr anchor="ctr"/>
          <a:lstStyle/>
          <a:p>
            <a:pPr algn="r" defTabSz="914363" fontAlgn="auto">
              <a:spcAft>
                <a:spcPts val="0"/>
              </a:spcAft>
              <a:defRPr/>
            </a:pPr>
            <a: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Bay-Delta Conservation Plan</a:t>
            </a:r>
          </a:p>
          <a:p>
            <a:pPr algn="r">
              <a:defRPr/>
            </a:pPr>
            <a:r>
              <a:rPr lang="en-US" sz="3200" b="1" dirty="0">
                <a:latin typeface="+mj-lt"/>
                <a:ea typeface="+mj-ea"/>
                <a:cs typeface="+mj-cs"/>
              </a:rPr>
              <a:t>Dual-Conveyance </a:t>
            </a:r>
            <a:r>
              <a:rPr lang="en-US" sz="3200" b="1" dirty="0" smtClean="0">
                <a:latin typeface="+mj-lt"/>
                <a:ea typeface="+mj-ea"/>
                <a:cs typeface="+mj-cs"/>
              </a:rPr>
              <a:t>− Intake Options</a:t>
            </a:r>
            <a:endParaRPr lang="en-US" sz="3200" b="1" dirty="0">
              <a:latin typeface="+mj-lt"/>
              <a:ea typeface="+mj-ea"/>
              <a:cs typeface="+mj-cs"/>
            </a:endParaRPr>
          </a:p>
        </p:txBody>
      </p:sp>
      <p:pic>
        <p:nvPicPr>
          <p:cNvPr id="41" name="Picture 4"/>
          <p:cNvPicPr>
            <a:picLocks noChangeAspect="1" noChangeArrowheads="1"/>
          </p:cNvPicPr>
          <p:nvPr/>
        </p:nvPicPr>
        <p:blipFill>
          <a:blip r:embed="rId4" cstate="print">
            <a:lum bright="-9000" contrast="15000"/>
          </a:blip>
          <a:srcRect/>
          <a:stretch>
            <a:fillRect/>
          </a:stretch>
        </p:blipFill>
        <p:spPr bwMode="auto">
          <a:xfrm>
            <a:off x="347406" y="385600"/>
            <a:ext cx="1033433" cy="1062200"/>
          </a:xfrm>
          <a:prstGeom prst="rect">
            <a:avLst/>
          </a:prstGeom>
          <a:ln>
            <a:noFill/>
          </a:ln>
          <a:effectLst>
            <a:glow rad="101600">
              <a:schemeClr val="accent4">
                <a:satMod val="175000"/>
                <a:alpha val="40000"/>
              </a:schemeClr>
            </a:glow>
            <a:reflection blurRad="6350" stA="50000" endA="300" endPos="55500" dist="50800" dir="5400000" sy="-100000" algn="bl" rotWithShape="0"/>
          </a:effectLst>
          <a:scene3d>
            <a:camera prst="perspectiveContrastingLeftFacing">
              <a:rot lat="300000" lon="19800000" rev="0"/>
            </a:camera>
            <a:lightRig rig="threePt" dir="t">
              <a:rot lat="0" lon="0" rev="2700000"/>
            </a:lightRig>
          </a:scene3d>
          <a:sp3d>
            <a:bevelT w="63500" h="50800"/>
          </a:sp3d>
        </p:spPr>
      </p:pic>
      <p:grpSp>
        <p:nvGrpSpPr>
          <p:cNvPr id="42" name="Group 41"/>
          <p:cNvGrpSpPr>
            <a:grpSpLocks noChangeAspect="1"/>
          </p:cNvGrpSpPr>
          <p:nvPr/>
        </p:nvGrpSpPr>
        <p:grpSpPr>
          <a:xfrm>
            <a:off x="1295400" y="1532604"/>
            <a:ext cx="6858000" cy="5143500"/>
            <a:chOff x="0" y="0"/>
            <a:chExt cx="9144000" cy="6858000"/>
          </a:xfrm>
          <a:effectLst>
            <a:glow rad="228600">
              <a:schemeClr val="bg1">
                <a:alpha val="40000"/>
              </a:schemeClr>
            </a:glow>
          </a:effectLst>
        </p:grpSpPr>
        <p:pic>
          <p:nvPicPr>
            <p:cNvPr id="43" name="Picture 4" descr="Cylindrical Screen3.JPG"/>
            <p:cNvPicPr>
              <a:picLocks noChangeAspect="1"/>
            </p:cNvPicPr>
            <p:nvPr/>
          </p:nvPicPr>
          <p:blipFill>
            <a:blip r:embed="rId5"/>
            <a:srcRect/>
            <a:stretch>
              <a:fillRect/>
            </a:stretch>
          </p:blipFill>
          <p:spPr bwMode="auto">
            <a:xfrm>
              <a:off x="0" y="3810000"/>
              <a:ext cx="9144000" cy="3048000"/>
            </a:xfrm>
            <a:prstGeom prst="rect">
              <a:avLst/>
            </a:prstGeom>
            <a:noFill/>
            <a:ln w="9525">
              <a:noFill/>
              <a:miter lim="800000"/>
              <a:headEnd/>
              <a:tailEnd/>
            </a:ln>
          </p:spPr>
        </p:pic>
        <p:pic>
          <p:nvPicPr>
            <p:cNvPr id="44" name="Picture 3" descr="Cylindrical Screen2.JPG"/>
            <p:cNvPicPr>
              <a:picLocks noChangeAspect="1"/>
            </p:cNvPicPr>
            <p:nvPr/>
          </p:nvPicPr>
          <p:blipFill>
            <a:blip r:embed="rId6"/>
            <a:srcRect/>
            <a:stretch>
              <a:fillRect/>
            </a:stretch>
          </p:blipFill>
          <p:spPr bwMode="auto">
            <a:xfrm>
              <a:off x="0" y="0"/>
              <a:ext cx="9144000" cy="3200400"/>
            </a:xfrm>
            <a:prstGeom prst="rect">
              <a:avLst/>
            </a:prstGeom>
            <a:noFill/>
            <a:ln w="9525">
              <a:noFill/>
              <a:miter lim="800000"/>
              <a:headEnd/>
              <a:tailEnd/>
            </a:ln>
          </p:spPr>
        </p:pic>
        <p:sp>
          <p:nvSpPr>
            <p:cNvPr id="56" name="Title 1"/>
            <p:cNvSpPr txBox="1">
              <a:spLocks/>
            </p:cNvSpPr>
            <p:nvPr/>
          </p:nvSpPr>
          <p:spPr>
            <a:xfrm>
              <a:off x="0" y="3200399"/>
              <a:ext cx="9144000" cy="664797"/>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36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Cylindrical Screen Option</a:t>
              </a:r>
            </a:p>
          </p:txBody>
        </p:sp>
      </p:gr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4"/>
          <p:cNvSpPr txBox="1">
            <a:spLocks noChangeArrowheads="1"/>
          </p:cNvSpPr>
          <p:nvPr/>
        </p:nvSpPr>
        <p:spPr bwMode="invGray">
          <a:xfrm>
            <a:off x="152400" y="195263"/>
            <a:ext cx="8728075" cy="1328737"/>
          </a:xfrm>
          <a:prstGeom prst="rect">
            <a:avLst/>
          </a:prstGeom>
          <a:noFill/>
          <a:ln w="9525">
            <a:noFill/>
            <a:miter lim="800000"/>
            <a:headEnd/>
            <a:tailEnd/>
          </a:ln>
          <a:effectLst>
            <a:outerShdw dist="35921" dir="2700000" algn="ctr" rotWithShape="0">
              <a:srgbClr val="000000"/>
            </a:outerShdw>
          </a:effectLst>
        </p:spPr>
        <p:txBody>
          <a:bodyPr anchor="ctr"/>
          <a:lstStyle/>
          <a:p>
            <a:pPr algn="r" defTabSz="914363" fontAlgn="auto">
              <a:spcAft>
                <a:spcPts val="0"/>
              </a:spcAft>
              <a:defRPr/>
            </a:pPr>
            <a: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Bay-Delta Conservation Plan</a:t>
            </a:r>
          </a:p>
          <a:p>
            <a:pPr algn="r">
              <a:defRPr/>
            </a:pPr>
            <a:r>
              <a:rPr lang="en-US" sz="3200" b="1" dirty="0" smtClean="0">
                <a:latin typeface="+mj-lt"/>
                <a:ea typeface="+mj-ea"/>
                <a:cs typeface="+mj-cs"/>
              </a:rPr>
              <a:t>Open Canal Proposal</a:t>
            </a:r>
            <a:endParaRPr lang="en-US" sz="3200" b="1" dirty="0">
              <a:latin typeface="+mj-lt"/>
              <a:ea typeface="+mj-ea"/>
              <a:cs typeface="+mj-cs"/>
            </a:endParaRPr>
          </a:p>
        </p:txBody>
      </p:sp>
      <p:pic>
        <p:nvPicPr>
          <p:cNvPr id="35" name="Picture 34" descr="Open Canal.jpg"/>
          <p:cNvPicPr>
            <a:picLocks noChangeAspect="1"/>
          </p:cNvPicPr>
          <p:nvPr/>
        </p:nvPicPr>
        <p:blipFill>
          <a:blip r:embed="rId3">
            <a:clrChange>
              <a:clrFrom>
                <a:srgbClr val="000000"/>
              </a:clrFrom>
              <a:clrTo>
                <a:srgbClr val="000000">
                  <a:alpha val="0"/>
                </a:srgbClr>
              </a:clrTo>
            </a:clrChange>
          </a:blip>
          <a:stretch>
            <a:fillRect/>
          </a:stretch>
        </p:blipFill>
        <p:spPr>
          <a:xfrm rot="21317087">
            <a:off x="1066800" y="914400"/>
            <a:ext cx="7747000" cy="3898900"/>
          </a:xfrm>
          <a:prstGeom prst="rect">
            <a:avLst/>
          </a:prstGeom>
        </p:spPr>
      </p:pic>
      <p:grpSp>
        <p:nvGrpSpPr>
          <p:cNvPr id="42" name="Group 41"/>
          <p:cNvGrpSpPr/>
          <p:nvPr/>
        </p:nvGrpSpPr>
        <p:grpSpPr>
          <a:xfrm>
            <a:off x="2971800" y="4191000"/>
            <a:ext cx="2362200" cy="2590800"/>
            <a:chOff x="2971800" y="4191000"/>
            <a:chExt cx="2362200" cy="2590800"/>
          </a:xfrm>
        </p:grpSpPr>
        <p:pic>
          <p:nvPicPr>
            <p:cNvPr id="25" name="Picture 168" descr="S:\Bay-Delta\Presentations-Photos-Maps\Photos\SWP\Aqueduct\aquaduct9434-7 copy.jpg"/>
            <p:cNvPicPr>
              <a:picLocks noChangeArrowheads="1"/>
            </p:cNvPicPr>
            <p:nvPr/>
          </p:nvPicPr>
          <p:blipFill>
            <a:blip r:embed="rId4" cstate="print"/>
            <a:srcRect/>
            <a:stretch>
              <a:fillRect/>
            </a:stretch>
          </p:blipFill>
          <p:spPr bwMode="auto">
            <a:xfrm>
              <a:off x="3124200" y="4191000"/>
              <a:ext cx="2011680" cy="1920240"/>
            </a:xfrm>
            <a:prstGeom prst="rect">
              <a:avLst/>
            </a:prstGeom>
            <a:ln w="190500" cap="sq">
              <a:solidFill>
                <a:srgbClr val="C8C6BD"/>
              </a:solidFill>
              <a:prstDash val="solid"/>
              <a:miter lim="800000"/>
            </a:ln>
            <a:effectLst>
              <a:outerShdw blurRad="76200" dir="13500000" sy="23000" kx="1200000" algn="br" rotWithShape="0">
                <a:prstClr val="black">
                  <a:alpha val="50000"/>
                </a:prst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9" name="Text Box 152"/>
            <p:cNvSpPr txBox="1">
              <a:spLocks noChangeArrowheads="1"/>
            </p:cNvSpPr>
            <p:nvPr/>
          </p:nvSpPr>
          <p:spPr bwMode="auto">
            <a:xfrm>
              <a:off x="2971800" y="6096000"/>
              <a:ext cx="2362200" cy="685800"/>
            </a:xfrm>
            <a:prstGeom prst="rect">
              <a:avLst/>
            </a:prstGeom>
            <a:noFill/>
            <a:ln w="9525">
              <a:noFill/>
              <a:miter lim="800000"/>
              <a:headEnd/>
              <a:tailEnd/>
            </a:ln>
          </p:spPr>
          <p:txBody>
            <a:bodyPr/>
            <a:lstStyle/>
            <a:p>
              <a:pPr algn="ctr">
                <a:defRPr/>
              </a:pPr>
              <a:r>
                <a:rPr lang="en-US" sz="22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California Aqueduct</a:t>
              </a:r>
            </a:p>
            <a:p>
              <a:pPr algn="ctr">
                <a:defRPr/>
              </a:pPr>
              <a:r>
                <a:rPr lang="en-US" b="1" dirty="0" smtClean="0">
                  <a:latin typeface="+mn-lt"/>
                  <a:cs typeface="Arial" charset="0"/>
                </a:rPr>
                <a:t>(200</a:t>
              </a:r>
              <a:r>
                <a:rPr lang="en-US" b="1" dirty="0">
                  <a:latin typeface="+mn-lt"/>
                  <a:cs typeface="Arial" charset="0"/>
                </a:rPr>
                <a:t>’ wide x 30’ deep)</a:t>
              </a:r>
            </a:p>
          </p:txBody>
        </p:sp>
      </p:grpSp>
      <p:grpSp>
        <p:nvGrpSpPr>
          <p:cNvPr id="41" name="Group 40"/>
          <p:cNvGrpSpPr/>
          <p:nvPr/>
        </p:nvGrpSpPr>
        <p:grpSpPr>
          <a:xfrm>
            <a:off x="350520" y="3627120"/>
            <a:ext cx="2362200" cy="2651760"/>
            <a:chOff x="350520" y="3627120"/>
            <a:chExt cx="2362200" cy="2651760"/>
          </a:xfrm>
        </p:grpSpPr>
        <p:pic>
          <p:nvPicPr>
            <p:cNvPr id="24" name="Picture 167" descr="S:\Bay-Delta\Presentations-Photos-Maps\Delta Cross Channel\crosschannel.jpg"/>
            <p:cNvPicPr>
              <a:picLocks noChangeArrowheads="1"/>
            </p:cNvPicPr>
            <p:nvPr/>
          </p:nvPicPr>
          <p:blipFill>
            <a:blip r:embed="rId5" cstate="print"/>
            <a:srcRect/>
            <a:stretch>
              <a:fillRect/>
            </a:stretch>
          </p:blipFill>
          <p:spPr bwMode="auto">
            <a:xfrm>
              <a:off x="579120" y="3627120"/>
              <a:ext cx="2011680" cy="1920240"/>
            </a:xfrm>
            <a:prstGeom prst="rect">
              <a:avLst/>
            </a:prstGeom>
            <a:ln w="190500" cap="sq">
              <a:solidFill>
                <a:srgbClr val="C8C6BD"/>
              </a:solidFill>
              <a:prstDash val="solid"/>
              <a:miter lim="800000"/>
            </a:ln>
            <a:effectLst>
              <a:outerShdw blurRad="76200" dir="13500000" sy="23000" kx="1200000" algn="br" rotWithShape="0">
                <a:prstClr val="black">
                  <a:alpha val="50000"/>
                </a:prst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0" name="Text Box 152"/>
            <p:cNvSpPr txBox="1">
              <a:spLocks noChangeArrowheads="1"/>
            </p:cNvSpPr>
            <p:nvPr/>
          </p:nvSpPr>
          <p:spPr bwMode="auto">
            <a:xfrm>
              <a:off x="350520" y="5593080"/>
              <a:ext cx="2362200" cy="685800"/>
            </a:xfrm>
            <a:prstGeom prst="rect">
              <a:avLst/>
            </a:prstGeom>
            <a:noFill/>
            <a:ln w="9525">
              <a:noFill/>
              <a:miter lim="800000"/>
              <a:headEnd/>
              <a:tailEnd/>
            </a:ln>
          </p:spPr>
          <p:txBody>
            <a:bodyPr/>
            <a:lstStyle/>
            <a:p>
              <a:pPr algn="ctr">
                <a:defRPr/>
              </a:pPr>
              <a:r>
                <a:rPr lang="en-US" sz="22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Delta Cross Channel</a:t>
              </a:r>
            </a:p>
            <a:p>
              <a:pPr algn="ctr">
                <a:defRPr/>
              </a:pPr>
              <a:r>
                <a:rPr lang="en-US" b="1" dirty="0" smtClean="0">
                  <a:latin typeface="+mn-lt"/>
                  <a:cs typeface="Arial" charset="0"/>
                </a:rPr>
                <a:t>(500’ </a:t>
              </a:r>
              <a:r>
                <a:rPr lang="en-US" b="1" dirty="0">
                  <a:latin typeface="+mn-lt"/>
                  <a:cs typeface="Arial" charset="0"/>
                </a:rPr>
                <a:t>wide x 15’ deep)</a:t>
              </a:r>
            </a:p>
          </p:txBody>
        </p:sp>
      </p:grpSp>
      <p:cxnSp>
        <p:nvCxnSpPr>
          <p:cNvPr id="17" name="Straight Connector 16"/>
          <p:cNvCxnSpPr/>
          <p:nvPr/>
        </p:nvCxnSpPr>
        <p:spPr>
          <a:xfrm rot="5400000">
            <a:off x="3521234" y="1203166"/>
            <a:ext cx="27432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7125494" y="2323306"/>
            <a:ext cx="3810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810000" y="1295400"/>
            <a:ext cx="3474720" cy="105156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2" name="Title 1"/>
          <p:cNvSpPr txBox="1">
            <a:spLocks/>
          </p:cNvSpPr>
          <p:nvPr/>
        </p:nvSpPr>
        <p:spPr>
          <a:xfrm rot="999727">
            <a:off x="4973860" y="1714226"/>
            <a:ext cx="1219200" cy="304800"/>
          </a:xfrm>
          <a:prstGeom prst="rect">
            <a:avLst/>
          </a:prstGeom>
          <a:effectLst>
            <a:outerShdw blurRad="50800" dist="38100" dir="2700000" algn="tl" rotWithShape="0">
              <a:prstClr val="black"/>
            </a:outerShdw>
          </a:effectLst>
        </p:spPr>
        <p:txBody>
          <a:bodyPr vert="horz" wrap="square" lIns="0" tIns="0" rIns="0" bIns="0" rtlCol="0" anchor="t">
            <a:normAutofit fontScale="97500" lnSpcReduction="10000"/>
          </a:bodyPr>
          <a:lstStyle/>
          <a:p>
            <a:pPr marL="0" marR="0" lvl="0" indent="0" algn="ctr" defTabSz="912813" rtl="0" eaLnBrk="0" fontAlgn="base" latinLnBrk="0" hangingPunct="0">
              <a:lnSpc>
                <a:spcPct val="90000"/>
              </a:lnSpc>
              <a:spcBef>
                <a:spcPct val="0"/>
              </a:spcBef>
              <a:spcAft>
                <a:spcPct val="0"/>
              </a:spcAft>
              <a:buClrTx/>
              <a:buSzTx/>
              <a:buFontTx/>
              <a:buNone/>
              <a:tabLst/>
              <a:defRPr/>
            </a:pPr>
            <a:r>
              <a:rPr kumimoji="0" lang="en-US" sz="2400" b="1" i="0" u="none" strike="noStrike" kern="1200" cap="none" spc="-150" normalizeH="0" baseline="0" noProof="0" dirty="0" smtClean="0">
                <a:ln w="3175">
                  <a:noFill/>
                </a:ln>
                <a:effectLst>
                  <a:outerShdw blurRad="50800" dist="38100" dir="2700000" algn="tl" rotWithShape="0">
                    <a:prstClr val="black">
                      <a:alpha val="40000"/>
                    </a:prstClr>
                  </a:outerShdw>
                </a:effectLst>
                <a:uLnTx/>
                <a:uFillTx/>
                <a:latin typeface="+mn-lt"/>
                <a:ea typeface="+mn-ea"/>
                <a:cs typeface="Arial" charset="0"/>
              </a:rPr>
              <a:t>700 ft.</a:t>
            </a:r>
            <a:endParaRPr kumimoji="0" lang="en-US" sz="2400" b="1" i="0" u="none" strike="noStrike" kern="1200" cap="none" spc="-150" normalizeH="0" baseline="0" noProof="0" dirty="0">
              <a:ln w="3175">
                <a:noFill/>
              </a:ln>
              <a:effectLst>
                <a:outerShdw blurRad="50800" dist="38100" dir="2700000" algn="tl" rotWithShape="0">
                  <a:prstClr val="black">
                    <a:alpha val="40000"/>
                  </a:prstClr>
                </a:outerShdw>
              </a:effectLst>
              <a:uLnTx/>
              <a:uFillTx/>
              <a:latin typeface="+mn-lt"/>
              <a:ea typeface="+mn-ea"/>
              <a:cs typeface="Arial" charset="0"/>
            </a:endParaRPr>
          </a:p>
        </p:txBody>
      </p:sp>
      <p:grpSp>
        <p:nvGrpSpPr>
          <p:cNvPr id="5" name="Group 34"/>
          <p:cNvGrpSpPr/>
          <p:nvPr/>
        </p:nvGrpSpPr>
        <p:grpSpPr>
          <a:xfrm>
            <a:off x="1173480" y="2545080"/>
            <a:ext cx="6509068" cy="2255520"/>
            <a:chOff x="944880" y="2773680"/>
            <a:chExt cx="6509068" cy="2255520"/>
          </a:xfrm>
        </p:grpSpPr>
        <p:cxnSp>
          <p:nvCxnSpPr>
            <p:cNvPr id="26" name="Straight Connector 25"/>
            <p:cNvCxnSpPr/>
            <p:nvPr/>
          </p:nvCxnSpPr>
          <p:spPr>
            <a:xfrm rot="5400000">
              <a:off x="7262654" y="4837906"/>
              <a:ext cx="3810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44880" y="2971800"/>
              <a:ext cx="6492240" cy="192024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8" name="Title 1"/>
            <p:cNvSpPr txBox="1">
              <a:spLocks/>
            </p:cNvSpPr>
            <p:nvPr/>
          </p:nvSpPr>
          <p:spPr>
            <a:xfrm rot="988616">
              <a:off x="3369310" y="3770537"/>
              <a:ext cx="1219200" cy="304800"/>
            </a:xfrm>
            <a:prstGeom prst="rect">
              <a:avLst/>
            </a:prstGeom>
            <a:effectLst>
              <a:outerShdw blurRad="50800" dist="38100" dir="2700000" algn="tl" rotWithShape="0">
                <a:prstClr val="black"/>
              </a:outerShdw>
            </a:effectLst>
          </p:spPr>
          <p:txBody>
            <a:bodyPr vert="horz" wrap="square" lIns="0" tIns="0" rIns="0" bIns="0" rtlCol="0" anchor="t">
              <a:normAutofit fontScale="97500" lnSpcReduction="10000"/>
            </a:bodyPr>
            <a:lstStyle/>
            <a:p>
              <a:pPr marL="0" marR="0" lvl="0" indent="0" algn="ctr" defTabSz="912813" rtl="0" eaLnBrk="0" fontAlgn="base" latinLnBrk="0" hangingPunct="0">
                <a:lnSpc>
                  <a:spcPct val="90000"/>
                </a:lnSpc>
                <a:spcBef>
                  <a:spcPct val="0"/>
                </a:spcBef>
                <a:spcAft>
                  <a:spcPct val="0"/>
                </a:spcAft>
                <a:buClrTx/>
                <a:buSzTx/>
                <a:buFontTx/>
                <a:buNone/>
                <a:tabLst/>
                <a:defRPr/>
              </a:pPr>
              <a:r>
                <a:rPr kumimoji="0" lang="en-US" sz="2400" b="1" i="0" u="none" strike="noStrike" kern="1200" cap="none" spc="-150" normalizeH="0" baseline="0" noProof="0" dirty="0" smtClean="0">
                  <a:ln w="3175">
                    <a:noFill/>
                  </a:ln>
                  <a:effectLst>
                    <a:outerShdw blurRad="50800" dist="38100" dir="2700000" algn="tl" rotWithShape="0">
                      <a:prstClr val="black">
                        <a:alpha val="40000"/>
                      </a:prstClr>
                    </a:outerShdw>
                  </a:effectLst>
                  <a:uLnTx/>
                  <a:uFillTx/>
                  <a:latin typeface="+mn-lt"/>
                  <a:ea typeface="+mn-ea"/>
                  <a:cs typeface="Arial" charset="0"/>
                </a:rPr>
                <a:t>1,400 ft.</a:t>
              </a:r>
              <a:endParaRPr kumimoji="0" lang="en-US" sz="2400" b="1" i="0" u="none" strike="noStrike" kern="1200" cap="none" spc="-150" normalizeH="0" baseline="0" noProof="0" dirty="0">
                <a:ln w="3175">
                  <a:noFill/>
                </a:ln>
                <a:effectLst>
                  <a:outerShdw blurRad="50800" dist="38100" dir="2700000" algn="tl" rotWithShape="0">
                    <a:prstClr val="black">
                      <a:alpha val="40000"/>
                    </a:prstClr>
                  </a:outerShdw>
                </a:effectLst>
                <a:uLnTx/>
                <a:uFillTx/>
                <a:latin typeface="+mn-lt"/>
                <a:ea typeface="+mn-ea"/>
                <a:cs typeface="Arial" charset="0"/>
              </a:endParaRPr>
            </a:p>
          </p:txBody>
        </p:sp>
        <p:cxnSp>
          <p:nvCxnSpPr>
            <p:cNvPr id="32" name="Straight Connector 31"/>
            <p:cNvCxnSpPr/>
            <p:nvPr/>
          </p:nvCxnSpPr>
          <p:spPr>
            <a:xfrm rot="5400000">
              <a:off x="755174" y="2963386"/>
              <a:ext cx="3810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1" name="Picture 4"/>
          <p:cNvPicPr>
            <a:picLocks noChangeAspect="1" noChangeArrowheads="1"/>
          </p:cNvPicPr>
          <p:nvPr/>
        </p:nvPicPr>
        <p:blipFill>
          <a:blip r:embed="rId6" cstate="print">
            <a:lum bright="-9000" contrast="15000"/>
          </a:blip>
          <a:srcRect/>
          <a:stretch>
            <a:fillRect/>
          </a:stretch>
        </p:blipFill>
        <p:spPr bwMode="auto">
          <a:xfrm>
            <a:off x="347406" y="385600"/>
            <a:ext cx="1033433" cy="1062200"/>
          </a:xfrm>
          <a:prstGeom prst="rect">
            <a:avLst/>
          </a:prstGeom>
          <a:ln>
            <a:noFill/>
          </a:ln>
          <a:effectLst>
            <a:glow rad="101600">
              <a:schemeClr val="accent4">
                <a:satMod val="175000"/>
                <a:alpha val="40000"/>
              </a:schemeClr>
            </a:glow>
            <a:reflection blurRad="6350" stA="50000" endA="300" endPos="55500" dist="508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4" name="Rectangular Callout 33"/>
          <p:cNvSpPr/>
          <p:nvPr/>
        </p:nvSpPr>
        <p:spPr bwMode="auto">
          <a:xfrm>
            <a:off x="6553200" y="5257800"/>
            <a:ext cx="2362200" cy="838200"/>
          </a:xfrm>
          <a:prstGeom prst="wedgeRectCallout">
            <a:avLst>
              <a:gd name="adj1" fmla="val -57089"/>
              <a:gd name="adj2" fmla="val -193431"/>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800" b="1" dirty="0" smtClean="0">
                <a:solidFill>
                  <a:srgbClr val="FFFF00"/>
                </a:solidFill>
                <a:effectLst>
                  <a:outerShdw blurRad="38100" dist="38100" dir="2700000" algn="tl">
                    <a:srgbClr val="000000">
                      <a:alpha val="43137"/>
                    </a:srgbClr>
                  </a:outerShdw>
                </a:effectLst>
              </a:rPr>
              <a:t>Levees</a:t>
            </a:r>
            <a:endParaRPr lang="en-US" sz="2400" b="1" dirty="0" smtClean="0">
              <a:solidFill>
                <a:srgbClr val="FFFF00"/>
              </a:solidFill>
              <a:effectLst>
                <a:outerShdw blurRad="38100" dist="38100" dir="2700000" algn="tl">
                  <a:srgbClr val="000000">
                    <a:alpha val="43137"/>
                  </a:srgbClr>
                </a:outerShdw>
              </a:effectLst>
            </a:endParaRPr>
          </a:p>
          <a:p>
            <a:pPr algn="ctr" defTabSz="914099" fontAlgn="base">
              <a:spcBef>
                <a:spcPct val="0"/>
              </a:spcBef>
              <a:spcAft>
                <a:spcPct val="0"/>
              </a:spcAft>
            </a:pPr>
            <a:r>
              <a:rPr lang="en-US" sz="2400" b="1" dirty="0" smtClean="0">
                <a:solidFill>
                  <a:srgbClr val="FFFFFF"/>
                </a:solidFill>
                <a:effectLst>
                  <a:outerShdw blurRad="38100" dist="38100" dir="2700000" algn="tl">
                    <a:srgbClr val="000000">
                      <a:alpha val="43137"/>
                    </a:srgbClr>
                  </a:outerShdw>
                </a:effectLst>
              </a:rPr>
              <a:t>Up to 35 ft high</a:t>
            </a:r>
          </a:p>
        </p:txBody>
      </p:sp>
      <p:sp>
        <p:nvSpPr>
          <p:cNvPr id="39" name="Title 1"/>
          <p:cNvSpPr txBox="1">
            <a:spLocks/>
          </p:cNvSpPr>
          <p:nvPr/>
        </p:nvSpPr>
        <p:spPr>
          <a:xfrm rot="988616">
            <a:off x="4095513" y="2429896"/>
            <a:ext cx="1602719" cy="350291"/>
          </a:xfrm>
          <a:prstGeom prst="rect">
            <a:avLst/>
          </a:prstGeom>
          <a:effectLst>
            <a:outerShdw blurRad="50800" dist="38100" dir="2700000" algn="tl" rotWithShape="0">
              <a:prstClr val="black"/>
            </a:outerShdw>
          </a:effectLst>
        </p:spPr>
        <p:txBody>
          <a:bodyPr vert="horz" wrap="square" lIns="0" tIns="0" rIns="0" bIns="0" rtlCol="0" anchor="t">
            <a:noAutofit/>
          </a:bodyPr>
          <a:lstStyle/>
          <a:p>
            <a:pPr marL="0" marR="0" lvl="0" indent="0" algn="ctr" defTabSz="912813" rtl="0" eaLnBrk="0" fontAlgn="base" latinLnBrk="0" hangingPunct="0">
              <a:lnSpc>
                <a:spcPct val="90000"/>
              </a:lnSpc>
              <a:spcBef>
                <a:spcPct val="0"/>
              </a:spcBef>
              <a:spcAft>
                <a:spcPct val="0"/>
              </a:spcAft>
              <a:buClrTx/>
              <a:buSzTx/>
              <a:buFontTx/>
              <a:buNone/>
              <a:tabLst/>
              <a:defRPr/>
            </a:pPr>
            <a:r>
              <a:rPr lang="en-US" sz="2400" b="1" spc="-150" dirty="0" smtClean="0">
                <a:ln w="3175">
                  <a:noFill/>
                </a:ln>
                <a:effectLst>
                  <a:outerShdw blurRad="50800" dist="38100" dir="2700000" algn="tl" rotWithShape="0">
                    <a:prstClr val="black">
                      <a:alpha val="40000"/>
                    </a:prstClr>
                  </a:outerShdw>
                </a:effectLst>
                <a:latin typeface="+mn-lt"/>
                <a:cs typeface="Arial" charset="0"/>
              </a:rPr>
              <a:t>~2</a:t>
            </a:r>
            <a:r>
              <a:rPr kumimoji="0" lang="en-US" sz="2400" b="1" i="0" u="none" strike="noStrike" kern="1200" cap="none" spc="-150" normalizeH="0" baseline="0" noProof="0" dirty="0" smtClean="0">
                <a:ln w="3175">
                  <a:noFill/>
                </a:ln>
                <a:effectLst>
                  <a:outerShdw blurRad="50800" dist="38100" dir="2700000" algn="tl" rotWithShape="0">
                    <a:prstClr val="black">
                      <a:alpha val="40000"/>
                    </a:prstClr>
                  </a:outerShdw>
                </a:effectLst>
                <a:uLnTx/>
                <a:uFillTx/>
                <a:latin typeface="+mn-lt"/>
                <a:ea typeface="+mn-ea"/>
                <a:cs typeface="Arial" charset="0"/>
              </a:rPr>
              <a:t>4 ft. depth</a:t>
            </a:r>
            <a:endParaRPr kumimoji="0" lang="en-US" sz="2400" b="1" i="0" u="none" strike="noStrike" kern="1200" cap="none" spc="-150" normalizeH="0" baseline="0" noProof="0" dirty="0">
              <a:ln w="3175">
                <a:noFill/>
              </a:ln>
              <a:effectLst>
                <a:outerShdw blurRad="50800" dist="38100" dir="2700000" algn="tl" rotWithShape="0">
                  <a:prstClr val="black">
                    <a:alpha val="40000"/>
                  </a:prstClr>
                </a:outerShdw>
              </a:effectLst>
              <a:uLnTx/>
              <a:uFillTx/>
              <a:latin typeface="+mn-lt"/>
              <a:ea typeface="+mn-ea"/>
              <a:cs typeface="Arial" charset="0"/>
            </a:endParaRPr>
          </a:p>
        </p:txBody>
      </p:sp>
      <p:sp>
        <p:nvSpPr>
          <p:cNvPr id="23" name="Slide Number Placeholder 3"/>
          <p:cNvSpPr>
            <a:spLocks noGrp="1"/>
          </p:cNvSpPr>
          <p:nvPr>
            <p:ph type="sldNum" sz="quarter" idx="10"/>
          </p:nvPr>
        </p:nvSpPr>
        <p:spPr>
          <a:xfrm>
            <a:off x="8458200" y="6427788"/>
            <a:ext cx="685800" cy="365125"/>
          </a:xfrm>
        </p:spPr>
        <p:txBody>
          <a:bodyPr/>
          <a:lstStyle/>
          <a:p>
            <a:pPr>
              <a:defRPr/>
            </a:pPr>
            <a:fld id="{333B40C4-8739-41ED-9F49-74A029D2A0BC}" type="slidenum">
              <a:rPr lang="en-US" smtClean="0"/>
              <a:pPr>
                <a:defRPr/>
              </a:pPr>
              <a:t>13</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1000" fill="hold"/>
                                        <p:tgtEl>
                                          <p:spTgt spid="41"/>
                                        </p:tgtEl>
                                        <p:attrNameLst>
                                          <p:attrName>ppt_w</p:attrName>
                                        </p:attrNameLst>
                                      </p:cBhvr>
                                      <p:tavLst>
                                        <p:tav tm="0">
                                          <p:val>
                                            <p:strVal val="#ppt_w*0.70"/>
                                          </p:val>
                                        </p:tav>
                                        <p:tav tm="100000">
                                          <p:val>
                                            <p:strVal val="#ppt_w"/>
                                          </p:val>
                                        </p:tav>
                                      </p:tavLst>
                                    </p:anim>
                                    <p:anim calcmode="lin" valueType="num">
                                      <p:cBhvr>
                                        <p:cTn id="8" dur="1000" fill="hold"/>
                                        <p:tgtEl>
                                          <p:spTgt spid="41"/>
                                        </p:tgtEl>
                                        <p:attrNameLst>
                                          <p:attrName>ppt_h</p:attrName>
                                        </p:attrNameLst>
                                      </p:cBhvr>
                                      <p:tavLst>
                                        <p:tav tm="0">
                                          <p:val>
                                            <p:strVal val="#ppt_h"/>
                                          </p:val>
                                        </p:tav>
                                        <p:tav tm="100000">
                                          <p:val>
                                            <p:strVal val="#ppt_h"/>
                                          </p:val>
                                        </p:tav>
                                      </p:tavLst>
                                    </p:anim>
                                    <p:animEffect transition="in" filter="fade">
                                      <p:cBhvr>
                                        <p:cTn id="9" dur="1000"/>
                                        <p:tgtEl>
                                          <p:spTgt spid="41"/>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p:cTn id="13" dur="1000" fill="hold"/>
                                        <p:tgtEl>
                                          <p:spTgt spid="42"/>
                                        </p:tgtEl>
                                        <p:attrNameLst>
                                          <p:attrName>ppt_w</p:attrName>
                                        </p:attrNameLst>
                                      </p:cBhvr>
                                      <p:tavLst>
                                        <p:tav tm="0">
                                          <p:val>
                                            <p:strVal val="#ppt_w*0.70"/>
                                          </p:val>
                                        </p:tav>
                                        <p:tav tm="100000">
                                          <p:val>
                                            <p:strVal val="#ppt_w"/>
                                          </p:val>
                                        </p:tav>
                                      </p:tavLst>
                                    </p:anim>
                                    <p:anim calcmode="lin" valueType="num">
                                      <p:cBhvr>
                                        <p:cTn id="14" dur="1000" fill="hold"/>
                                        <p:tgtEl>
                                          <p:spTgt spid="42"/>
                                        </p:tgtEl>
                                        <p:attrNameLst>
                                          <p:attrName>ppt_h</p:attrName>
                                        </p:attrNameLst>
                                      </p:cBhvr>
                                      <p:tavLst>
                                        <p:tav tm="0">
                                          <p:val>
                                            <p:strVal val="#ppt_h"/>
                                          </p:val>
                                        </p:tav>
                                        <p:tav tm="100000">
                                          <p:val>
                                            <p:strVal val="#ppt_h"/>
                                          </p:val>
                                        </p:tav>
                                      </p:tavLst>
                                    </p:anim>
                                    <p:animEffect transition="in" filter="fade">
                                      <p:cBhvr>
                                        <p:cTn id="15" dur="10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down)">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0710" name="Picture 6"/>
          <p:cNvPicPr>
            <a:picLocks noChangeAspect="1" noChangeArrowheads="1"/>
          </p:cNvPicPr>
          <p:nvPr/>
        </p:nvPicPr>
        <p:blipFill>
          <a:blip r:embed="rId3"/>
          <a:srcRect/>
          <a:stretch>
            <a:fillRect/>
          </a:stretch>
        </p:blipFill>
        <p:spPr bwMode="auto">
          <a:xfrm>
            <a:off x="457200" y="1066800"/>
            <a:ext cx="5486400" cy="5044149"/>
          </a:xfrm>
          <a:prstGeom prst="rect">
            <a:avLst/>
          </a:prstGeom>
          <a:noFill/>
          <a:ln w="9525">
            <a:noFill/>
            <a:miter lim="800000"/>
            <a:headEnd/>
            <a:tailEnd/>
          </a:ln>
          <a:effectLst>
            <a:softEdge rad="63500"/>
          </a:effectLst>
        </p:spPr>
      </p:pic>
      <p:sp>
        <p:nvSpPr>
          <p:cNvPr id="12" name="Rectangle 11"/>
          <p:cNvSpPr/>
          <p:nvPr/>
        </p:nvSpPr>
        <p:spPr bwMode="auto">
          <a:xfrm>
            <a:off x="1943100" y="4267200"/>
            <a:ext cx="723900" cy="609600"/>
          </a:xfrm>
          <a:prstGeom prst="rect">
            <a:avLst/>
          </a:prstGeom>
          <a:noFill/>
          <a:ln w="5715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anchor="ctr" anchorCtr="1"/>
          <a:lstStyle/>
          <a:p>
            <a:pPr algn="ctr" eaLnBrk="0" hangingPunct="0">
              <a:defRPr/>
            </a:pPr>
            <a:endParaRPr lang="en-US" sz="2800" b="1">
              <a:solidFill>
                <a:srgbClr val="00FFFF"/>
              </a:solidFill>
              <a:effectLst>
                <a:outerShdw blurRad="38100" dist="38100" dir="2700000" algn="tl">
                  <a:srgbClr val="000000">
                    <a:alpha val="43137"/>
                  </a:srgbClr>
                </a:outerShdw>
              </a:effectLst>
              <a:latin typeface="Arial" charset="0"/>
            </a:endParaRPr>
          </a:p>
        </p:txBody>
      </p:sp>
      <p:pic>
        <p:nvPicPr>
          <p:cNvPr id="1480707" name="Picture 3"/>
          <p:cNvPicPr>
            <a:picLocks noChangeArrowheads="1"/>
          </p:cNvPicPr>
          <p:nvPr/>
        </p:nvPicPr>
        <p:blipFill>
          <a:blip r:embed="rId4"/>
          <a:srcRect/>
          <a:stretch>
            <a:fillRect/>
          </a:stretch>
        </p:blipFill>
        <p:spPr bwMode="auto">
          <a:xfrm>
            <a:off x="457200" y="990600"/>
            <a:ext cx="5486400" cy="5105400"/>
          </a:xfrm>
          <a:prstGeom prst="rect">
            <a:avLst/>
          </a:prstGeom>
          <a:noFill/>
          <a:ln w="9525">
            <a:noFill/>
            <a:miter lim="800000"/>
            <a:headEnd/>
            <a:tailEnd/>
          </a:ln>
          <a:effectLst>
            <a:softEdge rad="63500"/>
          </a:effectLst>
        </p:spPr>
      </p:pic>
      <p:sp>
        <p:nvSpPr>
          <p:cNvPr id="2" name="Title 1"/>
          <p:cNvSpPr>
            <a:spLocks noGrp="1"/>
          </p:cNvSpPr>
          <p:nvPr>
            <p:ph type="title"/>
          </p:nvPr>
        </p:nvSpPr>
        <p:spPr>
          <a:xfrm>
            <a:off x="6248400" y="2209800"/>
            <a:ext cx="2705100" cy="1052596"/>
          </a:xfrm>
        </p:spPr>
        <p:txBody>
          <a:bodyPr/>
          <a:lstStyle/>
          <a:p>
            <a:pPr>
              <a:defRPr/>
            </a:pPr>
            <a:r>
              <a:rPr smtClean="0"/>
              <a:t>Canal Dredging</a:t>
            </a:r>
            <a:br>
              <a:rPr smtClean="0"/>
            </a:br>
            <a:r>
              <a:rPr sz="3200" smtClean="0">
                <a:solidFill>
                  <a:schemeClr val="tx1"/>
                </a:solidFill>
              </a:rPr>
              <a:t>Walking Dragline </a:t>
            </a:r>
            <a:endParaRPr dirty="0">
              <a:solidFill>
                <a:schemeClr val="tx1"/>
              </a:solidFill>
            </a:endParaRPr>
          </a:p>
        </p:txBody>
      </p:sp>
      <p:sp>
        <p:nvSpPr>
          <p:cNvPr id="4" name="Slide Number Placeholder 3"/>
          <p:cNvSpPr>
            <a:spLocks noGrp="1"/>
          </p:cNvSpPr>
          <p:nvPr>
            <p:ph type="sldNum" sz="quarter" idx="10"/>
          </p:nvPr>
        </p:nvSpPr>
        <p:spPr/>
        <p:txBody>
          <a:bodyPr/>
          <a:lstStyle/>
          <a:p>
            <a:pPr>
              <a:defRPr/>
            </a:pPr>
            <a:fld id="{8AD09A89-84E2-47B6-9FF5-8176F551B426}" type="slidenum">
              <a:rPr lang="en-US" smtClean="0"/>
              <a:pPr>
                <a:defRPr/>
              </a:pPr>
              <a:t>14</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4/3*#ppt_w"/>
                                          </p:val>
                                        </p:tav>
                                        <p:tav tm="100000">
                                          <p:val>
                                            <p:strVal val="#ppt_w"/>
                                          </p:val>
                                        </p:tav>
                                      </p:tavLst>
                                    </p:anim>
                                    <p:anim calcmode="lin" valueType="num">
                                      <p:cBhvr>
                                        <p:cTn id="8" dur="500" fill="hold"/>
                                        <p:tgtEl>
                                          <p:spTgt spid="12"/>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nodeType="clickEffect">
                                  <p:stCondLst>
                                    <p:cond delay="0"/>
                                  </p:stCondLst>
                                  <p:childTnLst>
                                    <p:set>
                                      <p:cBhvr>
                                        <p:cTn id="12" dur="1" fill="hold">
                                          <p:stCondLst>
                                            <p:cond delay="0"/>
                                          </p:stCondLst>
                                        </p:cTn>
                                        <p:tgtEl>
                                          <p:spTgt spid="1480707"/>
                                        </p:tgtEl>
                                        <p:attrNameLst>
                                          <p:attrName>style.visibility</p:attrName>
                                        </p:attrNameLst>
                                      </p:cBhvr>
                                      <p:to>
                                        <p:strVal val="visible"/>
                                      </p:to>
                                    </p:set>
                                    <p:anim calcmode="lin" valueType="num">
                                      <p:cBhvr>
                                        <p:cTn id="13" dur="1000" fill="hold"/>
                                        <p:tgtEl>
                                          <p:spTgt spid="1480707"/>
                                        </p:tgtEl>
                                        <p:attrNameLst>
                                          <p:attrName>ppt_w</p:attrName>
                                        </p:attrNameLst>
                                      </p:cBhvr>
                                      <p:tavLst>
                                        <p:tav tm="0">
                                          <p:val>
                                            <p:fltVal val="0"/>
                                          </p:val>
                                        </p:tav>
                                        <p:tav tm="100000">
                                          <p:val>
                                            <p:strVal val="#ppt_w"/>
                                          </p:val>
                                        </p:tav>
                                      </p:tavLst>
                                    </p:anim>
                                    <p:anim calcmode="lin" valueType="num">
                                      <p:cBhvr>
                                        <p:cTn id="14" dur="1000" fill="hold"/>
                                        <p:tgtEl>
                                          <p:spTgt spid="1480707"/>
                                        </p:tgtEl>
                                        <p:attrNameLst>
                                          <p:attrName>ppt_h</p:attrName>
                                        </p:attrNameLst>
                                      </p:cBhvr>
                                      <p:tavLst>
                                        <p:tav tm="0">
                                          <p:val>
                                            <p:fltVal val="0"/>
                                          </p:val>
                                        </p:tav>
                                        <p:tav tm="100000">
                                          <p:val>
                                            <p:strVal val="#ppt_h"/>
                                          </p:val>
                                        </p:tav>
                                      </p:tavLst>
                                    </p:anim>
                                    <p:animEffect transition="in" filter="fade">
                                      <p:cBhvr>
                                        <p:cTn id="15" dur="1000"/>
                                        <p:tgtEl>
                                          <p:spTgt spid="1480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0" y="4038600"/>
            <a:ext cx="9144000" cy="609398"/>
          </a:xfrm>
        </p:spPr>
        <p:style>
          <a:lnRef idx="0">
            <a:schemeClr val="accent1"/>
          </a:lnRef>
          <a:fillRef idx="3">
            <a:schemeClr val="accent1"/>
          </a:fillRef>
          <a:effectRef idx="3">
            <a:schemeClr val="accent1"/>
          </a:effectRef>
          <a:fontRef idx="minor">
            <a:schemeClr val="lt1"/>
          </a:fontRef>
        </p:style>
        <p:txBody>
          <a:bodyPr/>
          <a:lstStyle/>
          <a:p>
            <a:pPr>
              <a:defRPr/>
            </a:pPr>
            <a:r>
              <a:rPr smtClean="0"/>
              <a:t>Siphon Section</a:t>
            </a:r>
            <a:endParaRPr/>
          </a:p>
        </p:txBody>
      </p:sp>
      <p:sp>
        <p:nvSpPr>
          <p:cNvPr id="56347" name="Slide Number Placeholder 48"/>
          <p:cNvSpPr>
            <a:spLocks noGrp="1"/>
          </p:cNvSpPr>
          <p:nvPr>
            <p:ph type="sldNum" sz="quarter" idx="10"/>
          </p:nvPr>
        </p:nvSpPr>
        <p:spPr/>
        <p:txBody>
          <a:bodyPr/>
          <a:lstStyle/>
          <a:p>
            <a:pPr>
              <a:defRPr/>
            </a:pPr>
            <a:fld id="{C1C5DE45-E510-4A9F-A559-66DC1BCFB61C}" type="slidenum">
              <a:rPr lang="en-US" smtClean="0"/>
              <a:pPr>
                <a:defRPr/>
              </a:pPr>
              <a:t>15</a:t>
            </a:fld>
            <a:endParaRPr lang="en-US" dirty="0" smtClean="0"/>
          </a:p>
        </p:txBody>
      </p:sp>
      <p:grpSp>
        <p:nvGrpSpPr>
          <p:cNvPr id="2" name="Group 11"/>
          <p:cNvGrpSpPr>
            <a:grpSpLocks/>
          </p:cNvGrpSpPr>
          <p:nvPr/>
        </p:nvGrpSpPr>
        <p:grpSpPr bwMode="auto">
          <a:xfrm>
            <a:off x="600832" y="533400"/>
            <a:ext cx="8085968" cy="3190875"/>
            <a:chOff x="180975" y="2209800"/>
            <a:chExt cx="8810625" cy="3190875"/>
          </a:xfrm>
          <a:effectLst>
            <a:glow rad="101600">
              <a:schemeClr val="accent4">
                <a:satMod val="175000"/>
                <a:alpha val="40000"/>
              </a:schemeClr>
            </a:glow>
          </a:effectLst>
        </p:grpSpPr>
        <p:grpSp>
          <p:nvGrpSpPr>
            <p:cNvPr id="3" name="Group 36"/>
            <p:cNvGrpSpPr>
              <a:grpSpLocks/>
            </p:cNvGrpSpPr>
            <p:nvPr/>
          </p:nvGrpSpPr>
          <p:grpSpPr bwMode="auto">
            <a:xfrm>
              <a:off x="180975" y="2209800"/>
              <a:ext cx="8810625" cy="3190875"/>
              <a:chOff x="152400" y="2209800"/>
              <a:chExt cx="8810625" cy="3190875"/>
            </a:xfrm>
          </p:grpSpPr>
          <p:pic>
            <p:nvPicPr>
              <p:cNvPr id="44" name="Picture 6"/>
              <p:cNvPicPr>
                <a:picLocks noChangeAspect="1" noChangeArrowheads="1"/>
              </p:cNvPicPr>
              <p:nvPr/>
            </p:nvPicPr>
            <p:blipFill>
              <a:blip r:embed="rId3"/>
              <a:srcRect/>
              <a:stretch>
                <a:fillRect/>
              </a:stretch>
            </p:blipFill>
            <p:spPr bwMode="ltGray">
              <a:xfrm>
                <a:off x="152400" y="2209800"/>
                <a:ext cx="8810625" cy="3190875"/>
              </a:xfrm>
              <a:prstGeom prst="rect">
                <a:avLst/>
              </a:prstGeom>
              <a:ln w="228600" cap="sq" cmpd="thickThin">
                <a:solidFill>
                  <a:schemeClr val="bg2">
                    <a:lumMod val="75000"/>
                  </a:schemeClr>
                </a:solidFill>
                <a:prstDash val="solid"/>
                <a:miter lim="800000"/>
              </a:ln>
              <a:effectLst>
                <a:innerShdw blurRad="76200">
                  <a:srgbClr val="000000"/>
                </a:innerShdw>
              </a:effectLst>
            </p:spPr>
          </p:pic>
          <p:sp>
            <p:nvSpPr>
              <p:cNvPr id="45" name="Rectangle 44"/>
              <p:cNvSpPr/>
              <p:nvPr/>
            </p:nvSpPr>
            <p:spPr bwMode="ltGray">
              <a:xfrm>
                <a:off x="3505200" y="4922600"/>
                <a:ext cx="5105400" cy="392350"/>
              </a:xfrm>
              <a:prstGeom prst="rect">
                <a:avLst/>
              </a:prstGeom>
              <a:solidFill>
                <a:schemeClr val="tx1"/>
              </a:solidFill>
              <a:ln w="19050" cap="flat" cmpd="sng" algn="ctr">
                <a:solidFill>
                  <a:schemeClr val="tx1"/>
                </a:solidFill>
                <a:prstDash val="solid"/>
                <a:round/>
                <a:headEnd type="none" w="med" len="med"/>
                <a:tailEnd type="none" w="med" len="med"/>
              </a:ln>
              <a:effectLst/>
            </p:spPr>
            <p:txBody>
              <a:bodyPr anchor="ctr" anchorCtr="1"/>
              <a:lstStyle/>
              <a:p>
                <a:pPr>
                  <a:defRPr/>
                </a:pPr>
                <a:endParaRPr lang="en-US" dirty="0">
                  <a:effectLst>
                    <a:outerShdw blurRad="38100" dist="38100" dir="2700000" algn="tl">
                      <a:srgbClr val="000000">
                        <a:alpha val="43137"/>
                      </a:srgbClr>
                    </a:outerShdw>
                  </a:effectLst>
                </a:endParaRPr>
              </a:p>
            </p:txBody>
          </p:sp>
        </p:grpSp>
        <p:sp>
          <p:nvSpPr>
            <p:cNvPr id="43" name="Freeform 42"/>
            <p:cNvSpPr/>
            <p:nvPr/>
          </p:nvSpPr>
          <p:spPr bwMode="auto">
            <a:xfrm>
              <a:off x="3557902" y="3157303"/>
              <a:ext cx="3907094" cy="644760"/>
            </a:xfrm>
            <a:custGeom>
              <a:avLst/>
              <a:gdLst>
                <a:gd name="connsiteX0" fmla="*/ 0 w 3628572"/>
                <a:gd name="connsiteY0" fmla="*/ 0 h 609600"/>
                <a:gd name="connsiteX1" fmla="*/ 174172 w 3628572"/>
                <a:gd name="connsiteY1" fmla="*/ 261257 h 609600"/>
                <a:gd name="connsiteX2" fmla="*/ 362857 w 3628572"/>
                <a:gd name="connsiteY2" fmla="*/ 304800 h 609600"/>
                <a:gd name="connsiteX3" fmla="*/ 537029 w 3628572"/>
                <a:gd name="connsiteY3" fmla="*/ 319314 h 609600"/>
                <a:gd name="connsiteX4" fmla="*/ 696686 w 3628572"/>
                <a:gd name="connsiteY4" fmla="*/ 348343 h 609600"/>
                <a:gd name="connsiteX5" fmla="*/ 914400 w 3628572"/>
                <a:gd name="connsiteY5" fmla="*/ 449943 h 609600"/>
                <a:gd name="connsiteX6" fmla="*/ 1132115 w 3628572"/>
                <a:gd name="connsiteY6" fmla="*/ 493486 h 609600"/>
                <a:gd name="connsiteX7" fmla="*/ 1378857 w 3628572"/>
                <a:gd name="connsiteY7" fmla="*/ 478971 h 609600"/>
                <a:gd name="connsiteX8" fmla="*/ 1654629 w 3628572"/>
                <a:gd name="connsiteY8" fmla="*/ 566057 h 609600"/>
                <a:gd name="connsiteX9" fmla="*/ 2002972 w 3628572"/>
                <a:gd name="connsiteY9" fmla="*/ 580571 h 609600"/>
                <a:gd name="connsiteX10" fmla="*/ 2249715 w 3628572"/>
                <a:gd name="connsiteY10" fmla="*/ 609600 h 609600"/>
                <a:gd name="connsiteX11" fmla="*/ 2452915 w 3628572"/>
                <a:gd name="connsiteY11" fmla="*/ 580571 h 609600"/>
                <a:gd name="connsiteX12" fmla="*/ 2685143 w 3628572"/>
                <a:gd name="connsiteY12" fmla="*/ 551543 h 609600"/>
                <a:gd name="connsiteX13" fmla="*/ 2902857 w 3628572"/>
                <a:gd name="connsiteY13" fmla="*/ 464457 h 609600"/>
                <a:gd name="connsiteX14" fmla="*/ 3207657 w 3628572"/>
                <a:gd name="connsiteY14" fmla="*/ 333828 h 609600"/>
                <a:gd name="connsiteX15" fmla="*/ 3367315 w 3628572"/>
                <a:gd name="connsiteY15" fmla="*/ 203200 h 609600"/>
                <a:gd name="connsiteX16" fmla="*/ 3439886 w 3628572"/>
                <a:gd name="connsiteY16" fmla="*/ 87086 h 609600"/>
                <a:gd name="connsiteX17" fmla="*/ 3628572 w 3628572"/>
                <a:gd name="connsiteY17" fmla="*/ 43543 h 609600"/>
                <a:gd name="connsiteX18" fmla="*/ 0 w 3628572"/>
                <a:gd name="connsiteY18" fmla="*/ 0 h 609600"/>
                <a:gd name="connsiteX0" fmla="*/ 0 w 3702117"/>
                <a:gd name="connsiteY0" fmla="*/ 0 h 609600"/>
                <a:gd name="connsiteX1" fmla="*/ 174172 w 3702117"/>
                <a:gd name="connsiteY1" fmla="*/ 261257 h 609600"/>
                <a:gd name="connsiteX2" fmla="*/ 362857 w 3702117"/>
                <a:gd name="connsiteY2" fmla="*/ 304800 h 609600"/>
                <a:gd name="connsiteX3" fmla="*/ 537029 w 3702117"/>
                <a:gd name="connsiteY3" fmla="*/ 319314 h 609600"/>
                <a:gd name="connsiteX4" fmla="*/ 696686 w 3702117"/>
                <a:gd name="connsiteY4" fmla="*/ 348343 h 609600"/>
                <a:gd name="connsiteX5" fmla="*/ 914400 w 3702117"/>
                <a:gd name="connsiteY5" fmla="*/ 449943 h 609600"/>
                <a:gd name="connsiteX6" fmla="*/ 1132115 w 3702117"/>
                <a:gd name="connsiteY6" fmla="*/ 493486 h 609600"/>
                <a:gd name="connsiteX7" fmla="*/ 1378857 w 3702117"/>
                <a:gd name="connsiteY7" fmla="*/ 478971 h 609600"/>
                <a:gd name="connsiteX8" fmla="*/ 1654629 w 3702117"/>
                <a:gd name="connsiteY8" fmla="*/ 566057 h 609600"/>
                <a:gd name="connsiteX9" fmla="*/ 2002972 w 3702117"/>
                <a:gd name="connsiteY9" fmla="*/ 580571 h 609600"/>
                <a:gd name="connsiteX10" fmla="*/ 2249715 w 3702117"/>
                <a:gd name="connsiteY10" fmla="*/ 609600 h 609600"/>
                <a:gd name="connsiteX11" fmla="*/ 2452915 w 3702117"/>
                <a:gd name="connsiteY11" fmla="*/ 580571 h 609600"/>
                <a:gd name="connsiteX12" fmla="*/ 2685143 w 3702117"/>
                <a:gd name="connsiteY12" fmla="*/ 551543 h 609600"/>
                <a:gd name="connsiteX13" fmla="*/ 2902857 w 3702117"/>
                <a:gd name="connsiteY13" fmla="*/ 464457 h 609600"/>
                <a:gd name="connsiteX14" fmla="*/ 3207657 w 3702117"/>
                <a:gd name="connsiteY14" fmla="*/ 333828 h 609600"/>
                <a:gd name="connsiteX15" fmla="*/ 3367315 w 3702117"/>
                <a:gd name="connsiteY15" fmla="*/ 203200 h 609600"/>
                <a:gd name="connsiteX16" fmla="*/ 3439886 w 3702117"/>
                <a:gd name="connsiteY16" fmla="*/ 87086 h 609600"/>
                <a:gd name="connsiteX17" fmla="*/ 3628572 w 3702117"/>
                <a:gd name="connsiteY17" fmla="*/ 43543 h 609600"/>
                <a:gd name="connsiteX18" fmla="*/ 3702117 w 3702117"/>
                <a:gd name="connsiteY18" fmla="*/ 41804 h 609600"/>
                <a:gd name="connsiteX19" fmla="*/ 0 w 3702117"/>
                <a:gd name="connsiteY19" fmla="*/ 0 h 609600"/>
                <a:gd name="connsiteX0" fmla="*/ 0 w 3702540"/>
                <a:gd name="connsiteY0" fmla="*/ 0 h 609600"/>
                <a:gd name="connsiteX1" fmla="*/ 174172 w 3702540"/>
                <a:gd name="connsiteY1" fmla="*/ 261257 h 609600"/>
                <a:gd name="connsiteX2" fmla="*/ 362857 w 3702540"/>
                <a:gd name="connsiteY2" fmla="*/ 304800 h 609600"/>
                <a:gd name="connsiteX3" fmla="*/ 537029 w 3702540"/>
                <a:gd name="connsiteY3" fmla="*/ 319314 h 609600"/>
                <a:gd name="connsiteX4" fmla="*/ 696686 w 3702540"/>
                <a:gd name="connsiteY4" fmla="*/ 348343 h 609600"/>
                <a:gd name="connsiteX5" fmla="*/ 914400 w 3702540"/>
                <a:gd name="connsiteY5" fmla="*/ 449943 h 609600"/>
                <a:gd name="connsiteX6" fmla="*/ 1132115 w 3702540"/>
                <a:gd name="connsiteY6" fmla="*/ 493486 h 609600"/>
                <a:gd name="connsiteX7" fmla="*/ 1378857 w 3702540"/>
                <a:gd name="connsiteY7" fmla="*/ 478971 h 609600"/>
                <a:gd name="connsiteX8" fmla="*/ 1654629 w 3702540"/>
                <a:gd name="connsiteY8" fmla="*/ 566057 h 609600"/>
                <a:gd name="connsiteX9" fmla="*/ 2002972 w 3702540"/>
                <a:gd name="connsiteY9" fmla="*/ 580571 h 609600"/>
                <a:gd name="connsiteX10" fmla="*/ 2249715 w 3702540"/>
                <a:gd name="connsiteY10" fmla="*/ 609600 h 609600"/>
                <a:gd name="connsiteX11" fmla="*/ 2452915 w 3702540"/>
                <a:gd name="connsiteY11" fmla="*/ 580571 h 609600"/>
                <a:gd name="connsiteX12" fmla="*/ 2685143 w 3702540"/>
                <a:gd name="connsiteY12" fmla="*/ 551543 h 609600"/>
                <a:gd name="connsiteX13" fmla="*/ 2902857 w 3702540"/>
                <a:gd name="connsiteY13" fmla="*/ 464457 h 609600"/>
                <a:gd name="connsiteX14" fmla="*/ 3207657 w 3702540"/>
                <a:gd name="connsiteY14" fmla="*/ 333828 h 609600"/>
                <a:gd name="connsiteX15" fmla="*/ 3367315 w 3702540"/>
                <a:gd name="connsiteY15" fmla="*/ 203200 h 609600"/>
                <a:gd name="connsiteX16" fmla="*/ 3439886 w 3702540"/>
                <a:gd name="connsiteY16" fmla="*/ 87086 h 609600"/>
                <a:gd name="connsiteX17" fmla="*/ 3628572 w 3702540"/>
                <a:gd name="connsiteY17" fmla="*/ 43543 h 609600"/>
                <a:gd name="connsiteX18" fmla="*/ 3702117 w 3702540"/>
                <a:gd name="connsiteY18" fmla="*/ 41804 h 609600"/>
                <a:gd name="connsiteX19" fmla="*/ 0 w 3702540"/>
                <a:gd name="connsiteY19" fmla="*/ 0 h 609600"/>
                <a:gd name="connsiteX0" fmla="*/ 0 w 3628572"/>
                <a:gd name="connsiteY0" fmla="*/ 36286 h 645886"/>
                <a:gd name="connsiteX1" fmla="*/ 174172 w 3628572"/>
                <a:gd name="connsiteY1" fmla="*/ 297543 h 645886"/>
                <a:gd name="connsiteX2" fmla="*/ 362857 w 3628572"/>
                <a:gd name="connsiteY2" fmla="*/ 341086 h 645886"/>
                <a:gd name="connsiteX3" fmla="*/ 537029 w 3628572"/>
                <a:gd name="connsiteY3" fmla="*/ 355600 h 645886"/>
                <a:gd name="connsiteX4" fmla="*/ 696686 w 3628572"/>
                <a:gd name="connsiteY4" fmla="*/ 384629 h 645886"/>
                <a:gd name="connsiteX5" fmla="*/ 914400 w 3628572"/>
                <a:gd name="connsiteY5" fmla="*/ 486229 h 645886"/>
                <a:gd name="connsiteX6" fmla="*/ 1132115 w 3628572"/>
                <a:gd name="connsiteY6" fmla="*/ 529772 h 645886"/>
                <a:gd name="connsiteX7" fmla="*/ 1378857 w 3628572"/>
                <a:gd name="connsiteY7" fmla="*/ 515257 h 645886"/>
                <a:gd name="connsiteX8" fmla="*/ 1654629 w 3628572"/>
                <a:gd name="connsiteY8" fmla="*/ 602343 h 645886"/>
                <a:gd name="connsiteX9" fmla="*/ 2002972 w 3628572"/>
                <a:gd name="connsiteY9" fmla="*/ 616857 h 645886"/>
                <a:gd name="connsiteX10" fmla="*/ 2249715 w 3628572"/>
                <a:gd name="connsiteY10" fmla="*/ 645886 h 645886"/>
                <a:gd name="connsiteX11" fmla="*/ 2452915 w 3628572"/>
                <a:gd name="connsiteY11" fmla="*/ 616857 h 645886"/>
                <a:gd name="connsiteX12" fmla="*/ 2685143 w 3628572"/>
                <a:gd name="connsiteY12" fmla="*/ 587829 h 645886"/>
                <a:gd name="connsiteX13" fmla="*/ 2902857 w 3628572"/>
                <a:gd name="connsiteY13" fmla="*/ 500743 h 645886"/>
                <a:gd name="connsiteX14" fmla="*/ 3207657 w 3628572"/>
                <a:gd name="connsiteY14" fmla="*/ 370114 h 645886"/>
                <a:gd name="connsiteX15" fmla="*/ 3367315 w 3628572"/>
                <a:gd name="connsiteY15" fmla="*/ 239486 h 645886"/>
                <a:gd name="connsiteX16" fmla="*/ 3439886 w 3628572"/>
                <a:gd name="connsiteY16" fmla="*/ 123372 h 645886"/>
                <a:gd name="connsiteX17" fmla="*/ 3628572 w 3628572"/>
                <a:gd name="connsiteY17" fmla="*/ 79829 h 645886"/>
                <a:gd name="connsiteX18" fmla="*/ 0 w 3628572"/>
                <a:gd name="connsiteY18" fmla="*/ 36286 h 645886"/>
                <a:gd name="connsiteX0" fmla="*/ 0 w 3807167"/>
                <a:gd name="connsiteY0" fmla="*/ 36286 h 645886"/>
                <a:gd name="connsiteX1" fmla="*/ 174172 w 3807167"/>
                <a:gd name="connsiteY1" fmla="*/ 297543 h 645886"/>
                <a:gd name="connsiteX2" fmla="*/ 362857 w 3807167"/>
                <a:gd name="connsiteY2" fmla="*/ 341086 h 645886"/>
                <a:gd name="connsiteX3" fmla="*/ 537029 w 3807167"/>
                <a:gd name="connsiteY3" fmla="*/ 355600 h 645886"/>
                <a:gd name="connsiteX4" fmla="*/ 696686 w 3807167"/>
                <a:gd name="connsiteY4" fmla="*/ 384629 h 645886"/>
                <a:gd name="connsiteX5" fmla="*/ 914400 w 3807167"/>
                <a:gd name="connsiteY5" fmla="*/ 486229 h 645886"/>
                <a:gd name="connsiteX6" fmla="*/ 1132115 w 3807167"/>
                <a:gd name="connsiteY6" fmla="*/ 529772 h 645886"/>
                <a:gd name="connsiteX7" fmla="*/ 1378857 w 3807167"/>
                <a:gd name="connsiteY7" fmla="*/ 515257 h 645886"/>
                <a:gd name="connsiteX8" fmla="*/ 1654629 w 3807167"/>
                <a:gd name="connsiteY8" fmla="*/ 602343 h 645886"/>
                <a:gd name="connsiteX9" fmla="*/ 2002972 w 3807167"/>
                <a:gd name="connsiteY9" fmla="*/ 616857 h 645886"/>
                <a:gd name="connsiteX10" fmla="*/ 2249715 w 3807167"/>
                <a:gd name="connsiteY10" fmla="*/ 645886 h 645886"/>
                <a:gd name="connsiteX11" fmla="*/ 2452915 w 3807167"/>
                <a:gd name="connsiteY11" fmla="*/ 616857 h 645886"/>
                <a:gd name="connsiteX12" fmla="*/ 2685143 w 3807167"/>
                <a:gd name="connsiteY12" fmla="*/ 587829 h 645886"/>
                <a:gd name="connsiteX13" fmla="*/ 2902857 w 3807167"/>
                <a:gd name="connsiteY13" fmla="*/ 500743 h 645886"/>
                <a:gd name="connsiteX14" fmla="*/ 3207657 w 3807167"/>
                <a:gd name="connsiteY14" fmla="*/ 370114 h 645886"/>
                <a:gd name="connsiteX15" fmla="*/ 3367315 w 3807167"/>
                <a:gd name="connsiteY15" fmla="*/ 239486 h 645886"/>
                <a:gd name="connsiteX16" fmla="*/ 3439886 w 3807167"/>
                <a:gd name="connsiteY16" fmla="*/ 123372 h 645886"/>
                <a:gd name="connsiteX17" fmla="*/ 3807167 w 3807167"/>
                <a:gd name="connsiteY17" fmla="*/ 37919 h 645886"/>
                <a:gd name="connsiteX18" fmla="*/ 0 w 3807167"/>
                <a:gd name="connsiteY18" fmla="*/ 36286 h 645886"/>
                <a:gd name="connsiteX0" fmla="*/ 0 w 3807167"/>
                <a:gd name="connsiteY0" fmla="*/ 36286 h 645886"/>
                <a:gd name="connsiteX1" fmla="*/ 174172 w 3807167"/>
                <a:gd name="connsiteY1" fmla="*/ 297543 h 645886"/>
                <a:gd name="connsiteX2" fmla="*/ 362857 w 3807167"/>
                <a:gd name="connsiteY2" fmla="*/ 341086 h 645886"/>
                <a:gd name="connsiteX3" fmla="*/ 537029 w 3807167"/>
                <a:gd name="connsiteY3" fmla="*/ 355600 h 645886"/>
                <a:gd name="connsiteX4" fmla="*/ 696686 w 3807167"/>
                <a:gd name="connsiteY4" fmla="*/ 384629 h 645886"/>
                <a:gd name="connsiteX5" fmla="*/ 914400 w 3807167"/>
                <a:gd name="connsiteY5" fmla="*/ 486229 h 645886"/>
                <a:gd name="connsiteX6" fmla="*/ 1132115 w 3807167"/>
                <a:gd name="connsiteY6" fmla="*/ 529772 h 645886"/>
                <a:gd name="connsiteX7" fmla="*/ 1378857 w 3807167"/>
                <a:gd name="connsiteY7" fmla="*/ 515257 h 645886"/>
                <a:gd name="connsiteX8" fmla="*/ 1654629 w 3807167"/>
                <a:gd name="connsiteY8" fmla="*/ 602343 h 645886"/>
                <a:gd name="connsiteX9" fmla="*/ 2002972 w 3807167"/>
                <a:gd name="connsiteY9" fmla="*/ 616857 h 645886"/>
                <a:gd name="connsiteX10" fmla="*/ 2249715 w 3807167"/>
                <a:gd name="connsiteY10" fmla="*/ 645886 h 645886"/>
                <a:gd name="connsiteX11" fmla="*/ 2452915 w 3807167"/>
                <a:gd name="connsiteY11" fmla="*/ 616857 h 645886"/>
                <a:gd name="connsiteX12" fmla="*/ 2685143 w 3807167"/>
                <a:gd name="connsiteY12" fmla="*/ 587829 h 645886"/>
                <a:gd name="connsiteX13" fmla="*/ 2902857 w 3807167"/>
                <a:gd name="connsiteY13" fmla="*/ 500743 h 645886"/>
                <a:gd name="connsiteX14" fmla="*/ 3207657 w 3807167"/>
                <a:gd name="connsiteY14" fmla="*/ 370114 h 645886"/>
                <a:gd name="connsiteX15" fmla="*/ 3367315 w 3807167"/>
                <a:gd name="connsiteY15" fmla="*/ 239486 h 645886"/>
                <a:gd name="connsiteX16" fmla="*/ 3439886 w 3807167"/>
                <a:gd name="connsiteY16" fmla="*/ 123372 h 645886"/>
                <a:gd name="connsiteX17" fmla="*/ 3807167 w 3807167"/>
                <a:gd name="connsiteY17" fmla="*/ 37919 h 645886"/>
                <a:gd name="connsiteX18" fmla="*/ 0 w 3807167"/>
                <a:gd name="connsiteY18" fmla="*/ 36286 h 645886"/>
                <a:gd name="connsiteX0" fmla="*/ 0 w 3807167"/>
                <a:gd name="connsiteY0" fmla="*/ 36286 h 645886"/>
                <a:gd name="connsiteX1" fmla="*/ 174172 w 3807167"/>
                <a:gd name="connsiteY1" fmla="*/ 297543 h 645886"/>
                <a:gd name="connsiteX2" fmla="*/ 362857 w 3807167"/>
                <a:gd name="connsiteY2" fmla="*/ 341086 h 645886"/>
                <a:gd name="connsiteX3" fmla="*/ 537029 w 3807167"/>
                <a:gd name="connsiteY3" fmla="*/ 355600 h 645886"/>
                <a:gd name="connsiteX4" fmla="*/ 696686 w 3807167"/>
                <a:gd name="connsiteY4" fmla="*/ 384629 h 645886"/>
                <a:gd name="connsiteX5" fmla="*/ 914400 w 3807167"/>
                <a:gd name="connsiteY5" fmla="*/ 486229 h 645886"/>
                <a:gd name="connsiteX6" fmla="*/ 1132115 w 3807167"/>
                <a:gd name="connsiteY6" fmla="*/ 529772 h 645886"/>
                <a:gd name="connsiteX7" fmla="*/ 1378857 w 3807167"/>
                <a:gd name="connsiteY7" fmla="*/ 515257 h 645886"/>
                <a:gd name="connsiteX8" fmla="*/ 1654629 w 3807167"/>
                <a:gd name="connsiteY8" fmla="*/ 602343 h 645886"/>
                <a:gd name="connsiteX9" fmla="*/ 2002972 w 3807167"/>
                <a:gd name="connsiteY9" fmla="*/ 616857 h 645886"/>
                <a:gd name="connsiteX10" fmla="*/ 2249715 w 3807167"/>
                <a:gd name="connsiteY10" fmla="*/ 645886 h 645886"/>
                <a:gd name="connsiteX11" fmla="*/ 2452915 w 3807167"/>
                <a:gd name="connsiteY11" fmla="*/ 616857 h 645886"/>
                <a:gd name="connsiteX12" fmla="*/ 2685143 w 3807167"/>
                <a:gd name="connsiteY12" fmla="*/ 587829 h 645886"/>
                <a:gd name="connsiteX13" fmla="*/ 2902857 w 3807167"/>
                <a:gd name="connsiteY13" fmla="*/ 500743 h 645886"/>
                <a:gd name="connsiteX14" fmla="*/ 3207657 w 3807167"/>
                <a:gd name="connsiteY14" fmla="*/ 370114 h 645886"/>
                <a:gd name="connsiteX15" fmla="*/ 3367315 w 3807167"/>
                <a:gd name="connsiteY15" fmla="*/ 239486 h 645886"/>
                <a:gd name="connsiteX16" fmla="*/ 3439886 w 3807167"/>
                <a:gd name="connsiteY16" fmla="*/ 123372 h 645886"/>
                <a:gd name="connsiteX17" fmla="*/ 3807167 w 3807167"/>
                <a:gd name="connsiteY17" fmla="*/ 37919 h 645886"/>
                <a:gd name="connsiteX18" fmla="*/ 0 w 3807167"/>
                <a:gd name="connsiteY18" fmla="*/ 36286 h 645886"/>
                <a:gd name="connsiteX0" fmla="*/ 0 w 3807167"/>
                <a:gd name="connsiteY0" fmla="*/ 36286 h 645886"/>
                <a:gd name="connsiteX1" fmla="*/ 174172 w 3807167"/>
                <a:gd name="connsiteY1" fmla="*/ 297543 h 645886"/>
                <a:gd name="connsiteX2" fmla="*/ 362857 w 3807167"/>
                <a:gd name="connsiteY2" fmla="*/ 341086 h 645886"/>
                <a:gd name="connsiteX3" fmla="*/ 537029 w 3807167"/>
                <a:gd name="connsiteY3" fmla="*/ 355600 h 645886"/>
                <a:gd name="connsiteX4" fmla="*/ 696686 w 3807167"/>
                <a:gd name="connsiteY4" fmla="*/ 384629 h 645886"/>
                <a:gd name="connsiteX5" fmla="*/ 914400 w 3807167"/>
                <a:gd name="connsiteY5" fmla="*/ 486229 h 645886"/>
                <a:gd name="connsiteX6" fmla="*/ 1132115 w 3807167"/>
                <a:gd name="connsiteY6" fmla="*/ 529772 h 645886"/>
                <a:gd name="connsiteX7" fmla="*/ 1378857 w 3807167"/>
                <a:gd name="connsiteY7" fmla="*/ 515257 h 645886"/>
                <a:gd name="connsiteX8" fmla="*/ 1654629 w 3807167"/>
                <a:gd name="connsiteY8" fmla="*/ 602343 h 645886"/>
                <a:gd name="connsiteX9" fmla="*/ 2002972 w 3807167"/>
                <a:gd name="connsiteY9" fmla="*/ 616857 h 645886"/>
                <a:gd name="connsiteX10" fmla="*/ 2249715 w 3807167"/>
                <a:gd name="connsiteY10" fmla="*/ 645886 h 645886"/>
                <a:gd name="connsiteX11" fmla="*/ 2452915 w 3807167"/>
                <a:gd name="connsiteY11" fmla="*/ 616857 h 645886"/>
                <a:gd name="connsiteX12" fmla="*/ 2685143 w 3807167"/>
                <a:gd name="connsiteY12" fmla="*/ 587829 h 645886"/>
                <a:gd name="connsiteX13" fmla="*/ 2902857 w 3807167"/>
                <a:gd name="connsiteY13" fmla="*/ 500743 h 645886"/>
                <a:gd name="connsiteX14" fmla="*/ 3207657 w 3807167"/>
                <a:gd name="connsiteY14" fmla="*/ 370114 h 645886"/>
                <a:gd name="connsiteX15" fmla="*/ 3367315 w 3807167"/>
                <a:gd name="connsiteY15" fmla="*/ 239486 h 645886"/>
                <a:gd name="connsiteX16" fmla="*/ 3439886 w 3807167"/>
                <a:gd name="connsiteY16" fmla="*/ 123372 h 645886"/>
                <a:gd name="connsiteX17" fmla="*/ 3807167 w 3807167"/>
                <a:gd name="connsiteY17" fmla="*/ 37919 h 645886"/>
                <a:gd name="connsiteX18" fmla="*/ 0 w 3807167"/>
                <a:gd name="connsiteY18" fmla="*/ 36286 h 645886"/>
                <a:gd name="connsiteX0" fmla="*/ 0 w 3807167"/>
                <a:gd name="connsiteY0" fmla="*/ 36286 h 645886"/>
                <a:gd name="connsiteX1" fmla="*/ 174172 w 3807167"/>
                <a:gd name="connsiteY1" fmla="*/ 297543 h 645886"/>
                <a:gd name="connsiteX2" fmla="*/ 362857 w 3807167"/>
                <a:gd name="connsiteY2" fmla="*/ 341086 h 645886"/>
                <a:gd name="connsiteX3" fmla="*/ 537029 w 3807167"/>
                <a:gd name="connsiteY3" fmla="*/ 355600 h 645886"/>
                <a:gd name="connsiteX4" fmla="*/ 696686 w 3807167"/>
                <a:gd name="connsiteY4" fmla="*/ 384629 h 645886"/>
                <a:gd name="connsiteX5" fmla="*/ 914400 w 3807167"/>
                <a:gd name="connsiteY5" fmla="*/ 486229 h 645886"/>
                <a:gd name="connsiteX6" fmla="*/ 1132115 w 3807167"/>
                <a:gd name="connsiteY6" fmla="*/ 529772 h 645886"/>
                <a:gd name="connsiteX7" fmla="*/ 1378857 w 3807167"/>
                <a:gd name="connsiteY7" fmla="*/ 515257 h 645886"/>
                <a:gd name="connsiteX8" fmla="*/ 1654629 w 3807167"/>
                <a:gd name="connsiteY8" fmla="*/ 602343 h 645886"/>
                <a:gd name="connsiteX9" fmla="*/ 2002972 w 3807167"/>
                <a:gd name="connsiteY9" fmla="*/ 616857 h 645886"/>
                <a:gd name="connsiteX10" fmla="*/ 2249715 w 3807167"/>
                <a:gd name="connsiteY10" fmla="*/ 645886 h 645886"/>
                <a:gd name="connsiteX11" fmla="*/ 2452915 w 3807167"/>
                <a:gd name="connsiteY11" fmla="*/ 616857 h 645886"/>
                <a:gd name="connsiteX12" fmla="*/ 2685143 w 3807167"/>
                <a:gd name="connsiteY12" fmla="*/ 587829 h 645886"/>
                <a:gd name="connsiteX13" fmla="*/ 2902857 w 3807167"/>
                <a:gd name="connsiteY13" fmla="*/ 500743 h 645886"/>
                <a:gd name="connsiteX14" fmla="*/ 3207657 w 3807167"/>
                <a:gd name="connsiteY14" fmla="*/ 370114 h 645886"/>
                <a:gd name="connsiteX15" fmla="*/ 3367315 w 3807167"/>
                <a:gd name="connsiteY15" fmla="*/ 239486 h 645886"/>
                <a:gd name="connsiteX16" fmla="*/ 3439886 w 3807167"/>
                <a:gd name="connsiteY16" fmla="*/ 123372 h 645886"/>
                <a:gd name="connsiteX17" fmla="*/ 3807167 w 3807167"/>
                <a:gd name="connsiteY17" fmla="*/ 37919 h 645886"/>
                <a:gd name="connsiteX18" fmla="*/ 0 w 3807167"/>
                <a:gd name="connsiteY18" fmla="*/ 36286 h 645886"/>
                <a:gd name="connsiteX0" fmla="*/ 0 w 3807167"/>
                <a:gd name="connsiteY0" fmla="*/ 36286 h 645886"/>
                <a:gd name="connsiteX1" fmla="*/ 174172 w 3807167"/>
                <a:gd name="connsiteY1" fmla="*/ 297543 h 645886"/>
                <a:gd name="connsiteX2" fmla="*/ 362857 w 3807167"/>
                <a:gd name="connsiteY2" fmla="*/ 341086 h 645886"/>
                <a:gd name="connsiteX3" fmla="*/ 537029 w 3807167"/>
                <a:gd name="connsiteY3" fmla="*/ 355600 h 645886"/>
                <a:gd name="connsiteX4" fmla="*/ 696686 w 3807167"/>
                <a:gd name="connsiteY4" fmla="*/ 384629 h 645886"/>
                <a:gd name="connsiteX5" fmla="*/ 914400 w 3807167"/>
                <a:gd name="connsiteY5" fmla="*/ 486229 h 645886"/>
                <a:gd name="connsiteX6" fmla="*/ 1132115 w 3807167"/>
                <a:gd name="connsiteY6" fmla="*/ 529772 h 645886"/>
                <a:gd name="connsiteX7" fmla="*/ 1378685 w 3807167"/>
                <a:gd name="connsiteY7" fmla="*/ 515257 h 645886"/>
                <a:gd name="connsiteX8" fmla="*/ 1654629 w 3807167"/>
                <a:gd name="connsiteY8" fmla="*/ 602343 h 645886"/>
                <a:gd name="connsiteX9" fmla="*/ 2002972 w 3807167"/>
                <a:gd name="connsiteY9" fmla="*/ 616857 h 645886"/>
                <a:gd name="connsiteX10" fmla="*/ 2249715 w 3807167"/>
                <a:gd name="connsiteY10" fmla="*/ 645886 h 645886"/>
                <a:gd name="connsiteX11" fmla="*/ 2452915 w 3807167"/>
                <a:gd name="connsiteY11" fmla="*/ 616857 h 645886"/>
                <a:gd name="connsiteX12" fmla="*/ 2685143 w 3807167"/>
                <a:gd name="connsiteY12" fmla="*/ 587829 h 645886"/>
                <a:gd name="connsiteX13" fmla="*/ 2902857 w 3807167"/>
                <a:gd name="connsiteY13" fmla="*/ 500743 h 645886"/>
                <a:gd name="connsiteX14" fmla="*/ 3207657 w 3807167"/>
                <a:gd name="connsiteY14" fmla="*/ 370114 h 645886"/>
                <a:gd name="connsiteX15" fmla="*/ 3367315 w 3807167"/>
                <a:gd name="connsiteY15" fmla="*/ 239486 h 645886"/>
                <a:gd name="connsiteX16" fmla="*/ 3439886 w 3807167"/>
                <a:gd name="connsiteY16" fmla="*/ 123372 h 645886"/>
                <a:gd name="connsiteX17" fmla="*/ 3807167 w 3807167"/>
                <a:gd name="connsiteY17" fmla="*/ 37919 h 645886"/>
                <a:gd name="connsiteX18" fmla="*/ 0 w 3807167"/>
                <a:gd name="connsiteY18" fmla="*/ 36286 h 645886"/>
                <a:gd name="connsiteX0" fmla="*/ 0 w 3807167"/>
                <a:gd name="connsiteY0" fmla="*/ 36286 h 645886"/>
                <a:gd name="connsiteX1" fmla="*/ 174172 w 3807167"/>
                <a:gd name="connsiteY1" fmla="*/ 297543 h 645886"/>
                <a:gd name="connsiteX2" fmla="*/ 362857 w 3807167"/>
                <a:gd name="connsiteY2" fmla="*/ 341086 h 645886"/>
                <a:gd name="connsiteX3" fmla="*/ 537029 w 3807167"/>
                <a:gd name="connsiteY3" fmla="*/ 355600 h 645886"/>
                <a:gd name="connsiteX4" fmla="*/ 696686 w 3807167"/>
                <a:gd name="connsiteY4" fmla="*/ 384629 h 645886"/>
                <a:gd name="connsiteX5" fmla="*/ 914400 w 3807167"/>
                <a:gd name="connsiteY5" fmla="*/ 486229 h 645886"/>
                <a:gd name="connsiteX6" fmla="*/ 1132115 w 3807167"/>
                <a:gd name="connsiteY6" fmla="*/ 529772 h 645886"/>
                <a:gd name="connsiteX7" fmla="*/ 1374301 w 3807167"/>
                <a:gd name="connsiteY7" fmla="*/ 536326 h 645886"/>
                <a:gd name="connsiteX8" fmla="*/ 1654629 w 3807167"/>
                <a:gd name="connsiteY8" fmla="*/ 602343 h 645886"/>
                <a:gd name="connsiteX9" fmla="*/ 2002972 w 3807167"/>
                <a:gd name="connsiteY9" fmla="*/ 616857 h 645886"/>
                <a:gd name="connsiteX10" fmla="*/ 2249715 w 3807167"/>
                <a:gd name="connsiteY10" fmla="*/ 645886 h 645886"/>
                <a:gd name="connsiteX11" fmla="*/ 2452915 w 3807167"/>
                <a:gd name="connsiteY11" fmla="*/ 616857 h 645886"/>
                <a:gd name="connsiteX12" fmla="*/ 2685143 w 3807167"/>
                <a:gd name="connsiteY12" fmla="*/ 587829 h 645886"/>
                <a:gd name="connsiteX13" fmla="*/ 2902857 w 3807167"/>
                <a:gd name="connsiteY13" fmla="*/ 500743 h 645886"/>
                <a:gd name="connsiteX14" fmla="*/ 3207657 w 3807167"/>
                <a:gd name="connsiteY14" fmla="*/ 370114 h 645886"/>
                <a:gd name="connsiteX15" fmla="*/ 3367315 w 3807167"/>
                <a:gd name="connsiteY15" fmla="*/ 239486 h 645886"/>
                <a:gd name="connsiteX16" fmla="*/ 3439886 w 3807167"/>
                <a:gd name="connsiteY16" fmla="*/ 123372 h 645886"/>
                <a:gd name="connsiteX17" fmla="*/ 3807167 w 3807167"/>
                <a:gd name="connsiteY17" fmla="*/ 37919 h 645886"/>
                <a:gd name="connsiteX18" fmla="*/ 0 w 3807167"/>
                <a:gd name="connsiteY18" fmla="*/ 36286 h 645886"/>
                <a:gd name="connsiteX0" fmla="*/ 0 w 3807167"/>
                <a:gd name="connsiteY0" fmla="*/ 36286 h 645886"/>
                <a:gd name="connsiteX1" fmla="*/ 174172 w 3807167"/>
                <a:gd name="connsiteY1" fmla="*/ 297543 h 645886"/>
                <a:gd name="connsiteX2" fmla="*/ 362857 w 3807167"/>
                <a:gd name="connsiteY2" fmla="*/ 341086 h 645886"/>
                <a:gd name="connsiteX3" fmla="*/ 537029 w 3807167"/>
                <a:gd name="connsiteY3" fmla="*/ 355600 h 645886"/>
                <a:gd name="connsiteX4" fmla="*/ 696686 w 3807167"/>
                <a:gd name="connsiteY4" fmla="*/ 384629 h 645886"/>
                <a:gd name="connsiteX5" fmla="*/ 914400 w 3807167"/>
                <a:gd name="connsiteY5" fmla="*/ 486229 h 645886"/>
                <a:gd name="connsiteX6" fmla="*/ 1132115 w 3807167"/>
                <a:gd name="connsiteY6" fmla="*/ 529772 h 645886"/>
                <a:gd name="connsiteX7" fmla="*/ 1374301 w 3807167"/>
                <a:gd name="connsiteY7" fmla="*/ 536326 h 645886"/>
                <a:gd name="connsiteX8" fmla="*/ 1654629 w 3807167"/>
                <a:gd name="connsiteY8" fmla="*/ 602343 h 645886"/>
                <a:gd name="connsiteX9" fmla="*/ 2002972 w 3807167"/>
                <a:gd name="connsiteY9" fmla="*/ 616857 h 645886"/>
                <a:gd name="connsiteX10" fmla="*/ 2249715 w 3807167"/>
                <a:gd name="connsiteY10" fmla="*/ 645886 h 645886"/>
                <a:gd name="connsiteX11" fmla="*/ 2452915 w 3807167"/>
                <a:gd name="connsiteY11" fmla="*/ 616857 h 645886"/>
                <a:gd name="connsiteX12" fmla="*/ 2685143 w 3807167"/>
                <a:gd name="connsiteY12" fmla="*/ 587829 h 645886"/>
                <a:gd name="connsiteX13" fmla="*/ 2902857 w 3807167"/>
                <a:gd name="connsiteY13" fmla="*/ 500743 h 645886"/>
                <a:gd name="connsiteX14" fmla="*/ 2922499 w 3807167"/>
                <a:gd name="connsiteY14" fmla="*/ 501423 h 645886"/>
                <a:gd name="connsiteX15" fmla="*/ 3207657 w 3807167"/>
                <a:gd name="connsiteY15" fmla="*/ 370114 h 645886"/>
                <a:gd name="connsiteX16" fmla="*/ 3367315 w 3807167"/>
                <a:gd name="connsiteY16" fmla="*/ 239486 h 645886"/>
                <a:gd name="connsiteX17" fmla="*/ 3439886 w 3807167"/>
                <a:gd name="connsiteY17" fmla="*/ 123372 h 645886"/>
                <a:gd name="connsiteX18" fmla="*/ 3807167 w 3807167"/>
                <a:gd name="connsiteY18" fmla="*/ 37919 h 645886"/>
                <a:gd name="connsiteX19" fmla="*/ 0 w 3807167"/>
                <a:gd name="connsiteY19" fmla="*/ 36286 h 645886"/>
                <a:gd name="connsiteX0" fmla="*/ 0 w 3807167"/>
                <a:gd name="connsiteY0" fmla="*/ 36286 h 645886"/>
                <a:gd name="connsiteX1" fmla="*/ 174172 w 3807167"/>
                <a:gd name="connsiteY1" fmla="*/ 297543 h 645886"/>
                <a:gd name="connsiteX2" fmla="*/ 362857 w 3807167"/>
                <a:gd name="connsiteY2" fmla="*/ 341086 h 645886"/>
                <a:gd name="connsiteX3" fmla="*/ 537029 w 3807167"/>
                <a:gd name="connsiteY3" fmla="*/ 355600 h 645886"/>
                <a:gd name="connsiteX4" fmla="*/ 696686 w 3807167"/>
                <a:gd name="connsiteY4" fmla="*/ 384629 h 645886"/>
                <a:gd name="connsiteX5" fmla="*/ 914400 w 3807167"/>
                <a:gd name="connsiteY5" fmla="*/ 486229 h 645886"/>
                <a:gd name="connsiteX6" fmla="*/ 1132115 w 3807167"/>
                <a:gd name="connsiteY6" fmla="*/ 529772 h 645886"/>
                <a:gd name="connsiteX7" fmla="*/ 1374301 w 3807167"/>
                <a:gd name="connsiteY7" fmla="*/ 536326 h 645886"/>
                <a:gd name="connsiteX8" fmla="*/ 1654629 w 3807167"/>
                <a:gd name="connsiteY8" fmla="*/ 602343 h 645886"/>
                <a:gd name="connsiteX9" fmla="*/ 2002972 w 3807167"/>
                <a:gd name="connsiteY9" fmla="*/ 616857 h 645886"/>
                <a:gd name="connsiteX10" fmla="*/ 2249715 w 3807167"/>
                <a:gd name="connsiteY10" fmla="*/ 645886 h 645886"/>
                <a:gd name="connsiteX11" fmla="*/ 2452915 w 3807167"/>
                <a:gd name="connsiteY11" fmla="*/ 616857 h 645886"/>
                <a:gd name="connsiteX12" fmla="*/ 2685143 w 3807167"/>
                <a:gd name="connsiteY12" fmla="*/ 587829 h 645886"/>
                <a:gd name="connsiteX13" fmla="*/ 2902857 w 3807167"/>
                <a:gd name="connsiteY13" fmla="*/ 500743 h 645886"/>
                <a:gd name="connsiteX14" fmla="*/ 2922499 w 3807167"/>
                <a:gd name="connsiteY14" fmla="*/ 501423 h 645886"/>
                <a:gd name="connsiteX15" fmla="*/ 3207657 w 3807167"/>
                <a:gd name="connsiteY15" fmla="*/ 370114 h 645886"/>
                <a:gd name="connsiteX16" fmla="*/ 3367315 w 3807167"/>
                <a:gd name="connsiteY16" fmla="*/ 239486 h 645886"/>
                <a:gd name="connsiteX17" fmla="*/ 3439886 w 3807167"/>
                <a:gd name="connsiteY17" fmla="*/ 123372 h 645886"/>
                <a:gd name="connsiteX18" fmla="*/ 3807167 w 3807167"/>
                <a:gd name="connsiteY18" fmla="*/ 37919 h 645886"/>
                <a:gd name="connsiteX19" fmla="*/ 0 w 3807167"/>
                <a:gd name="connsiteY19" fmla="*/ 36286 h 645886"/>
                <a:gd name="connsiteX0" fmla="*/ 0 w 3828233"/>
                <a:gd name="connsiteY0" fmla="*/ 36286 h 641672"/>
                <a:gd name="connsiteX1" fmla="*/ 195238 w 3828233"/>
                <a:gd name="connsiteY1" fmla="*/ 293329 h 641672"/>
                <a:gd name="connsiteX2" fmla="*/ 383923 w 3828233"/>
                <a:gd name="connsiteY2" fmla="*/ 336872 h 641672"/>
                <a:gd name="connsiteX3" fmla="*/ 558095 w 3828233"/>
                <a:gd name="connsiteY3" fmla="*/ 351386 h 641672"/>
                <a:gd name="connsiteX4" fmla="*/ 717752 w 3828233"/>
                <a:gd name="connsiteY4" fmla="*/ 380415 h 641672"/>
                <a:gd name="connsiteX5" fmla="*/ 935466 w 3828233"/>
                <a:gd name="connsiteY5" fmla="*/ 482015 h 641672"/>
                <a:gd name="connsiteX6" fmla="*/ 1153181 w 3828233"/>
                <a:gd name="connsiteY6" fmla="*/ 525558 h 641672"/>
                <a:gd name="connsiteX7" fmla="*/ 1395367 w 3828233"/>
                <a:gd name="connsiteY7" fmla="*/ 532112 h 641672"/>
                <a:gd name="connsiteX8" fmla="*/ 1675695 w 3828233"/>
                <a:gd name="connsiteY8" fmla="*/ 598129 h 641672"/>
                <a:gd name="connsiteX9" fmla="*/ 2024038 w 3828233"/>
                <a:gd name="connsiteY9" fmla="*/ 612643 h 641672"/>
                <a:gd name="connsiteX10" fmla="*/ 2270781 w 3828233"/>
                <a:gd name="connsiteY10" fmla="*/ 641672 h 641672"/>
                <a:gd name="connsiteX11" fmla="*/ 2473981 w 3828233"/>
                <a:gd name="connsiteY11" fmla="*/ 612643 h 641672"/>
                <a:gd name="connsiteX12" fmla="*/ 2706209 w 3828233"/>
                <a:gd name="connsiteY12" fmla="*/ 583615 h 641672"/>
                <a:gd name="connsiteX13" fmla="*/ 2923923 w 3828233"/>
                <a:gd name="connsiteY13" fmla="*/ 496529 h 641672"/>
                <a:gd name="connsiteX14" fmla="*/ 2943565 w 3828233"/>
                <a:gd name="connsiteY14" fmla="*/ 497209 h 641672"/>
                <a:gd name="connsiteX15" fmla="*/ 3228723 w 3828233"/>
                <a:gd name="connsiteY15" fmla="*/ 365900 h 641672"/>
                <a:gd name="connsiteX16" fmla="*/ 3388381 w 3828233"/>
                <a:gd name="connsiteY16" fmla="*/ 235272 h 641672"/>
                <a:gd name="connsiteX17" fmla="*/ 3460952 w 3828233"/>
                <a:gd name="connsiteY17" fmla="*/ 119158 h 641672"/>
                <a:gd name="connsiteX18" fmla="*/ 3828233 w 3828233"/>
                <a:gd name="connsiteY18" fmla="*/ 33705 h 641672"/>
                <a:gd name="connsiteX19" fmla="*/ 0 w 3828233"/>
                <a:gd name="connsiteY19" fmla="*/ 36286 h 641672"/>
                <a:gd name="connsiteX0" fmla="*/ 3632995 w 3632995"/>
                <a:gd name="connsiteY0" fmla="*/ 0 h 607967"/>
                <a:gd name="connsiteX1" fmla="*/ 0 w 3632995"/>
                <a:gd name="connsiteY1" fmla="*/ 259624 h 607967"/>
                <a:gd name="connsiteX2" fmla="*/ 188685 w 3632995"/>
                <a:gd name="connsiteY2" fmla="*/ 303167 h 607967"/>
                <a:gd name="connsiteX3" fmla="*/ 362857 w 3632995"/>
                <a:gd name="connsiteY3" fmla="*/ 317681 h 607967"/>
                <a:gd name="connsiteX4" fmla="*/ 522514 w 3632995"/>
                <a:gd name="connsiteY4" fmla="*/ 346710 h 607967"/>
                <a:gd name="connsiteX5" fmla="*/ 740228 w 3632995"/>
                <a:gd name="connsiteY5" fmla="*/ 448310 h 607967"/>
                <a:gd name="connsiteX6" fmla="*/ 957943 w 3632995"/>
                <a:gd name="connsiteY6" fmla="*/ 491853 h 607967"/>
                <a:gd name="connsiteX7" fmla="*/ 1200129 w 3632995"/>
                <a:gd name="connsiteY7" fmla="*/ 498407 h 607967"/>
                <a:gd name="connsiteX8" fmla="*/ 1480457 w 3632995"/>
                <a:gd name="connsiteY8" fmla="*/ 564424 h 607967"/>
                <a:gd name="connsiteX9" fmla="*/ 1828800 w 3632995"/>
                <a:gd name="connsiteY9" fmla="*/ 578938 h 607967"/>
                <a:gd name="connsiteX10" fmla="*/ 2075543 w 3632995"/>
                <a:gd name="connsiteY10" fmla="*/ 607967 h 607967"/>
                <a:gd name="connsiteX11" fmla="*/ 2278743 w 3632995"/>
                <a:gd name="connsiteY11" fmla="*/ 578938 h 607967"/>
                <a:gd name="connsiteX12" fmla="*/ 2510971 w 3632995"/>
                <a:gd name="connsiteY12" fmla="*/ 549910 h 607967"/>
                <a:gd name="connsiteX13" fmla="*/ 2728685 w 3632995"/>
                <a:gd name="connsiteY13" fmla="*/ 462824 h 607967"/>
                <a:gd name="connsiteX14" fmla="*/ 2748327 w 3632995"/>
                <a:gd name="connsiteY14" fmla="*/ 463504 h 607967"/>
                <a:gd name="connsiteX15" fmla="*/ 3033485 w 3632995"/>
                <a:gd name="connsiteY15" fmla="*/ 332195 h 607967"/>
                <a:gd name="connsiteX16" fmla="*/ 3193143 w 3632995"/>
                <a:gd name="connsiteY16" fmla="*/ 201567 h 607967"/>
                <a:gd name="connsiteX17" fmla="*/ 3265714 w 3632995"/>
                <a:gd name="connsiteY17" fmla="*/ 85453 h 607967"/>
                <a:gd name="connsiteX18" fmla="*/ 3632995 w 3632995"/>
                <a:gd name="connsiteY18" fmla="*/ 0 h 607967"/>
                <a:gd name="connsiteX0" fmla="*/ 3825072 w 3825072"/>
                <a:gd name="connsiteY0" fmla="*/ 13741 h 621708"/>
                <a:gd name="connsiteX1" fmla="*/ 0 w 3825072"/>
                <a:gd name="connsiteY1" fmla="*/ 50528 h 621708"/>
                <a:gd name="connsiteX2" fmla="*/ 380762 w 3825072"/>
                <a:gd name="connsiteY2" fmla="*/ 316908 h 621708"/>
                <a:gd name="connsiteX3" fmla="*/ 554934 w 3825072"/>
                <a:gd name="connsiteY3" fmla="*/ 331422 h 621708"/>
                <a:gd name="connsiteX4" fmla="*/ 714591 w 3825072"/>
                <a:gd name="connsiteY4" fmla="*/ 360451 h 621708"/>
                <a:gd name="connsiteX5" fmla="*/ 932305 w 3825072"/>
                <a:gd name="connsiteY5" fmla="*/ 462051 h 621708"/>
                <a:gd name="connsiteX6" fmla="*/ 1150020 w 3825072"/>
                <a:gd name="connsiteY6" fmla="*/ 505594 h 621708"/>
                <a:gd name="connsiteX7" fmla="*/ 1392206 w 3825072"/>
                <a:gd name="connsiteY7" fmla="*/ 512148 h 621708"/>
                <a:gd name="connsiteX8" fmla="*/ 1672534 w 3825072"/>
                <a:gd name="connsiteY8" fmla="*/ 578165 h 621708"/>
                <a:gd name="connsiteX9" fmla="*/ 2020877 w 3825072"/>
                <a:gd name="connsiteY9" fmla="*/ 592679 h 621708"/>
                <a:gd name="connsiteX10" fmla="*/ 2267620 w 3825072"/>
                <a:gd name="connsiteY10" fmla="*/ 621708 h 621708"/>
                <a:gd name="connsiteX11" fmla="*/ 2470820 w 3825072"/>
                <a:gd name="connsiteY11" fmla="*/ 592679 h 621708"/>
                <a:gd name="connsiteX12" fmla="*/ 2703048 w 3825072"/>
                <a:gd name="connsiteY12" fmla="*/ 563651 h 621708"/>
                <a:gd name="connsiteX13" fmla="*/ 2920762 w 3825072"/>
                <a:gd name="connsiteY13" fmla="*/ 476565 h 621708"/>
                <a:gd name="connsiteX14" fmla="*/ 2940404 w 3825072"/>
                <a:gd name="connsiteY14" fmla="*/ 477245 h 621708"/>
                <a:gd name="connsiteX15" fmla="*/ 3225562 w 3825072"/>
                <a:gd name="connsiteY15" fmla="*/ 345936 h 621708"/>
                <a:gd name="connsiteX16" fmla="*/ 3385220 w 3825072"/>
                <a:gd name="connsiteY16" fmla="*/ 215308 h 621708"/>
                <a:gd name="connsiteX17" fmla="*/ 3457791 w 3825072"/>
                <a:gd name="connsiteY17" fmla="*/ 99194 h 621708"/>
                <a:gd name="connsiteX18" fmla="*/ 3825072 w 3825072"/>
                <a:gd name="connsiteY18" fmla="*/ 13741 h 621708"/>
                <a:gd name="connsiteX0" fmla="*/ 3825072 w 3825072"/>
                <a:gd name="connsiteY0" fmla="*/ 13741 h 621708"/>
                <a:gd name="connsiteX1" fmla="*/ 0 w 3825072"/>
                <a:gd name="connsiteY1" fmla="*/ 50528 h 621708"/>
                <a:gd name="connsiteX2" fmla="*/ 189720 w 3825072"/>
                <a:gd name="connsiteY2" fmla="*/ 192936 h 621708"/>
                <a:gd name="connsiteX3" fmla="*/ 380762 w 3825072"/>
                <a:gd name="connsiteY3" fmla="*/ 316908 h 621708"/>
                <a:gd name="connsiteX4" fmla="*/ 554934 w 3825072"/>
                <a:gd name="connsiteY4" fmla="*/ 331422 h 621708"/>
                <a:gd name="connsiteX5" fmla="*/ 714591 w 3825072"/>
                <a:gd name="connsiteY5" fmla="*/ 360451 h 621708"/>
                <a:gd name="connsiteX6" fmla="*/ 932305 w 3825072"/>
                <a:gd name="connsiteY6" fmla="*/ 462051 h 621708"/>
                <a:gd name="connsiteX7" fmla="*/ 1150020 w 3825072"/>
                <a:gd name="connsiteY7" fmla="*/ 505594 h 621708"/>
                <a:gd name="connsiteX8" fmla="*/ 1392206 w 3825072"/>
                <a:gd name="connsiteY8" fmla="*/ 512148 h 621708"/>
                <a:gd name="connsiteX9" fmla="*/ 1672534 w 3825072"/>
                <a:gd name="connsiteY9" fmla="*/ 578165 h 621708"/>
                <a:gd name="connsiteX10" fmla="*/ 2020877 w 3825072"/>
                <a:gd name="connsiteY10" fmla="*/ 592679 h 621708"/>
                <a:gd name="connsiteX11" fmla="*/ 2267620 w 3825072"/>
                <a:gd name="connsiteY11" fmla="*/ 621708 h 621708"/>
                <a:gd name="connsiteX12" fmla="*/ 2470820 w 3825072"/>
                <a:gd name="connsiteY12" fmla="*/ 592679 h 621708"/>
                <a:gd name="connsiteX13" fmla="*/ 2703048 w 3825072"/>
                <a:gd name="connsiteY13" fmla="*/ 563651 h 621708"/>
                <a:gd name="connsiteX14" fmla="*/ 2920762 w 3825072"/>
                <a:gd name="connsiteY14" fmla="*/ 476565 h 621708"/>
                <a:gd name="connsiteX15" fmla="*/ 2940404 w 3825072"/>
                <a:gd name="connsiteY15" fmla="*/ 477245 h 621708"/>
                <a:gd name="connsiteX16" fmla="*/ 3225562 w 3825072"/>
                <a:gd name="connsiteY16" fmla="*/ 345936 h 621708"/>
                <a:gd name="connsiteX17" fmla="*/ 3385220 w 3825072"/>
                <a:gd name="connsiteY17" fmla="*/ 215308 h 621708"/>
                <a:gd name="connsiteX18" fmla="*/ 3457791 w 3825072"/>
                <a:gd name="connsiteY18" fmla="*/ 99194 h 621708"/>
                <a:gd name="connsiteX19" fmla="*/ 3825072 w 3825072"/>
                <a:gd name="connsiteY19" fmla="*/ 13741 h 621708"/>
                <a:gd name="connsiteX0" fmla="*/ 3825072 w 3825072"/>
                <a:gd name="connsiteY0" fmla="*/ 13741 h 621708"/>
                <a:gd name="connsiteX1" fmla="*/ 0 w 3825072"/>
                <a:gd name="connsiteY1" fmla="*/ 50528 h 621708"/>
                <a:gd name="connsiteX2" fmla="*/ 189696 w 3825072"/>
                <a:gd name="connsiteY2" fmla="*/ 254408 h 621708"/>
                <a:gd name="connsiteX3" fmla="*/ 380762 w 3825072"/>
                <a:gd name="connsiteY3" fmla="*/ 316908 h 621708"/>
                <a:gd name="connsiteX4" fmla="*/ 554934 w 3825072"/>
                <a:gd name="connsiteY4" fmla="*/ 331422 h 621708"/>
                <a:gd name="connsiteX5" fmla="*/ 714591 w 3825072"/>
                <a:gd name="connsiteY5" fmla="*/ 360451 h 621708"/>
                <a:gd name="connsiteX6" fmla="*/ 932305 w 3825072"/>
                <a:gd name="connsiteY6" fmla="*/ 462051 h 621708"/>
                <a:gd name="connsiteX7" fmla="*/ 1150020 w 3825072"/>
                <a:gd name="connsiteY7" fmla="*/ 505594 h 621708"/>
                <a:gd name="connsiteX8" fmla="*/ 1392206 w 3825072"/>
                <a:gd name="connsiteY8" fmla="*/ 512148 h 621708"/>
                <a:gd name="connsiteX9" fmla="*/ 1672534 w 3825072"/>
                <a:gd name="connsiteY9" fmla="*/ 578165 h 621708"/>
                <a:gd name="connsiteX10" fmla="*/ 2020877 w 3825072"/>
                <a:gd name="connsiteY10" fmla="*/ 592679 h 621708"/>
                <a:gd name="connsiteX11" fmla="*/ 2267620 w 3825072"/>
                <a:gd name="connsiteY11" fmla="*/ 621708 h 621708"/>
                <a:gd name="connsiteX12" fmla="*/ 2470820 w 3825072"/>
                <a:gd name="connsiteY12" fmla="*/ 592679 h 621708"/>
                <a:gd name="connsiteX13" fmla="*/ 2703048 w 3825072"/>
                <a:gd name="connsiteY13" fmla="*/ 563651 h 621708"/>
                <a:gd name="connsiteX14" fmla="*/ 2920762 w 3825072"/>
                <a:gd name="connsiteY14" fmla="*/ 476565 h 621708"/>
                <a:gd name="connsiteX15" fmla="*/ 2940404 w 3825072"/>
                <a:gd name="connsiteY15" fmla="*/ 477245 h 621708"/>
                <a:gd name="connsiteX16" fmla="*/ 3225562 w 3825072"/>
                <a:gd name="connsiteY16" fmla="*/ 345936 h 621708"/>
                <a:gd name="connsiteX17" fmla="*/ 3385220 w 3825072"/>
                <a:gd name="connsiteY17" fmla="*/ 215308 h 621708"/>
                <a:gd name="connsiteX18" fmla="*/ 3457791 w 3825072"/>
                <a:gd name="connsiteY18" fmla="*/ 99194 h 621708"/>
                <a:gd name="connsiteX19" fmla="*/ 3825072 w 3825072"/>
                <a:gd name="connsiteY19" fmla="*/ 13741 h 621708"/>
                <a:gd name="connsiteX0" fmla="*/ 3848122 w 3848122"/>
                <a:gd name="connsiteY0" fmla="*/ 36793 h 644760"/>
                <a:gd name="connsiteX1" fmla="*/ 0 w 3848122"/>
                <a:gd name="connsiteY1" fmla="*/ 50528 h 644760"/>
                <a:gd name="connsiteX2" fmla="*/ 212746 w 3848122"/>
                <a:gd name="connsiteY2" fmla="*/ 277460 h 644760"/>
                <a:gd name="connsiteX3" fmla="*/ 403812 w 3848122"/>
                <a:gd name="connsiteY3" fmla="*/ 339960 h 644760"/>
                <a:gd name="connsiteX4" fmla="*/ 577984 w 3848122"/>
                <a:gd name="connsiteY4" fmla="*/ 354474 h 644760"/>
                <a:gd name="connsiteX5" fmla="*/ 737641 w 3848122"/>
                <a:gd name="connsiteY5" fmla="*/ 383503 h 644760"/>
                <a:gd name="connsiteX6" fmla="*/ 955355 w 3848122"/>
                <a:gd name="connsiteY6" fmla="*/ 485103 h 644760"/>
                <a:gd name="connsiteX7" fmla="*/ 1173070 w 3848122"/>
                <a:gd name="connsiteY7" fmla="*/ 528646 h 644760"/>
                <a:gd name="connsiteX8" fmla="*/ 1415256 w 3848122"/>
                <a:gd name="connsiteY8" fmla="*/ 535200 h 644760"/>
                <a:gd name="connsiteX9" fmla="*/ 1695584 w 3848122"/>
                <a:gd name="connsiteY9" fmla="*/ 601217 h 644760"/>
                <a:gd name="connsiteX10" fmla="*/ 2043927 w 3848122"/>
                <a:gd name="connsiteY10" fmla="*/ 615731 h 644760"/>
                <a:gd name="connsiteX11" fmla="*/ 2290670 w 3848122"/>
                <a:gd name="connsiteY11" fmla="*/ 644760 h 644760"/>
                <a:gd name="connsiteX12" fmla="*/ 2493870 w 3848122"/>
                <a:gd name="connsiteY12" fmla="*/ 615731 h 644760"/>
                <a:gd name="connsiteX13" fmla="*/ 2726098 w 3848122"/>
                <a:gd name="connsiteY13" fmla="*/ 586703 h 644760"/>
                <a:gd name="connsiteX14" fmla="*/ 2943812 w 3848122"/>
                <a:gd name="connsiteY14" fmla="*/ 499617 h 644760"/>
                <a:gd name="connsiteX15" fmla="*/ 2963454 w 3848122"/>
                <a:gd name="connsiteY15" fmla="*/ 500297 h 644760"/>
                <a:gd name="connsiteX16" fmla="*/ 3248612 w 3848122"/>
                <a:gd name="connsiteY16" fmla="*/ 368988 h 644760"/>
                <a:gd name="connsiteX17" fmla="*/ 3408270 w 3848122"/>
                <a:gd name="connsiteY17" fmla="*/ 238360 h 644760"/>
                <a:gd name="connsiteX18" fmla="*/ 3480841 w 3848122"/>
                <a:gd name="connsiteY18" fmla="*/ 122246 h 644760"/>
                <a:gd name="connsiteX19" fmla="*/ 3848122 w 3848122"/>
                <a:gd name="connsiteY19" fmla="*/ 36793 h 644760"/>
                <a:gd name="connsiteX0" fmla="*/ 3848122 w 3848122"/>
                <a:gd name="connsiteY0" fmla="*/ 36793 h 644760"/>
                <a:gd name="connsiteX1" fmla="*/ 0 w 3848122"/>
                <a:gd name="connsiteY1" fmla="*/ 50528 h 644760"/>
                <a:gd name="connsiteX2" fmla="*/ 220402 w 3848122"/>
                <a:gd name="connsiteY2" fmla="*/ 308196 h 644760"/>
                <a:gd name="connsiteX3" fmla="*/ 403812 w 3848122"/>
                <a:gd name="connsiteY3" fmla="*/ 339960 h 644760"/>
                <a:gd name="connsiteX4" fmla="*/ 577984 w 3848122"/>
                <a:gd name="connsiteY4" fmla="*/ 354474 h 644760"/>
                <a:gd name="connsiteX5" fmla="*/ 737641 w 3848122"/>
                <a:gd name="connsiteY5" fmla="*/ 383503 h 644760"/>
                <a:gd name="connsiteX6" fmla="*/ 955355 w 3848122"/>
                <a:gd name="connsiteY6" fmla="*/ 485103 h 644760"/>
                <a:gd name="connsiteX7" fmla="*/ 1173070 w 3848122"/>
                <a:gd name="connsiteY7" fmla="*/ 528646 h 644760"/>
                <a:gd name="connsiteX8" fmla="*/ 1415256 w 3848122"/>
                <a:gd name="connsiteY8" fmla="*/ 535200 h 644760"/>
                <a:gd name="connsiteX9" fmla="*/ 1695584 w 3848122"/>
                <a:gd name="connsiteY9" fmla="*/ 601217 h 644760"/>
                <a:gd name="connsiteX10" fmla="*/ 2043927 w 3848122"/>
                <a:gd name="connsiteY10" fmla="*/ 615731 h 644760"/>
                <a:gd name="connsiteX11" fmla="*/ 2290670 w 3848122"/>
                <a:gd name="connsiteY11" fmla="*/ 644760 h 644760"/>
                <a:gd name="connsiteX12" fmla="*/ 2493870 w 3848122"/>
                <a:gd name="connsiteY12" fmla="*/ 615731 h 644760"/>
                <a:gd name="connsiteX13" fmla="*/ 2726098 w 3848122"/>
                <a:gd name="connsiteY13" fmla="*/ 586703 h 644760"/>
                <a:gd name="connsiteX14" fmla="*/ 2943812 w 3848122"/>
                <a:gd name="connsiteY14" fmla="*/ 499617 h 644760"/>
                <a:gd name="connsiteX15" fmla="*/ 2963454 w 3848122"/>
                <a:gd name="connsiteY15" fmla="*/ 500297 h 644760"/>
                <a:gd name="connsiteX16" fmla="*/ 3248612 w 3848122"/>
                <a:gd name="connsiteY16" fmla="*/ 368988 h 644760"/>
                <a:gd name="connsiteX17" fmla="*/ 3408270 w 3848122"/>
                <a:gd name="connsiteY17" fmla="*/ 238360 h 644760"/>
                <a:gd name="connsiteX18" fmla="*/ 3480841 w 3848122"/>
                <a:gd name="connsiteY18" fmla="*/ 122246 h 644760"/>
                <a:gd name="connsiteX19" fmla="*/ 3848122 w 3848122"/>
                <a:gd name="connsiteY19" fmla="*/ 36793 h 644760"/>
                <a:gd name="connsiteX0" fmla="*/ 3848122 w 3848122"/>
                <a:gd name="connsiteY0" fmla="*/ 36793 h 644760"/>
                <a:gd name="connsiteX1" fmla="*/ 0 w 3848122"/>
                <a:gd name="connsiteY1" fmla="*/ 50528 h 644760"/>
                <a:gd name="connsiteX2" fmla="*/ 220402 w 3848122"/>
                <a:gd name="connsiteY2" fmla="*/ 308196 h 644760"/>
                <a:gd name="connsiteX3" fmla="*/ 403812 w 3848122"/>
                <a:gd name="connsiteY3" fmla="*/ 339960 h 644760"/>
                <a:gd name="connsiteX4" fmla="*/ 577984 w 3848122"/>
                <a:gd name="connsiteY4" fmla="*/ 354474 h 644760"/>
                <a:gd name="connsiteX5" fmla="*/ 737549 w 3848122"/>
                <a:gd name="connsiteY5" fmla="*/ 411424 h 644760"/>
                <a:gd name="connsiteX6" fmla="*/ 955355 w 3848122"/>
                <a:gd name="connsiteY6" fmla="*/ 485103 h 644760"/>
                <a:gd name="connsiteX7" fmla="*/ 1173070 w 3848122"/>
                <a:gd name="connsiteY7" fmla="*/ 528646 h 644760"/>
                <a:gd name="connsiteX8" fmla="*/ 1415256 w 3848122"/>
                <a:gd name="connsiteY8" fmla="*/ 535200 h 644760"/>
                <a:gd name="connsiteX9" fmla="*/ 1695584 w 3848122"/>
                <a:gd name="connsiteY9" fmla="*/ 601217 h 644760"/>
                <a:gd name="connsiteX10" fmla="*/ 2043927 w 3848122"/>
                <a:gd name="connsiteY10" fmla="*/ 615731 h 644760"/>
                <a:gd name="connsiteX11" fmla="*/ 2290670 w 3848122"/>
                <a:gd name="connsiteY11" fmla="*/ 644760 h 644760"/>
                <a:gd name="connsiteX12" fmla="*/ 2493870 w 3848122"/>
                <a:gd name="connsiteY12" fmla="*/ 615731 h 644760"/>
                <a:gd name="connsiteX13" fmla="*/ 2726098 w 3848122"/>
                <a:gd name="connsiteY13" fmla="*/ 586703 h 644760"/>
                <a:gd name="connsiteX14" fmla="*/ 2943812 w 3848122"/>
                <a:gd name="connsiteY14" fmla="*/ 499617 h 644760"/>
                <a:gd name="connsiteX15" fmla="*/ 2963454 w 3848122"/>
                <a:gd name="connsiteY15" fmla="*/ 500297 h 644760"/>
                <a:gd name="connsiteX16" fmla="*/ 3248612 w 3848122"/>
                <a:gd name="connsiteY16" fmla="*/ 368988 h 644760"/>
                <a:gd name="connsiteX17" fmla="*/ 3408270 w 3848122"/>
                <a:gd name="connsiteY17" fmla="*/ 238360 h 644760"/>
                <a:gd name="connsiteX18" fmla="*/ 3480841 w 3848122"/>
                <a:gd name="connsiteY18" fmla="*/ 122246 h 644760"/>
                <a:gd name="connsiteX19" fmla="*/ 3848122 w 3848122"/>
                <a:gd name="connsiteY19" fmla="*/ 36793 h 644760"/>
                <a:gd name="connsiteX0" fmla="*/ 3848122 w 3848122"/>
                <a:gd name="connsiteY0" fmla="*/ 36793 h 644760"/>
                <a:gd name="connsiteX1" fmla="*/ 0 w 3848122"/>
                <a:gd name="connsiteY1" fmla="*/ 50528 h 644760"/>
                <a:gd name="connsiteX2" fmla="*/ 220402 w 3848122"/>
                <a:gd name="connsiteY2" fmla="*/ 308196 h 644760"/>
                <a:gd name="connsiteX3" fmla="*/ 403812 w 3848122"/>
                <a:gd name="connsiteY3" fmla="*/ 339960 h 644760"/>
                <a:gd name="connsiteX4" fmla="*/ 577984 w 3848122"/>
                <a:gd name="connsiteY4" fmla="*/ 354474 h 644760"/>
                <a:gd name="connsiteX5" fmla="*/ 737549 w 3848122"/>
                <a:gd name="connsiteY5" fmla="*/ 411424 h 644760"/>
                <a:gd name="connsiteX6" fmla="*/ 955355 w 3848122"/>
                <a:gd name="connsiteY6" fmla="*/ 485103 h 644760"/>
                <a:gd name="connsiteX7" fmla="*/ 1173070 w 3848122"/>
                <a:gd name="connsiteY7" fmla="*/ 528646 h 644760"/>
                <a:gd name="connsiteX8" fmla="*/ 1415256 w 3848122"/>
                <a:gd name="connsiteY8" fmla="*/ 535200 h 644760"/>
                <a:gd name="connsiteX9" fmla="*/ 1695584 w 3848122"/>
                <a:gd name="connsiteY9" fmla="*/ 601217 h 644760"/>
                <a:gd name="connsiteX10" fmla="*/ 2043927 w 3848122"/>
                <a:gd name="connsiteY10" fmla="*/ 615731 h 644760"/>
                <a:gd name="connsiteX11" fmla="*/ 2290670 w 3848122"/>
                <a:gd name="connsiteY11" fmla="*/ 644760 h 644760"/>
                <a:gd name="connsiteX12" fmla="*/ 2493870 w 3848122"/>
                <a:gd name="connsiteY12" fmla="*/ 615731 h 644760"/>
                <a:gd name="connsiteX13" fmla="*/ 2726098 w 3848122"/>
                <a:gd name="connsiteY13" fmla="*/ 586703 h 644760"/>
                <a:gd name="connsiteX14" fmla="*/ 2943812 w 3848122"/>
                <a:gd name="connsiteY14" fmla="*/ 499617 h 644760"/>
                <a:gd name="connsiteX15" fmla="*/ 2935167 w 3848122"/>
                <a:gd name="connsiteY15" fmla="*/ 542178 h 644760"/>
                <a:gd name="connsiteX16" fmla="*/ 3248612 w 3848122"/>
                <a:gd name="connsiteY16" fmla="*/ 368988 h 644760"/>
                <a:gd name="connsiteX17" fmla="*/ 3408270 w 3848122"/>
                <a:gd name="connsiteY17" fmla="*/ 238360 h 644760"/>
                <a:gd name="connsiteX18" fmla="*/ 3480841 w 3848122"/>
                <a:gd name="connsiteY18" fmla="*/ 122246 h 644760"/>
                <a:gd name="connsiteX19" fmla="*/ 3848122 w 3848122"/>
                <a:gd name="connsiteY19" fmla="*/ 36793 h 644760"/>
                <a:gd name="connsiteX0" fmla="*/ 3848122 w 3848122"/>
                <a:gd name="connsiteY0" fmla="*/ 36793 h 644760"/>
                <a:gd name="connsiteX1" fmla="*/ 0 w 3848122"/>
                <a:gd name="connsiteY1" fmla="*/ 50528 h 644760"/>
                <a:gd name="connsiteX2" fmla="*/ 220402 w 3848122"/>
                <a:gd name="connsiteY2" fmla="*/ 308196 h 644760"/>
                <a:gd name="connsiteX3" fmla="*/ 403812 w 3848122"/>
                <a:gd name="connsiteY3" fmla="*/ 339960 h 644760"/>
                <a:gd name="connsiteX4" fmla="*/ 577984 w 3848122"/>
                <a:gd name="connsiteY4" fmla="*/ 354474 h 644760"/>
                <a:gd name="connsiteX5" fmla="*/ 737549 w 3848122"/>
                <a:gd name="connsiteY5" fmla="*/ 411424 h 644760"/>
                <a:gd name="connsiteX6" fmla="*/ 955355 w 3848122"/>
                <a:gd name="connsiteY6" fmla="*/ 485103 h 644760"/>
                <a:gd name="connsiteX7" fmla="*/ 1173070 w 3848122"/>
                <a:gd name="connsiteY7" fmla="*/ 528646 h 644760"/>
                <a:gd name="connsiteX8" fmla="*/ 1415256 w 3848122"/>
                <a:gd name="connsiteY8" fmla="*/ 535200 h 644760"/>
                <a:gd name="connsiteX9" fmla="*/ 1695584 w 3848122"/>
                <a:gd name="connsiteY9" fmla="*/ 601217 h 644760"/>
                <a:gd name="connsiteX10" fmla="*/ 2043927 w 3848122"/>
                <a:gd name="connsiteY10" fmla="*/ 615731 h 644760"/>
                <a:gd name="connsiteX11" fmla="*/ 2290670 w 3848122"/>
                <a:gd name="connsiteY11" fmla="*/ 644760 h 644760"/>
                <a:gd name="connsiteX12" fmla="*/ 2493870 w 3848122"/>
                <a:gd name="connsiteY12" fmla="*/ 615731 h 644760"/>
                <a:gd name="connsiteX13" fmla="*/ 2726098 w 3848122"/>
                <a:gd name="connsiteY13" fmla="*/ 586703 h 644760"/>
                <a:gd name="connsiteX14" fmla="*/ 2877440 w 3848122"/>
                <a:gd name="connsiteY14" fmla="*/ 577079 h 644760"/>
                <a:gd name="connsiteX15" fmla="*/ 2943812 w 3848122"/>
                <a:gd name="connsiteY15" fmla="*/ 499617 h 644760"/>
                <a:gd name="connsiteX16" fmla="*/ 2935167 w 3848122"/>
                <a:gd name="connsiteY16" fmla="*/ 542178 h 644760"/>
                <a:gd name="connsiteX17" fmla="*/ 3248612 w 3848122"/>
                <a:gd name="connsiteY17" fmla="*/ 368988 h 644760"/>
                <a:gd name="connsiteX18" fmla="*/ 3408270 w 3848122"/>
                <a:gd name="connsiteY18" fmla="*/ 238360 h 644760"/>
                <a:gd name="connsiteX19" fmla="*/ 3480841 w 3848122"/>
                <a:gd name="connsiteY19" fmla="*/ 122246 h 644760"/>
                <a:gd name="connsiteX20" fmla="*/ 3848122 w 3848122"/>
                <a:gd name="connsiteY20" fmla="*/ 36793 h 644760"/>
                <a:gd name="connsiteX0" fmla="*/ 3848122 w 3848122"/>
                <a:gd name="connsiteY0" fmla="*/ 36793 h 644760"/>
                <a:gd name="connsiteX1" fmla="*/ 0 w 3848122"/>
                <a:gd name="connsiteY1" fmla="*/ 50528 h 644760"/>
                <a:gd name="connsiteX2" fmla="*/ 220402 w 3848122"/>
                <a:gd name="connsiteY2" fmla="*/ 308196 h 644760"/>
                <a:gd name="connsiteX3" fmla="*/ 403812 w 3848122"/>
                <a:gd name="connsiteY3" fmla="*/ 339960 h 644760"/>
                <a:gd name="connsiteX4" fmla="*/ 577984 w 3848122"/>
                <a:gd name="connsiteY4" fmla="*/ 354474 h 644760"/>
                <a:gd name="connsiteX5" fmla="*/ 737549 w 3848122"/>
                <a:gd name="connsiteY5" fmla="*/ 411424 h 644760"/>
                <a:gd name="connsiteX6" fmla="*/ 955355 w 3848122"/>
                <a:gd name="connsiteY6" fmla="*/ 485103 h 644760"/>
                <a:gd name="connsiteX7" fmla="*/ 1173070 w 3848122"/>
                <a:gd name="connsiteY7" fmla="*/ 528646 h 644760"/>
                <a:gd name="connsiteX8" fmla="*/ 1415256 w 3848122"/>
                <a:gd name="connsiteY8" fmla="*/ 535200 h 644760"/>
                <a:gd name="connsiteX9" fmla="*/ 1695584 w 3848122"/>
                <a:gd name="connsiteY9" fmla="*/ 601217 h 644760"/>
                <a:gd name="connsiteX10" fmla="*/ 2043927 w 3848122"/>
                <a:gd name="connsiteY10" fmla="*/ 615731 h 644760"/>
                <a:gd name="connsiteX11" fmla="*/ 2290670 w 3848122"/>
                <a:gd name="connsiteY11" fmla="*/ 644760 h 644760"/>
                <a:gd name="connsiteX12" fmla="*/ 2493870 w 3848122"/>
                <a:gd name="connsiteY12" fmla="*/ 615731 h 644760"/>
                <a:gd name="connsiteX13" fmla="*/ 2726098 w 3848122"/>
                <a:gd name="connsiteY13" fmla="*/ 586703 h 644760"/>
                <a:gd name="connsiteX14" fmla="*/ 2877440 w 3848122"/>
                <a:gd name="connsiteY14" fmla="*/ 577079 h 644760"/>
                <a:gd name="connsiteX15" fmla="*/ 2943812 w 3848122"/>
                <a:gd name="connsiteY15" fmla="*/ 499617 h 644760"/>
                <a:gd name="connsiteX16" fmla="*/ 2935167 w 3848122"/>
                <a:gd name="connsiteY16" fmla="*/ 542178 h 644760"/>
                <a:gd name="connsiteX17" fmla="*/ 3248612 w 3848122"/>
                <a:gd name="connsiteY17" fmla="*/ 368988 h 644760"/>
                <a:gd name="connsiteX18" fmla="*/ 3408270 w 3848122"/>
                <a:gd name="connsiteY18" fmla="*/ 238360 h 644760"/>
                <a:gd name="connsiteX19" fmla="*/ 3450744 w 3848122"/>
                <a:gd name="connsiteY19" fmla="*/ 161219 h 644760"/>
                <a:gd name="connsiteX20" fmla="*/ 3848122 w 3848122"/>
                <a:gd name="connsiteY20" fmla="*/ 36793 h 644760"/>
                <a:gd name="connsiteX0" fmla="*/ 3848122 w 3848122"/>
                <a:gd name="connsiteY0" fmla="*/ 36793 h 644760"/>
                <a:gd name="connsiteX1" fmla="*/ 0 w 3848122"/>
                <a:gd name="connsiteY1" fmla="*/ 50528 h 644760"/>
                <a:gd name="connsiteX2" fmla="*/ 220402 w 3848122"/>
                <a:gd name="connsiteY2" fmla="*/ 308196 h 644760"/>
                <a:gd name="connsiteX3" fmla="*/ 403812 w 3848122"/>
                <a:gd name="connsiteY3" fmla="*/ 339960 h 644760"/>
                <a:gd name="connsiteX4" fmla="*/ 577984 w 3848122"/>
                <a:gd name="connsiteY4" fmla="*/ 354474 h 644760"/>
                <a:gd name="connsiteX5" fmla="*/ 737549 w 3848122"/>
                <a:gd name="connsiteY5" fmla="*/ 411424 h 644760"/>
                <a:gd name="connsiteX6" fmla="*/ 955355 w 3848122"/>
                <a:gd name="connsiteY6" fmla="*/ 485103 h 644760"/>
                <a:gd name="connsiteX7" fmla="*/ 1055848 w 3848122"/>
                <a:gd name="connsiteY7" fmla="*/ 528218 h 644760"/>
                <a:gd name="connsiteX8" fmla="*/ 1173070 w 3848122"/>
                <a:gd name="connsiteY8" fmla="*/ 528646 h 644760"/>
                <a:gd name="connsiteX9" fmla="*/ 1415256 w 3848122"/>
                <a:gd name="connsiteY9" fmla="*/ 535200 h 644760"/>
                <a:gd name="connsiteX10" fmla="*/ 1695584 w 3848122"/>
                <a:gd name="connsiteY10" fmla="*/ 601217 h 644760"/>
                <a:gd name="connsiteX11" fmla="*/ 2043927 w 3848122"/>
                <a:gd name="connsiteY11" fmla="*/ 615731 h 644760"/>
                <a:gd name="connsiteX12" fmla="*/ 2290670 w 3848122"/>
                <a:gd name="connsiteY12" fmla="*/ 644760 h 644760"/>
                <a:gd name="connsiteX13" fmla="*/ 2493870 w 3848122"/>
                <a:gd name="connsiteY13" fmla="*/ 615731 h 644760"/>
                <a:gd name="connsiteX14" fmla="*/ 2726098 w 3848122"/>
                <a:gd name="connsiteY14" fmla="*/ 586703 h 644760"/>
                <a:gd name="connsiteX15" fmla="*/ 2877440 w 3848122"/>
                <a:gd name="connsiteY15" fmla="*/ 577079 h 644760"/>
                <a:gd name="connsiteX16" fmla="*/ 2943812 w 3848122"/>
                <a:gd name="connsiteY16" fmla="*/ 499617 h 644760"/>
                <a:gd name="connsiteX17" fmla="*/ 2935167 w 3848122"/>
                <a:gd name="connsiteY17" fmla="*/ 542178 h 644760"/>
                <a:gd name="connsiteX18" fmla="*/ 3248612 w 3848122"/>
                <a:gd name="connsiteY18" fmla="*/ 368988 h 644760"/>
                <a:gd name="connsiteX19" fmla="*/ 3408270 w 3848122"/>
                <a:gd name="connsiteY19" fmla="*/ 238360 h 644760"/>
                <a:gd name="connsiteX20" fmla="*/ 3450744 w 3848122"/>
                <a:gd name="connsiteY20" fmla="*/ 161219 h 644760"/>
                <a:gd name="connsiteX21" fmla="*/ 3848122 w 3848122"/>
                <a:gd name="connsiteY21" fmla="*/ 36793 h 644760"/>
                <a:gd name="connsiteX0" fmla="*/ 3848122 w 3848122"/>
                <a:gd name="connsiteY0" fmla="*/ 36793 h 644760"/>
                <a:gd name="connsiteX1" fmla="*/ 0 w 3848122"/>
                <a:gd name="connsiteY1" fmla="*/ 50528 h 644760"/>
                <a:gd name="connsiteX2" fmla="*/ 220402 w 3848122"/>
                <a:gd name="connsiteY2" fmla="*/ 308196 h 644760"/>
                <a:gd name="connsiteX3" fmla="*/ 403812 w 3848122"/>
                <a:gd name="connsiteY3" fmla="*/ 339960 h 644760"/>
                <a:gd name="connsiteX4" fmla="*/ 577984 w 3848122"/>
                <a:gd name="connsiteY4" fmla="*/ 354474 h 644760"/>
                <a:gd name="connsiteX5" fmla="*/ 737549 w 3848122"/>
                <a:gd name="connsiteY5" fmla="*/ 411424 h 644760"/>
                <a:gd name="connsiteX6" fmla="*/ 955355 w 3848122"/>
                <a:gd name="connsiteY6" fmla="*/ 485103 h 644760"/>
                <a:gd name="connsiteX7" fmla="*/ 1055848 w 3848122"/>
                <a:gd name="connsiteY7" fmla="*/ 528218 h 644760"/>
                <a:gd name="connsiteX8" fmla="*/ 1173070 w 3848122"/>
                <a:gd name="connsiteY8" fmla="*/ 528646 h 644760"/>
                <a:gd name="connsiteX9" fmla="*/ 1415256 w 3848122"/>
                <a:gd name="connsiteY9" fmla="*/ 535200 h 644760"/>
                <a:gd name="connsiteX10" fmla="*/ 1695584 w 3848122"/>
                <a:gd name="connsiteY10" fmla="*/ 601217 h 644760"/>
                <a:gd name="connsiteX11" fmla="*/ 2043927 w 3848122"/>
                <a:gd name="connsiteY11" fmla="*/ 615731 h 644760"/>
                <a:gd name="connsiteX12" fmla="*/ 2290670 w 3848122"/>
                <a:gd name="connsiteY12" fmla="*/ 644760 h 644760"/>
                <a:gd name="connsiteX13" fmla="*/ 2493870 w 3848122"/>
                <a:gd name="connsiteY13" fmla="*/ 615731 h 644760"/>
                <a:gd name="connsiteX14" fmla="*/ 2726098 w 3848122"/>
                <a:gd name="connsiteY14" fmla="*/ 586703 h 644760"/>
                <a:gd name="connsiteX15" fmla="*/ 2877440 w 3848122"/>
                <a:gd name="connsiteY15" fmla="*/ 577079 h 644760"/>
                <a:gd name="connsiteX16" fmla="*/ 2943444 w 3848122"/>
                <a:gd name="connsiteY16" fmla="*/ 499617 h 644760"/>
                <a:gd name="connsiteX17" fmla="*/ 2935167 w 3848122"/>
                <a:gd name="connsiteY17" fmla="*/ 542178 h 644760"/>
                <a:gd name="connsiteX18" fmla="*/ 3248612 w 3848122"/>
                <a:gd name="connsiteY18" fmla="*/ 368988 h 644760"/>
                <a:gd name="connsiteX19" fmla="*/ 3408270 w 3848122"/>
                <a:gd name="connsiteY19" fmla="*/ 238360 h 644760"/>
                <a:gd name="connsiteX20" fmla="*/ 3450744 w 3848122"/>
                <a:gd name="connsiteY20" fmla="*/ 161219 h 644760"/>
                <a:gd name="connsiteX21" fmla="*/ 3848122 w 3848122"/>
                <a:gd name="connsiteY21" fmla="*/ 36793 h 644760"/>
                <a:gd name="connsiteX0" fmla="*/ 3848122 w 3848122"/>
                <a:gd name="connsiteY0" fmla="*/ 36793 h 644760"/>
                <a:gd name="connsiteX1" fmla="*/ 0 w 3848122"/>
                <a:gd name="connsiteY1" fmla="*/ 50528 h 644760"/>
                <a:gd name="connsiteX2" fmla="*/ 220402 w 3848122"/>
                <a:gd name="connsiteY2" fmla="*/ 308196 h 644760"/>
                <a:gd name="connsiteX3" fmla="*/ 403812 w 3848122"/>
                <a:gd name="connsiteY3" fmla="*/ 339960 h 644760"/>
                <a:gd name="connsiteX4" fmla="*/ 577984 w 3848122"/>
                <a:gd name="connsiteY4" fmla="*/ 354474 h 644760"/>
                <a:gd name="connsiteX5" fmla="*/ 737549 w 3848122"/>
                <a:gd name="connsiteY5" fmla="*/ 411424 h 644760"/>
                <a:gd name="connsiteX6" fmla="*/ 955355 w 3848122"/>
                <a:gd name="connsiteY6" fmla="*/ 485103 h 644760"/>
                <a:gd name="connsiteX7" fmla="*/ 1055848 w 3848122"/>
                <a:gd name="connsiteY7" fmla="*/ 528218 h 644760"/>
                <a:gd name="connsiteX8" fmla="*/ 1173070 w 3848122"/>
                <a:gd name="connsiteY8" fmla="*/ 528646 h 644760"/>
                <a:gd name="connsiteX9" fmla="*/ 1415256 w 3848122"/>
                <a:gd name="connsiteY9" fmla="*/ 535200 h 644760"/>
                <a:gd name="connsiteX10" fmla="*/ 1695584 w 3848122"/>
                <a:gd name="connsiteY10" fmla="*/ 601217 h 644760"/>
                <a:gd name="connsiteX11" fmla="*/ 2043927 w 3848122"/>
                <a:gd name="connsiteY11" fmla="*/ 615731 h 644760"/>
                <a:gd name="connsiteX12" fmla="*/ 2290670 w 3848122"/>
                <a:gd name="connsiteY12" fmla="*/ 644760 h 644760"/>
                <a:gd name="connsiteX13" fmla="*/ 2493870 w 3848122"/>
                <a:gd name="connsiteY13" fmla="*/ 615731 h 644760"/>
                <a:gd name="connsiteX14" fmla="*/ 2726098 w 3848122"/>
                <a:gd name="connsiteY14" fmla="*/ 586703 h 644760"/>
                <a:gd name="connsiteX15" fmla="*/ 2877440 w 3848122"/>
                <a:gd name="connsiteY15" fmla="*/ 577079 h 644760"/>
                <a:gd name="connsiteX16" fmla="*/ 2935167 w 3848122"/>
                <a:gd name="connsiteY16" fmla="*/ 542178 h 644760"/>
                <a:gd name="connsiteX17" fmla="*/ 3248612 w 3848122"/>
                <a:gd name="connsiteY17" fmla="*/ 368988 h 644760"/>
                <a:gd name="connsiteX18" fmla="*/ 3408270 w 3848122"/>
                <a:gd name="connsiteY18" fmla="*/ 238360 h 644760"/>
                <a:gd name="connsiteX19" fmla="*/ 3450744 w 3848122"/>
                <a:gd name="connsiteY19" fmla="*/ 161219 h 644760"/>
                <a:gd name="connsiteX20" fmla="*/ 3848122 w 3848122"/>
                <a:gd name="connsiteY20" fmla="*/ 36793 h 644760"/>
                <a:gd name="connsiteX0" fmla="*/ 3848122 w 3848122"/>
                <a:gd name="connsiteY0" fmla="*/ 36793 h 644760"/>
                <a:gd name="connsiteX1" fmla="*/ 0 w 3848122"/>
                <a:gd name="connsiteY1" fmla="*/ 50528 h 644760"/>
                <a:gd name="connsiteX2" fmla="*/ 220402 w 3848122"/>
                <a:gd name="connsiteY2" fmla="*/ 308196 h 644760"/>
                <a:gd name="connsiteX3" fmla="*/ 403812 w 3848122"/>
                <a:gd name="connsiteY3" fmla="*/ 339960 h 644760"/>
                <a:gd name="connsiteX4" fmla="*/ 577984 w 3848122"/>
                <a:gd name="connsiteY4" fmla="*/ 354474 h 644760"/>
                <a:gd name="connsiteX5" fmla="*/ 737549 w 3848122"/>
                <a:gd name="connsiteY5" fmla="*/ 411424 h 644760"/>
                <a:gd name="connsiteX6" fmla="*/ 955355 w 3848122"/>
                <a:gd name="connsiteY6" fmla="*/ 485103 h 644760"/>
                <a:gd name="connsiteX7" fmla="*/ 1055848 w 3848122"/>
                <a:gd name="connsiteY7" fmla="*/ 528218 h 644760"/>
                <a:gd name="connsiteX8" fmla="*/ 1173070 w 3848122"/>
                <a:gd name="connsiteY8" fmla="*/ 528646 h 644760"/>
                <a:gd name="connsiteX9" fmla="*/ 1415256 w 3848122"/>
                <a:gd name="connsiteY9" fmla="*/ 535200 h 644760"/>
                <a:gd name="connsiteX10" fmla="*/ 1695584 w 3848122"/>
                <a:gd name="connsiteY10" fmla="*/ 601217 h 644760"/>
                <a:gd name="connsiteX11" fmla="*/ 2043927 w 3848122"/>
                <a:gd name="connsiteY11" fmla="*/ 615731 h 644760"/>
                <a:gd name="connsiteX12" fmla="*/ 2290670 w 3848122"/>
                <a:gd name="connsiteY12" fmla="*/ 644760 h 644760"/>
                <a:gd name="connsiteX13" fmla="*/ 2561136 w 3848122"/>
                <a:gd name="connsiteY13" fmla="*/ 627658 h 644760"/>
                <a:gd name="connsiteX14" fmla="*/ 2726098 w 3848122"/>
                <a:gd name="connsiteY14" fmla="*/ 586703 h 644760"/>
                <a:gd name="connsiteX15" fmla="*/ 2877440 w 3848122"/>
                <a:gd name="connsiteY15" fmla="*/ 577079 h 644760"/>
                <a:gd name="connsiteX16" fmla="*/ 2935167 w 3848122"/>
                <a:gd name="connsiteY16" fmla="*/ 542178 h 644760"/>
                <a:gd name="connsiteX17" fmla="*/ 3248612 w 3848122"/>
                <a:gd name="connsiteY17" fmla="*/ 368988 h 644760"/>
                <a:gd name="connsiteX18" fmla="*/ 3408270 w 3848122"/>
                <a:gd name="connsiteY18" fmla="*/ 238360 h 644760"/>
                <a:gd name="connsiteX19" fmla="*/ 3450744 w 3848122"/>
                <a:gd name="connsiteY19" fmla="*/ 161219 h 644760"/>
                <a:gd name="connsiteX20" fmla="*/ 3848122 w 3848122"/>
                <a:gd name="connsiteY20" fmla="*/ 36793 h 644760"/>
                <a:gd name="connsiteX0" fmla="*/ 3848122 w 3848122"/>
                <a:gd name="connsiteY0" fmla="*/ 36793 h 644760"/>
                <a:gd name="connsiteX1" fmla="*/ 0 w 3848122"/>
                <a:gd name="connsiteY1" fmla="*/ 50528 h 644760"/>
                <a:gd name="connsiteX2" fmla="*/ 220402 w 3848122"/>
                <a:gd name="connsiteY2" fmla="*/ 308196 h 644760"/>
                <a:gd name="connsiteX3" fmla="*/ 403812 w 3848122"/>
                <a:gd name="connsiteY3" fmla="*/ 339960 h 644760"/>
                <a:gd name="connsiteX4" fmla="*/ 577984 w 3848122"/>
                <a:gd name="connsiteY4" fmla="*/ 354474 h 644760"/>
                <a:gd name="connsiteX5" fmla="*/ 737549 w 3848122"/>
                <a:gd name="connsiteY5" fmla="*/ 411424 h 644760"/>
                <a:gd name="connsiteX6" fmla="*/ 955355 w 3848122"/>
                <a:gd name="connsiteY6" fmla="*/ 485103 h 644760"/>
                <a:gd name="connsiteX7" fmla="*/ 1055848 w 3848122"/>
                <a:gd name="connsiteY7" fmla="*/ 528218 h 644760"/>
                <a:gd name="connsiteX8" fmla="*/ 1173070 w 3848122"/>
                <a:gd name="connsiteY8" fmla="*/ 528646 h 644760"/>
                <a:gd name="connsiteX9" fmla="*/ 1439593 w 3848122"/>
                <a:gd name="connsiteY9" fmla="*/ 563030 h 644760"/>
                <a:gd name="connsiteX10" fmla="*/ 1695584 w 3848122"/>
                <a:gd name="connsiteY10" fmla="*/ 601217 h 644760"/>
                <a:gd name="connsiteX11" fmla="*/ 2043927 w 3848122"/>
                <a:gd name="connsiteY11" fmla="*/ 615731 h 644760"/>
                <a:gd name="connsiteX12" fmla="*/ 2290670 w 3848122"/>
                <a:gd name="connsiteY12" fmla="*/ 644760 h 644760"/>
                <a:gd name="connsiteX13" fmla="*/ 2561136 w 3848122"/>
                <a:gd name="connsiteY13" fmla="*/ 627658 h 644760"/>
                <a:gd name="connsiteX14" fmla="*/ 2726098 w 3848122"/>
                <a:gd name="connsiteY14" fmla="*/ 586703 h 644760"/>
                <a:gd name="connsiteX15" fmla="*/ 2877440 w 3848122"/>
                <a:gd name="connsiteY15" fmla="*/ 577079 h 644760"/>
                <a:gd name="connsiteX16" fmla="*/ 2935167 w 3848122"/>
                <a:gd name="connsiteY16" fmla="*/ 542178 h 644760"/>
                <a:gd name="connsiteX17" fmla="*/ 3248612 w 3848122"/>
                <a:gd name="connsiteY17" fmla="*/ 368988 h 644760"/>
                <a:gd name="connsiteX18" fmla="*/ 3408270 w 3848122"/>
                <a:gd name="connsiteY18" fmla="*/ 238360 h 644760"/>
                <a:gd name="connsiteX19" fmla="*/ 3450744 w 3848122"/>
                <a:gd name="connsiteY19" fmla="*/ 161219 h 644760"/>
                <a:gd name="connsiteX20" fmla="*/ 3848122 w 3848122"/>
                <a:gd name="connsiteY20" fmla="*/ 36793 h 644760"/>
                <a:gd name="connsiteX0" fmla="*/ 3848122 w 3848122"/>
                <a:gd name="connsiteY0" fmla="*/ 36793 h 644760"/>
                <a:gd name="connsiteX1" fmla="*/ 0 w 3848122"/>
                <a:gd name="connsiteY1" fmla="*/ 50528 h 644760"/>
                <a:gd name="connsiteX2" fmla="*/ 220402 w 3848122"/>
                <a:gd name="connsiteY2" fmla="*/ 308196 h 644760"/>
                <a:gd name="connsiteX3" fmla="*/ 403812 w 3848122"/>
                <a:gd name="connsiteY3" fmla="*/ 339960 h 644760"/>
                <a:gd name="connsiteX4" fmla="*/ 577984 w 3848122"/>
                <a:gd name="connsiteY4" fmla="*/ 354474 h 644760"/>
                <a:gd name="connsiteX5" fmla="*/ 737549 w 3848122"/>
                <a:gd name="connsiteY5" fmla="*/ 411424 h 644760"/>
                <a:gd name="connsiteX6" fmla="*/ 955355 w 3848122"/>
                <a:gd name="connsiteY6" fmla="*/ 485103 h 644760"/>
                <a:gd name="connsiteX7" fmla="*/ 1055848 w 3848122"/>
                <a:gd name="connsiteY7" fmla="*/ 528218 h 644760"/>
                <a:gd name="connsiteX8" fmla="*/ 1173070 w 3848122"/>
                <a:gd name="connsiteY8" fmla="*/ 528646 h 644760"/>
                <a:gd name="connsiteX9" fmla="*/ 1439593 w 3848122"/>
                <a:gd name="connsiteY9" fmla="*/ 563030 h 644760"/>
                <a:gd name="connsiteX10" fmla="*/ 1695584 w 3848122"/>
                <a:gd name="connsiteY10" fmla="*/ 601217 h 644760"/>
                <a:gd name="connsiteX11" fmla="*/ 2043927 w 3848122"/>
                <a:gd name="connsiteY11" fmla="*/ 615731 h 644760"/>
                <a:gd name="connsiteX12" fmla="*/ 2290670 w 3848122"/>
                <a:gd name="connsiteY12" fmla="*/ 644760 h 644760"/>
                <a:gd name="connsiteX13" fmla="*/ 2561136 w 3848122"/>
                <a:gd name="connsiteY13" fmla="*/ 627658 h 644760"/>
                <a:gd name="connsiteX14" fmla="*/ 2726098 w 3848122"/>
                <a:gd name="connsiteY14" fmla="*/ 586703 h 644760"/>
                <a:gd name="connsiteX15" fmla="*/ 2877440 w 3848122"/>
                <a:gd name="connsiteY15" fmla="*/ 577079 h 644760"/>
                <a:gd name="connsiteX16" fmla="*/ 2935167 w 3848122"/>
                <a:gd name="connsiteY16" fmla="*/ 542178 h 644760"/>
                <a:gd name="connsiteX17" fmla="*/ 3248612 w 3848122"/>
                <a:gd name="connsiteY17" fmla="*/ 368988 h 644760"/>
                <a:gd name="connsiteX18" fmla="*/ 3408270 w 3848122"/>
                <a:gd name="connsiteY18" fmla="*/ 238360 h 644760"/>
                <a:gd name="connsiteX19" fmla="*/ 3450744 w 3848122"/>
                <a:gd name="connsiteY19" fmla="*/ 161219 h 644760"/>
                <a:gd name="connsiteX20" fmla="*/ 3848122 w 3848122"/>
                <a:gd name="connsiteY20" fmla="*/ 36793 h 644760"/>
                <a:gd name="connsiteX0" fmla="*/ 3848122 w 3848122"/>
                <a:gd name="connsiteY0" fmla="*/ 36793 h 644760"/>
                <a:gd name="connsiteX1" fmla="*/ 0 w 3848122"/>
                <a:gd name="connsiteY1" fmla="*/ 50528 h 644760"/>
                <a:gd name="connsiteX2" fmla="*/ 220402 w 3848122"/>
                <a:gd name="connsiteY2" fmla="*/ 308196 h 644760"/>
                <a:gd name="connsiteX3" fmla="*/ 403812 w 3848122"/>
                <a:gd name="connsiteY3" fmla="*/ 339960 h 644760"/>
                <a:gd name="connsiteX4" fmla="*/ 577984 w 3848122"/>
                <a:gd name="connsiteY4" fmla="*/ 354474 h 644760"/>
                <a:gd name="connsiteX5" fmla="*/ 737549 w 3848122"/>
                <a:gd name="connsiteY5" fmla="*/ 411424 h 644760"/>
                <a:gd name="connsiteX6" fmla="*/ 955355 w 3848122"/>
                <a:gd name="connsiteY6" fmla="*/ 485103 h 644760"/>
                <a:gd name="connsiteX7" fmla="*/ 1055848 w 3848122"/>
                <a:gd name="connsiteY7" fmla="*/ 528218 h 644760"/>
                <a:gd name="connsiteX8" fmla="*/ 1173070 w 3848122"/>
                <a:gd name="connsiteY8" fmla="*/ 528646 h 644760"/>
                <a:gd name="connsiteX9" fmla="*/ 1439593 w 3848122"/>
                <a:gd name="connsiteY9" fmla="*/ 563030 h 644760"/>
                <a:gd name="connsiteX10" fmla="*/ 1695584 w 3848122"/>
                <a:gd name="connsiteY10" fmla="*/ 601217 h 644760"/>
                <a:gd name="connsiteX11" fmla="*/ 1916332 w 3848122"/>
                <a:gd name="connsiteY11" fmla="*/ 611615 h 644760"/>
                <a:gd name="connsiteX12" fmla="*/ 2043927 w 3848122"/>
                <a:gd name="connsiteY12" fmla="*/ 615731 h 644760"/>
                <a:gd name="connsiteX13" fmla="*/ 2290670 w 3848122"/>
                <a:gd name="connsiteY13" fmla="*/ 644760 h 644760"/>
                <a:gd name="connsiteX14" fmla="*/ 2561136 w 3848122"/>
                <a:gd name="connsiteY14" fmla="*/ 627658 h 644760"/>
                <a:gd name="connsiteX15" fmla="*/ 2726098 w 3848122"/>
                <a:gd name="connsiteY15" fmla="*/ 586703 h 644760"/>
                <a:gd name="connsiteX16" fmla="*/ 2877440 w 3848122"/>
                <a:gd name="connsiteY16" fmla="*/ 577079 h 644760"/>
                <a:gd name="connsiteX17" fmla="*/ 2935167 w 3848122"/>
                <a:gd name="connsiteY17" fmla="*/ 542178 h 644760"/>
                <a:gd name="connsiteX18" fmla="*/ 3248612 w 3848122"/>
                <a:gd name="connsiteY18" fmla="*/ 368988 h 644760"/>
                <a:gd name="connsiteX19" fmla="*/ 3408270 w 3848122"/>
                <a:gd name="connsiteY19" fmla="*/ 238360 h 644760"/>
                <a:gd name="connsiteX20" fmla="*/ 3450744 w 3848122"/>
                <a:gd name="connsiteY20" fmla="*/ 161219 h 644760"/>
                <a:gd name="connsiteX21" fmla="*/ 3848122 w 3848122"/>
                <a:gd name="connsiteY21" fmla="*/ 36793 h 644760"/>
                <a:gd name="connsiteX0" fmla="*/ 3848122 w 3848122"/>
                <a:gd name="connsiteY0" fmla="*/ 36793 h 644760"/>
                <a:gd name="connsiteX1" fmla="*/ 0 w 3848122"/>
                <a:gd name="connsiteY1" fmla="*/ 50528 h 644760"/>
                <a:gd name="connsiteX2" fmla="*/ 220402 w 3848122"/>
                <a:gd name="connsiteY2" fmla="*/ 308196 h 644760"/>
                <a:gd name="connsiteX3" fmla="*/ 403812 w 3848122"/>
                <a:gd name="connsiteY3" fmla="*/ 339960 h 644760"/>
                <a:gd name="connsiteX4" fmla="*/ 577984 w 3848122"/>
                <a:gd name="connsiteY4" fmla="*/ 354474 h 644760"/>
                <a:gd name="connsiteX5" fmla="*/ 737549 w 3848122"/>
                <a:gd name="connsiteY5" fmla="*/ 411424 h 644760"/>
                <a:gd name="connsiteX6" fmla="*/ 955355 w 3848122"/>
                <a:gd name="connsiteY6" fmla="*/ 485103 h 644760"/>
                <a:gd name="connsiteX7" fmla="*/ 1055848 w 3848122"/>
                <a:gd name="connsiteY7" fmla="*/ 528218 h 644760"/>
                <a:gd name="connsiteX8" fmla="*/ 1173070 w 3848122"/>
                <a:gd name="connsiteY8" fmla="*/ 528646 h 644760"/>
                <a:gd name="connsiteX9" fmla="*/ 1439593 w 3848122"/>
                <a:gd name="connsiteY9" fmla="*/ 563030 h 644760"/>
                <a:gd name="connsiteX10" fmla="*/ 1695584 w 3848122"/>
                <a:gd name="connsiteY10" fmla="*/ 601217 h 644760"/>
                <a:gd name="connsiteX11" fmla="*/ 1916092 w 3848122"/>
                <a:gd name="connsiteY11" fmla="*/ 623542 h 644760"/>
                <a:gd name="connsiteX12" fmla="*/ 2043927 w 3848122"/>
                <a:gd name="connsiteY12" fmla="*/ 615731 h 644760"/>
                <a:gd name="connsiteX13" fmla="*/ 2290670 w 3848122"/>
                <a:gd name="connsiteY13" fmla="*/ 644760 h 644760"/>
                <a:gd name="connsiteX14" fmla="*/ 2561136 w 3848122"/>
                <a:gd name="connsiteY14" fmla="*/ 627658 h 644760"/>
                <a:gd name="connsiteX15" fmla="*/ 2726098 w 3848122"/>
                <a:gd name="connsiteY15" fmla="*/ 586703 h 644760"/>
                <a:gd name="connsiteX16" fmla="*/ 2877440 w 3848122"/>
                <a:gd name="connsiteY16" fmla="*/ 577079 h 644760"/>
                <a:gd name="connsiteX17" fmla="*/ 2935167 w 3848122"/>
                <a:gd name="connsiteY17" fmla="*/ 542178 h 644760"/>
                <a:gd name="connsiteX18" fmla="*/ 3248612 w 3848122"/>
                <a:gd name="connsiteY18" fmla="*/ 368988 h 644760"/>
                <a:gd name="connsiteX19" fmla="*/ 3408270 w 3848122"/>
                <a:gd name="connsiteY19" fmla="*/ 238360 h 644760"/>
                <a:gd name="connsiteX20" fmla="*/ 3450744 w 3848122"/>
                <a:gd name="connsiteY20" fmla="*/ 161219 h 644760"/>
                <a:gd name="connsiteX21" fmla="*/ 3848122 w 3848122"/>
                <a:gd name="connsiteY21" fmla="*/ 36793 h 644760"/>
                <a:gd name="connsiteX0" fmla="*/ 3848122 w 3848122"/>
                <a:gd name="connsiteY0" fmla="*/ 36793 h 644760"/>
                <a:gd name="connsiteX1" fmla="*/ 0 w 3848122"/>
                <a:gd name="connsiteY1" fmla="*/ 50528 h 644760"/>
                <a:gd name="connsiteX2" fmla="*/ 220402 w 3848122"/>
                <a:gd name="connsiteY2" fmla="*/ 308196 h 644760"/>
                <a:gd name="connsiteX3" fmla="*/ 403812 w 3848122"/>
                <a:gd name="connsiteY3" fmla="*/ 339960 h 644760"/>
                <a:gd name="connsiteX4" fmla="*/ 577984 w 3848122"/>
                <a:gd name="connsiteY4" fmla="*/ 354474 h 644760"/>
                <a:gd name="connsiteX5" fmla="*/ 737549 w 3848122"/>
                <a:gd name="connsiteY5" fmla="*/ 411424 h 644760"/>
                <a:gd name="connsiteX6" fmla="*/ 955355 w 3848122"/>
                <a:gd name="connsiteY6" fmla="*/ 485103 h 644760"/>
                <a:gd name="connsiteX7" fmla="*/ 1055848 w 3848122"/>
                <a:gd name="connsiteY7" fmla="*/ 528218 h 644760"/>
                <a:gd name="connsiteX8" fmla="*/ 1173070 w 3848122"/>
                <a:gd name="connsiteY8" fmla="*/ 528646 h 644760"/>
                <a:gd name="connsiteX9" fmla="*/ 1349210 w 3848122"/>
                <a:gd name="connsiteY9" fmla="*/ 528126 h 644760"/>
                <a:gd name="connsiteX10" fmla="*/ 1439593 w 3848122"/>
                <a:gd name="connsiteY10" fmla="*/ 563030 h 644760"/>
                <a:gd name="connsiteX11" fmla="*/ 1695584 w 3848122"/>
                <a:gd name="connsiteY11" fmla="*/ 601217 h 644760"/>
                <a:gd name="connsiteX12" fmla="*/ 1916092 w 3848122"/>
                <a:gd name="connsiteY12" fmla="*/ 623542 h 644760"/>
                <a:gd name="connsiteX13" fmla="*/ 2043927 w 3848122"/>
                <a:gd name="connsiteY13" fmla="*/ 615731 h 644760"/>
                <a:gd name="connsiteX14" fmla="*/ 2290670 w 3848122"/>
                <a:gd name="connsiteY14" fmla="*/ 644760 h 644760"/>
                <a:gd name="connsiteX15" fmla="*/ 2561136 w 3848122"/>
                <a:gd name="connsiteY15" fmla="*/ 627658 h 644760"/>
                <a:gd name="connsiteX16" fmla="*/ 2726098 w 3848122"/>
                <a:gd name="connsiteY16" fmla="*/ 586703 h 644760"/>
                <a:gd name="connsiteX17" fmla="*/ 2877440 w 3848122"/>
                <a:gd name="connsiteY17" fmla="*/ 577079 h 644760"/>
                <a:gd name="connsiteX18" fmla="*/ 2935167 w 3848122"/>
                <a:gd name="connsiteY18" fmla="*/ 542178 h 644760"/>
                <a:gd name="connsiteX19" fmla="*/ 3248612 w 3848122"/>
                <a:gd name="connsiteY19" fmla="*/ 368988 h 644760"/>
                <a:gd name="connsiteX20" fmla="*/ 3408270 w 3848122"/>
                <a:gd name="connsiteY20" fmla="*/ 238360 h 644760"/>
                <a:gd name="connsiteX21" fmla="*/ 3450744 w 3848122"/>
                <a:gd name="connsiteY21" fmla="*/ 161219 h 644760"/>
                <a:gd name="connsiteX22" fmla="*/ 3848122 w 3848122"/>
                <a:gd name="connsiteY22" fmla="*/ 36793 h 644760"/>
                <a:gd name="connsiteX0" fmla="*/ 3848122 w 3848122"/>
                <a:gd name="connsiteY0" fmla="*/ 36793 h 644760"/>
                <a:gd name="connsiteX1" fmla="*/ 0 w 3848122"/>
                <a:gd name="connsiteY1" fmla="*/ 50528 h 644760"/>
                <a:gd name="connsiteX2" fmla="*/ 220402 w 3848122"/>
                <a:gd name="connsiteY2" fmla="*/ 308196 h 644760"/>
                <a:gd name="connsiteX3" fmla="*/ 403812 w 3848122"/>
                <a:gd name="connsiteY3" fmla="*/ 339960 h 644760"/>
                <a:gd name="connsiteX4" fmla="*/ 577984 w 3848122"/>
                <a:gd name="connsiteY4" fmla="*/ 354474 h 644760"/>
                <a:gd name="connsiteX5" fmla="*/ 737549 w 3848122"/>
                <a:gd name="connsiteY5" fmla="*/ 411424 h 644760"/>
                <a:gd name="connsiteX6" fmla="*/ 955355 w 3848122"/>
                <a:gd name="connsiteY6" fmla="*/ 485103 h 644760"/>
                <a:gd name="connsiteX7" fmla="*/ 1055848 w 3848122"/>
                <a:gd name="connsiteY7" fmla="*/ 528218 h 644760"/>
                <a:gd name="connsiteX8" fmla="*/ 1173070 w 3848122"/>
                <a:gd name="connsiteY8" fmla="*/ 528646 h 644760"/>
                <a:gd name="connsiteX9" fmla="*/ 1349210 w 3848122"/>
                <a:gd name="connsiteY9" fmla="*/ 528126 h 644760"/>
                <a:gd name="connsiteX10" fmla="*/ 1439593 w 3848122"/>
                <a:gd name="connsiteY10" fmla="*/ 563030 h 644760"/>
                <a:gd name="connsiteX11" fmla="*/ 1695584 w 3848122"/>
                <a:gd name="connsiteY11" fmla="*/ 601217 h 644760"/>
                <a:gd name="connsiteX12" fmla="*/ 1916092 w 3848122"/>
                <a:gd name="connsiteY12" fmla="*/ 623542 h 644760"/>
                <a:gd name="connsiteX13" fmla="*/ 2043927 w 3848122"/>
                <a:gd name="connsiteY13" fmla="*/ 615731 h 644760"/>
                <a:gd name="connsiteX14" fmla="*/ 2290670 w 3848122"/>
                <a:gd name="connsiteY14" fmla="*/ 644760 h 644760"/>
                <a:gd name="connsiteX15" fmla="*/ 2561136 w 3848122"/>
                <a:gd name="connsiteY15" fmla="*/ 627658 h 644760"/>
                <a:gd name="connsiteX16" fmla="*/ 2726098 w 3848122"/>
                <a:gd name="connsiteY16" fmla="*/ 586703 h 644760"/>
                <a:gd name="connsiteX17" fmla="*/ 2877440 w 3848122"/>
                <a:gd name="connsiteY17" fmla="*/ 577079 h 644760"/>
                <a:gd name="connsiteX18" fmla="*/ 2935167 w 3848122"/>
                <a:gd name="connsiteY18" fmla="*/ 542178 h 644760"/>
                <a:gd name="connsiteX19" fmla="*/ 3248612 w 3848122"/>
                <a:gd name="connsiteY19" fmla="*/ 368988 h 644760"/>
                <a:gd name="connsiteX20" fmla="*/ 3408270 w 3848122"/>
                <a:gd name="connsiteY20" fmla="*/ 238360 h 644760"/>
                <a:gd name="connsiteX21" fmla="*/ 3450744 w 3848122"/>
                <a:gd name="connsiteY21" fmla="*/ 161219 h 644760"/>
                <a:gd name="connsiteX22" fmla="*/ 3848122 w 3848122"/>
                <a:gd name="connsiteY22" fmla="*/ 36793 h 644760"/>
                <a:gd name="connsiteX0" fmla="*/ 3848122 w 3848122"/>
                <a:gd name="connsiteY0" fmla="*/ 36793 h 644760"/>
                <a:gd name="connsiteX1" fmla="*/ 0 w 3848122"/>
                <a:gd name="connsiteY1" fmla="*/ 50528 h 644760"/>
                <a:gd name="connsiteX2" fmla="*/ 220402 w 3848122"/>
                <a:gd name="connsiteY2" fmla="*/ 308196 h 644760"/>
                <a:gd name="connsiteX3" fmla="*/ 403812 w 3848122"/>
                <a:gd name="connsiteY3" fmla="*/ 339960 h 644760"/>
                <a:gd name="connsiteX4" fmla="*/ 737549 w 3848122"/>
                <a:gd name="connsiteY4" fmla="*/ 411424 h 644760"/>
                <a:gd name="connsiteX5" fmla="*/ 955355 w 3848122"/>
                <a:gd name="connsiteY5" fmla="*/ 485103 h 644760"/>
                <a:gd name="connsiteX6" fmla="*/ 1055848 w 3848122"/>
                <a:gd name="connsiteY6" fmla="*/ 528218 h 644760"/>
                <a:gd name="connsiteX7" fmla="*/ 1173070 w 3848122"/>
                <a:gd name="connsiteY7" fmla="*/ 528646 h 644760"/>
                <a:gd name="connsiteX8" fmla="*/ 1349210 w 3848122"/>
                <a:gd name="connsiteY8" fmla="*/ 528126 h 644760"/>
                <a:gd name="connsiteX9" fmla="*/ 1439593 w 3848122"/>
                <a:gd name="connsiteY9" fmla="*/ 563030 h 644760"/>
                <a:gd name="connsiteX10" fmla="*/ 1695584 w 3848122"/>
                <a:gd name="connsiteY10" fmla="*/ 601217 h 644760"/>
                <a:gd name="connsiteX11" fmla="*/ 1916092 w 3848122"/>
                <a:gd name="connsiteY11" fmla="*/ 623542 h 644760"/>
                <a:gd name="connsiteX12" fmla="*/ 2043927 w 3848122"/>
                <a:gd name="connsiteY12" fmla="*/ 615731 h 644760"/>
                <a:gd name="connsiteX13" fmla="*/ 2290670 w 3848122"/>
                <a:gd name="connsiteY13" fmla="*/ 644760 h 644760"/>
                <a:gd name="connsiteX14" fmla="*/ 2561136 w 3848122"/>
                <a:gd name="connsiteY14" fmla="*/ 627658 h 644760"/>
                <a:gd name="connsiteX15" fmla="*/ 2726098 w 3848122"/>
                <a:gd name="connsiteY15" fmla="*/ 586703 h 644760"/>
                <a:gd name="connsiteX16" fmla="*/ 2877440 w 3848122"/>
                <a:gd name="connsiteY16" fmla="*/ 577079 h 644760"/>
                <a:gd name="connsiteX17" fmla="*/ 2935167 w 3848122"/>
                <a:gd name="connsiteY17" fmla="*/ 542178 h 644760"/>
                <a:gd name="connsiteX18" fmla="*/ 3248612 w 3848122"/>
                <a:gd name="connsiteY18" fmla="*/ 368988 h 644760"/>
                <a:gd name="connsiteX19" fmla="*/ 3408270 w 3848122"/>
                <a:gd name="connsiteY19" fmla="*/ 238360 h 644760"/>
                <a:gd name="connsiteX20" fmla="*/ 3450744 w 3848122"/>
                <a:gd name="connsiteY20" fmla="*/ 161219 h 644760"/>
                <a:gd name="connsiteX21" fmla="*/ 3848122 w 3848122"/>
                <a:gd name="connsiteY21" fmla="*/ 36793 h 644760"/>
                <a:gd name="connsiteX0" fmla="*/ 3848122 w 3848122"/>
                <a:gd name="connsiteY0" fmla="*/ 36793 h 644760"/>
                <a:gd name="connsiteX1" fmla="*/ 0 w 3848122"/>
                <a:gd name="connsiteY1" fmla="*/ 50528 h 644760"/>
                <a:gd name="connsiteX2" fmla="*/ 220402 w 3848122"/>
                <a:gd name="connsiteY2" fmla="*/ 308196 h 644760"/>
                <a:gd name="connsiteX3" fmla="*/ 403812 w 3848122"/>
                <a:gd name="connsiteY3" fmla="*/ 339960 h 644760"/>
                <a:gd name="connsiteX4" fmla="*/ 737549 w 3848122"/>
                <a:gd name="connsiteY4" fmla="*/ 411424 h 644760"/>
                <a:gd name="connsiteX5" fmla="*/ 955355 w 3848122"/>
                <a:gd name="connsiteY5" fmla="*/ 485103 h 644760"/>
                <a:gd name="connsiteX6" fmla="*/ 1055848 w 3848122"/>
                <a:gd name="connsiteY6" fmla="*/ 528218 h 644760"/>
                <a:gd name="connsiteX7" fmla="*/ 1173070 w 3848122"/>
                <a:gd name="connsiteY7" fmla="*/ 528646 h 644760"/>
                <a:gd name="connsiteX8" fmla="*/ 1321216 w 3848122"/>
                <a:gd name="connsiteY8" fmla="*/ 540053 h 644760"/>
                <a:gd name="connsiteX9" fmla="*/ 1439593 w 3848122"/>
                <a:gd name="connsiteY9" fmla="*/ 563030 h 644760"/>
                <a:gd name="connsiteX10" fmla="*/ 1695584 w 3848122"/>
                <a:gd name="connsiteY10" fmla="*/ 601217 h 644760"/>
                <a:gd name="connsiteX11" fmla="*/ 1916092 w 3848122"/>
                <a:gd name="connsiteY11" fmla="*/ 623542 h 644760"/>
                <a:gd name="connsiteX12" fmla="*/ 2043927 w 3848122"/>
                <a:gd name="connsiteY12" fmla="*/ 615731 h 644760"/>
                <a:gd name="connsiteX13" fmla="*/ 2290670 w 3848122"/>
                <a:gd name="connsiteY13" fmla="*/ 644760 h 644760"/>
                <a:gd name="connsiteX14" fmla="*/ 2561136 w 3848122"/>
                <a:gd name="connsiteY14" fmla="*/ 627658 h 644760"/>
                <a:gd name="connsiteX15" fmla="*/ 2726098 w 3848122"/>
                <a:gd name="connsiteY15" fmla="*/ 586703 h 644760"/>
                <a:gd name="connsiteX16" fmla="*/ 2877440 w 3848122"/>
                <a:gd name="connsiteY16" fmla="*/ 577079 h 644760"/>
                <a:gd name="connsiteX17" fmla="*/ 2935167 w 3848122"/>
                <a:gd name="connsiteY17" fmla="*/ 542178 h 644760"/>
                <a:gd name="connsiteX18" fmla="*/ 3248612 w 3848122"/>
                <a:gd name="connsiteY18" fmla="*/ 368988 h 644760"/>
                <a:gd name="connsiteX19" fmla="*/ 3408270 w 3848122"/>
                <a:gd name="connsiteY19" fmla="*/ 238360 h 644760"/>
                <a:gd name="connsiteX20" fmla="*/ 3450744 w 3848122"/>
                <a:gd name="connsiteY20" fmla="*/ 161219 h 644760"/>
                <a:gd name="connsiteX21" fmla="*/ 3848122 w 3848122"/>
                <a:gd name="connsiteY21" fmla="*/ 36793 h 644760"/>
                <a:gd name="connsiteX0" fmla="*/ 3848122 w 3848122"/>
                <a:gd name="connsiteY0" fmla="*/ 36793 h 644760"/>
                <a:gd name="connsiteX1" fmla="*/ 0 w 3848122"/>
                <a:gd name="connsiteY1" fmla="*/ 50528 h 644760"/>
                <a:gd name="connsiteX2" fmla="*/ 220402 w 3848122"/>
                <a:gd name="connsiteY2" fmla="*/ 308196 h 644760"/>
                <a:gd name="connsiteX3" fmla="*/ 403812 w 3848122"/>
                <a:gd name="connsiteY3" fmla="*/ 339960 h 644760"/>
                <a:gd name="connsiteX4" fmla="*/ 737549 w 3848122"/>
                <a:gd name="connsiteY4" fmla="*/ 411424 h 644760"/>
                <a:gd name="connsiteX5" fmla="*/ 955355 w 3848122"/>
                <a:gd name="connsiteY5" fmla="*/ 485103 h 644760"/>
                <a:gd name="connsiteX6" fmla="*/ 931157 w 3848122"/>
                <a:gd name="connsiteY6" fmla="*/ 464516 h 644760"/>
                <a:gd name="connsiteX7" fmla="*/ 1055848 w 3848122"/>
                <a:gd name="connsiteY7" fmla="*/ 528218 h 644760"/>
                <a:gd name="connsiteX8" fmla="*/ 1173070 w 3848122"/>
                <a:gd name="connsiteY8" fmla="*/ 528646 h 644760"/>
                <a:gd name="connsiteX9" fmla="*/ 1321216 w 3848122"/>
                <a:gd name="connsiteY9" fmla="*/ 540053 h 644760"/>
                <a:gd name="connsiteX10" fmla="*/ 1439593 w 3848122"/>
                <a:gd name="connsiteY10" fmla="*/ 563030 h 644760"/>
                <a:gd name="connsiteX11" fmla="*/ 1695584 w 3848122"/>
                <a:gd name="connsiteY11" fmla="*/ 601217 h 644760"/>
                <a:gd name="connsiteX12" fmla="*/ 1916092 w 3848122"/>
                <a:gd name="connsiteY12" fmla="*/ 623542 h 644760"/>
                <a:gd name="connsiteX13" fmla="*/ 2043927 w 3848122"/>
                <a:gd name="connsiteY13" fmla="*/ 615731 h 644760"/>
                <a:gd name="connsiteX14" fmla="*/ 2290670 w 3848122"/>
                <a:gd name="connsiteY14" fmla="*/ 644760 h 644760"/>
                <a:gd name="connsiteX15" fmla="*/ 2561136 w 3848122"/>
                <a:gd name="connsiteY15" fmla="*/ 627658 h 644760"/>
                <a:gd name="connsiteX16" fmla="*/ 2726098 w 3848122"/>
                <a:gd name="connsiteY16" fmla="*/ 586703 h 644760"/>
                <a:gd name="connsiteX17" fmla="*/ 2877440 w 3848122"/>
                <a:gd name="connsiteY17" fmla="*/ 577079 h 644760"/>
                <a:gd name="connsiteX18" fmla="*/ 2935167 w 3848122"/>
                <a:gd name="connsiteY18" fmla="*/ 542178 h 644760"/>
                <a:gd name="connsiteX19" fmla="*/ 3248612 w 3848122"/>
                <a:gd name="connsiteY19" fmla="*/ 368988 h 644760"/>
                <a:gd name="connsiteX20" fmla="*/ 3408270 w 3848122"/>
                <a:gd name="connsiteY20" fmla="*/ 238360 h 644760"/>
                <a:gd name="connsiteX21" fmla="*/ 3450744 w 3848122"/>
                <a:gd name="connsiteY21" fmla="*/ 161219 h 644760"/>
                <a:gd name="connsiteX22" fmla="*/ 3848122 w 3848122"/>
                <a:gd name="connsiteY22" fmla="*/ 36793 h 644760"/>
                <a:gd name="connsiteX0" fmla="*/ 3848122 w 3848122"/>
                <a:gd name="connsiteY0" fmla="*/ 36793 h 644760"/>
                <a:gd name="connsiteX1" fmla="*/ 0 w 3848122"/>
                <a:gd name="connsiteY1" fmla="*/ 50528 h 644760"/>
                <a:gd name="connsiteX2" fmla="*/ 220402 w 3848122"/>
                <a:gd name="connsiteY2" fmla="*/ 308196 h 644760"/>
                <a:gd name="connsiteX3" fmla="*/ 403812 w 3848122"/>
                <a:gd name="connsiteY3" fmla="*/ 339960 h 644760"/>
                <a:gd name="connsiteX4" fmla="*/ 737549 w 3848122"/>
                <a:gd name="connsiteY4" fmla="*/ 411424 h 644760"/>
                <a:gd name="connsiteX5" fmla="*/ 955355 w 3848122"/>
                <a:gd name="connsiteY5" fmla="*/ 485103 h 644760"/>
                <a:gd name="connsiteX6" fmla="*/ 1055848 w 3848122"/>
                <a:gd name="connsiteY6" fmla="*/ 528218 h 644760"/>
                <a:gd name="connsiteX7" fmla="*/ 1173070 w 3848122"/>
                <a:gd name="connsiteY7" fmla="*/ 528646 h 644760"/>
                <a:gd name="connsiteX8" fmla="*/ 1321216 w 3848122"/>
                <a:gd name="connsiteY8" fmla="*/ 540053 h 644760"/>
                <a:gd name="connsiteX9" fmla="*/ 1439593 w 3848122"/>
                <a:gd name="connsiteY9" fmla="*/ 563030 h 644760"/>
                <a:gd name="connsiteX10" fmla="*/ 1695584 w 3848122"/>
                <a:gd name="connsiteY10" fmla="*/ 601217 h 644760"/>
                <a:gd name="connsiteX11" fmla="*/ 1916092 w 3848122"/>
                <a:gd name="connsiteY11" fmla="*/ 623542 h 644760"/>
                <a:gd name="connsiteX12" fmla="*/ 2043927 w 3848122"/>
                <a:gd name="connsiteY12" fmla="*/ 615731 h 644760"/>
                <a:gd name="connsiteX13" fmla="*/ 2290670 w 3848122"/>
                <a:gd name="connsiteY13" fmla="*/ 644760 h 644760"/>
                <a:gd name="connsiteX14" fmla="*/ 2561136 w 3848122"/>
                <a:gd name="connsiteY14" fmla="*/ 627658 h 644760"/>
                <a:gd name="connsiteX15" fmla="*/ 2726098 w 3848122"/>
                <a:gd name="connsiteY15" fmla="*/ 586703 h 644760"/>
                <a:gd name="connsiteX16" fmla="*/ 2877440 w 3848122"/>
                <a:gd name="connsiteY16" fmla="*/ 577079 h 644760"/>
                <a:gd name="connsiteX17" fmla="*/ 2935167 w 3848122"/>
                <a:gd name="connsiteY17" fmla="*/ 542178 h 644760"/>
                <a:gd name="connsiteX18" fmla="*/ 3248612 w 3848122"/>
                <a:gd name="connsiteY18" fmla="*/ 368988 h 644760"/>
                <a:gd name="connsiteX19" fmla="*/ 3408270 w 3848122"/>
                <a:gd name="connsiteY19" fmla="*/ 238360 h 644760"/>
                <a:gd name="connsiteX20" fmla="*/ 3450744 w 3848122"/>
                <a:gd name="connsiteY20" fmla="*/ 161219 h 644760"/>
                <a:gd name="connsiteX21" fmla="*/ 3848122 w 3848122"/>
                <a:gd name="connsiteY21" fmla="*/ 36793 h 644760"/>
                <a:gd name="connsiteX0" fmla="*/ 3848122 w 3848122"/>
                <a:gd name="connsiteY0" fmla="*/ 36793 h 644760"/>
                <a:gd name="connsiteX1" fmla="*/ 0 w 3848122"/>
                <a:gd name="connsiteY1" fmla="*/ 50528 h 644760"/>
                <a:gd name="connsiteX2" fmla="*/ 220402 w 3848122"/>
                <a:gd name="connsiteY2" fmla="*/ 308196 h 644760"/>
                <a:gd name="connsiteX3" fmla="*/ 403812 w 3848122"/>
                <a:gd name="connsiteY3" fmla="*/ 339960 h 644760"/>
                <a:gd name="connsiteX4" fmla="*/ 737549 w 3848122"/>
                <a:gd name="connsiteY4" fmla="*/ 411424 h 644760"/>
                <a:gd name="connsiteX5" fmla="*/ 955236 w 3848122"/>
                <a:gd name="connsiteY5" fmla="*/ 485103 h 644760"/>
                <a:gd name="connsiteX6" fmla="*/ 1055848 w 3848122"/>
                <a:gd name="connsiteY6" fmla="*/ 528218 h 644760"/>
                <a:gd name="connsiteX7" fmla="*/ 1173070 w 3848122"/>
                <a:gd name="connsiteY7" fmla="*/ 528646 h 644760"/>
                <a:gd name="connsiteX8" fmla="*/ 1321216 w 3848122"/>
                <a:gd name="connsiteY8" fmla="*/ 540053 h 644760"/>
                <a:gd name="connsiteX9" fmla="*/ 1439593 w 3848122"/>
                <a:gd name="connsiteY9" fmla="*/ 563030 h 644760"/>
                <a:gd name="connsiteX10" fmla="*/ 1695584 w 3848122"/>
                <a:gd name="connsiteY10" fmla="*/ 601217 h 644760"/>
                <a:gd name="connsiteX11" fmla="*/ 1916092 w 3848122"/>
                <a:gd name="connsiteY11" fmla="*/ 623542 h 644760"/>
                <a:gd name="connsiteX12" fmla="*/ 2043927 w 3848122"/>
                <a:gd name="connsiteY12" fmla="*/ 615731 h 644760"/>
                <a:gd name="connsiteX13" fmla="*/ 2290670 w 3848122"/>
                <a:gd name="connsiteY13" fmla="*/ 644760 h 644760"/>
                <a:gd name="connsiteX14" fmla="*/ 2561136 w 3848122"/>
                <a:gd name="connsiteY14" fmla="*/ 627658 h 644760"/>
                <a:gd name="connsiteX15" fmla="*/ 2726098 w 3848122"/>
                <a:gd name="connsiteY15" fmla="*/ 586703 h 644760"/>
                <a:gd name="connsiteX16" fmla="*/ 2877440 w 3848122"/>
                <a:gd name="connsiteY16" fmla="*/ 577079 h 644760"/>
                <a:gd name="connsiteX17" fmla="*/ 2935167 w 3848122"/>
                <a:gd name="connsiteY17" fmla="*/ 542178 h 644760"/>
                <a:gd name="connsiteX18" fmla="*/ 3248612 w 3848122"/>
                <a:gd name="connsiteY18" fmla="*/ 368988 h 644760"/>
                <a:gd name="connsiteX19" fmla="*/ 3408270 w 3848122"/>
                <a:gd name="connsiteY19" fmla="*/ 238360 h 644760"/>
                <a:gd name="connsiteX20" fmla="*/ 3450744 w 3848122"/>
                <a:gd name="connsiteY20" fmla="*/ 161219 h 644760"/>
                <a:gd name="connsiteX21" fmla="*/ 3848122 w 3848122"/>
                <a:gd name="connsiteY21" fmla="*/ 36793 h 644760"/>
                <a:gd name="connsiteX0" fmla="*/ 3848122 w 3848122"/>
                <a:gd name="connsiteY0" fmla="*/ 36793 h 644760"/>
                <a:gd name="connsiteX1" fmla="*/ 0 w 3848122"/>
                <a:gd name="connsiteY1" fmla="*/ 50528 h 644760"/>
                <a:gd name="connsiteX2" fmla="*/ 220402 w 3848122"/>
                <a:gd name="connsiteY2" fmla="*/ 308196 h 644760"/>
                <a:gd name="connsiteX3" fmla="*/ 403812 w 3848122"/>
                <a:gd name="connsiteY3" fmla="*/ 339960 h 644760"/>
                <a:gd name="connsiteX4" fmla="*/ 737549 w 3848122"/>
                <a:gd name="connsiteY4" fmla="*/ 411424 h 644760"/>
                <a:gd name="connsiteX5" fmla="*/ 955117 w 3848122"/>
                <a:gd name="connsiteY5" fmla="*/ 485103 h 644760"/>
                <a:gd name="connsiteX6" fmla="*/ 1055848 w 3848122"/>
                <a:gd name="connsiteY6" fmla="*/ 528218 h 644760"/>
                <a:gd name="connsiteX7" fmla="*/ 1173070 w 3848122"/>
                <a:gd name="connsiteY7" fmla="*/ 528646 h 644760"/>
                <a:gd name="connsiteX8" fmla="*/ 1321216 w 3848122"/>
                <a:gd name="connsiteY8" fmla="*/ 540053 h 644760"/>
                <a:gd name="connsiteX9" fmla="*/ 1439593 w 3848122"/>
                <a:gd name="connsiteY9" fmla="*/ 563030 h 644760"/>
                <a:gd name="connsiteX10" fmla="*/ 1695584 w 3848122"/>
                <a:gd name="connsiteY10" fmla="*/ 601217 h 644760"/>
                <a:gd name="connsiteX11" fmla="*/ 1916092 w 3848122"/>
                <a:gd name="connsiteY11" fmla="*/ 623542 h 644760"/>
                <a:gd name="connsiteX12" fmla="*/ 2043927 w 3848122"/>
                <a:gd name="connsiteY12" fmla="*/ 615731 h 644760"/>
                <a:gd name="connsiteX13" fmla="*/ 2290670 w 3848122"/>
                <a:gd name="connsiteY13" fmla="*/ 644760 h 644760"/>
                <a:gd name="connsiteX14" fmla="*/ 2561136 w 3848122"/>
                <a:gd name="connsiteY14" fmla="*/ 627658 h 644760"/>
                <a:gd name="connsiteX15" fmla="*/ 2726098 w 3848122"/>
                <a:gd name="connsiteY15" fmla="*/ 586703 h 644760"/>
                <a:gd name="connsiteX16" fmla="*/ 2877440 w 3848122"/>
                <a:gd name="connsiteY16" fmla="*/ 577079 h 644760"/>
                <a:gd name="connsiteX17" fmla="*/ 2935167 w 3848122"/>
                <a:gd name="connsiteY17" fmla="*/ 542178 h 644760"/>
                <a:gd name="connsiteX18" fmla="*/ 3248612 w 3848122"/>
                <a:gd name="connsiteY18" fmla="*/ 368988 h 644760"/>
                <a:gd name="connsiteX19" fmla="*/ 3408270 w 3848122"/>
                <a:gd name="connsiteY19" fmla="*/ 238360 h 644760"/>
                <a:gd name="connsiteX20" fmla="*/ 3450744 w 3848122"/>
                <a:gd name="connsiteY20" fmla="*/ 161219 h 644760"/>
                <a:gd name="connsiteX21" fmla="*/ 3848122 w 3848122"/>
                <a:gd name="connsiteY21" fmla="*/ 36793 h 644760"/>
                <a:gd name="connsiteX0" fmla="*/ 3848122 w 3848122"/>
                <a:gd name="connsiteY0" fmla="*/ 36793 h 644760"/>
                <a:gd name="connsiteX1" fmla="*/ 0 w 3848122"/>
                <a:gd name="connsiteY1" fmla="*/ 50528 h 644760"/>
                <a:gd name="connsiteX2" fmla="*/ 220402 w 3848122"/>
                <a:gd name="connsiteY2" fmla="*/ 308196 h 644760"/>
                <a:gd name="connsiteX3" fmla="*/ 403812 w 3848122"/>
                <a:gd name="connsiteY3" fmla="*/ 339960 h 644760"/>
                <a:gd name="connsiteX4" fmla="*/ 737549 w 3848122"/>
                <a:gd name="connsiteY4" fmla="*/ 411424 h 644760"/>
                <a:gd name="connsiteX5" fmla="*/ 935784 w 3848122"/>
                <a:gd name="connsiteY5" fmla="*/ 481127 h 644760"/>
                <a:gd name="connsiteX6" fmla="*/ 1055848 w 3848122"/>
                <a:gd name="connsiteY6" fmla="*/ 528218 h 644760"/>
                <a:gd name="connsiteX7" fmla="*/ 1173070 w 3848122"/>
                <a:gd name="connsiteY7" fmla="*/ 528646 h 644760"/>
                <a:gd name="connsiteX8" fmla="*/ 1321216 w 3848122"/>
                <a:gd name="connsiteY8" fmla="*/ 540053 h 644760"/>
                <a:gd name="connsiteX9" fmla="*/ 1439593 w 3848122"/>
                <a:gd name="connsiteY9" fmla="*/ 563030 h 644760"/>
                <a:gd name="connsiteX10" fmla="*/ 1695584 w 3848122"/>
                <a:gd name="connsiteY10" fmla="*/ 601217 h 644760"/>
                <a:gd name="connsiteX11" fmla="*/ 1916092 w 3848122"/>
                <a:gd name="connsiteY11" fmla="*/ 623542 h 644760"/>
                <a:gd name="connsiteX12" fmla="*/ 2043927 w 3848122"/>
                <a:gd name="connsiteY12" fmla="*/ 615731 h 644760"/>
                <a:gd name="connsiteX13" fmla="*/ 2290670 w 3848122"/>
                <a:gd name="connsiteY13" fmla="*/ 644760 h 644760"/>
                <a:gd name="connsiteX14" fmla="*/ 2561136 w 3848122"/>
                <a:gd name="connsiteY14" fmla="*/ 627658 h 644760"/>
                <a:gd name="connsiteX15" fmla="*/ 2726098 w 3848122"/>
                <a:gd name="connsiteY15" fmla="*/ 586703 h 644760"/>
                <a:gd name="connsiteX16" fmla="*/ 2877440 w 3848122"/>
                <a:gd name="connsiteY16" fmla="*/ 577079 h 644760"/>
                <a:gd name="connsiteX17" fmla="*/ 2935167 w 3848122"/>
                <a:gd name="connsiteY17" fmla="*/ 542178 h 644760"/>
                <a:gd name="connsiteX18" fmla="*/ 3248612 w 3848122"/>
                <a:gd name="connsiteY18" fmla="*/ 368988 h 644760"/>
                <a:gd name="connsiteX19" fmla="*/ 3408270 w 3848122"/>
                <a:gd name="connsiteY19" fmla="*/ 238360 h 644760"/>
                <a:gd name="connsiteX20" fmla="*/ 3450744 w 3848122"/>
                <a:gd name="connsiteY20" fmla="*/ 161219 h 644760"/>
                <a:gd name="connsiteX21" fmla="*/ 3848122 w 3848122"/>
                <a:gd name="connsiteY21" fmla="*/ 36793 h 644760"/>
                <a:gd name="connsiteX0" fmla="*/ 3848122 w 3848122"/>
                <a:gd name="connsiteY0" fmla="*/ 36793 h 644760"/>
                <a:gd name="connsiteX1" fmla="*/ 0 w 3848122"/>
                <a:gd name="connsiteY1" fmla="*/ 50528 h 644760"/>
                <a:gd name="connsiteX2" fmla="*/ 220402 w 3848122"/>
                <a:gd name="connsiteY2" fmla="*/ 308196 h 644760"/>
                <a:gd name="connsiteX3" fmla="*/ 403812 w 3848122"/>
                <a:gd name="connsiteY3" fmla="*/ 339960 h 644760"/>
                <a:gd name="connsiteX4" fmla="*/ 737549 w 3848122"/>
                <a:gd name="connsiteY4" fmla="*/ 411424 h 644760"/>
                <a:gd name="connsiteX5" fmla="*/ 931692 w 3848122"/>
                <a:gd name="connsiteY5" fmla="*/ 501006 h 644760"/>
                <a:gd name="connsiteX6" fmla="*/ 1055848 w 3848122"/>
                <a:gd name="connsiteY6" fmla="*/ 528218 h 644760"/>
                <a:gd name="connsiteX7" fmla="*/ 1173070 w 3848122"/>
                <a:gd name="connsiteY7" fmla="*/ 528646 h 644760"/>
                <a:gd name="connsiteX8" fmla="*/ 1321216 w 3848122"/>
                <a:gd name="connsiteY8" fmla="*/ 540053 h 644760"/>
                <a:gd name="connsiteX9" fmla="*/ 1439593 w 3848122"/>
                <a:gd name="connsiteY9" fmla="*/ 563030 h 644760"/>
                <a:gd name="connsiteX10" fmla="*/ 1695584 w 3848122"/>
                <a:gd name="connsiteY10" fmla="*/ 601217 h 644760"/>
                <a:gd name="connsiteX11" fmla="*/ 1916092 w 3848122"/>
                <a:gd name="connsiteY11" fmla="*/ 623542 h 644760"/>
                <a:gd name="connsiteX12" fmla="*/ 2043927 w 3848122"/>
                <a:gd name="connsiteY12" fmla="*/ 615731 h 644760"/>
                <a:gd name="connsiteX13" fmla="*/ 2290670 w 3848122"/>
                <a:gd name="connsiteY13" fmla="*/ 644760 h 644760"/>
                <a:gd name="connsiteX14" fmla="*/ 2561136 w 3848122"/>
                <a:gd name="connsiteY14" fmla="*/ 627658 h 644760"/>
                <a:gd name="connsiteX15" fmla="*/ 2726098 w 3848122"/>
                <a:gd name="connsiteY15" fmla="*/ 586703 h 644760"/>
                <a:gd name="connsiteX16" fmla="*/ 2877440 w 3848122"/>
                <a:gd name="connsiteY16" fmla="*/ 577079 h 644760"/>
                <a:gd name="connsiteX17" fmla="*/ 2935167 w 3848122"/>
                <a:gd name="connsiteY17" fmla="*/ 542178 h 644760"/>
                <a:gd name="connsiteX18" fmla="*/ 3248612 w 3848122"/>
                <a:gd name="connsiteY18" fmla="*/ 368988 h 644760"/>
                <a:gd name="connsiteX19" fmla="*/ 3408270 w 3848122"/>
                <a:gd name="connsiteY19" fmla="*/ 238360 h 644760"/>
                <a:gd name="connsiteX20" fmla="*/ 3450744 w 3848122"/>
                <a:gd name="connsiteY20" fmla="*/ 161219 h 644760"/>
                <a:gd name="connsiteX21" fmla="*/ 3848122 w 3848122"/>
                <a:gd name="connsiteY21" fmla="*/ 36793 h 644760"/>
                <a:gd name="connsiteX0" fmla="*/ 3848122 w 3848122"/>
                <a:gd name="connsiteY0" fmla="*/ 36793 h 644760"/>
                <a:gd name="connsiteX1" fmla="*/ 0 w 3848122"/>
                <a:gd name="connsiteY1" fmla="*/ 50528 h 644760"/>
                <a:gd name="connsiteX2" fmla="*/ 220402 w 3848122"/>
                <a:gd name="connsiteY2" fmla="*/ 308196 h 644760"/>
                <a:gd name="connsiteX3" fmla="*/ 403812 w 3848122"/>
                <a:gd name="connsiteY3" fmla="*/ 339960 h 644760"/>
                <a:gd name="connsiteX4" fmla="*/ 501177 w 3848122"/>
                <a:gd name="connsiteY4" fmla="*/ 349222 h 644760"/>
                <a:gd name="connsiteX5" fmla="*/ 737549 w 3848122"/>
                <a:gd name="connsiteY5" fmla="*/ 411424 h 644760"/>
                <a:gd name="connsiteX6" fmla="*/ 931692 w 3848122"/>
                <a:gd name="connsiteY6" fmla="*/ 501006 h 644760"/>
                <a:gd name="connsiteX7" fmla="*/ 1055848 w 3848122"/>
                <a:gd name="connsiteY7" fmla="*/ 528218 h 644760"/>
                <a:gd name="connsiteX8" fmla="*/ 1173070 w 3848122"/>
                <a:gd name="connsiteY8" fmla="*/ 528646 h 644760"/>
                <a:gd name="connsiteX9" fmla="*/ 1321216 w 3848122"/>
                <a:gd name="connsiteY9" fmla="*/ 540053 h 644760"/>
                <a:gd name="connsiteX10" fmla="*/ 1439593 w 3848122"/>
                <a:gd name="connsiteY10" fmla="*/ 563030 h 644760"/>
                <a:gd name="connsiteX11" fmla="*/ 1695584 w 3848122"/>
                <a:gd name="connsiteY11" fmla="*/ 601217 h 644760"/>
                <a:gd name="connsiteX12" fmla="*/ 1916092 w 3848122"/>
                <a:gd name="connsiteY12" fmla="*/ 623542 h 644760"/>
                <a:gd name="connsiteX13" fmla="*/ 2043927 w 3848122"/>
                <a:gd name="connsiteY13" fmla="*/ 615731 h 644760"/>
                <a:gd name="connsiteX14" fmla="*/ 2290670 w 3848122"/>
                <a:gd name="connsiteY14" fmla="*/ 644760 h 644760"/>
                <a:gd name="connsiteX15" fmla="*/ 2561136 w 3848122"/>
                <a:gd name="connsiteY15" fmla="*/ 627658 h 644760"/>
                <a:gd name="connsiteX16" fmla="*/ 2726098 w 3848122"/>
                <a:gd name="connsiteY16" fmla="*/ 586703 h 644760"/>
                <a:gd name="connsiteX17" fmla="*/ 2877440 w 3848122"/>
                <a:gd name="connsiteY17" fmla="*/ 577079 h 644760"/>
                <a:gd name="connsiteX18" fmla="*/ 2935167 w 3848122"/>
                <a:gd name="connsiteY18" fmla="*/ 542178 h 644760"/>
                <a:gd name="connsiteX19" fmla="*/ 3248612 w 3848122"/>
                <a:gd name="connsiteY19" fmla="*/ 368988 h 644760"/>
                <a:gd name="connsiteX20" fmla="*/ 3408270 w 3848122"/>
                <a:gd name="connsiteY20" fmla="*/ 238360 h 644760"/>
                <a:gd name="connsiteX21" fmla="*/ 3450744 w 3848122"/>
                <a:gd name="connsiteY21" fmla="*/ 161219 h 644760"/>
                <a:gd name="connsiteX22" fmla="*/ 3848122 w 3848122"/>
                <a:gd name="connsiteY22" fmla="*/ 36793 h 644760"/>
                <a:gd name="connsiteX0" fmla="*/ 3848122 w 3848122"/>
                <a:gd name="connsiteY0" fmla="*/ 36793 h 644760"/>
                <a:gd name="connsiteX1" fmla="*/ 0 w 3848122"/>
                <a:gd name="connsiteY1" fmla="*/ 50528 h 644760"/>
                <a:gd name="connsiteX2" fmla="*/ 220402 w 3848122"/>
                <a:gd name="connsiteY2" fmla="*/ 308196 h 644760"/>
                <a:gd name="connsiteX3" fmla="*/ 403812 w 3848122"/>
                <a:gd name="connsiteY3" fmla="*/ 339960 h 644760"/>
                <a:gd name="connsiteX4" fmla="*/ 501177 w 3848122"/>
                <a:gd name="connsiteY4" fmla="*/ 349222 h 644760"/>
                <a:gd name="connsiteX5" fmla="*/ 737549 w 3848122"/>
                <a:gd name="connsiteY5" fmla="*/ 411424 h 644760"/>
                <a:gd name="connsiteX6" fmla="*/ 931692 w 3848122"/>
                <a:gd name="connsiteY6" fmla="*/ 501006 h 644760"/>
                <a:gd name="connsiteX7" fmla="*/ 1055848 w 3848122"/>
                <a:gd name="connsiteY7" fmla="*/ 528218 h 644760"/>
                <a:gd name="connsiteX8" fmla="*/ 1173070 w 3848122"/>
                <a:gd name="connsiteY8" fmla="*/ 528646 h 644760"/>
                <a:gd name="connsiteX9" fmla="*/ 1321216 w 3848122"/>
                <a:gd name="connsiteY9" fmla="*/ 540053 h 644760"/>
                <a:gd name="connsiteX10" fmla="*/ 1439593 w 3848122"/>
                <a:gd name="connsiteY10" fmla="*/ 563030 h 644760"/>
                <a:gd name="connsiteX11" fmla="*/ 1695584 w 3848122"/>
                <a:gd name="connsiteY11" fmla="*/ 601217 h 644760"/>
                <a:gd name="connsiteX12" fmla="*/ 1916092 w 3848122"/>
                <a:gd name="connsiteY12" fmla="*/ 623542 h 644760"/>
                <a:gd name="connsiteX13" fmla="*/ 2043927 w 3848122"/>
                <a:gd name="connsiteY13" fmla="*/ 615731 h 644760"/>
                <a:gd name="connsiteX14" fmla="*/ 2290670 w 3848122"/>
                <a:gd name="connsiteY14" fmla="*/ 644760 h 644760"/>
                <a:gd name="connsiteX15" fmla="*/ 2561136 w 3848122"/>
                <a:gd name="connsiteY15" fmla="*/ 627658 h 644760"/>
                <a:gd name="connsiteX16" fmla="*/ 2726098 w 3848122"/>
                <a:gd name="connsiteY16" fmla="*/ 586703 h 644760"/>
                <a:gd name="connsiteX17" fmla="*/ 2877440 w 3848122"/>
                <a:gd name="connsiteY17" fmla="*/ 577079 h 644760"/>
                <a:gd name="connsiteX18" fmla="*/ 2935167 w 3848122"/>
                <a:gd name="connsiteY18" fmla="*/ 542178 h 644760"/>
                <a:gd name="connsiteX19" fmla="*/ 3248612 w 3848122"/>
                <a:gd name="connsiteY19" fmla="*/ 368988 h 644760"/>
                <a:gd name="connsiteX20" fmla="*/ 3408270 w 3848122"/>
                <a:gd name="connsiteY20" fmla="*/ 238360 h 644760"/>
                <a:gd name="connsiteX21" fmla="*/ 3450744 w 3848122"/>
                <a:gd name="connsiteY21" fmla="*/ 161219 h 644760"/>
                <a:gd name="connsiteX22" fmla="*/ 3848122 w 3848122"/>
                <a:gd name="connsiteY22" fmla="*/ 36793 h 644760"/>
                <a:gd name="connsiteX0" fmla="*/ 3848122 w 3848122"/>
                <a:gd name="connsiteY0" fmla="*/ 36793 h 644760"/>
                <a:gd name="connsiteX1" fmla="*/ 0 w 3848122"/>
                <a:gd name="connsiteY1" fmla="*/ 50528 h 644760"/>
                <a:gd name="connsiteX2" fmla="*/ 220402 w 3848122"/>
                <a:gd name="connsiteY2" fmla="*/ 308196 h 644760"/>
                <a:gd name="connsiteX3" fmla="*/ 327571 w 3848122"/>
                <a:gd name="connsiteY3" fmla="*/ 339960 h 644760"/>
                <a:gd name="connsiteX4" fmla="*/ 501177 w 3848122"/>
                <a:gd name="connsiteY4" fmla="*/ 349222 h 644760"/>
                <a:gd name="connsiteX5" fmla="*/ 737549 w 3848122"/>
                <a:gd name="connsiteY5" fmla="*/ 411424 h 644760"/>
                <a:gd name="connsiteX6" fmla="*/ 931692 w 3848122"/>
                <a:gd name="connsiteY6" fmla="*/ 501006 h 644760"/>
                <a:gd name="connsiteX7" fmla="*/ 1055848 w 3848122"/>
                <a:gd name="connsiteY7" fmla="*/ 528218 h 644760"/>
                <a:gd name="connsiteX8" fmla="*/ 1173070 w 3848122"/>
                <a:gd name="connsiteY8" fmla="*/ 528646 h 644760"/>
                <a:gd name="connsiteX9" fmla="*/ 1321216 w 3848122"/>
                <a:gd name="connsiteY9" fmla="*/ 540053 h 644760"/>
                <a:gd name="connsiteX10" fmla="*/ 1439593 w 3848122"/>
                <a:gd name="connsiteY10" fmla="*/ 563030 h 644760"/>
                <a:gd name="connsiteX11" fmla="*/ 1695584 w 3848122"/>
                <a:gd name="connsiteY11" fmla="*/ 601217 h 644760"/>
                <a:gd name="connsiteX12" fmla="*/ 1916092 w 3848122"/>
                <a:gd name="connsiteY12" fmla="*/ 623542 h 644760"/>
                <a:gd name="connsiteX13" fmla="*/ 2043927 w 3848122"/>
                <a:gd name="connsiteY13" fmla="*/ 615731 h 644760"/>
                <a:gd name="connsiteX14" fmla="*/ 2290670 w 3848122"/>
                <a:gd name="connsiteY14" fmla="*/ 644760 h 644760"/>
                <a:gd name="connsiteX15" fmla="*/ 2561136 w 3848122"/>
                <a:gd name="connsiteY15" fmla="*/ 627658 h 644760"/>
                <a:gd name="connsiteX16" fmla="*/ 2726098 w 3848122"/>
                <a:gd name="connsiteY16" fmla="*/ 586703 h 644760"/>
                <a:gd name="connsiteX17" fmla="*/ 2877440 w 3848122"/>
                <a:gd name="connsiteY17" fmla="*/ 577079 h 644760"/>
                <a:gd name="connsiteX18" fmla="*/ 2935167 w 3848122"/>
                <a:gd name="connsiteY18" fmla="*/ 542178 h 644760"/>
                <a:gd name="connsiteX19" fmla="*/ 3248612 w 3848122"/>
                <a:gd name="connsiteY19" fmla="*/ 368988 h 644760"/>
                <a:gd name="connsiteX20" fmla="*/ 3408270 w 3848122"/>
                <a:gd name="connsiteY20" fmla="*/ 238360 h 644760"/>
                <a:gd name="connsiteX21" fmla="*/ 3450744 w 3848122"/>
                <a:gd name="connsiteY21" fmla="*/ 161219 h 644760"/>
                <a:gd name="connsiteX22" fmla="*/ 3848122 w 3848122"/>
                <a:gd name="connsiteY22" fmla="*/ 36793 h 644760"/>
                <a:gd name="connsiteX0" fmla="*/ 3848122 w 3848122"/>
                <a:gd name="connsiteY0" fmla="*/ 36793 h 644760"/>
                <a:gd name="connsiteX1" fmla="*/ 0 w 3848122"/>
                <a:gd name="connsiteY1" fmla="*/ 50528 h 644760"/>
                <a:gd name="connsiteX2" fmla="*/ 220402 w 3848122"/>
                <a:gd name="connsiteY2" fmla="*/ 308196 h 644760"/>
                <a:gd name="connsiteX3" fmla="*/ 327571 w 3848122"/>
                <a:gd name="connsiteY3" fmla="*/ 339960 h 644760"/>
                <a:gd name="connsiteX4" fmla="*/ 501177 w 3848122"/>
                <a:gd name="connsiteY4" fmla="*/ 349222 h 644760"/>
                <a:gd name="connsiteX5" fmla="*/ 737549 w 3848122"/>
                <a:gd name="connsiteY5" fmla="*/ 411424 h 644760"/>
                <a:gd name="connsiteX6" fmla="*/ 931692 w 3848122"/>
                <a:gd name="connsiteY6" fmla="*/ 501006 h 644760"/>
                <a:gd name="connsiteX7" fmla="*/ 1055848 w 3848122"/>
                <a:gd name="connsiteY7" fmla="*/ 528218 h 644760"/>
                <a:gd name="connsiteX8" fmla="*/ 1173070 w 3848122"/>
                <a:gd name="connsiteY8" fmla="*/ 528646 h 644760"/>
                <a:gd name="connsiteX9" fmla="*/ 1321216 w 3848122"/>
                <a:gd name="connsiteY9" fmla="*/ 540053 h 644760"/>
                <a:gd name="connsiteX10" fmla="*/ 1439593 w 3848122"/>
                <a:gd name="connsiteY10" fmla="*/ 563030 h 644760"/>
                <a:gd name="connsiteX11" fmla="*/ 1695584 w 3848122"/>
                <a:gd name="connsiteY11" fmla="*/ 601217 h 644760"/>
                <a:gd name="connsiteX12" fmla="*/ 1916092 w 3848122"/>
                <a:gd name="connsiteY12" fmla="*/ 623542 h 644760"/>
                <a:gd name="connsiteX13" fmla="*/ 2043927 w 3848122"/>
                <a:gd name="connsiteY13" fmla="*/ 615731 h 644760"/>
                <a:gd name="connsiteX14" fmla="*/ 2290670 w 3848122"/>
                <a:gd name="connsiteY14" fmla="*/ 644760 h 644760"/>
                <a:gd name="connsiteX15" fmla="*/ 2561136 w 3848122"/>
                <a:gd name="connsiteY15" fmla="*/ 627658 h 644760"/>
                <a:gd name="connsiteX16" fmla="*/ 2726098 w 3848122"/>
                <a:gd name="connsiteY16" fmla="*/ 586703 h 644760"/>
                <a:gd name="connsiteX17" fmla="*/ 2877440 w 3848122"/>
                <a:gd name="connsiteY17" fmla="*/ 577079 h 644760"/>
                <a:gd name="connsiteX18" fmla="*/ 2935167 w 3848122"/>
                <a:gd name="connsiteY18" fmla="*/ 542178 h 644760"/>
                <a:gd name="connsiteX19" fmla="*/ 3248612 w 3848122"/>
                <a:gd name="connsiteY19" fmla="*/ 368988 h 644760"/>
                <a:gd name="connsiteX20" fmla="*/ 3408270 w 3848122"/>
                <a:gd name="connsiteY20" fmla="*/ 238360 h 644760"/>
                <a:gd name="connsiteX21" fmla="*/ 3498015 w 3848122"/>
                <a:gd name="connsiteY21" fmla="*/ 161219 h 644760"/>
                <a:gd name="connsiteX22" fmla="*/ 3848122 w 3848122"/>
                <a:gd name="connsiteY22" fmla="*/ 36793 h 644760"/>
                <a:gd name="connsiteX0" fmla="*/ 3848122 w 3848122"/>
                <a:gd name="connsiteY0" fmla="*/ 36793 h 644760"/>
                <a:gd name="connsiteX1" fmla="*/ 0 w 3848122"/>
                <a:gd name="connsiteY1" fmla="*/ 50528 h 644760"/>
                <a:gd name="connsiteX2" fmla="*/ 220402 w 3848122"/>
                <a:gd name="connsiteY2" fmla="*/ 308196 h 644760"/>
                <a:gd name="connsiteX3" fmla="*/ 327571 w 3848122"/>
                <a:gd name="connsiteY3" fmla="*/ 339960 h 644760"/>
                <a:gd name="connsiteX4" fmla="*/ 501177 w 3848122"/>
                <a:gd name="connsiteY4" fmla="*/ 349222 h 644760"/>
                <a:gd name="connsiteX5" fmla="*/ 737549 w 3848122"/>
                <a:gd name="connsiteY5" fmla="*/ 411424 h 644760"/>
                <a:gd name="connsiteX6" fmla="*/ 931692 w 3848122"/>
                <a:gd name="connsiteY6" fmla="*/ 501006 h 644760"/>
                <a:gd name="connsiteX7" fmla="*/ 1055848 w 3848122"/>
                <a:gd name="connsiteY7" fmla="*/ 528218 h 644760"/>
                <a:gd name="connsiteX8" fmla="*/ 1173070 w 3848122"/>
                <a:gd name="connsiteY8" fmla="*/ 528646 h 644760"/>
                <a:gd name="connsiteX9" fmla="*/ 1321216 w 3848122"/>
                <a:gd name="connsiteY9" fmla="*/ 540053 h 644760"/>
                <a:gd name="connsiteX10" fmla="*/ 1439593 w 3848122"/>
                <a:gd name="connsiteY10" fmla="*/ 563030 h 644760"/>
                <a:gd name="connsiteX11" fmla="*/ 1695584 w 3848122"/>
                <a:gd name="connsiteY11" fmla="*/ 601217 h 644760"/>
                <a:gd name="connsiteX12" fmla="*/ 1916092 w 3848122"/>
                <a:gd name="connsiteY12" fmla="*/ 623542 h 644760"/>
                <a:gd name="connsiteX13" fmla="*/ 2043927 w 3848122"/>
                <a:gd name="connsiteY13" fmla="*/ 615731 h 644760"/>
                <a:gd name="connsiteX14" fmla="*/ 2290670 w 3848122"/>
                <a:gd name="connsiteY14" fmla="*/ 644760 h 644760"/>
                <a:gd name="connsiteX15" fmla="*/ 2561136 w 3848122"/>
                <a:gd name="connsiteY15" fmla="*/ 627658 h 644760"/>
                <a:gd name="connsiteX16" fmla="*/ 2726098 w 3848122"/>
                <a:gd name="connsiteY16" fmla="*/ 586703 h 644760"/>
                <a:gd name="connsiteX17" fmla="*/ 2877440 w 3848122"/>
                <a:gd name="connsiteY17" fmla="*/ 577079 h 644760"/>
                <a:gd name="connsiteX18" fmla="*/ 2935167 w 3848122"/>
                <a:gd name="connsiteY18" fmla="*/ 542178 h 644760"/>
                <a:gd name="connsiteX19" fmla="*/ 3248612 w 3848122"/>
                <a:gd name="connsiteY19" fmla="*/ 368988 h 644760"/>
                <a:gd name="connsiteX20" fmla="*/ 3395256 w 3848122"/>
                <a:gd name="connsiteY20" fmla="*/ 280104 h 644760"/>
                <a:gd name="connsiteX21" fmla="*/ 3498015 w 3848122"/>
                <a:gd name="connsiteY21" fmla="*/ 161219 h 644760"/>
                <a:gd name="connsiteX22" fmla="*/ 3848122 w 3848122"/>
                <a:gd name="connsiteY22" fmla="*/ 36793 h 644760"/>
                <a:gd name="connsiteX0" fmla="*/ 3906606 w 3906606"/>
                <a:gd name="connsiteY0" fmla="*/ 32817 h 644760"/>
                <a:gd name="connsiteX1" fmla="*/ 0 w 3906606"/>
                <a:gd name="connsiteY1" fmla="*/ 50528 h 644760"/>
                <a:gd name="connsiteX2" fmla="*/ 220402 w 3906606"/>
                <a:gd name="connsiteY2" fmla="*/ 308196 h 644760"/>
                <a:gd name="connsiteX3" fmla="*/ 327571 w 3906606"/>
                <a:gd name="connsiteY3" fmla="*/ 339960 h 644760"/>
                <a:gd name="connsiteX4" fmla="*/ 501177 w 3906606"/>
                <a:gd name="connsiteY4" fmla="*/ 349222 h 644760"/>
                <a:gd name="connsiteX5" fmla="*/ 737549 w 3906606"/>
                <a:gd name="connsiteY5" fmla="*/ 411424 h 644760"/>
                <a:gd name="connsiteX6" fmla="*/ 931692 w 3906606"/>
                <a:gd name="connsiteY6" fmla="*/ 501006 h 644760"/>
                <a:gd name="connsiteX7" fmla="*/ 1055848 w 3906606"/>
                <a:gd name="connsiteY7" fmla="*/ 528218 h 644760"/>
                <a:gd name="connsiteX8" fmla="*/ 1173070 w 3906606"/>
                <a:gd name="connsiteY8" fmla="*/ 528646 h 644760"/>
                <a:gd name="connsiteX9" fmla="*/ 1321216 w 3906606"/>
                <a:gd name="connsiteY9" fmla="*/ 540053 h 644760"/>
                <a:gd name="connsiteX10" fmla="*/ 1439593 w 3906606"/>
                <a:gd name="connsiteY10" fmla="*/ 563030 h 644760"/>
                <a:gd name="connsiteX11" fmla="*/ 1695584 w 3906606"/>
                <a:gd name="connsiteY11" fmla="*/ 601217 h 644760"/>
                <a:gd name="connsiteX12" fmla="*/ 1916092 w 3906606"/>
                <a:gd name="connsiteY12" fmla="*/ 623542 h 644760"/>
                <a:gd name="connsiteX13" fmla="*/ 2043927 w 3906606"/>
                <a:gd name="connsiteY13" fmla="*/ 615731 h 644760"/>
                <a:gd name="connsiteX14" fmla="*/ 2290670 w 3906606"/>
                <a:gd name="connsiteY14" fmla="*/ 644760 h 644760"/>
                <a:gd name="connsiteX15" fmla="*/ 2561136 w 3906606"/>
                <a:gd name="connsiteY15" fmla="*/ 627658 h 644760"/>
                <a:gd name="connsiteX16" fmla="*/ 2726098 w 3906606"/>
                <a:gd name="connsiteY16" fmla="*/ 586703 h 644760"/>
                <a:gd name="connsiteX17" fmla="*/ 2877440 w 3906606"/>
                <a:gd name="connsiteY17" fmla="*/ 577079 h 644760"/>
                <a:gd name="connsiteX18" fmla="*/ 2935167 w 3906606"/>
                <a:gd name="connsiteY18" fmla="*/ 542178 h 644760"/>
                <a:gd name="connsiteX19" fmla="*/ 3248612 w 3906606"/>
                <a:gd name="connsiteY19" fmla="*/ 368988 h 644760"/>
                <a:gd name="connsiteX20" fmla="*/ 3395256 w 3906606"/>
                <a:gd name="connsiteY20" fmla="*/ 280104 h 644760"/>
                <a:gd name="connsiteX21" fmla="*/ 3498015 w 3906606"/>
                <a:gd name="connsiteY21" fmla="*/ 161219 h 644760"/>
                <a:gd name="connsiteX22" fmla="*/ 3906606 w 3906606"/>
                <a:gd name="connsiteY22" fmla="*/ 32817 h 64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06606" h="644760">
                  <a:moveTo>
                    <a:pt x="3906606" y="32817"/>
                  </a:moveTo>
                  <a:cubicBezTo>
                    <a:pt x="3362320" y="61846"/>
                    <a:pt x="574052" y="0"/>
                    <a:pt x="0" y="50528"/>
                  </a:cubicBezTo>
                  <a:lnTo>
                    <a:pt x="220402" y="308196"/>
                  </a:lnTo>
                  <a:lnTo>
                    <a:pt x="327571" y="339960"/>
                  </a:lnTo>
                  <a:cubicBezTo>
                    <a:pt x="373704" y="347460"/>
                    <a:pt x="350757" y="358514"/>
                    <a:pt x="501177" y="349222"/>
                  </a:cubicBezTo>
                  <a:cubicBezTo>
                    <a:pt x="556800" y="361133"/>
                    <a:pt x="665134" y="386789"/>
                    <a:pt x="737549" y="411424"/>
                  </a:cubicBezTo>
                  <a:lnTo>
                    <a:pt x="931692" y="501006"/>
                  </a:lnTo>
                  <a:lnTo>
                    <a:pt x="1055848" y="528218"/>
                  </a:lnTo>
                  <a:lnTo>
                    <a:pt x="1173070" y="528646"/>
                  </a:lnTo>
                  <a:cubicBezTo>
                    <a:pt x="1219755" y="525318"/>
                    <a:pt x="1276796" y="534322"/>
                    <a:pt x="1321216" y="540053"/>
                  </a:cubicBezTo>
                  <a:cubicBezTo>
                    <a:pt x="1365636" y="545784"/>
                    <a:pt x="1379656" y="547535"/>
                    <a:pt x="1439593" y="563030"/>
                  </a:cubicBezTo>
                  <a:cubicBezTo>
                    <a:pt x="1526679" y="575125"/>
                    <a:pt x="1591565" y="584284"/>
                    <a:pt x="1695584" y="601217"/>
                  </a:cubicBezTo>
                  <a:lnTo>
                    <a:pt x="1916092" y="623542"/>
                  </a:lnTo>
                  <a:lnTo>
                    <a:pt x="2043927" y="615731"/>
                  </a:lnTo>
                  <a:lnTo>
                    <a:pt x="2290670" y="644760"/>
                  </a:lnTo>
                  <a:lnTo>
                    <a:pt x="2561136" y="627658"/>
                  </a:lnTo>
                  <a:lnTo>
                    <a:pt x="2726098" y="586703"/>
                  </a:lnTo>
                  <a:lnTo>
                    <a:pt x="2877440" y="577079"/>
                  </a:lnTo>
                  <a:lnTo>
                    <a:pt x="2935167" y="542178"/>
                  </a:lnTo>
                  <a:lnTo>
                    <a:pt x="3248612" y="368988"/>
                  </a:lnTo>
                  <a:lnTo>
                    <a:pt x="3395256" y="280104"/>
                  </a:lnTo>
                  <a:lnTo>
                    <a:pt x="3498015" y="161219"/>
                  </a:lnTo>
                  <a:lnTo>
                    <a:pt x="3906606" y="32817"/>
                  </a:lnTo>
                  <a:close/>
                </a:path>
              </a:pathLst>
            </a:custGeom>
            <a:gradFill rotWithShape="0">
              <a:gsLst>
                <a:gs pos="0">
                  <a:srgbClr val="003399">
                    <a:gamma/>
                    <a:shade val="15294"/>
                    <a:invGamma/>
                  </a:srgbClr>
                </a:gs>
                <a:gs pos="100000">
                  <a:srgbClr val="0039AC"/>
                </a:gs>
              </a:gsLst>
              <a:lin ang="5400000" scaled="1"/>
            </a:gradFill>
            <a:ln w="19050" cap="flat" cmpd="sng" algn="ctr">
              <a:solidFill>
                <a:schemeClr val="bg2">
                  <a:lumMod val="75000"/>
                </a:schemeClr>
              </a:solidFill>
              <a:prstDash val="solid"/>
              <a:round/>
              <a:headEnd type="none" w="med" len="med"/>
              <a:tailEnd type="none" w="med" len="med"/>
            </a:ln>
            <a:effectLst>
              <a:softEdge rad="12700"/>
            </a:effectLst>
          </p:spPr>
          <p:txBody>
            <a:bodyPr anchor="ctr" anchorCtr="1"/>
            <a:lstStyle/>
            <a:p>
              <a:pPr>
                <a:defRPr/>
              </a:pPr>
              <a:r>
                <a:rPr lang="en-US" b="1" dirty="0">
                  <a:effectLst>
                    <a:outerShdw blurRad="38100" dist="38100" dir="2700000" algn="tl">
                      <a:srgbClr val="000000">
                        <a:alpha val="43137"/>
                      </a:srgbClr>
                    </a:outerShdw>
                  </a:effectLst>
                </a:rPr>
                <a:t>River</a:t>
              </a:r>
            </a:p>
          </p:txBody>
        </p:sp>
      </p:grpSp>
      <p:grpSp>
        <p:nvGrpSpPr>
          <p:cNvPr id="4" name="Group 14"/>
          <p:cNvGrpSpPr>
            <a:grpSpLocks/>
          </p:cNvGrpSpPr>
          <p:nvPr/>
        </p:nvGrpSpPr>
        <p:grpSpPr bwMode="auto">
          <a:xfrm>
            <a:off x="931737" y="1493600"/>
            <a:ext cx="7724040" cy="1116013"/>
            <a:chOff x="537657" y="3192207"/>
            <a:chExt cx="8416778" cy="1116248"/>
          </a:xfrm>
        </p:grpSpPr>
        <p:sp>
          <p:nvSpPr>
            <p:cNvPr id="46" name="Freeform 45"/>
            <p:cNvSpPr/>
            <p:nvPr/>
          </p:nvSpPr>
          <p:spPr bwMode="auto">
            <a:xfrm>
              <a:off x="537657" y="3192207"/>
              <a:ext cx="8416778" cy="1116248"/>
            </a:xfrm>
            <a:custGeom>
              <a:avLst/>
              <a:gdLst>
                <a:gd name="connsiteX0" fmla="*/ 0 w 8418286"/>
                <a:gd name="connsiteY0" fmla="*/ 217714 h 1074057"/>
                <a:gd name="connsiteX1" fmla="*/ 2278743 w 8418286"/>
                <a:gd name="connsiteY1" fmla="*/ 203200 h 1074057"/>
                <a:gd name="connsiteX2" fmla="*/ 2380343 w 8418286"/>
                <a:gd name="connsiteY2" fmla="*/ 275771 h 1074057"/>
                <a:gd name="connsiteX3" fmla="*/ 2815771 w 8418286"/>
                <a:gd name="connsiteY3" fmla="*/ 304800 h 1074057"/>
                <a:gd name="connsiteX4" fmla="*/ 4339771 w 8418286"/>
                <a:gd name="connsiteY4" fmla="*/ 899885 h 1074057"/>
                <a:gd name="connsiteX5" fmla="*/ 4528457 w 8418286"/>
                <a:gd name="connsiteY5" fmla="*/ 899885 h 1074057"/>
                <a:gd name="connsiteX6" fmla="*/ 5646057 w 8418286"/>
                <a:gd name="connsiteY6" fmla="*/ 885371 h 1074057"/>
                <a:gd name="connsiteX7" fmla="*/ 7678057 w 8418286"/>
                <a:gd name="connsiteY7" fmla="*/ 261257 h 1074057"/>
                <a:gd name="connsiteX8" fmla="*/ 7779657 w 8418286"/>
                <a:gd name="connsiteY8" fmla="*/ 174171 h 1074057"/>
                <a:gd name="connsiteX9" fmla="*/ 7779657 w 8418286"/>
                <a:gd name="connsiteY9" fmla="*/ 0 h 1074057"/>
                <a:gd name="connsiteX10" fmla="*/ 8418286 w 8418286"/>
                <a:gd name="connsiteY10" fmla="*/ 43542 h 1074057"/>
                <a:gd name="connsiteX11" fmla="*/ 8418286 w 8418286"/>
                <a:gd name="connsiteY11" fmla="*/ 508000 h 1074057"/>
                <a:gd name="connsiteX12" fmla="*/ 7692571 w 8418286"/>
                <a:gd name="connsiteY12" fmla="*/ 478971 h 1074057"/>
                <a:gd name="connsiteX13" fmla="*/ 6908800 w 8418286"/>
                <a:gd name="connsiteY13" fmla="*/ 653142 h 1074057"/>
                <a:gd name="connsiteX14" fmla="*/ 5689600 w 8418286"/>
                <a:gd name="connsiteY14" fmla="*/ 1074057 h 1074057"/>
                <a:gd name="connsiteX15" fmla="*/ 4426857 w 8418286"/>
                <a:gd name="connsiteY15" fmla="*/ 1074057 h 1074057"/>
                <a:gd name="connsiteX16" fmla="*/ 4252686 w 8418286"/>
                <a:gd name="connsiteY16" fmla="*/ 1030514 h 1074057"/>
                <a:gd name="connsiteX17" fmla="*/ 2757714 w 8418286"/>
                <a:gd name="connsiteY17" fmla="*/ 449942 h 1074057"/>
                <a:gd name="connsiteX18" fmla="*/ 29029 w 8418286"/>
                <a:gd name="connsiteY18" fmla="*/ 508000 h 1074057"/>
                <a:gd name="connsiteX19" fmla="*/ 29029 w 8418286"/>
                <a:gd name="connsiteY19" fmla="*/ 261257 h 1074057"/>
                <a:gd name="connsiteX20" fmla="*/ 29029 w 8418286"/>
                <a:gd name="connsiteY20" fmla="*/ 261257 h 1074057"/>
                <a:gd name="connsiteX0" fmla="*/ 0 w 8418286"/>
                <a:gd name="connsiteY0" fmla="*/ 217714 h 1074057"/>
                <a:gd name="connsiteX1" fmla="*/ 2278743 w 8418286"/>
                <a:gd name="connsiteY1" fmla="*/ 203200 h 1074057"/>
                <a:gd name="connsiteX2" fmla="*/ 2380343 w 8418286"/>
                <a:gd name="connsiteY2" fmla="*/ 275771 h 1074057"/>
                <a:gd name="connsiteX3" fmla="*/ 2815771 w 8418286"/>
                <a:gd name="connsiteY3" fmla="*/ 304800 h 1074057"/>
                <a:gd name="connsiteX4" fmla="*/ 4339771 w 8418286"/>
                <a:gd name="connsiteY4" fmla="*/ 899885 h 1074057"/>
                <a:gd name="connsiteX5" fmla="*/ 4528457 w 8418286"/>
                <a:gd name="connsiteY5" fmla="*/ 899885 h 1074057"/>
                <a:gd name="connsiteX6" fmla="*/ 5646057 w 8418286"/>
                <a:gd name="connsiteY6" fmla="*/ 885371 h 1074057"/>
                <a:gd name="connsiteX7" fmla="*/ 7678057 w 8418286"/>
                <a:gd name="connsiteY7" fmla="*/ 261257 h 1074057"/>
                <a:gd name="connsiteX8" fmla="*/ 7779657 w 8418286"/>
                <a:gd name="connsiteY8" fmla="*/ 174171 h 1074057"/>
                <a:gd name="connsiteX9" fmla="*/ 7779657 w 8418286"/>
                <a:gd name="connsiteY9" fmla="*/ 0 h 1074057"/>
                <a:gd name="connsiteX10" fmla="*/ 8418286 w 8418286"/>
                <a:gd name="connsiteY10" fmla="*/ 43542 h 1074057"/>
                <a:gd name="connsiteX11" fmla="*/ 8418286 w 8418286"/>
                <a:gd name="connsiteY11" fmla="*/ 508000 h 1074057"/>
                <a:gd name="connsiteX12" fmla="*/ 7692571 w 8418286"/>
                <a:gd name="connsiteY12" fmla="*/ 478971 h 1074057"/>
                <a:gd name="connsiteX13" fmla="*/ 6908800 w 8418286"/>
                <a:gd name="connsiteY13" fmla="*/ 653142 h 1074057"/>
                <a:gd name="connsiteX14" fmla="*/ 5689600 w 8418286"/>
                <a:gd name="connsiteY14" fmla="*/ 1074057 h 1074057"/>
                <a:gd name="connsiteX15" fmla="*/ 4426857 w 8418286"/>
                <a:gd name="connsiteY15" fmla="*/ 1074057 h 1074057"/>
                <a:gd name="connsiteX16" fmla="*/ 4252686 w 8418286"/>
                <a:gd name="connsiteY16" fmla="*/ 1030514 h 1074057"/>
                <a:gd name="connsiteX17" fmla="*/ 2757714 w 8418286"/>
                <a:gd name="connsiteY17" fmla="*/ 449942 h 1074057"/>
                <a:gd name="connsiteX18" fmla="*/ 29029 w 8418286"/>
                <a:gd name="connsiteY18" fmla="*/ 508000 h 1074057"/>
                <a:gd name="connsiteX19" fmla="*/ 29029 w 8418286"/>
                <a:gd name="connsiteY19" fmla="*/ 261257 h 1074057"/>
                <a:gd name="connsiteX20" fmla="*/ 29029 w 8418286"/>
                <a:gd name="connsiteY20" fmla="*/ 261257 h 1074057"/>
                <a:gd name="connsiteX0" fmla="*/ 0 w 8418286"/>
                <a:gd name="connsiteY0" fmla="*/ 217714 h 1074057"/>
                <a:gd name="connsiteX1" fmla="*/ 2278743 w 8418286"/>
                <a:gd name="connsiteY1" fmla="*/ 203200 h 1074057"/>
                <a:gd name="connsiteX2" fmla="*/ 2380343 w 8418286"/>
                <a:gd name="connsiteY2" fmla="*/ 275771 h 1074057"/>
                <a:gd name="connsiteX3" fmla="*/ 2815771 w 8418286"/>
                <a:gd name="connsiteY3" fmla="*/ 304800 h 1074057"/>
                <a:gd name="connsiteX4" fmla="*/ 4339771 w 8418286"/>
                <a:gd name="connsiteY4" fmla="*/ 899885 h 1074057"/>
                <a:gd name="connsiteX5" fmla="*/ 4528457 w 8418286"/>
                <a:gd name="connsiteY5" fmla="*/ 899885 h 1074057"/>
                <a:gd name="connsiteX6" fmla="*/ 5646057 w 8418286"/>
                <a:gd name="connsiteY6" fmla="*/ 885371 h 1074057"/>
                <a:gd name="connsiteX7" fmla="*/ 7678057 w 8418286"/>
                <a:gd name="connsiteY7" fmla="*/ 261257 h 1074057"/>
                <a:gd name="connsiteX8" fmla="*/ 7779657 w 8418286"/>
                <a:gd name="connsiteY8" fmla="*/ 174171 h 1074057"/>
                <a:gd name="connsiteX9" fmla="*/ 7779657 w 8418286"/>
                <a:gd name="connsiteY9" fmla="*/ 0 h 1074057"/>
                <a:gd name="connsiteX10" fmla="*/ 8418286 w 8418286"/>
                <a:gd name="connsiteY10" fmla="*/ 43542 h 1074057"/>
                <a:gd name="connsiteX11" fmla="*/ 8418286 w 8418286"/>
                <a:gd name="connsiteY11" fmla="*/ 508000 h 1074057"/>
                <a:gd name="connsiteX12" fmla="*/ 7692571 w 8418286"/>
                <a:gd name="connsiteY12" fmla="*/ 478971 h 1074057"/>
                <a:gd name="connsiteX13" fmla="*/ 6908800 w 8418286"/>
                <a:gd name="connsiteY13" fmla="*/ 653142 h 1074057"/>
                <a:gd name="connsiteX14" fmla="*/ 5689600 w 8418286"/>
                <a:gd name="connsiteY14" fmla="*/ 1074057 h 1074057"/>
                <a:gd name="connsiteX15" fmla="*/ 4426857 w 8418286"/>
                <a:gd name="connsiteY15" fmla="*/ 1074057 h 1074057"/>
                <a:gd name="connsiteX16" fmla="*/ 4252686 w 8418286"/>
                <a:gd name="connsiteY16" fmla="*/ 1030514 h 1074057"/>
                <a:gd name="connsiteX17" fmla="*/ 2757714 w 8418286"/>
                <a:gd name="connsiteY17" fmla="*/ 449942 h 1074057"/>
                <a:gd name="connsiteX18" fmla="*/ 29029 w 8418286"/>
                <a:gd name="connsiteY18" fmla="*/ 508000 h 1074057"/>
                <a:gd name="connsiteX19" fmla="*/ 29029 w 8418286"/>
                <a:gd name="connsiteY19" fmla="*/ 261257 h 1074057"/>
                <a:gd name="connsiteX20" fmla="*/ 29029 w 8418286"/>
                <a:gd name="connsiteY20" fmla="*/ 261257 h 1074057"/>
                <a:gd name="connsiteX0" fmla="*/ 0 w 8418286"/>
                <a:gd name="connsiteY0" fmla="*/ 217714 h 1074057"/>
                <a:gd name="connsiteX1" fmla="*/ 2278743 w 8418286"/>
                <a:gd name="connsiteY1" fmla="*/ 203200 h 1074057"/>
                <a:gd name="connsiteX2" fmla="*/ 2380343 w 8418286"/>
                <a:gd name="connsiteY2" fmla="*/ 275771 h 1074057"/>
                <a:gd name="connsiteX3" fmla="*/ 2815771 w 8418286"/>
                <a:gd name="connsiteY3" fmla="*/ 304800 h 1074057"/>
                <a:gd name="connsiteX4" fmla="*/ 4339771 w 8418286"/>
                <a:gd name="connsiteY4" fmla="*/ 899885 h 1074057"/>
                <a:gd name="connsiteX5" fmla="*/ 4528457 w 8418286"/>
                <a:gd name="connsiteY5" fmla="*/ 899885 h 1074057"/>
                <a:gd name="connsiteX6" fmla="*/ 5646057 w 8418286"/>
                <a:gd name="connsiteY6" fmla="*/ 885371 h 1074057"/>
                <a:gd name="connsiteX7" fmla="*/ 7678057 w 8418286"/>
                <a:gd name="connsiteY7" fmla="*/ 261257 h 1074057"/>
                <a:gd name="connsiteX8" fmla="*/ 7779657 w 8418286"/>
                <a:gd name="connsiteY8" fmla="*/ 174171 h 1074057"/>
                <a:gd name="connsiteX9" fmla="*/ 7779657 w 8418286"/>
                <a:gd name="connsiteY9" fmla="*/ 0 h 1074057"/>
                <a:gd name="connsiteX10" fmla="*/ 8418286 w 8418286"/>
                <a:gd name="connsiteY10" fmla="*/ 43542 h 1074057"/>
                <a:gd name="connsiteX11" fmla="*/ 8418286 w 8418286"/>
                <a:gd name="connsiteY11" fmla="*/ 508000 h 1074057"/>
                <a:gd name="connsiteX12" fmla="*/ 7692571 w 8418286"/>
                <a:gd name="connsiteY12" fmla="*/ 478971 h 1074057"/>
                <a:gd name="connsiteX13" fmla="*/ 6908800 w 8418286"/>
                <a:gd name="connsiteY13" fmla="*/ 653142 h 1074057"/>
                <a:gd name="connsiteX14" fmla="*/ 5689600 w 8418286"/>
                <a:gd name="connsiteY14" fmla="*/ 1074057 h 1074057"/>
                <a:gd name="connsiteX15" fmla="*/ 4426857 w 8418286"/>
                <a:gd name="connsiteY15" fmla="*/ 1074057 h 1074057"/>
                <a:gd name="connsiteX16" fmla="*/ 4252686 w 8418286"/>
                <a:gd name="connsiteY16" fmla="*/ 1030514 h 1074057"/>
                <a:gd name="connsiteX17" fmla="*/ 2757714 w 8418286"/>
                <a:gd name="connsiteY17" fmla="*/ 449942 h 1074057"/>
                <a:gd name="connsiteX18" fmla="*/ 29029 w 8418286"/>
                <a:gd name="connsiteY18" fmla="*/ 508000 h 1074057"/>
                <a:gd name="connsiteX19" fmla="*/ 29029 w 8418286"/>
                <a:gd name="connsiteY19" fmla="*/ 261257 h 1074057"/>
                <a:gd name="connsiteX20" fmla="*/ 29029 w 8418286"/>
                <a:gd name="connsiteY20" fmla="*/ 261257 h 1074057"/>
                <a:gd name="connsiteX0" fmla="*/ 0 w 8418286"/>
                <a:gd name="connsiteY0" fmla="*/ 217714 h 1074057"/>
                <a:gd name="connsiteX1" fmla="*/ 2278743 w 8418286"/>
                <a:gd name="connsiteY1" fmla="*/ 203200 h 1074057"/>
                <a:gd name="connsiteX2" fmla="*/ 2380343 w 8418286"/>
                <a:gd name="connsiteY2" fmla="*/ 275771 h 1074057"/>
                <a:gd name="connsiteX3" fmla="*/ 2815771 w 8418286"/>
                <a:gd name="connsiteY3" fmla="*/ 304800 h 1074057"/>
                <a:gd name="connsiteX4" fmla="*/ 4339771 w 8418286"/>
                <a:gd name="connsiteY4" fmla="*/ 899885 h 1074057"/>
                <a:gd name="connsiteX5" fmla="*/ 4528457 w 8418286"/>
                <a:gd name="connsiteY5" fmla="*/ 899885 h 1074057"/>
                <a:gd name="connsiteX6" fmla="*/ 5646057 w 8418286"/>
                <a:gd name="connsiteY6" fmla="*/ 885371 h 1074057"/>
                <a:gd name="connsiteX7" fmla="*/ 7678057 w 8418286"/>
                <a:gd name="connsiteY7" fmla="*/ 261257 h 1074057"/>
                <a:gd name="connsiteX8" fmla="*/ 7779657 w 8418286"/>
                <a:gd name="connsiteY8" fmla="*/ 174171 h 1074057"/>
                <a:gd name="connsiteX9" fmla="*/ 7779657 w 8418286"/>
                <a:gd name="connsiteY9" fmla="*/ 0 h 1074057"/>
                <a:gd name="connsiteX10" fmla="*/ 8418286 w 8418286"/>
                <a:gd name="connsiteY10" fmla="*/ 43542 h 1074057"/>
                <a:gd name="connsiteX11" fmla="*/ 8418286 w 8418286"/>
                <a:gd name="connsiteY11" fmla="*/ 508000 h 1074057"/>
                <a:gd name="connsiteX12" fmla="*/ 7692571 w 8418286"/>
                <a:gd name="connsiteY12" fmla="*/ 478971 h 1074057"/>
                <a:gd name="connsiteX13" fmla="*/ 6908800 w 8418286"/>
                <a:gd name="connsiteY13" fmla="*/ 653142 h 1074057"/>
                <a:gd name="connsiteX14" fmla="*/ 5689600 w 8418286"/>
                <a:gd name="connsiteY14" fmla="*/ 1074057 h 1074057"/>
                <a:gd name="connsiteX15" fmla="*/ 4426857 w 8418286"/>
                <a:gd name="connsiteY15" fmla="*/ 1074057 h 1074057"/>
                <a:gd name="connsiteX16" fmla="*/ 4252686 w 8418286"/>
                <a:gd name="connsiteY16" fmla="*/ 1030514 h 1074057"/>
                <a:gd name="connsiteX17" fmla="*/ 2757714 w 8418286"/>
                <a:gd name="connsiteY17" fmla="*/ 449942 h 1074057"/>
                <a:gd name="connsiteX18" fmla="*/ 29029 w 8418286"/>
                <a:gd name="connsiteY18" fmla="*/ 508000 h 1074057"/>
                <a:gd name="connsiteX19" fmla="*/ 29029 w 8418286"/>
                <a:gd name="connsiteY19" fmla="*/ 261257 h 1074057"/>
                <a:gd name="connsiteX20" fmla="*/ 29029 w 8418286"/>
                <a:gd name="connsiteY20" fmla="*/ 261257 h 1074057"/>
                <a:gd name="connsiteX0" fmla="*/ 0 w 8418286"/>
                <a:gd name="connsiteY0" fmla="*/ 217714 h 1074057"/>
                <a:gd name="connsiteX1" fmla="*/ 2278743 w 8418286"/>
                <a:gd name="connsiteY1" fmla="*/ 203200 h 1074057"/>
                <a:gd name="connsiteX2" fmla="*/ 2380343 w 8418286"/>
                <a:gd name="connsiteY2" fmla="*/ 275771 h 1074057"/>
                <a:gd name="connsiteX3" fmla="*/ 2815771 w 8418286"/>
                <a:gd name="connsiteY3" fmla="*/ 304800 h 1074057"/>
                <a:gd name="connsiteX4" fmla="*/ 4339771 w 8418286"/>
                <a:gd name="connsiteY4" fmla="*/ 899885 h 1074057"/>
                <a:gd name="connsiteX5" fmla="*/ 4528457 w 8418286"/>
                <a:gd name="connsiteY5" fmla="*/ 899885 h 1074057"/>
                <a:gd name="connsiteX6" fmla="*/ 5646057 w 8418286"/>
                <a:gd name="connsiteY6" fmla="*/ 885371 h 1074057"/>
                <a:gd name="connsiteX7" fmla="*/ 7678057 w 8418286"/>
                <a:gd name="connsiteY7" fmla="*/ 261257 h 1074057"/>
                <a:gd name="connsiteX8" fmla="*/ 7779657 w 8418286"/>
                <a:gd name="connsiteY8" fmla="*/ 174171 h 1074057"/>
                <a:gd name="connsiteX9" fmla="*/ 7779657 w 8418286"/>
                <a:gd name="connsiteY9" fmla="*/ 0 h 1074057"/>
                <a:gd name="connsiteX10" fmla="*/ 8418286 w 8418286"/>
                <a:gd name="connsiteY10" fmla="*/ 43542 h 1074057"/>
                <a:gd name="connsiteX11" fmla="*/ 8418286 w 8418286"/>
                <a:gd name="connsiteY11" fmla="*/ 508000 h 1074057"/>
                <a:gd name="connsiteX12" fmla="*/ 7692571 w 8418286"/>
                <a:gd name="connsiteY12" fmla="*/ 478971 h 1074057"/>
                <a:gd name="connsiteX13" fmla="*/ 6908800 w 8418286"/>
                <a:gd name="connsiteY13" fmla="*/ 653142 h 1074057"/>
                <a:gd name="connsiteX14" fmla="*/ 5689600 w 8418286"/>
                <a:gd name="connsiteY14" fmla="*/ 1074057 h 1074057"/>
                <a:gd name="connsiteX15" fmla="*/ 4426857 w 8418286"/>
                <a:gd name="connsiteY15" fmla="*/ 1074057 h 1074057"/>
                <a:gd name="connsiteX16" fmla="*/ 4252686 w 8418286"/>
                <a:gd name="connsiteY16" fmla="*/ 1030514 h 1074057"/>
                <a:gd name="connsiteX17" fmla="*/ 2757714 w 8418286"/>
                <a:gd name="connsiteY17" fmla="*/ 449942 h 1074057"/>
                <a:gd name="connsiteX18" fmla="*/ 2746571 w 8418286"/>
                <a:gd name="connsiteY18" fmla="*/ 457303 h 1074057"/>
                <a:gd name="connsiteX19" fmla="*/ 29029 w 8418286"/>
                <a:gd name="connsiteY19" fmla="*/ 508000 h 1074057"/>
                <a:gd name="connsiteX20" fmla="*/ 29029 w 8418286"/>
                <a:gd name="connsiteY20" fmla="*/ 261257 h 1074057"/>
                <a:gd name="connsiteX21" fmla="*/ 29029 w 8418286"/>
                <a:gd name="connsiteY21" fmla="*/ 261257 h 1074057"/>
                <a:gd name="connsiteX0" fmla="*/ 0 w 8418286"/>
                <a:gd name="connsiteY0" fmla="*/ 217714 h 1074057"/>
                <a:gd name="connsiteX1" fmla="*/ 2278743 w 8418286"/>
                <a:gd name="connsiteY1" fmla="*/ 203200 h 1074057"/>
                <a:gd name="connsiteX2" fmla="*/ 2380343 w 8418286"/>
                <a:gd name="connsiteY2" fmla="*/ 275771 h 1074057"/>
                <a:gd name="connsiteX3" fmla="*/ 2815771 w 8418286"/>
                <a:gd name="connsiteY3" fmla="*/ 304800 h 1074057"/>
                <a:gd name="connsiteX4" fmla="*/ 4339771 w 8418286"/>
                <a:gd name="connsiteY4" fmla="*/ 899885 h 1074057"/>
                <a:gd name="connsiteX5" fmla="*/ 4528457 w 8418286"/>
                <a:gd name="connsiteY5" fmla="*/ 899885 h 1074057"/>
                <a:gd name="connsiteX6" fmla="*/ 5646057 w 8418286"/>
                <a:gd name="connsiteY6" fmla="*/ 885371 h 1074057"/>
                <a:gd name="connsiteX7" fmla="*/ 7678057 w 8418286"/>
                <a:gd name="connsiteY7" fmla="*/ 261257 h 1074057"/>
                <a:gd name="connsiteX8" fmla="*/ 7779657 w 8418286"/>
                <a:gd name="connsiteY8" fmla="*/ 174171 h 1074057"/>
                <a:gd name="connsiteX9" fmla="*/ 7779657 w 8418286"/>
                <a:gd name="connsiteY9" fmla="*/ 0 h 1074057"/>
                <a:gd name="connsiteX10" fmla="*/ 8418286 w 8418286"/>
                <a:gd name="connsiteY10" fmla="*/ 43542 h 1074057"/>
                <a:gd name="connsiteX11" fmla="*/ 8418286 w 8418286"/>
                <a:gd name="connsiteY11" fmla="*/ 508000 h 1074057"/>
                <a:gd name="connsiteX12" fmla="*/ 7692571 w 8418286"/>
                <a:gd name="connsiteY12" fmla="*/ 478971 h 1074057"/>
                <a:gd name="connsiteX13" fmla="*/ 6908800 w 8418286"/>
                <a:gd name="connsiteY13" fmla="*/ 653142 h 1074057"/>
                <a:gd name="connsiteX14" fmla="*/ 5689600 w 8418286"/>
                <a:gd name="connsiteY14" fmla="*/ 1074057 h 1074057"/>
                <a:gd name="connsiteX15" fmla="*/ 4426857 w 8418286"/>
                <a:gd name="connsiteY15" fmla="*/ 1074057 h 1074057"/>
                <a:gd name="connsiteX16" fmla="*/ 4252686 w 8418286"/>
                <a:gd name="connsiteY16" fmla="*/ 1030514 h 1074057"/>
                <a:gd name="connsiteX17" fmla="*/ 2757714 w 8418286"/>
                <a:gd name="connsiteY17" fmla="*/ 449942 h 1074057"/>
                <a:gd name="connsiteX18" fmla="*/ 2746571 w 8418286"/>
                <a:gd name="connsiteY18" fmla="*/ 457303 h 1074057"/>
                <a:gd name="connsiteX19" fmla="*/ 29029 w 8418286"/>
                <a:gd name="connsiteY19" fmla="*/ 508000 h 1074057"/>
                <a:gd name="connsiteX20" fmla="*/ 29029 w 8418286"/>
                <a:gd name="connsiteY20" fmla="*/ 261257 h 1074057"/>
                <a:gd name="connsiteX21" fmla="*/ 29029 w 8418286"/>
                <a:gd name="connsiteY21" fmla="*/ 261257 h 1074057"/>
                <a:gd name="connsiteX0" fmla="*/ 0 w 8418286"/>
                <a:gd name="connsiteY0" fmla="*/ 217714 h 1074057"/>
                <a:gd name="connsiteX1" fmla="*/ 2278743 w 8418286"/>
                <a:gd name="connsiteY1" fmla="*/ 203200 h 1074057"/>
                <a:gd name="connsiteX2" fmla="*/ 2380343 w 8418286"/>
                <a:gd name="connsiteY2" fmla="*/ 275771 h 1074057"/>
                <a:gd name="connsiteX3" fmla="*/ 2815771 w 8418286"/>
                <a:gd name="connsiteY3" fmla="*/ 304800 h 1074057"/>
                <a:gd name="connsiteX4" fmla="*/ 4339771 w 8418286"/>
                <a:gd name="connsiteY4" fmla="*/ 899885 h 1074057"/>
                <a:gd name="connsiteX5" fmla="*/ 4528457 w 8418286"/>
                <a:gd name="connsiteY5" fmla="*/ 899885 h 1074057"/>
                <a:gd name="connsiteX6" fmla="*/ 5646057 w 8418286"/>
                <a:gd name="connsiteY6" fmla="*/ 885371 h 1074057"/>
                <a:gd name="connsiteX7" fmla="*/ 7678057 w 8418286"/>
                <a:gd name="connsiteY7" fmla="*/ 261257 h 1074057"/>
                <a:gd name="connsiteX8" fmla="*/ 7779657 w 8418286"/>
                <a:gd name="connsiteY8" fmla="*/ 174171 h 1074057"/>
                <a:gd name="connsiteX9" fmla="*/ 7779657 w 8418286"/>
                <a:gd name="connsiteY9" fmla="*/ 0 h 1074057"/>
                <a:gd name="connsiteX10" fmla="*/ 8418286 w 8418286"/>
                <a:gd name="connsiteY10" fmla="*/ 43542 h 1074057"/>
                <a:gd name="connsiteX11" fmla="*/ 8418286 w 8418286"/>
                <a:gd name="connsiteY11" fmla="*/ 508000 h 1074057"/>
                <a:gd name="connsiteX12" fmla="*/ 7692571 w 8418286"/>
                <a:gd name="connsiteY12" fmla="*/ 478971 h 1074057"/>
                <a:gd name="connsiteX13" fmla="*/ 6908800 w 8418286"/>
                <a:gd name="connsiteY13" fmla="*/ 653142 h 1074057"/>
                <a:gd name="connsiteX14" fmla="*/ 5689600 w 8418286"/>
                <a:gd name="connsiteY14" fmla="*/ 1074057 h 1074057"/>
                <a:gd name="connsiteX15" fmla="*/ 4426857 w 8418286"/>
                <a:gd name="connsiteY15" fmla="*/ 1074057 h 1074057"/>
                <a:gd name="connsiteX16" fmla="*/ 4252686 w 8418286"/>
                <a:gd name="connsiteY16" fmla="*/ 1030514 h 1074057"/>
                <a:gd name="connsiteX17" fmla="*/ 2757714 w 8418286"/>
                <a:gd name="connsiteY17" fmla="*/ 449942 h 1074057"/>
                <a:gd name="connsiteX18" fmla="*/ 2746571 w 8418286"/>
                <a:gd name="connsiteY18" fmla="*/ 457303 h 1074057"/>
                <a:gd name="connsiteX19" fmla="*/ 29029 w 8418286"/>
                <a:gd name="connsiteY19" fmla="*/ 508000 h 1074057"/>
                <a:gd name="connsiteX20" fmla="*/ 29029 w 8418286"/>
                <a:gd name="connsiteY20" fmla="*/ 261257 h 1074057"/>
                <a:gd name="connsiteX21" fmla="*/ 29029 w 8418286"/>
                <a:gd name="connsiteY21" fmla="*/ 261257 h 1074057"/>
                <a:gd name="connsiteX0" fmla="*/ 0 w 8418286"/>
                <a:gd name="connsiteY0" fmla="*/ 217714 h 1074057"/>
                <a:gd name="connsiteX1" fmla="*/ 2278743 w 8418286"/>
                <a:gd name="connsiteY1" fmla="*/ 203200 h 1074057"/>
                <a:gd name="connsiteX2" fmla="*/ 2380343 w 8418286"/>
                <a:gd name="connsiteY2" fmla="*/ 275771 h 1074057"/>
                <a:gd name="connsiteX3" fmla="*/ 2815771 w 8418286"/>
                <a:gd name="connsiteY3" fmla="*/ 304800 h 1074057"/>
                <a:gd name="connsiteX4" fmla="*/ 4339771 w 8418286"/>
                <a:gd name="connsiteY4" fmla="*/ 899885 h 1074057"/>
                <a:gd name="connsiteX5" fmla="*/ 4528457 w 8418286"/>
                <a:gd name="connsiteY5" fmla="*/ 899885 h 1074057"/>
                <a:gd name="connsiteX6" fmla="*/ 5646057 w 8418286"/>
                <a:gd name="connsiteY6" fmla="*/ 885371 h 1074057"/>
                <a:gd name="connsiteX7" fmla="*/ 7678057 w 8418286"/>
                <a:gd name="connsiteY7" fmla="*/ 261257 h 1074057"/>
                <a:gd name="connsiteX8" fmla="*/ 7779657 w 8418286"/>
                <a:gd name="connsiteY8" fmla="*/ 174171 h 1074057"/>
                <a:gd name="connsiteX9" fmla="*/ 7779657 w 8418286"/>
                <a:gd name="connsiteY9" fmla="*/ 0 h 1074057"/>
                <a:gd name="connsiteX10" fmla="*/ 8418286 w 8418286"/>
                <a:gd name="connsiteY10" fmla="*/ 43542 h 1074057"/>
                <a:gd name="connsiteX11" fmla="*/ 8418286 w 8418286"/>
                <a:gd name="connsiteY11" fmla="*/ 508000 h 1074057"/>
                <a:gd name="connsiteX12" fmla="*/ 7692571 w 8418286"/>
                <a:gd name="connsiteY12" fmla="*/ 478971 h 1074057"/>
                <a:gd name="connsiteX13" fmla="*/ 6908800 w 8418286"/>
                <a:gd name="connsiteY13" fmla="*/ 653142 h 1074057"/>
                <a:gd name="connsiteX14" fmla="*/ 5689600 w 8418286"/>
                <a:gd name="connsiteY14" fmla="*/ 1074057 h 1074057"/>
                <a:gd name="connsiteX15" fmla="*/ 4426857 w 8418286"/>
                <a:gd name="connsiteY15" fmla="*/ 1074057 h 1074057"/>
                <a:gd name="connsiteX16" fmla="*/ 4252686 w 8418286"/>
                <a:gd name="connsiteY16" fmla="*/ 1030514 h 1074057"/>
                <a:gd name="connsiteX17" fmla="*/ 2757714 w 8418286"/>
                <a:gd name="connsiteY17" fmla="*/ 449942 h 1074057"/>
                <a:gd name="connsiteX18" fmla="*/ 2746571 w 8418286"/>
                <a:gd name="connsiteY18" fmla="*/ 457303 h 1074057"/>
                <a:gd name="connsiteX19" fmla="*/ 2742250 w 8418286"/>
                <a:gd name="connsiteY19" fmla="*/ 453334 h 1074057"/>
                <a:gd name="connsiteX20" fmla="*/ 29029 w 8418286"/>
                <a:gd name="connsiteY20" fmla="*/ 508000 h 1074057"/>
                <a:gd name="connsiteX21" fmla="*/ 29029 w 8418286"/>
                <a:gd name="connsiteY21" fmla="*/ 261257 h 1074057"/>
                <a:gd name="connsiteX22" fmla="*/ 29029 w 8418286"/>
                <a:gd name="connsiteY22" fmla="*/ 261257 h 1074057"/>
                <a:gd name="connsiteX0" fmla="*/ 0 w 8418286"/>
                <a:gd name="connsiteY0" fmla="*/ 217714 h 1125512"/>
                <a:gd name="connsiteX1" fmla="*/ 2278743 w 8418286"/>
                <a:gd name="connsiteY1" fmla="*/ 203200 h 1125512"/>
                <a:gd name="connsiteX2" fmla="*/ 2380343 w 8418286"/>
                <a:gd name="connsiteY2" fmla="*/ 275771 h 1125512"/>
                <a:gd name="connsiteX3" fmla="*/ 2815771 w 8418286"/>
                <a:gd name="connsiteY3" fmla="*/ 304800 h 1125512"/>
                <a:gd name="connsiteX4" fmla="*/ 4339771 w 8418286"/>
                <a:gd name="connsiteY4" fmla="*/ 899885 h 1125512"/>
                <a:gd name="connsiteX5" fmla="*/ 4528457 w 8418286"/>
                <a:gd name="connsiteY5" fmla="*/ 899885 h 1125512"/>
                <a:gd name="connsiteX6" fmla="*/ 5646057 w 8418286"/>
                <a:gd name="connsiteY6" fmla="*/ 885371 h 1125512"/>
                <a:gd name="connsiteX7" fmla="*/ 7678057 w 8418286"/>
                <a:gd name="connsiteY7" fmla="*/ 261257 h 1125512"/>
                <a:gd name="connsiteX8" fmla="*/ 7779657 w 8418286"/>
                <a:gd name="connsiteY8" fmla="*/ 174171 h 1125512"/>
                <a:gd name="connsiteX9" fmla="*/ 7779657 w 8418286"/>
                <a:gd name="connsiteY9" fmla="*/ 0 h 1125512"/>
                <a:gd name="connsiteX10" fmla="*/ 8418286 w 8418286"/>
                <a:gd name="connsiteY10" fmla="*/ 43542 h 1125512"/>
                <a:gd name="connsiteX11" fmla="*/ 8418286 w 8418286"/>
                <a:gd name="connsiteY11" fmla="*/ 508000 h 1125512"/>
                <a:gd name="connsiteX12" fmla="*/ 7692571 w 8418286"/>
                <a:gd name="connsiteY12" fmla="*/ 478971 h 1125512"/>
                <a:gd name="connsiteX13" fmla="*/ 6908800 w 8418286"/>
                <a:gd name="connsiteY13" fmla="*/ 653142 h 1125512"/>
                <a:gd name="connsiteX14" fmla="*/ 5689600 w 8418286"/>
                <a:gd name="connsiteY14" fmla="*/ 1074057 h 1125512"/>
                <a:gd name="connsiteX15" fmla="*/ 4426857 w 8418286"/>
                <a:gd name="connsiteY15" fmla="*/ 1074057 h 1125512"/>
                <a:gd name="connsiteX16" fmla="*/ 4252686 w 8418286"/>
                <a:gd name="connsiteY16" fmla="*/ 1030514 h 1125512"/>
                <a:gd name="connsiteX17" fmla="*/ 4252007 w 8418286"/>
                <a:gd name="connsiteY17" fmla="*/ 1028750 h 1125512"/>
                <a:gd name="connsiteX18" fmla="*/ 2757714 w 8418286"/>
                <a:gd name="connsiteY18" fmla="*/ 449942 h 1125512"/>
                <a:gd name="connsiteX19" fmla="*/ 2746571 w 8418286"/>
                <a:gd name="connsiteY19" fmla="*/ 457303 h 1125512"/>
                <a:gd name="connsiteX20" fmla="*/ 2742250 w 8418286"/>
                <a:gd name="connsiteY20" fmla="*/ 453334 h 1125512"/>
                <a:gd name="connsiteX21" fmla="*/ 29029 w 8418286"/>
                <a:gd name="connsiteY21" fmla="*/ 508000 h 1125512"/>
                <a:gd name="connsiteX22" fmla="*/ 29029 w 8418286"/>
                <a:gd name="connsiteY22" fmla="*/ 261257 h 1125512"/>
                <a:gd name="connsiteX23" fmla="*/ 29029 w 8418286"/>
                <a:gd name="connsiteY23" fmla="*/ 261257 h 1125512"/>
                <a:gd name="connsiteX0" fmla="*/ 0 w 8418286"/>
                <a:gd name="connsiteY0" fmla="*/ 217714 h 1125512"/>
                <a:gd name="connsiteX1" fmla="*/ 2278743 w 8418286"/>
                <a:gd name="connsiteY1" fmla="*/ 203200 h 1125512"/>
                <a:gd name="connsiteX2" fmla="*/ 2380343 w 8418286"/>
                <a:gd name="connsiteY2" fmla="*/ 275771 h 1125512"/>
                <a:gd name="connsiteX3" fmla="*/ 2815771 w 8418286"/>
                <a:gd name="connsiteY3" fmla="*/ 304800 h 1125512"/>
                <a:gd name="connsiteX4" fmla="*/ 4339771 w 8418286"/>
                <a:gd name="connsiteY4" fmla="*/ 899885 h 1125512"/>
                <a:gd name="connsiteX5" fmla="*/ 4528457 w 8418286"/>
                <a:gd name="connsiteY5" fmla="*/ 899885 h 1125512"/>
                <a:gd name="connsiteX6" fmla="*/ 5646057 w 8418286"/>
                <a:gd name="connsiteY6" fmla="*/ 885371 h 1125512"/>
                <a:gd name="connsiteX7" fmla="*/ 7678057 w 8418286"/>
                <a:gd name="connsiteY7" fmla="*/ 261257 h 1125512"/>
                <a:gd name="connsiteX8" fmla="*/ 7779657 w 8418286"/>
                <a:gd name="connsiteY8" fmla="*/ 174171 h 1125512"/>
                <a:gd name="connsiteX9" fmla="*/ 7779657 w 8418286"/>
                <a:gd name="connsiteY9" fmla="*/ 0 h 1125512"/>
                <a:gd name="connsiteX10" fmla="*/ 8418286 w 8418286"/>
                <a:gd name="connsiteY10" fmla="*/ 43542 h 1125512"/>
                <a:gd name="connsiteX11" fmla="*/ 8418286 w 8418286"/>
                <a:gd name="connsiteY11" fmla="*/ 508000 h 1125512"/>
                <a:gd name="connsiteX12" fmla="*/ 7692571 w 8418286"/>
                <a:gd name="connsiteY12" fmla="*/ 478971 h 1125512"/>
                <a:gd name="connsiteX13" fmla="*/ 6908800 w 8418286"/>
                <a:gd name="connsiteY13" fmla="*/ 653142 h 1125512"/>
                <a:gd name="connsiteX14" fmla="*/ 5689600 w 8418286"/>
                <a:gd name="connsiteY14" fmla="*/ 1074057 h 1125512"/>
                <a:gd name="connsiteX15" fmla="*/ 4426857 w 8418286"/>
                <a:gd name="connsiteY15" fmla="*/ 1074057 h 1125512"/>
                <a:gd name="connsiteX16" fmla="*/ 4252686 w 8418286"/>
                <a:gd name="connsiteY16" fmla="*/ 1030514 h 1125512"/>
                <a:gd name="connsiteX17" fmla="*/ 4175807 w 8418286"/>
                <a:gd name="connsiteY17" fmla="*/ 1028750 h 1125512"/>
                <a:gd name="connsiteX18" fmla="*/ 2757714 w 8418286"/>
                <a:gd name="connsiteY18" fmla="*/ 449942 h 1125512"/>
                <a:gd name="connsiteX19" fmla="*/ 2746571 w 8418286"/>
                <a:gd name="connsiteY19" fmla="*/ 457303 h 1125512"/>
                <a:gd name="connsiteX20" fmla="*/ 2742250 w 8418286"/>
                <a:gd name="connsiteY20" fmla="*/ 453334 h 1125512"/>
                <a:gd name="connsiteX21" fmla="*/ 29029 w 8418286"/>
                <a:gd name="connsiteY21" fmla="*/ 508000 h 1125512"/>
                <a:gd name="connsiteX22" fmla="*/ 29029 w 8418286"/>
                <a:gd name="connsiteY22" fmla="*/ 261257 h 1125512"/>
                <a:gd name="connsiteX23" fmla="*/ 29029 w 8418286"/>
                <a:gd name="connsiteY23" fmla="*/ 261257 h 1125512"/>
                <a:gd name="connsiteX0" fmla="*/ 0 w 8418286"/>
                <a:gd name="connsiteY0" fmla="*/ 217714 h 1125512"/>
                <a:gd name="connsiteX1" fmla="*/ 2278743 w 8418286"/>
                <a:gd name="connsiteY1" fmla="*/ 203200 h 1125512"/>
                <a:gd name="connsiteX2" fmla="*/ 2380343 w 8418286"/>
                <a:gd name="connsiteY2" fmla="*/ 275771 h 1125512"/>
                <a:gd name="connsiteX3" fmla="*/ 2815771 w 8418286"/>
                <a:gd name="connsiteY3" fmla="*/ 304800 h 1125512"/>
                <a:gd name="connsiteX4" fmla="*/ 4339771 w 8418286"/>
                <a:gd name="connsiteY4" fmla="*/ 899885 h 1125512"/>
                <a:gd name="connsiteX5" fmla="*/ 4528457 w 8418286"/>
                <a:gd name="connsiteY5" fmla="*/ 899885 h 1125512"/>
                <a:gd name="connsiteX6" fmla="*/ 5646057 w 8418286"/>
                <a:gd name="connsiteY6" fmla="*/ 885371 h 1125512"/>
                <a:gd name="connsiteX7" fmla="*/ 7678057 w 8418286"/>
                <a:gd name="connsiteY7" fmla="*/ 261257 h 1125512"/>
                <a:gd name="connsiteX8" fmla="*/ 7779657 w 8418286"/>
                <a:gd name="connsiteY8" fmla="*/ 174171 h 1125512"/>
                <a:gd name="connsiteX9" fmla="*/ 7779657 w 8418286"/>
                <a:gd name="connsiteY9" fmla="*/ 0 h 1125512"/>
                <a:gd name="connsiteX10" fmla="*/ 8418286 w 8418286"/>
                <a:gd name="connsiteY10" fmla="*/ 43542 h 1125512"/>
                <a:gd name="connsiteX11" fmla="*/ 8418286 w 8418286"/>
                <a:gd name="connsiteY11" fmla="*/ 508000 h 1125512"/>
                <a:gd name="connsiteX12" fmla="*/ 7692571 w 8418286"/>
                <a:gd name="connsiteY12" fmla="*/ 478971 h 1125512"/>
                <a:gd name="connsiteX13" fmla="*/ 6908800 w 8418286"/>
                <a:gd name="connsiteY13" fmla="*/ 653142 h 1125512"/>
                <a:gd name="connsiteX14" fmla="*/ 5689600 w 8418286"/>
                <a:gd name="connsiteY14" fmla="*/ 1074057 h 1125512"/>
                <a:gd name="connsiteX15" fmla="*/ 4426857 w 8418286"/>
                <a:gd name="connsiteY15" fmla="*/ 1074057 h 1125512"/>
                <a:gd name="connsiteX16" fmla="*/ 4252686 w 8418286"/>
                <a:gd name="connsiteY16" fmla="*/ 1030514 h 1125512"/>
                <a:gd name="connsiteX17" fmla="*/ 4175807 w 8418286"/>
                <a:gd name="connsiteY17" fmla="*/ 1028750 h 1125512"/>
                <a:gd name="connsiteX18" fmla="*/ 2757714 w 8418286"/>
                <a:gd name="connsiteY18" fmla="*/ 449942 h 1125512"/>
                <a:gd name="connsiteX19" fmla="*/ 2746571 w 8418286"/>
                <a:gd name="connsiteY19" fmla="*/ 457303 h 1125512"/>
                <a:gd name="connsiteX20" fmla="*/ 2742250 w 8418286"/>
                <a:gd name="connsiteY20" fmla="*/ 453334 h 1125512"/>
                <a:gd name="connsiteX21" fmla="*/ 29029 w 8418286"/>
                <a:gd name="connsiteY21" fmla="*/ 508000 h 1125512"/>
                <a:gd name="connsiteX22" fmla="*/ 29029 w 8418286"/>
                <a:gd name="connsiteY22" fmla="*/ 261257 h 1125512"/>
                <a:gd name="connsiteX23" fmla="*/ 29029 w 8418286"/>
                <a:gd name="connsiteY23" fmla="*/ 261257 h 1125512"/>
                <a:gd name="connsiteX24" fmla="*/ 0 w 8418286"/>
                <a:gd name="connsiteY24" fmla="*/ 217714 h 1125512"/>
                <a:gd name="connsiteX0" fmla="*/ 0 w 8418286"/>
                <a:gd name="connsiteY0" fmla="*/ 217714 h 1074057"/>
                <a:gd name="connsiteX1" fmla="*/ 2278743 w 8418286"/>
                <a:gd name="connsiteY1" fmla="*/ 203200 h 1074057"/>
                <a:gd name="connsiteX2" fmla="*/ 2380343 w 8418286"/>
                <a:gd name="connsiteY2" fmla="*/ 275771 h 1074057"/>
                <a:gd name="connsiteX3" fmla="*/ 2815771 w 8418286"/>
                <a:gd name="connsiteY3" fmla="*/ 304800 h 1074057"/>
                <a:gd name="connsiteX4" fmla="*/ 4339771 w 8418286"/>
                <a:gd name="connsiteY4" fmla="*/ 899885 h 1074057"/>
                <a:gd name="connsiteX5" fmla="*/ 4528457 w 8418286"/>
                <a:gd name="connsiteY5" fmla="*/ 899885 h 1074057"/>
                <a:gd name="connsiteX6" fmla="*/ 5646057 w 8418286"/>
                <a:gd name="connsiteY6" fmla="*/ 885371 h 1074057"/>
                <a:gd name="connsiteX7" fmla="*/ 7678057 w 8418286"/>
                <a:gd name="connsiteY7" fmla="*/ 261257 h 1074057"/>
                <a:gd name="connsiteX8" fmla="*/ 7779657 w 8418286"/>
                <a:gd name="connsiteY8" fmla="*/ 174171 h 1074057"/>
                <a:gd name="connsiteX9" fmla="*/ 7779657 w 8418286"/>
                <a:gd name="connsiteY9" fmla="*/ 0 h 1074057"/>
                <a:gd name="connsiteX10" fmla="*/ 8418286 w 8418286"/>
                <a:gd name="connsiteY10" fmla="*/ 43542 h 1074057"/>
                <a:gd name="connsiteX11" fmla="*/ 8418286 w 8418286"/>
                <a:gd name="connsiteY11" fmla="*/ 508000 h 1074057"/>
                <a:gd name="connsiteX12" fmla="*/ 7692571 w 8418286"/>
                <a:gd name="connsiteY12" fmla="*/ 478971 h 1074057"/>
                <a:gd name="connsiteX13" fmla="*/ 6908800 w 8418286"/>
                <a:gd name="connsiteY13" fmla="*/ 653142 h 1074057"/>
                <a:gd name="connsiteX14" fmla="*/ 5689600 w 8418286"/>
                <a:gd name="connsiteY14" fmla="*/ 1074057 h 1074057"/>
                <a:gd name="connsiteX15" fmla="*/ 4426857 w 8418286"/>
                <a:gd name="connsiteY15" fmla="*/ 1074057 h 1074057"/>
                <a:gd name="connsiteX16" fmla="*/ 4252686 w 8418286"/>
                <a:gd name="connsiteY16" fmla="*/ 1030514 h 1074057"/>
                <a:gd name="connsiteX17" fmla="*/ 4175807 w 8418286"/>
                <a:gd name="connsiteY17" fmla="*/ 1028750 h 1074057"/>
                <a:gd name="connsiteX18" fmla="*/ 2757714 w 8418286"/>
                <a:gd name="connsiteY18" fmla="*/ 449942 h 1074057"/>
                <a:gd name="connsiteX19" fmla="*/ 2746571 w 8418286"/>
                <a:gd name="connsiteY19" fmla="*/ 457303 h 1074057"/>
                <a:gd name="connsiteX20" fmla="*/ 2742250 w 8418286"/>
                <a:gd name="connsiteY20" fmla="*/ 453334 h 1074057"/>
                <a:gd name="connsiteX21" fmla="*/ 29029 w 8418286"/>
                <a:gd name="connsiteY21" fmla="*/ 508000 h 1074057"/>
                <a:gd name="connsiteX22" fmla="*/ 29029 w 8418286"/>
                <a:gd name="connsiteY22" fmla="*/ 261257 h 1074057"/>
                <a:gd name="connsiteX23" fmla="*/ 29029 w 8418286"/>
                <a:gd name="connsiteY23" fmla="*/ 261257 h 1074057"/>
                <a:gd name="connsiteX24" fmla="*/ 0 w 8418286"/>
                <a:gd name="connsiteY24" fmla="*/ 217714 h 1074057"/>
                <a:gd name="connsiteX0" fmla="*/ 0 w 8418286"/>
                <a:gd name="connsiteY0" fmla="*/ 217714 h 1074057"/>
                <a:gd name="connsiteX1" fmla="*/ 2278743 w 8418286"/>
                <a:gd name="connsiteY1" fmla="*/ 203200 h 1074057"/>
                <a:gd name="connsiteX2" fmla="*/ 2380343 w 8418286"/>
                <a:gd name="connsiteY2" fmla="*/ 275771 h 1074057"/>
                <a:gd name="connsiteX3" fmla="*/ 2815771 w 8418286"/>
                <a:gd name="connsiteY3" fmla="*/ 304800 h 1074057"/>
                <a:gd name="connsiteX4" fmla="*/ 4339771 w 8418286"/>
                <a:gd name="connsiteY4" fmla="*/ 899885 h 1074057"/>
                <a:gd name="connsiteX5" fmla="*/ 4528457 w 8418286"/>
                <a:gd name="connsiteY5" fmla="*/ 899885 h 1074057"/>
                <a:gd name="connsiteX6" fmla="*/ 5646057 w 8418286"/>
                <a:gd name="connsiteY6" fmla="*/ 885371 h 1074057"/>
                <a:gd name="connsiteX7" fmla="*/ 7678057 w 8418286"/>
                <a:gd name="connsiteY7" fmla="*/ 261257 h 1074057"/>
                <a:gd name="connsiteX8" fmla="*/ 7779657 w 8418286"/>
                <a:gd name="connsiteY8" fmla="*/ 174171 h 1074057"/>
                <a:gd name="connsiteX9" fmla="*/ 7779657 w 8418286"/>
                <a:gd name="connsiteY9" fmla="*/ 0 h 1074057"/>
                <a:gd name="connsiteX10" fmla="*/ 8418286 w 8418286"/>
                <a:gd name="connsiteY10" fmla="*/ 43542 h 1074057"/>
                <a:gd name="connsiteX11" fmla="*/ 8418286 w 8418286"/>
                <a:gd name="connsiteY11" fmla="*/ 508000 h 1074057"/>
                <a:gd name="connsiteX12" fmla="*/ 7692571 w 8418286"/>
                <a:gd name="connsiteY12" fmla="*/ 478971 h 1074057"/>
                <a:gd name="connsiteX13" fmla="*/ 6908800 w 8418286"/>
                <a:gd name="connsiteY13" fmla="*/ 653142 h 1074057"/>
                <a:gd name="connsiteX14" fmla="*/ 5689600 w 8418286"/>
                <a:gd name="connsiteY14" fmla="*/ 1074057 h 1074057"/>
                <a:gd name="connsiteX15" fmla="*/ 4426857 w 8418286"/>
                <a:gd name="connsiteY15" fmla="*/ 1074057 h 1074057"/>
                <a:gd name="connsiteX16" fmla="*/ 4252686 w 8418286"/>
                <a:gd name="connsiteY16" fmla="*/ 1030514 h 1074057"/>
                <a:gd name="connsiteX17" fmla="*/ 4175807 w 8418286"/>
                <a:gd name="connsiteY17" fmla="*/ 1028750 h 1074057"/>
                <a:gd name="connsiteX18" fmla="*/ 2757714 w 8418286"/>
                <a:gd name="connsiteY18" fmla="*/ 449942 h 1074057"/>
                <a:gd name="connsiteX19" fmla="*/ 2746571 w 8418286"/>
                <a:gd name="connsiteY19" fmla="*/ 457303 h 1074057"/>
                <a:gd name="connsiteX20" fmla="*/ 2742250 w 8418286"/>
                <a:gd name="connsiteY20" fmla="*/ 453334 h 1074057"/>
                <a:gd name="connsiteX21" fmla="*/ 29029 w 8418286"/>
                <a:gd name="connsiteY21" fmla="*/ 508000 h 1074057"/>
                <a:gd name="connsiteX22" fmla="*/ 29029 w 8418286"/>
                <a:gd name="connsiteY22" fmla="*/ 261257 h 1074057"/>
                <a:gd name="connsiteX23" fmla="*/ 29029 w 8418286"/>
                <a:gd name="connsiteY23" fmla="*/ 261257 h 1074057"/>
                <a:gd name="connsiteX24" fmla="*/ 0 w 8418286"/>
                <a:gd name="connsiteY24" fmla="*/ 217714 h 1074057"/>
                <a:gd name="connsiteX0" fmla="*/ 0 w 8418286"/>
                <a:gd name="connsiteY0" fmla="*/ 217714 h 1074057"/>
                <a:gd name="connsiteX1" fmla="*/ 2278743 w 8418286"/>
                <a:gd name="connsiteY1" fmla="*/ 203200 h 1074057"/>
                <a:gd name="connsiteX2" fmla="*/ 2380343 w 8418286"/>
                <a:gd name="connsiteY2" fmla="*/ 275771 h 1074057"/>
                <a:gd name="connsiteX3" fmla="*/ 2815771 w 8418286"/>
                <a:gd name="connsiteY3" fmla="*/ 304800 h 1074057"/>
                <a:gd name="connsiteX4" fmla="*/ 4339771 w 8418286"/>
                <a:gd name="connsiteY4" fmla="*/ 899885 h 1074057"/>
                <a:gd name="connsiteX5" fmla="*/ 4528457 w 8418286"/>
                <a:gd name="connsiteY5" fmla="*/ 899885 h 1074057"/>
                <a:gd name="connsiteX6" fmla="*/ 5646057 w 8418286"/>
                <a:gd name="connsiteY6" fmla="*/ 885371 h 1074057"/>
                <a:gd name="connsiteX7" fmla="*/ 7678057 w 8418286"/>
                <a:gd name="connsiteY7" fmla="*/ 261257 h 1074057"/>
                <a:gd name="connsiteX8" fmla="*/ 7779657 w 8418286"/>
                <a:gd name="connsiteY8" fmla="*/ 174171 h 1074057"/>
                <a:gd name="connsiteX9" fmla="*/ 7779657 w 8418286"/>
                <a:gd name="connsiteY9" fmla="*/ 0 h 1074057"/>
                <a:gd name="connsiteX10" fmla="*/ 8418286 w 8418286"/>
                <a:gd name="connsiteY10" fmla="*/ 43542 h 1074057"/>
                <a:gd name="connsiteX11" fmla="*/ 8418286 w 8418286"/>
                <a:gd name="connsiteY11" fmla="*/ 508000 h 1074057"/>
                <a:gd name="connsiteX12" fmla="*/ 7692571 w 8418286"/>
                <a:gd name="connsiteY12" fmla="*/ 478971 h 1074057"/>
                <a:gd name="connsiteX13" fmla="*/ 6908800 w 8418286"/>
                <a:gd name="connsiteY13" fmla="*/ 653142 h 1074057"/>
                <a:gd name="connsiteX14" fmla="*/ 5689600 w 8418286"/>
                <a:gd name="connsiteY14" fmla="*/ 1074057 h 1074057"/>
                <a:gd name="connsiteX15" fmla="*/ 4426857 w 8418286"/>
                <a:gd name="connsiteY15" fmla="*/ 1074057 h 1074057"/>
                <a:gd name="connsiteX16" fmla="*/ 4252686 w 8418286"/>
                <a:gd name="connsiteY16" fmla="*/ 1030514 h 1074057"/>
                <a:gd name="connsiteX17" fmla="*/ 2757714 w 8418286"/>
                <a:gd name="connsiteY17" fmla="*/ 449942 h 1074057"/>
                <a:gd name="connsiteX18" fmla="*/ 2746571 w 8418286"/>
                <a:gd name="connsiteY18" fmla="*/ 457303 h 1074057"/>
                <a:gd name="connsiteX19" fmla="*/ 2742250 w 8418286"/>
                <a:gd name="connsiteY19" fmla="*/ 453334 h 1074057"/>
                <a:gd name="connsiteX20" fmla="*/ 29029 w 8418286"/>
                <a:gd name="connsiteY20" fmla="*/ 508000 h 1074057"/>
                <a:gd name="connsiteX21" fmla="*/ 29029 w 8418286"/>
                <a:gd name="connsiteY21" fmla="*/ 261257 h 1074057"/>
                <a:gd name="connsiteX22" fmla="*/ 29029 w 8418286"/>
                <a:gd name="connsiteY22" fmla="*/ 261257 h 1074057"/>
                <a:gd name="connsiteX23" fmla="*/ 0 w 8418286"/>
                <a:gd name="connsiteY23" fmla="*/ 217714 h 1074057"/>
                <a:gd name="connsiteX0" fmla="*/ 0 w 8418286"/>
                <a:gd name="connsiteY0" fmla="*/ 217714 h 1134533"/>
                <a:gd name="connsiteX1" fmla="*/ 2278743 w 8418286"/>
                <a:gd name="connsiteY1" fmla="*/ 203200 h 1134533"/>
                <a:gd name="connsiteX2" fmla="*/ 2380343 w 8418286"/>
                <a:gd name="connsiteY2" fmla="*/ 275771 h 1134533"/>
                <a:gd name="connsiteX3" fmla="*/ 2815771 w 8418286"/>
                <a:gd name="connsiteY3" fmla="*/ 304800 h 1134533"/>
                <a:gd name="connsiteX4" fmla="*/ 4339771 w 8418286"/>
                <a:gd name="connsiteY4" fmla="*/ 899885 h 1134533"/>
                <a:gd name="connsiteX5" fmla="*/ 4528457 w 8418286"/>
                <a:gd name="connsiteY5" fmla="*/ 899885 h 1134533"/>
                <a:gd name="connsiteX6" fmla="*/ 5646057 w 8418286"/>
                <a:gd name="connsiteY6" fmla="*/ 885371 h 1134533"/>
                <a:gd name="connsiteX7" fmla="*/ 7678057 w 8418286"/>
                <a:gd name="connsiteY7" fmla="*/ 261257 h 1134533"/>
                <a:gd name="connsiteX8" fmla="*/ 7779657 w 8418286"/>
                <a:gd name="connsiteY8" fmla="*/ 174171 h 1134533"/>
                <a:gd name="connsiteX9" fmla="*/ 7779657 w 8418286"/>
                <a:gd name="connsiteY9" fmla="*/ 0 h 1134533"/>
                <a:gd name="connsiteX10" fmla="*/ 8418286 w 8418286"/>
                <a:gd name="connsiteY10" fmla="*/ 43542 h 1134533"/>
                <a:gd name="connsiteX11" fmla="*/ 8418286 w 8418286"/>
                <a:gd name="connsiteY11" fmla="*/ 508000 h 1134533"/>
                <a:gd name="connsiteX12" fmla="*/ 7692571 w 8418286"/>
                <a:gd name="connsiteY12" fmla="*/ 478971 h 1134533"/>
                <a:gd name="connsiteX13" fmla="*/ 6908800 w 8418286"/>
                <a:gd name="connsiteY13" fmla="*/ 653142 h 1134533"/>
                <a:gd name="connsiteX14" fmla="*/ 5689600 w 8418286"/>
                <a:gd name="connsiteY14" fmla="*/ 1074057 h 1134533"/>
                <a:gd name="connsiteX15" fmla="*/ 4426857 w 8418286"/>
                <a:gd name="connsiteY15" fmla="*/ 1074057 h 1134533"/>
                <a:gd name="connsiteX16" fmla="*/ 4252686 w 8418286"/>
                <a:gd name="connsiteY16" fmla="*/ 1030514 h 1134533"/>
                <a:gd name="connsiteX17" fmla="*/ 2757714 w 8418286"/>
                <a:gd name="connsiteY17" fmla="*/ 449942 h 1134533"/>
                <a:gd name="connsiteX18" fmla="*/ 2746571 w 8418286"/>
                <a:gd name="connsiteY18" fmla="*/ 457303 h 1134533"/>
                <a:gd name="connsiteX19" fmla="*/ 2742250 w 8418286"/>
                <a:gd name="connsiteY19" fmla="*/ 453334 h 1134533"/>
                <a:gd name="connsiteX20" fmla="*/ 29029 w 8418286"/>
                <a:gd name="connsiteY20" fmla="*/ 508000 h 1134533"/>
                <a:gd name="connsiteX21" fmla="*/ 29029 w 8418286"/>
                <a:gd name="connsiteY21" fmla="*/ 261257 h 1134533"/>
                <a:gd name="connsiteX22" fmla="*/ 29029 w 8418286"/>
                <a:gd name="connsiteY22" fmla="*/ 261257 h 1134533"/>
                <a:gd name="connsiteX23" fmla="*/ 0 w 8418286"/>
                <a:gd name="connsiteY23" fmla="*/ 217714 h 1134533"/>
                <a:gd name="connsiteX0" fmla="*/ 0 w 8418286"/>
                <a:gd name="connsiteY0" fmla="*/ 217714 h 1074057"/>
                <a:gd name="connsiteX1" fmla="*/ 2278743 w 8418286"/>
                <a:gd name="connsiteY1" fmla="*/ 203200 h 1074057"/>
                <a:gd name="connsiteX2" fmla="*/ 2380343 w 8418286"/>
                <a:gd name="connsiteY2" fmla="*/ 275771 h 1074057"/>
                <a:gd name="connsiteX3" fmla="*/ 2815771 w 8418286"/>
                <a:gd name="connsiteY3" fmla="*/ 304800 h 1074057"/>
                <a:gd name="connsiteX4" fmla="*/ 4339771 w 8418286"/>
                <a:gd name="connsiteY4" fmla="*/ 899885 h 1074057"/>
                <a:gd name="connsiteX5" fmla="*/ 4528457 w 8418286"/>
                <a:gd name="connsiteY5" fmla="*/ 899885 h 1074057"/>
                <a:gd name="connsiteX6" fmla="*/ 5646057 w 8418286"/>
                <a:gd name="connsiteY6" fmla="*/ 885371 h 1074057"/>
                <a:gd name="connsiteX7" fmla="*/ 7678057 w 8418286"/>
                <a:gd name="connsiteY7" fmla="*/ 261257 h 1074057"/>
                <a:gd name="connsiteX8" fmla="*/ 7779657 w 8418286"/>
                <a:gd name="connsiteY8" fmla="*/ 174171 h 1074057"/>
                <a:gd name="connsiteX9" fmla="*/ 7779657 w 8418286"/>
                <a:gd name="connsiteY9" fmla="*/ 0 h 1074057"/>
                <a:gd name="connsiteX10" fmla="*/ 8418286 w 8418286"/>
                <a:gd name="connsiteY10" fmla="*/ 43542 h 1074057"/>
                <a:gd name="connsiteX11" fmla="*/ 8418286 w 8418286"/>
                <a:gd name="connsiteY11" fmla="*/ 508000 h 1074057"/>
                <a:gd name="connsiteX12" fmla="*/ 7692571 w 8418286"/>
                <a:gd name="connsiteY12" fmla="*/ 478971 h 1074057"/>
                <a:gd name="connsiteX13" fmla="*/ 6908800 w 8418286"/>
                <a:gd name="connsiteY13" fmla="*/ 653142 h 1074057"/>
                <a:gd name="connsiteX14" fmla="*/ 5689600 w 8418286"/>
                <a:gd name="connsiteY14" fmla="*/ 1074057 h 1074057"/>
                <a:gd name="connsiteX15" fmla="*/ 4426857 w 8418286"/>
                <a:gd name="connsiteY15" fmla="*/ 1074057 h 1074057"/>
                <a:gd name="connsiteX16" fmla="*/ 4252686 w 8418286"/>
                <a:gd name="connsiteY16" fmla="*/ 1030514 h 1074057"/>
                <a:gd name="connsiteX17" fmla="*/ 2757714 w 8418286"/>
                <a:gd name="connsiteY17" fmla="*/ 449942 h 1074057"/>
                <a:gd name="connsiteX18" fmla="*/ 2746571 w 8418286"/>
                <a:gd name="connsiteY18" fmla="*/ 457303 h 1074057"/>
                <a:gd name="connsiteX19" fmla="*/ 2742250 w 8418286"/>
                <a:gd name="connsiteY19" fmla="*/ 453334 h 1074057"/>
                <a:gd name="connsiteX20" fmla="*/ 29029 w 8418286"/>
                <a:gd name="connsiteY20" fmla="*/ 508000 h 1074057"/>
                <a:gd name="connsiteX21" fmla="*/ 29029 w 8418286"/>
                <a:gd name="connsiteY21" fmla="*/ 261257 h 1074057"/>
                <a:gd name="connsiteX22" fmla="*/ 29029 w 8418286"/>
                <a:gd name="connsiteY22" fmla="*/ 261257 h 1074057"/>
                <a:gd name="connsiteX23" fmla="*/ 0 w 8418286"/>
                <a:gd name="connsiteY23" fmla="*/ 217714 h 1074057"/>
                <a:gd name="connsiteX0" fmla="*/ 0 w 8418286"/>
                <a:gd name="connsiteY0" fmla="*/ 217714 h 1091804"/>
                <a:gd name="connsiteX1" fmla="*/ 2278743 w 8418286"/>
                <a:gd name="connsiteY1" fmla="*/ 203200 h 1091804"/>
                <a:gd name="connsiteX2" fmla="*/ 2380343 w 8418286"/>
                <a:gd name="connsiteY2" fmla="*/ 275771 h 1091804"/>
                <a:gd name="connsiteX3" fmla="*/ 2815771 w 8418286"/>
                <a:gd name="connsiteY3" fmla="*/ 304800 h 1091804"/>
                <a:gd name="connsiteX4" fmla="*/ 4339771 w 8418286"/>
                <a:gd name="connsiteY4" fmla="*/ 899885 h 1091804"/>
                <a:gd name="connsiteX5" fmla="*/ 4528457 w 8418286"/>
                <a:gd name="connsiteY5" fmla="*/ 899885 h 1091804"/>
                <a:gd name="connsiteX6" fmla="*/ 5646057 w 8418286"/>
                <a:gd name="connsiteY6" fmla="*/ 885371 h 1091804"/>
                <a:gd name="connsiteX7" fmla="*/ 7678057 w 8418286"/>
                <a:gd name="connsiteY7" fmla="*/ 261257 h 1091804"/>
                <a:gd name="connsiteX8" fmla="*/ 7779657 w 8418286"/>
                <a:gd name="connsiteY8" fmla="*/ 174171 h 1091804"/>
                <a:gd name="connsiteX9" fmla="*/ 7779657 w 8418286"/>
                <a:gd name="connsiteY9" fmla="*/ 0 h 1091804"/>
                <a:gd name="connsiteX10" fmla="*/ 8418286 w 8418286"/>
                <a:gd name="connsiteY10" fmla="*/ 43542 h 1091804"/>
                <a:gd name="connsiteX11" fmla="*/ 8418286 w 8418286"/>
                <a:gd name="connsiteY11" fmla="*/ 508000 h 1091804"/>
                <a:gd name="connsiteX12" fmla="*/ 7692571 w 8418286"/>
                <a:gd name="connsiteY12" fmla="*/ 478971 h 1091804"/>
                <a:gd name="connsiteX13" fmla="*/ 6908800 w 8418286"/>
                <a:gd name="connsiteY13" fmla="*/ 653142 h 1091804"/>
                <a:gd name="connsiteX14" fmla="*/ 5689600 w 8418286"/>
                <a:gd name="connsiteY14" fmla="*/ 1074057 h 1091804"/>
                <a:gd name="connsiteX15" fmla="*/ 4426857 w 8418286"/>
                <a:gd name="connsiteY15" fmla="*/ 1074057 h 1091804"/>
                <a:gd name="connsiteX16" fmla="*/ 4252686 w 8418286"/>
                <a:gd name="connsiteY16" fmla="*/ 1030514 h 1091804"/>
                <a:gd name="connsiteX17" fmla="*/ 2757714 w 8418286"/>
                <a:gd name="connsiteY17" fmla="*/ 449942 h 1091804"/>
                <a:gd name="connsiteX18" fmla="*/ 2746571 w 8418286"/>
                <a:gd name="connsiteY18" fmla="*/ 457303 h 1091804"/>
                <a:gd name="connsiteX19" fmla="*/ 2742250 w 8418286"/>
                <a:gd name="connsiteY19" fmla="*/ 453334 h 1091804"/>
                <a:gd name="connsiteX20" fmla="*/ 29029 w 8418286"/>
                <a:gd name="connsiteY20" fmla="*/ 508000 h 1091804"/>
                <a:gd name="connsiteX21" fmla="*/ 29029 w 8418286"/>
                <a:gd name="connsiteY21" fmla="*/ 261257 h 1091804"/>
                <a:gd name="connsiteX22" fmla="*/ 29029 w 8418286"/>
                <a:gd name="connsiteY22" fmla="*/ 261257 h 1091804"/>
                <a:gd name="connsiteX23" fmla="*/ 0 w 8418286"/>
                <a:gd name="connsiteY23" fmla="*/ 217714 h 1091804"/>
                <a:gd name="connsiteX0" fmla="*/ 0 w 8418286"/>
                <a:gd name="connsiteY0" fmla="*/ 217714 h 1091804"/>
                <a:gd name="connsiteX1" fmla="*/ 2278743 w 8418286"/>
                <a:gd name="connsiteY1" fmla="*/ 203200 h 1091804"/>
                <a:gd name="connsiteX2" fmla="*/ 2380343 w 8418286"/>
                <a:gd name="connsiteY2" fmla="*/ 275771 h 1091804"/>
                <a:gd name="connsiteX3" fmla="*/ 2815771 w 8418286"/>
                <a:gd name="connsiteY3" fmla="*/ 304800 h 1091804"/>
                <a:gd name="connsiteX4" fmla="*/ 4339771 w 8418286"/>
                <a:gd name="connsiteY4" fmla="*/ 899885 h 1091804"/>
                <a:gd name="connsiteX5" fmla="*/ 4528457 w 8418286"/>
                <a:gd name="connsiteY5" fmla="*/ 899885 h 1091804"/>
                <a:gd name="connsiteX6" fmla="*/ 5646057 w 8418286"/>
                <a:gd name="connsiteY6" fmla="*/ 885371 h 1091804"/>
                <a:gd name="connsiteX7" fmla="*/ 7678057 w 8418286"/>
                <a:gd name="connsiteY7" fmla="*/ 261257 h 1091804"/>
                <a:gd name="connsiteX8" fmla="*/ 7779657 w 8418286"/>
                <a:gd name="connsiteY8" fmla="*/ 174171 h 1091804"/>
                <a:gd name="connsiteX9" fmla="*/ 7779657 w 8418286"/>
                <a:gd name="connsiteY9" fmla="*/ 0 h 1091804"/>
                <a:gd name="connsiteX10" fmla="*/ 8418286 w 8418286"/>
                <a:gd name="connsiteY10" fmla="*/ 43542 h 1091804"/>
                <a:gd name="connsiteX11" fmla="*/ 8418286 w 8418286"/>
                <a:gd name="connsiteY11" fmla="*/ 508000 h 1091804"/>
                <a:gd name="connsiteX12" fmla="*/ 7692571 w 8418286"/>
                <a:gd name="connsiteY12" fmla="*/ 478971 h 1091804"/>
                <a:gd name="connsiteX13" fmla="*/ 6908800 w 8418286"/>
                <a:gd name="connsiteY13" fmla="*/ 653142 h 1091804"/>
                <a:gd name="connsiteX14" fmla="*/ 5689600 w 8418286"/>
                <a:gd name="connsiteY14" fmla="*/ 1074057 h 1091804"/>
                <a:gd name="connsiteX15" fmla="*/ 4426857 w 8418286"/>
                <a:gd name="connsiteY15" fmla="*/ 1074057 h 1091804"/>
                <a:gd name="connsiteX16" fmla="*/ 4252686 w 8418286"/>
                <a:gd name="connsiteY16" fmla="*/ 1030514 h 1091804"/>
                <a:gd name="connsiteX17" fmla="*/ 2757714 w 8418286"/>
                <a:gd name="connsiteY17" fmla="*/ 449942 h 1091804"/>
                <a:gd name="connsiteX18" fmla="*/ 2746571 w 8418286"/>
                <a:gd name="connsiteY18" fmla="*/ 457303 h 1091804"/>
                <a:gd name="connsiteX19" fmla="*/ 2742250 w 8418286"/>
                <a:gd name="connsiteY19" fmla="*/ 453334 h 1091804"/>
                <a:gd name="connsiteX20" fmla="*/ 29029 w 8418286"/>
                <a:gd name="connsiteY20" fmla="*/ 508000 h 1091804"/>
                <a:gd name="connsiteX21" fmla="*/ 29029 w 8418286"/>
                <a:gd name="connsiteY21" fmla="*/ 261257 h 1091804"/>
                <a:gd name="connsiteX22" fmla="*/ 29029 w 8418286"/>
                <a:gd name="connsiteY22" fmla="*/ 261257 h 1091804"/>
                <a:gd name="connsiteX23" fmla="*/ 0 w 8418286"/>
                <a:gd name="connsiteY23" fmla="*/ 217714 h 1091804"/>
                <a:gd name="connsiteX0" fmla="*/ 0 w 8418286"/>
                <a:gd name="connsiteY0" fmla="*/ 217714 h 1091804"/>
                <a:gd name="connsiteX1" fmla="*/ 2278743 w 8418286"/>
                <a:gd name="connsiteY1" fmla="*/ 203200 h 1091804"/>
                <a:gd name="connsiteX2" fmla="*/ 2380343 w 8418286"/>
                <a:gd name="connsiteY2" fmla="*/ 275771 h 1091804"/>
                <a:gd name="connsiteX3" fmla="*/ 2815771 w 8418286"/>
                <a:gd name="connsiteY3" fmla="*/ 304800 h 1091804"/>
                <a:gd name="connsiteX4" fmla="*/ 4339771 w 8418286"/>
                <a:gd name="connsiteY4" fmla="*/ 899885 h 1091804"/>
                <a:gd name="connsiteX5" fmla="*/ 4528457 w 8418286"/>
                <a:gd name="connsiteY5" fmla="*/ 899885 h 1091804"/>
                <a:gd name="connsiteX6" fmla="*/ 5646057 w 8418286"/>
                <a:gd name="connsiteY6" fmla="*/ 885371 h 1091804"/>
                <a:gd name="connsiteX7" fmla="*/ 7678057 w 8418286"/>
                <a:gd name="connsiteY7" fmla="*/ 261257 h 1091804"/>
                <a:gd name="connsiteX8" fmla="*/ 7779657 w 8418286"/>
                <a:gd name="connsiteY8" fmla="*/ 174171 h 1091804"/>
                <a:gd name="connsiteX9" fmla="*/ 7779657 w 8418286"/>
                <a:gd name="connsiteY9" fmla="*/ 0 h 1091804"/>
                <a:gd name="connsiteX10" fmla="*/ 8418286 w 8418286"/>
                <a:gd name="connsiteY10" fmla="*/ 43542 h 1091804"/>
                <a:gd name="connsiteX11" fmla="*/ 8418286 w 8418286"/>
                <a:gd name="connsiteY11" fmla="*/ 508000 h 1091804"/>
                <a:gd name="connsiteX12" fmla="*/ 7692571 w 8418286"/>
                <a:gd name="connsiteY12" fmla="*/ 478971 h 1091804"/>
                <a:gd name="connsiteX13" fmla="*/ 6908800 w 8418286"/>
                <a:gd name="connsiteY13" fmla="*/ 653142 h 1091804"/>
                <a:gd name="connsiteX14" fmla="*/ 5689600 w 8418286"/>
                <a:gd name="connsiteY14" fmla="*/ 1074057 h 1091804"/>
                <a:gd name="connsiteX15" fmla="*/ 4426857 w 8418286"/>
                <a:gd name="connsiteY15" fmla="*/ 1074057 h 1091804"/>
                <a:gd name="connsiteX16" fmla="*/ 4176486 w 8418286"/>
                <a:gd name="connsiteY16" fmla="*/ 1030514 h 1091804"/>
                <a:gd name="connsiteX17" fmla="*/ 2757714 w 8418286"/>
                <a:gd name="connsiteY17" fmla="*/ 449942 h 1091804"/>
                <a:gd name="connsiteX18" fmla="*/ 2746571 w 8418286"/>
                <a:gd name="connsiteY18" fmla="*/ 457303 h 1091804"/>
                <a:gd name="connsiteX19" fmla="*/ 2742250 w 8418286"/>
                <a:gd name="connsiteY19" fmla="*/ 453334 h 1091804"/>
                <a:gd name="connsiteX20" fmla="*/ 29029 w 8418286"/>
                <a:gd name="connsiteY20" fmla="*/ 508000 h 1091804"/>
                <a:gd name="connsiteX21" fmla="*/ 29029 w 8418286"/>
                <a:gd name="connsiteY21" fmla="*/ 261257 h 1091804"/>
                <a:gd name="connsiteX22" fmla="*/ 29029 w 8418286"/>
                <a:gd name="connsiteY22" fmla="*/ 261257 h 1091804"/>
                <a:gd name="connsiteX23" fmla="*/ 0 w 8418286"/>
                <a:gd name="connsiteY23" fmla="*/ 217714 h 1091804"/>
                <a:gd name="connsiteX0" fmla="*/ 0 w 8418286"/>
                <a:gd name="connsiteY0" fmla="*/ 217714 h 1091804"/>
                <a:gd name="connsiteX1" fmla="*/ 2278743 w 8418286"/>
                <a:gd name="connsiteY1" fmla="*/ 203200 h 1091804"/>
                <a:gd name="connsiteX2" fmla="*/ 2380343 w 8418286"/>
                <a:gd name="connsiteY2" fmla="*/ 275771 h 1091804"/>
                <a:gd name="connsiteX3" fmla="*/ 2815771 w 8418286"/>
                <a:gd name="connsiteY3" fmla="*/ 304800 h 1091804"/>
                <a:gd name="connsiteX4" fmla="*/ 4339771 w 8418286"/>
                <a:gd name="connsiteY4" fmla="*/ 899885 h 1091804"/>
                <a:gd name="connsiteX5" fmla="*/ 4528457 w 8418286"/>
                <a:gd name="connsiteY5" fmla="*/ 899885 h 1091804"/>
                <a:gd name="connsiteX6" fmla="*/ 5646057 w 8418286"/>
                <a:gd name="connsiteY6" fmla="*/ 885371 h 1091804"/>
                <a:gd name="connsiteX7" fmla="*/ 7678057 w 8418286"/>
                <a:gd name="connsiteY7" fmla="*/ 261257 h 1091804"/>
                <a:gd name="connsiteX8" fmla="*/ 7779657 w 8418286"/>
                <a:gd name="connsiteY8" fmla="*/ 174171 h 1091804"/>
                <a:gd name="connsiteX9" fmla="*/ 7779657 w 8418286"/>
                <a:gd name="connsiteY9" fmla="*/ 0 h 1091804"/>
                <a:gd name="connsiteX10" fmla="*/ 8418286 w 8418286"/>
                <a:gd name="connsiteY10" fmla="*/ 43542 h 1091804"/>
                <a:gd name="connsiteX11" fmla="*/ 8418286 w 8418286"/>
                <a:gd name="connsiteY11" fmla="*/ 508000 h 1091804"/>
                <a:gd name="connsiteX12" fmla="*/ 7692571 w 8418286"/>
                <a:gd name="connsiteY12" fmla="*/ 478971 h 1091804"/>
                <a:gd name="connsiteX13" fmla="*/ 6908800 w 8418286"/>
                <a:gd name="connsiteY13" fmla="*/ 653142 h 1091804"/>
                <a:gd name="connsiteX14" fmla="*/ 5689600 w 8418286"/>
                <a:gd name="connsiteY14" fmla="*/ 1074057 h 1091804"/>
                <a:gd name="connsiteX15" fmla="*/ 4426857 w 8418286"/>
                <a:gd name="connsiteY15" fmla="*/ 1074057 h 1091804"/>
                <a:gd name="connsiteX16" fmla="*/ 4176486 w 8418286"/>
                <a:gd name="connsiteY16" fmla="*/ 1030514 h 1091804"/>
                <a:gd name="connsiteX17" fmla="*/ 2757714 w 8418286"/>
                <a:gd name="connsiteY17" fmla="*/ 449942 h 1091804"/>
                <a:gd name="connsiteX18" fmla="*/ 2746571 w 8418286"/>
                <a:gd name="connsiteY18" fmla="*/ 457303 h 1091804"/>
                <a:gd name="connsiteX19" fmla="*/ 2742250 w 8418286"/>
                <a:gd name="connsiteY19" fmla="*/ 453334 h 1091804"/>
                <a:gd name="connsiteX20" fmla="*/ 29029 w 8418286"/>
                <a:gd name="connsiteY20" fmla="*/ 508000 h 1091804"/>
                <a:gd name="connsiteX21" fmla="*/ 29029 w 8418286"/>
                <a:gd name="connsiteY21" fmla="*/ 261257 h 1091804"/>
                <a:gd name="connsiteX22" fmla="*/ 29029 w 8418286"/>
                <a:gd name="connsiteY22" fmla="*/ 261257 h 1091804"/>
                <a:gd name="connsiteX23" fmla="*/ 0 w 8418286"/>
                <a:gd name="connsiteY23" fmla="*/ 217714 h 1091804"/>
                <a:gd name="connsiteX0" fmla="*/ 0 w 8418286"/>
                <a:gd name="connsiteY0" fmla="*/ 217714 h 1091804"/>
                <a:gd name="connsiteX1" fmla="*/ 2278743 w 8418286"/>
                <a:gd name="connsiteY1" fmla="*/ 203200 h 1091804"/>
                <a:gd name="connsiteX2" fmla="*/ 2380343 w 8418286"/>
                <a:gd name="connsiteY2" fmla="*/ 275771 h 1091804"/>
                <a:gd name="connsiteX3" fmla="*/ 2815771 w 8418286"/>
                <a:gd name="connsiteY3" fmla="*/ 304800 h 1091804"/>
                <a:gd name="connsiteX4" fmla="*/ 4339771 w 8418286"/>
                <a:gd name="connsiteY4" fmla="*/ 899885 h 1091804"/>
                <a:gd name="connsiteX5" fmla="*/ 4528457 w 8418286"/>
                <a:gd name="connsiteY5" fmla="*/ 899885 h 1091804"/>
                <a:gd name="connsiteX6" fmla="*/ 5646057 w 8418286"/>
                <a:gd name="connsiteY6" fmla="*/ 885371 h 1091804"/>
                <a:gd name="connsiteX7" fmla="*/ 7678057 w 8418286"/>
                <a:gd name="connsiteY7" fmla="*/ 261257 h 1091804"/>
                <a:gd name="connsiteX8" fmla="*/ 7779657 w 8418286"/>
                <a:gd name="connsiteY8" fmla="*/ 174171 h 1091804"/>
                <a:gd name="connsiteX9" fmla="*/ 7779657 w 8418286"/>
                <a:gd name="connsiteY9" fmla="*/ 0 h 1091804"/>
                <a:gd name="connsiteX10" fmla="*/ 8418286 w 8418286"/>
                <a:gd name="connsiteY10" fmla="*/ 43542 h 1091804"/>
                <a:gd name="connsiteX11" fmla="*/ 8418286 w 8418286"/>
                <a:gd name="connsiteY11" fmla="*/ 508000 h 1091804"/>
                <a:gd name="connsiteX12" fmla="*/ 7692571 w 8418286"/>
                <a:gd name="connsiteY12" fmla="*/ 478971 h 1091804"/>
                <a:gd name="connsiteX13" fmla="*/ 6908800 w 8418286"/>
                <a:gd name="connsiteY13" fmla="*/ 653142 h 1091804"/>
                <a:gd name="connsiteX14" fmla="*/ 5689600 w 8418286"/>
                <a:gd name="connsiteY14" fmla="*/ 1074057 h 1091804"/>
                <a:gd name="connsiteX15" fmla="*/ 4426857 w 8418286"/>
                <a:gd name="connsiteY15" fmla="*/ 1074057 h 1091804"/>
                <a:gd name="connsiteX16" fmla="*/ 4176486 w 8418286"/>
                <a:gd name="connsiteY16" fmla="*/ 1030514 h 1091804"/>
                <a:gd name="connsiteX17" fmla="*/ 2757714 w 8418286"/>
                <a:gd name="connsiteY17" fmla="*/ 449942 h 1091804"/>
                <a:gd name="connsiteX18" fmla="*/ 2746571 w 8418286"/>
                <a:gd name="connsiteY18" fmla="*/ 457303 h 1091804"/>
                <a:gd name="connsiteX19" fmla="*/ 29029 w 8418286"/>
                <a:gd name="connsiteY19" fmla="*/ 508000 h 1091804"/>
                <a:gd name="connsiteX20" fmla="*/ 29029 w 8418286"/>
                <a:gd name="connsiteY20" fmla="*/ 261257 h 1091804"/>
                <a:gd name="connsiteX21" fmla="*/ 29029 w 8418286"/>
                <a:gd name="connsiteY21" fmla="*/ 261257 h 1091804"/>
                <a:gd name="connsiteX22" fmla="*/ 0 w 8418286"/>
                <a:gd name="connsiteY22" fmla="*/ 217714 h 1091804"/>
                <a:gd name="connsiteX0" fmla="*/ 0 w 8418286"/>
                <a:gd name="connsiteY0" fmla="*/ 217714 h 1091804"/>
                <a:gd name="connsiteX1" fmla="*/ 2278743 w 8418286"/>
                <a:gd name="connsiteY1" fmla="*/ 203200 h 1091804"/>
                <a:gd name="connsiteX2" fmla="*/ 2380343 w 8418286"/>
                <a:gd name="connsiteY2" fmla="*/ 275771 h 1091804"/>
                <a:gd name="connsiteX3" fmla="*/ 2815771 w 8418286"/>
                <a:gd name="connsiteY3" fmla="*/ 304800 h 1091804"/>
                <a:gd name="connsiteX4" fmla="*/ 4339771 w 8418286"/>
                <a:gd name="connsiteY4" fmla="*/ 899885 h 1091804"/>
                <a:gd name="connsiteX5" fmla="*/ 4528457 w 8418286"/>
                <a:gd name="connsiteY5" fmla="*/ 899885 h 1091804"/>
                <a:gd name="connsiteX6" fmla="*/ 5646057 w 8418286"/>
                <a:gd name="connsiteY6" fmla="*/ 885371 h 1091804"/>
                <a:gd name="connsiteX7" fmla="*/ 7678057 w 8418286"/>
                <a:gd name="connsiteY7" fmla="*/ 261257 h 1091804"/>
                <a:gd name="connsiteX8" fmla="*/ 7779657 w 8418286"/>
                <a:gd name="connsiteY8" fmla="*/ 174171 h 1091804"/>
                <a:gd name="connsiteX9" fmla="*/ 7779657 w 8418286"/>
                <a:gd name="connsiteY9" fmla="*/ 0 h 1091804"/>
                <a:gd name="connsiteX10" fmla="*/ 8418286 w 8418286"/>
                <a:gd name="connsiteY10" fmla="*/ 43542 h 1091804"/>
                <a:gd name="connsiteX11" fmla="*/ 8418286 w 8418286"/>
                <a:gd name="connsiteY11" fmla="*/ 508000 h 1091804"/>
                <a:gd name="connsiteX12" fmla="*/ 7692571 w 8418286"/>
                <a:gd name="connsiteY12" fmla="*/ 478971 h 1091804"/>
                <a:gd name="connsiteX13" fmla="*/ 6908800 w 8418286"/>
                <a:gd name="connsiteY13" fmla="*/ 653142 h 1091804"/>
                <a:gd name="connsiteX14" fmla="*/ 5689600 w 8418286"/>
                <a:gd name="connsiteY14" fmla="*/ 1074057 h 1091804"/>
                <a:gd name="connsiteX15" fmla="*/ 4426857 w 8418286"/>
                <a:gd name="connsiteY15" fmla="*/ 1074057 h 1091804"/>
                <a:gd name="connsiteX16" fmla="*/ 4176486 w 8418286"/>
                <a:gd name="connsiteY16" fmla="*/ 1030514 h 1091804"/>
                <a:gd name="connsiteX17" fmla="*/ 2757714 w 8418286"/>
                <a:gd name="connsiteY17" fmla="*/ 449942 h 1091804"/>
                <a:gd name="connsiteX18" fmla="*/ 29029 w 8418286"/>
                <a:gd name="connsiteY18" fmla="*/ 508000 h 1091804"/>
                <a:gd name="connsiteX19" fmla="*/ 29029 w 8418286"/>
                <a:gd name="connsiteY19" fmla="*/ 261257 h 1091804"/>
                <a:gd name="connsiteX20" fmla="*/ 29029 w 8418286"/>
                <a:gd name="connsiteY20" fmla="*/ 261257 h 1091804"/>
                <a:gd name="connsiteX21" fmla="*/ 0 w 8418286"/>
                <a:gd name="connsiteY21" fmla="*/ 217714 h 1091804"/>
                <a:gd name="connsiteX0" fmla="*/ 0 w 8418286"/>
                <a:gd name="connsiteY0" fmla="*/ 217714 h 1091804"/>
                <a:gd name="connsiteX1" fmla="*/ 2278743 w 8418286"/>
                <a:gd name="connsiteY1" fmla="*/ 203200 h 1091804"/>
                <a:gd name="connsiteX2" fmla="*/ 2380343 w 8418286"/>
                <a:gd name="connsiteY2" fmla="*/ 275771 h 1091804"/>
                <a:gd name="connsiteX3" fmla="*/ 2815771 w 8418286"/>
                <a:gd name="connsiteY3" fmla="*/ 304800 h 1091804"/>
                <a:gd name="connsiteX4" fmla="*/ 4339771 w 8418286"/>
                <a:gd name="connsiteY4" fmla="*/ 899885 h 1091804"/>
                <a:gd name="connsiteX5" fmla="*/ 4528457 w 8418286"/>
                <a:gd name="connsiteY5" fmla="*/ 899885 h 1091804"/>
                <a:gd name="connsiteX6" fmla="*/ 5646057 w 8418286"/>
                <a:gd name="connsiteY6" fmla="*/ 885371 h 1091804"/>
                <a:gd name="connsiteX7" fmla="*/ 7678057 w 8418286"/>
                <a:gd name="connsiteY7" fmla="*/ 261257 h 1091804"/>
                <a:gd name="connsiteX8" fmla="*/ 7779657 w 8418286"/>
                <a:gd name="connsiteY8" fmla="*/ 174171 h 1091804"/>
                <a:gd name="connsiteX9" fmla="*/ 7779657 w 8418286"/>
                <a:gd name="connsiteY9" fmla="*/ 0 h 1091804"/>
                <a:gd name="connsiteX10" fmla="*/ 8418286 w 8418286"/>
                <a:gd name="connsiteY10" fmla="*/ 43542 h 1091804"/>
                <a:gd name="connsiteX11" fmla="*/ 8418286 w 8418286"/>
                <a:gd name="connsiteY11" fmla="*/ 508000 h 1091804"/>
                <a:gd name="connsiteX12" fmla="*/ 7692571 w 8418286"/>
                <a:gd name="connsiteY12" fmla="*/ 478971 h 1091804"/>
                <a:gd name="connsiteX13" fmla="*/ 6908800 w 8418286"/>
                <a:gd name="connsiteY13" fmla="*/ 653142 h 1091804"/>
                <a:gd name="connsiteX14" fmla="*/ 5689600 w 8418286"/>
                <a:gd name="connsiteY14" fmla="*/ 1074057 h 1091804"/>
                <a:gd name="connsiteX15" fmla="*/ 4426857 w 8418286"/>
                <a:gd name="connsiteY15" fmla="*/ 1074057 h 1091804"/>
                <a:gd name="connsiteX16" fmla="*/ 4176486 w 8418286"/>
                <a:gd name="connsiteY16" fmla="*/ 1030514 h 1091804"/>
                <a:gd name="connsiteX17" fmla="*/ 2776942 w 8418286"/>
                <a:gd name="connsiteY17" fmla="*/ 481277 h 1091804"/>
                <a:gd name="connsiteX18" fmla="*/ 29029 w 8418286"/>
                <a:gd name="connsiteY18" fmla="*/ 508000 h 1091804"/>
                <a:gd name="connsiteX19" fmla="*/ 29029 w 8418286"/>
                <a:gd name="connsiteY19" fmla="*/ 261257 h 1091804"/>
                <a:gd name="connsiteX20" fmla="*/ 29029 w 8418286"/>
                <a:gd name="connsiteY20" fmla="*/ 261257 h 1091804"/>
                <a:gd name="connsiteX21" fmla="*/ 0 w 8418286"/>
                <a:gd name="connsiteY21" fmla="*/ 217714 h 1091804"/>
                <a:gd name="connsiteX0" fmla="*/ 0 w 8418286"/>
                <a:gd name="connsiteY0" fmla="*/ 217714 h 1091804"/>
                <a:gd name="connsiteX1" fmla="*/ 2278743 w 8418286"/>
                <a:gd name="connsiteY1" fmla="*/ 203200 h 1091804"/>
                <a:gd name="connsiteX2" fmla="*/ 2380343 w 8418286"/>
                <a:gd name="connsiteY2" fmla="*/ 275771 h 1091804"/>
                <a:gd name="connsiteX3" fmla="*/ 2815771 w 8418286"/>
                <a:gd name="connsiteY3" fmla="*/ 304800 h 1091804"/>
                <a:gd name="connsiteX4" fmla="*/ 4339771 w 8418286"/>
                <a:gd name="connsiteY4" fmla="*/ 899885 h 1091804"/>
                <a:gd name="connsiteX5" fmla="*/ 4528457 w 8418286"/>
                <a:gd name="connsiteY5" fmla="*/ 899885 h 1091804"/>
                <a:gd name="connsiteX6" fmla="*/ 5646057 w 8418286"/>
                <a:gd name="connsiteY6" fmla="*/ 885371 h 1091804"/>
                <a:gd name="connsiteX7" fmla="*/ 7678057 w 8418286"/>
                <a:gd name="connsiteY7" fmla="*/ 261257 h 1091804"/>
                <a:gd name="connsiteX8" fmla="*/ 7779657 w 8418286"/>
                <a:gd name="connsiteY8" fmla="*/ 174171 h 1091804"/>
                <a:gd name="connsiteX9" fmla="*/ 7779657 w 8418286"/>
                <a:gd name="connsiteY9" fmla="*/ 0 h 1091804"/>
                <a:gd name="connsiteX10" fmla="*/ 8418286 w 8418286"/>
                <a:gd name="connsiteY10" fmla="*/ 43542 h 1091804"/>
                <a:gd name="connsiteX11" fmla="*/ 8418286 w 8418286"/>
                <a:gd name="connsiteY11" fmla="*/ 508000 h 1091804"/>
                <a:gd name="connsiteX12" fmla="*/ 7692571 w 8418286"/>
                <a:gd name="connsiteY12" fmla="*/ 478971 h 1091804"/>
                <a:gd name="connsiteX13" fmla="*/ 6908800 w 8418286"/>
                <a:gd name="connsiteY13" fmla="*/ 653142 h 1091804"/>
                <a:gd name="connsiteX14" fmla="*/ 5689600 w 8418286"/>
                <a:gd name="connsiteY14" fmla="*/ 1074057 h 1091804"/>
                <a:gd name="connsiteX15" fmla="*/ 4426857 w 8418286"/>
                <a:gd name="connsiteY15" fmla="*/ 1074057 h 1091804"/>
                <a:gd name="connsiteX16" fmla="*/ 4176486 w 8418286"/>
                <a:gd name="connsiteY16" fmla="*/ 1030514 h 1091804"/>
                <a:gd name="connsiteX17" fmla="*/ 2776942 w 8418286"/>
                <a:gd name="connsiteY17" fmla="*/ 481277 h 1091804"/>
                <a:gd name="connsiteX18" fmla="*/ 29029 w 8418286"/>
                <a:gd name="connsiteY18" fmla="*/ 508000 h 1091804"/>
                <a:gd name="connsiteX19" fmla="*/ 29029 w 8418286"/>
                <a:gd name="connsiteY19" fmla="*/ 261257 h 1091804"/>
                <a:gd name="connsiteX20" fmla="*/ 29029 w 8418286"/>
                <a:gd name="connsiteY20" fmla="*/ 261257 h 1091804"/>
                <a:gd name="connsiteX21" fmla="*/ 0 w 8418286"/>
                <a:gd name="connsiteY21" fmla="*/ 217714 h 1091804"/>
                <a:gd name="connsiteX0" fmla="*/ 0 w 8418286"/>
                <a:gd name="connsiteY0" fmla="*/ 217714 h 1091804"/>
                <a:gd name="connsiteX1" fmla="*/ 2278743 w 8418286"/>
                <a:gd name="connsiteY1" fmla="*/ 203200 h 1091804"/>
                <a:gd name="connsiteX2" fmla="*/ 2380343 w 8418286"/>
                <a:gd name="connsiteY2" fmla="*/ 275771 h 1091804"/>
                <a:gd name="connsiteX3" fmla="*/ 2815771 w 8418286"/>
                <a:gd name="connsiteY3" fmla="*/ 304800 h 1091804"/>
                <a:gd name="connsiteX4" fmla="*/ 4339771 w 8418286"/>
                <a:gd name="connsiteY4" fmla="*/ 899885 h 1091804"/>
                <a:gd name="connsiteX5" fmla="*/ 4528457 w 8418286"/>
                <a:gd name="connsiteY5" fmla="*/ 899885 h 1091804"/>
                <a:gd name="connsiteX6" fmla="*/ 5646057 w 8418286"/>
                <a:gd name="connsiteY6" fmla="*/ 885371 h 1091804"/>
                <a:gd name="connsiteX7" fmla="*/ 7678057 w 8418286"/>
                <a:gd name="connsiteY7" fmla="*/ 261257 h 1091804"/>
                <a:gd name="connsiteX8" fmla="*/ 7779657 w 8418286"/>
                <a:gd name="connsiteY8" fmla="*/ 174171 h 1091804"/>
                <a:gd name="connsiteX9" fmla="*/ 7779657 w 8418286"/>
                <a:gd name="connsiteY9" fmla="*/ 0 h 1091804"/>
                <a:gd name="connsiteX10" fmla="*/ 8418286 w 8418286"/>
                <a:gd name="connsiteY10" fmla="*/ 43542 h 1091804"/>
                <a:gd name="connsiteX11" fmla="*/ 8418286 w 8418286"/>
                <a:gd name="connsiteY11" fmla="*/ 508000 h 1091804"/>
                <a:gd name="connsiteX12" fmla="*/ 7692571 w 8418286"/>
                <a:gd name="connsiteY12" fmla="*/ 478971 h 1091804"/>
                <a:gd name="connsiteX13" fmla="*/ 6908800 w 8418286"/>
                <a:gd name="connsiteY13" fmla="*/ 653142 h 1091804"/>
                <a:gd name="connsiteX14" fmla="*/ 5689600 w 8418286"/>
                <a:gd name="connsiteY14" fmla="*/ 1074057 h 1091804"/>
                <a:gd name="connsiteX15" fmla="*/ 4426857 w 8418286"/>
                <a:gd name="connsiteY15" fmla="*/ 1074057 h 1091804"/>
                <a:gd name="connsiteX16" fmla="*/ 4176486 w 8418286"/>
                <a:gd name="connsiteY16" fmla="*/ 1030514 h 1091804"/>
                <a:gd name="connsiteX17" fmla="*/ 2776942 w 8418286"/>
                <a:gd name="connsiteY17" fmla="*/ 481277 h 1091804"/>
                <a:gd name="connsiteX18" fmla="*/ 29029 w 8418286"/>
                <a:gd name="connsiteY18" fmla="*/ 508000 h 1091804"/>
                <a:gd name="connsiteX19" fmla="*/ 29029 w 8418286"/>
                <a:gd name="connsiteY19" fmla="*/ 261257 h 1091804"/>
                <a:gd name="connsiteX20" fmla="*/ 29029 w 8418286"/>
                <a:gd name="connsiteY20" fmla="*/ 261257 h 1091804"/>
                <a:gd name="connsiteX21" fmla="*/ 0 w 8418286"/>
                <a:gd name="connsiteY21" fmla="*/ 217714 h 1091804"/>
                <a:gd name="connsiteX0" fmla="*/ 0 w 8418286"/>
                <a:gd name="connsiteY0" fmla="*/ 217714 h 1091804"/>
                <a:gd name="connsiteX1" fmla="*/ 2287109 w 8418286"/>
                <a:gd name="connsiteY1" fmla="*/ 131517 h 1091804"/>
                <a:gd name="connsiteX2" fmla="*/ 2380343 w 8418286"/>
                <a:gd name="connsiteY2" fmla="*/ 275771 h 1091804"/>
                <a:gd name="connsiteX3" fmla="*/ 2815771 w 8418286"/>
                <a:gd name="connsiteY3" fmla="*/ 304800 h 1091804"/>
                <a:gd name="connsiteX4" fmla="*/ 4339771 w 8418286"/>
                <a:gd name="connsiteY4" fmla="*/ 899885 h 1091804"/>
                <a:gd name="connsiteX5" fmla="*/ 4528457 w 8418286"/>
                <a:gd name="connsiteY5" fmla="*/ 899885 h 1091804"/>
                <a:gd name="connsiteX6" fmla="*/ 5646057 w 8418286"/>
                <a:gd name="connsiteY6" fmla="*/ 885371 h 1091804"/>
                <a:gd name="connsiteX7" fmla="*/ 7678057 w 8418286"/>
                <a:gd name="connsiteY7" fmla="*/ 261257 h 1091804"/>
                <a:gd name="connsiteX8" fmla="*/ 7779657 w 8418286"/>
                <a:gd name="connsiteY8" fmla="*/ 174171 h 1091804"/>
                <a:gd name="connsiteX9" fmla="*/ 7779657 w 8418286"/>
                <a:gd name="connsiteY9" fmla="*/ 0 h 1091804"/>
                <a:gd name="connsiteX10" fmla="*/ 8418286 w 8418286"/>
                <a:gd name="connsiteY10" fmla="*/ 43542 h 1091804"/>
                <a:gd name="connsiteX11" fmla="*/ 8418286 w 8418286"/>
                <a:gd name="connsiteY11" fmla="*/ 508000 h 1091804"/>
                <a:gd name="connsiteX12" fmla="*/ 7692571 w 8418286"/>
                <a:gd name="connsiteY12" fmla="*/ 478971 h 1091804"/>
                <a:gd name="connsiteX13" fmla="*/ 6908800 w 8418286"/>
                <a:gd name="connsiteY13" fmla="*/ 653142 h 1091804"/>
                <a:gd name="connsiteX14" fmla="*/ 5689600 w 8418286"/>
                <a:gd name="connsiteY14" fmla="*/ 1074057 h 1091804"/>
                <a:gd name="connsiteX15" fmla="*/ 4426857 w 8418286"/>
                <a:gd name="connsiteY15" fmla="*/ 1074057 h 1091804"/>
                <a:gd name="connsiteX16" fmla="*/ 4176486 w 8418286"/>
                <a:gd name="connsiteY16" fmla="*/ 1030514 h 1091804"/>
                <a:gd name="connsiteX17" fmla="*/ 2776942 w 8418286"/>
                <a:gd name="connsiteY17" fmla="*/ 481277 h 1091804"/>
                <a:gd name="connsiteX18" fmla="*/ 29029 w 8418286"/>
                <a:gd name="connsiteY18" fmla="*/ 508000 h 1091804"/>
                <a:gd name="connsiteX19" fmla="*/ 29029 w 8418286"/>
                <a:gd name="connsiteY19" fmla="*/ 261257 h 1091804"/>
                <a:gd name="connsiteX20" fmla="*/ 29029 w 8418286"/>
                <a:gd name="connsiteY20" fmla="*/ 261257 h 1091804"/>
                <a:gd name="connsiteX21" fmla="*/ 0 w 8418286"/>
                <a:gd name="connsiteY21" fmla="*/ 217714 h 1091804"/>
                <a:gd name="connsiteX0" fmla="*/ 0 w 8391248"/>
                <a:gd name="connsiteY0" fmla="*/ 139006 h 1091804"/>
                <a:gd name="connsiteX1" fmla="*/ 2260071 w 8391248"/>
                <a:gd name="connsiteY1" fmla="*/ 131517 h 1091804"/>
                <a:gd name="connsiteX2" fmla="*/ 2353305 w 8391248"/>
                <a:gd name="connsiteY2" fmla="*/ 275771 h 1091804"/>
                <a:gd name="connsiteX3" fmla="*/ 2788733 w 8391248"/>
                <a:gd name="connsiteY3" fmla="*/ 304800 h 1091804"/>
                <a:gd name="connsiteX4" fmla="*/ 4312733 w 8391248"/>
                <a:gd name="connsiteY4" fmla="*/ 899885 h 1091804"/>
                <a:gd name="connsiteX5" fmla="*/ 4501419 w 8391248"/>
                <a:gd name="connsiteY5" fmla="*/ 899885 h 1091804"/>
                <a:gd name="connsiteX6" fmla="*/ 5619019 w 8391248"/>
                <a:gd name="connsiteY6" fmla="*/ 885371 h 1091804"/>
                <a:gd name="connsiteX7" fmla="*/ 7651019 w 8391248"/>
                <a:gd name="connsiteY7" fmla="*/ 261257 h 1091804"/>
                <a:gd name="connsiteX8" fmla="*/ 7752619 w 8391248"/>
                <a:gd name="connsiteY8" fmla="*/ 174171 h 1091804"/>
                <a:gd name="connsiteX9" fmla="*/ 7752619 w 8391248"/>
                <a:gd name="connsiteY9" fmla="*/ 0 h 1091804"/>
                <a:gd name="connsiteX10" fmla="*/ 8391248 w 8391248"/>
                <a:gd name="connsiteY10" fmla="*/ 43542 h 1091804"/>
                <a:gd name="connsiteX11" fmla="*/ 8391248 w 8391248"/>
                <a:gd name="connsiteY11" fmla="*/ 508000 h 1091804"/>
                <a:gd name="connsiteX12" fmla="*/ 7665533 w 8391248"/>
                <a:gd name="connsiteY12" fmla="*/ 478971 h 1091804"/>
                <a:gd name="connsiteX13" fmla="*/ 6881762 w 8391248"/>
                <a:gd name="connsiteY13" fmla="*/ 653142 h 1091804"/>
                <a:gd name="connsiteX14" fmla="*/ 5662562 w 8391248"/>
                <a:gd name="connsiteY14" fmla="*/ 1074057 h 1091804"/>
                <a:gd name="connsiteX15" fmla="*/ 4399819 w 8391248"/>
                <a:gd name="connsiteY15" fmla="*/ 1074057 h 1091804"/>
                <a:gd name="connsiteX16" fmla="*/ 4149448 w 8391248"/>
                <a:gd name="connsiteY16" fmla="*/ 1030514 h 1091804"/>
                <a:gd name="connsiteX17" fmla="*/ 2749904 w 8391248"/>
                <a:gd name="connsiteY17" fmla="*/ 481277 h 1091804"/>
                <a:gd name="connsiteX18" fmla="*/ 1991 w 8391248"/>
                <a:gd name="connsiteY18" fmla="*/ 508000 h 1091804"/>
                <a:gd name="connsiteX19" fmla="*/ 1991 w 8391248"/>
                <a:gd name="connsiteY19" fmla="*/ 261257 h 1091804"/>
                <a:gd name="connsiteX20" fmla="*/ 1991 w 8391248"/>
                <a:gd name="connsiteY20" fmla="*/ 261257 h 1091804"/>
                <a:gd name="connsiteX21" fmla="*/ 0 w 8391248"/>
                <a:gd name="connsiteY21" fmla="*/ 139006 h 1091804"/>
                <a:gd name="connsiteX0" fmla="*/ 0 w 8391248"/>
                <a:gd name="connsiteY0" fmla="*/ 138956 h 1091804"/>
                <a:gd name="connsiteX1" fmla="*/ 2260071 w 8391248"/>
                <a:gd name="connsiteY1" fmla="*/ 131517 h 1091804"/>
                <a:gd name="connsiteX2" fmla="*/ 2353305 w 8391248"/>
                <a:gd name="connsiteY2" fmla="*/ 275771 h 1091804"/>
                <a:gd name="connsiteX3" fmla="*/ 2788733 w 8391248"/>
                <a:gd name="connsiteY3" fmla="*/ 304800 h 1091804"/>
                <a:gd name="connsiteX4" fmla="*/ 4312733 w 8391248"/>
                <a:gd name="connsiteY4" fmla="*/ 899885 h 1091804"/>
                <a:gd name="connsiteX5" fmla="*/ 4501419 w 8391248"/>
                <a:gd name="connsiteY5" fmla="*/ 899885 h 1091804"/>
                <a:gd name="connsiteX6" fmla="*/ 5619019 w 8391248"/>
                <a:gd name="connsiteY6" fmla="*/ 885371 h 1091804"/>
                <a:gd name="connsiteX7" fmla="*/ 7651019 w 8391248"/>
                <a:gd name="connsiteY7" fmla="*/ 261257 h 1091804"/>
                <a:gd name="connsiteX8" fmla="*/ 7752619 w 8391248"/>
                <a:gd name="connsiteY8" fmla="*/ 174171 h 1091804"/>
                <a:gd name="connsiteX9" fmla="*/ 7752619 w 8391248"/>
                <a:gd name="connsiteY9" fmla="*/ 0 h 1091804"/>
                <a:gd name="connsiteX10" fmla="*/ 8391248 w 8391248"/>
                <a:gd name="connsiteY10" fmla="*/ 43542 h 1091804"/>
                <a:gd name="connsiteX11" fmla="*/ 8391248 w 8391248"/>
                <a:gd name="connsiteY11" fmla="*/ 508000 h 1091804"/>
                <a:gd name="connsiteX12" fmla="*/ 7665533 w 8391248"/>
                <a:gd name="connsiteY12" fmla="*/ 478971 h 1091804"/>
                <a:gd name="connsiteX13" fmla="*/ 6881762 w 8391248"/>
                <a:gd name="connsiteY13" fmla="*/ 653142 h 1091804"/>
                <a:gd name="connsiteX14" fmla="*/ 5662562 w 8391248"/>
                <a:gd name="connsiteY14" fmla="*/ 1074057 h 1091804"/>
                <a:gd name="connsiteX15" fmla="*/ 4399819 w 8391248"/>
                <a:gd name="connsiteY15" fmla="*/ 1074057 h 1091804"/>
                <a:gd name="connsiteX16" fmla="*/ 4149448 w 8391248"/>
                <a:gd name="connsiteY16" fmla="*/ 1030514 h 1091804"/>
                <a:gd name="connsiteX17" fmla="*/ 2749904 w 8391248"/>
                <a:gd name="connsiteY17" fmla="*/ 481277 h 1091804"/>
                <a:gd name="connsiteX18" fmla="*/ 1991 w 8391248"/>
                <a:gd name="connsiteY18" fmla="*/ 508000 h 1091804"/>
                <a:gd name="connsiteX19" fmla="*/ 1991 w 8391248"/>
                <a:gd name="connsiteY19" fmla="*/ 261257 h 1091804"/>
                <a:gd name="connsiteX20" fmla="*/ 1991 w 8391248"/>
                <a:gd name="connsiteY20" fmla="*/ 261257 h 1091804"/>
                <a:gd name="connsiteX21" fmla="*/ 0 w 8391248"/>
                <a:gd name="connsiteY21" fmla="*/ 138956 h 1091804"/>
                <a:gd name="connsiteX0" fmla="*/ 0 w 8389257"/>
                <a:gd name="connsiteY0" fmla="*/ 261257 h 1091804"/>
                <a:gd name="connsiteX1" fmla="*/ 2258080 w 8389257"/>
                <a:gd name="connsiteY1" fmla="*/ 131517 h 1091804"/>
                <a:gd name="connsiteX2" fmla="*/ 2351314 w 8389257"/>
                <a:gd name="connsiteY2" fmla="*/ 275771 h 1091804"/>
                <a:gd name="connsiteX3" fmla="*/ 2786742 w 8389257"/>
                <a:gd name="connsiteY3" fmla="*/ 304800 h 1091804"/>
                <a:gd name="connsiteX4" fmla="*/ 4310742 w 8389257"/>
                <a:gd name="connsiteY4" fmla="*/ 899885 h 1091804"/>
                <a:gd name="connsiteX5" fmla="*/ 4499428 w 8389257"/>
                <a:gd name="connsiteY5" fmla="*/ 899885 h 1091804"/>
                <a:gd name="connsiteX6" fmla="*/ 5617028 w 8389257"/>
                <a:gd name="connsiteY6" fmla="*/ 885371 h 1091804"/>
                <a:gd name="connsiteX7" fmla="*/ 7649028 w 8389257"/>
                <a:gd name="connsiteY7" fmla="*/ 261257 h 1091804"/>
                <a:gd name="connsiteX8" fmla="*/ 7750628 w 8389257"/>
                <a:gd name="connsiteY8" fmla="*/ 174171 h 1091804"/>
                <a:gd name="connsiteX9" fmla="*/ 7750628 w 8389257"/>
                <a:gd name="connsiteY9" fmla="*/ 0 h 1091804"/>
                <a:gd name="connsiteX10" fmla="*/ 8389257 w 8389257"/>
                <a:gd name="connsiteY10" fmla="*/ 43542 h 1091804"/>
                <a:gd name="connsiteX11" fmla="*/ 8389257 w 8389257"/>
                <a:gd name="connsiteY11" fmla="*/ 508000 h 1091804"/>
                <a:gd name="connsiteX12" fmla="*/ 7663542 w 8389257"/>
                <a:gd name="connsiteY12" fmla="*/ 478971 h 1091804"/>
                <a:gd name="connsiteX13" fmla="*/ 6879771 w 8389257"/>
                <a:gd name="connsiteY13" fmla="*/ 653142 h 1091804"/>
                <a:gd name="connsiteX14" fmla="*/ 5660571 w 8389257"/>
                <a:gd name="connsiteY14" fmla="*/ 1074057 h 1091804"/>
                <a:gd name="connsiteX15" fmla="*/ 4397828 w 8389257"/>
                <a:gd name="connsiteY15" fmla="*/ 1074057 h 1091804"/>
                <a:gd name="connsiteX16" fmla="*/ 4147457 w 8389257"/>
                <a:gd name="connsiteY16" fmla="*/ 1030514 h 1091804"/>
                <a:gd name="connsiteX17" fmla="*/ 2747913 w 8389257"/>
                <a:gd name="connsiteY17" fmla="*/ 481277 h 1091804"/>
                <a:gd name="connsiteX18" fmla="*/ 0 w 8389257"/>
                <a:gd name="connsiteY18" fmla="*/ 508000 h 1091804"/>
                <a:gd name="connsiteX19" fmla="*/ 0 w 8389257"/>
                <a:gd name="connsiteY19" fmla="*/ 261257 h 1091804"/>
                <a:gd name="connsiteX20" fmla="*/ 0 w 8389257"/>
                <a:gd name="connsiteY20" fmla="*/ 261257 h 1091804"/>
                <a:gd name="connsiteX0" fmla="*/ 0 w 8389257"/>
                <a:gd name="connsiteY0" fmla="*/ 184990 h 1091804"/>
                <a:gd name="connsiteX1" fmla="*/ 2258080 w 8389257"/>
                <a:gd name="connsiteY1" fmla="*/ 131517 h 1091804"/>
                <a:gd name="connsiteX2" fmla="*/ 2351314 w 8389257"/>
                <a:gd name="connsiteY2" fmla="*/ 275771 h 1091804"/>
                <a:gd name="connsiteX3" fmla="*/ 2786742 w 8389257"/>
                <a:gd name="connsiteY3" fmla="*/ 304800 h 1091804"/>
                <a:gd name="connsiteX4" fmla="*/ 4310742 w 8389257"/>
                <a:gd name="connsiteY4" fmla="*/ 899885 h 1091804"/>
                <a:gd name="connsiteX5" fmla="*/ 4499428 w 8389257"/>
                <a:gd name="connsiteY5" fmla="*/ 899885 h 1091804"/>
                <a:gd name="connsiteX6" fmla="*/ 5617028 w 8389257"/>
                <a:gd name="connsiteY6" fmla="*/ 885371 h 1091804"/>
                <a:gd name="connsiteX7" fmla="*/ 7649028 w 8389257"/>
                <a:gd name="connsiteY7" fmla="*/ 261257 h 1091804"/>
                <a:gd name="connsiteX8" fmla="*/ 7750628 w 8389257"/>
                <a:gd name="connsiteY8" fmla="*/ 174171 h 1091804"/>
                <a:gd name="connsiteX9" fmla="*/ 7750628 w 8389257"/>
                <a:gd name="connsiteY9" fmla="*/ 0 h 1091804"/>
                <a:gd name="connsiteX10" fmla="*/ 8389257 w 8389257"/>
                <a:gd name="connsiteY10" fmla="*/ 43542 h 1091804"/>
                <a:gd name="connsiteX11" fmla="*/ 8389257 w 8389257"/>
                <a:gd name="connsiteY11" fmla="*/ 508000 h 1091804"/>
                <a:gd name="connsiteX12" fmla="*/ 7663542 w 8389257"/>
                <a:gd name="connsiteY12" fmla="*/ 478971 h 1091804"/>
                <a:gd name="connsiteX13" fmla="*/ 6879771 w 8389257"/>
                <a:gd name="connsiteY13" fmla="*/ 653142 h 1091804"/>
                <a:gd name="connsiteX14" fmla="*/ 5660571 w 8389257"/>
                <a:gd name="connsiteY14" fmla="*/ 1074057 h 1091804"/>
                <a:gd name="connsiteX15" fmla="*/ 4397828 w 8389257"/>
                <a:gd name="connsiteY15" fmla="*/ 1074057 h 1091804"/>
                <a:gd name="connsiteX16" fmla="*/ 4147457 w 8389257"/>
                <a:gd name="connsiteY16" fmla="*/ 1030514 h 1091804"/>
                <a:gd name="connsiteX17" fmla="*/ 2747913 w 8389257"/>
                <a:gd name="connsiteY17" fmla="*/ 481277 h 1091804"/>
                <a:gd name="connsiteX18" fmla="*/ 0 w 8389257"/>
                <a:gd name="connsiteY18" fmla="*/ 508000 h 1091804"/>
                <a:gd name="connsiteX19" fmla="*/ 0 w 8389257"/>
                <a:gd name="connsiteY19" fmla="*/ 261257 h 1091804"/>
                <a:gd name="connsiteX20" fmla="*/ 0 w 8389257"/>
                <a:gd name="connsiteY20" fmla="*/ 184990 h 1091804"/>
                <a:gd name="connsiteX0" fmla="*/ 0 w 8389257"/>
                <a:gd name="connsiteY0" fmla="*/ 184990 h 1091804"/>
                <a:gd name="connsiteX1" fmla="*/ 2258080 w 8389257"/>
                <a:gd name="connsiteY1" fmla="*/ 131517 h 1091804"/>
                <a:gd name="connsiteX2" fmla="*/ 2265102 w 8389257"/>
                <a:gd name="connsiteY2" fmla="*/ 138055 h 1091804"/>
                <a:gd name="connsiteX3" fmla="*/ 2351314 w 8389257"/>
                <a:gd name="connsiteY3" fmla="*/ 275771 h 1091804"/>
                <a:gd name="connsiteX4" fmla="*/ 2786742 w 8389257"/>
                <a:gd name="connsiteY4" fmla="*/ 304800 h 1091804"/>
                <a:gd name="connsiteX5" fmla="*/ 4310742 w 8389257"/>
                <a:gd name="connsiteY5" fmla="*/ 899885 h 1091804"/>
                <a:gd name="connsiteX6" fmla="*/ 4499428 w 8389257"/>
                <a:gd name="connsiteY6" fmla="*/ 899885 h 1091804"/>
                <a:gd name="connsiteX7" fmla="*/ 5617028 w 8389257"/>
                <a:gd name="connsiteY7" fmla="*/ 885371 h 1091804"/>
                <a:gd name="connsiteX8" fmla="*/ 7649028 w 8389257"/>
                <a:gd name="connsiteY8" fmla="*/ 261257 h 1091804"/>
                <a:gd name="connsiteX9" fmla="*/ 7750628 w 8389257"/>
                <a:gd name="connsiteY9" fmla="*/ 174171 h 1091804"/>
                <a:gd name="connsiteX10" fmla="*/ 7750628 w 8389257"/>
                <a:gd name="connsiteY10" fmla="*/ 0 h 1091804"/>
                <a:gd name="connsiteX11" fmla="*/ 8389257 w 8389257"/>
                <a:gd name="connsiteY11" fmla="*/ 43542 h 1091804"/>
                <a:gd name="connsiteX12" fmla="*/ 8389257 w 8389257"/>
                <a:gd name="connsiteY12" fmla="*/ 508000 h 1091804"/>
                <a:gd name="connsiteX13" fmla="*/ 7663542 w 8389257"/>
                <a:gd name="connsiteY13" fmla="*/ 478971 h 1091804"/>
                <a:gd name="connsiteX14" fmla="*/ 6879771 w 8389257"/>
                <a:gd name="connsiteY14" fmla="*/ 653142 h 1091804"/>
                <a:gd name="connsiteX15" fmla="*/ 5660571 w 8389257"/>
                <a:gd name="connsiteY15" fmla="*/ 1074057 h 1091804"/>
                <a:gd name="connsiteX16" fmla="*/ 4397828 w 8389257"/>
                <a:gd name="connsiteY16" fmla="*/ 1074057 h 1091804"/>
                <a:gd name="connsiteX17" fmla="*/ 4147457 w 8389257"/>
                <a:gd name="connsiteY17" fmla="*/ 1030514 h 1091804"/>
                <a:gd name="connsiteX18" fmla="*/ 2747913 w 8389257"/>
                <a:gd name="connsiteY18" fmla="*/ 481277 h 1091804"/>
                <a:gd name="connsiteX19" fmla="*/ 0 w 8389257"/>
                <a:gd name="connsiteY19" fmla="*/ 508000 h 1091804"/>
                <a:gd name="connsiteX20" fmla="*/ 0 w 8389257"/>
                <a:gd name="connsiteY20" fmla="*/ 261257 h 1091804"/>
                <a:gd name="connsiteX21" fmla="*/ 0 w 8389257"/>
                <a:gd name="connsiteY21" fmla="*/ 184990 h 1091804"/>
                <a:gd name="connsiteX0" fmla="*/ 0 w 8389257"/>
                <a:gd name="connsiteY0" fmla="*/ 184990 h 1091804"/>
                <a:gd name="connsiteX1" fmla="*/ 2258080 w 8389257"/>
                <a:gd name="connsiteY1" fmla="*/ 131517 h 1091804"/>
                <a:gd name="connsiteX2" fmla="*/ 2351314 w 8389257"/>
                <a:gd name="connsiteY2" fmla="*/ 275771 h 1091804"/>
                <a:gd name="connsiteX3" fmla="*/ 2786742 w 8389257"/>
                <a:gd name="connsiteY3" fmla="*/ 304800 h 1091804"/>
                <a:gd name="connsiteX4" fmla="*/ 4310742 w 8389257"/>
                <a:gd name="connsiteY4" fmla="*/ 899885 h 1091804"/>
                <a:gd name="connsiteX5" fmla="*/ 4499428 w 8389257"/>
                <a:gd name="connsiteY5" fmla="*/ 899885 h 1091804"/>
                <a:gd name="connsiteX6" fmla="*/ 5617028 w 8389257"/>
                <a:gd name="connsiteY6" fmla="*/ 885371 h 1091804"/>
                <a:gd name="connsiteX7" fmla="*/ 7649028 w 8389257"/>
                <a:gd name="connsiteY7" fmla="*/ 261257 h 1091804"/>
                <a:gd name="connsiteX8" fmla="*/ 7750628 w 8389257"/>
                <a:gd name="connsiteY8" fmla="*/ 174171 h 1091804"/>
                <a:gd name="connsiteX9" fmla="*/ 7750628 w 8389257"/>
                <a:gd name="connsiteY9" fmla="*/ 0 h 1091804"/>
                <a:gd name="connsiteX10" fmla="*/ 8389257 w 8389257"/>
                <a:gd name="connsiteY10" fmla="*/ 43542 h 1091804"/>
                <a:gd name="connsiteX11" fmla="*/ 8389257 w 8389257"/>
                <a:gd name="connsiteY11" fmla="*/ 508000 h 1091804"/>
                <a:gd name="connsiteX12" fmla="*/ 7663542 w 8389257"/>
                <a:gd name="connsiteY12" fmla="*/ 478971 h 1091804"/>
                <a:gd name="connsiteX13" fmla="*/ 6879771 w 8389257"/>
                <a:gd name="connsiteY13" fmla="*/ 653142 h 1091804"/>
                <a:gd name="connsiteX14" fmla="*/ 5660571 w 8389257"/>
                <a:gd name="connsiteY14" fmla="*/ 1074057 h 1091804"/>
                <a:gd name="connsiteX15" fmla="*/ 4397828 w 8389257"/>
                <a:gd name="connsiteY15" fmla="*/ 1074057 h 1091804"/>
                <a:gd name="connsiteX16" fmla="*/ 4147457 w 8389257"/>
                <a:gd name="connsiteY16" fmla="*/ 1030514 h 1091804"/>
                <a:gd name="connsiteX17" fmla="*/ 2747913 w 8389257"/>
                <a:gd name="connsiteY17" fmla="*/ 481277 h 1091804"/>
                <a:gd name="connsiteX18" fmla="*/ 0 w 8389257"/>
                <a:gd name="connsiteY18" fmla="*/ 508000 h 1091804"/>
                <a:gd name="connsiteX19" fmla="*/ 0 w 8389257"/>
                <a:gd name="connsiteY19" fmla="*/ 261257 h 1091804"/>
                <a:gd name="connsiteX20" fmla="*/ 0 w 8389257"/>
                <a:gd name="connsiteY20" fmla="*/ 184990 h 1091804"/>
                <a:gd name="connsiteX0" fmla="*/ 0 w 8389257"/>
                <a:gd name="connsiteY0" fmla="*/ 184990 h 1091804"/>
                <a:gd name="connsiteX1" fmla="*/ 2258019 w 8389257"/>
                <a:gd name="connsiteY1" fmla="*/ 131469 h 1091804"/>
                <a:gd name="connsiteX2" fmla="*/ 2351314 w 8389257"/>
                <a:gd name="connsiteY2" fmla="*/ 275771 h 1091804"/>
                <a:gd name="connsiteX3" fmla="*/ 2786742 w 8389257"/>
                <a:gd name="connsiteY3" fmla="*/ 304800 h 1091804"/>
                <a:gd name="connsiteX4" fmla="*/ 4310742 w 8389257"/>
                <a:gd name="connsiteY4" fmla="*/ 899885 h 1091804"/>
                <a:gd name="connsiteX5" fmla="*/ 4499428 w 8389257"/>
                <a:gd name="connsiteY5" fmla="*/ 899885 h 1091804"/>
                <a:gd name="connsiteX6" fmla="*/ 5617028 w 8389257"/>
                <a:gd name="connsiteY6" fmla="*/ 885371 h 1091804"/>
                <a:gd name="connsiteX7" fmla="*/ 7649028 w 8389257"/>
                <a:gd name="connsiteY7" fmla="*/ 261257 h 1091804"/>
                <a:gd name="connsiteX8" fmla="*/ 7750628 w 8389257"/>
                <a:gd name="connsiteY8" fmla="*/ 174171 h 1091804"/>
                <a:gd name="connsiteX9" fmla="*/ 7750628 w 8389257"/>
                <a:gd name="connsiteY9" fmla="*/ 0 h 1091804"/>
                <a:gd name="connsiteX10" fmla="*/ 8389257 w 8389257"/>
                <a:gd name="connsiteY10" fmla="*/ 43542 h 1091804"/>
                <a:gd name="connsiteX11" fmla="*/ 8389257 w 8389257"/>
                <a:gd name="connsiteY11" fmla="*/ 508000 h 1091804"/>
                <a:gd name="connsiteX12" fmla="*/ 7663542 w 8389257"/>
                <a:gd name="connsiteY12" fmla="*/ 478971 h 1091804"/>
                <a:gd name="connsiteX13" fmla="*/ 6879771 w 8389257"/>
                <a:gd name="connsiteY13" fmla="*/ 653142 h 1091804"/>
                <a:gd name="connsiteX14" fmla="*/ 5660571 w 8389257"/>
                <a:gd name="connsiteY14" fmla="*/ 1074057 h 1091804"/>
                <a:gd name="connsiteX15" fmla="*/ 4397828 w 8389257"/>
                <a:gd name="connsiteY15" fmla="*/ 1074057 h 1091804"/>
                <a:gd name="connsiteX16" fmla="*/ 4147457 w 8389257"/>
                <a:gd name="connsiteY16" fmla="*/ 1030514 h 1091804"/>
                <a:gd name="connsiteX17" fmla="*/ 2747913 w 8389257"/>
                <a:gd name="connsiteY17" fmla="*/ 481277 h 1091804"/>
                <a:gd name="connsiteX18" fmla="*/ 0 w 8389257"/>
                <a:gd name="connsiteY18" fmla="*/ 508000 h 1091804"/>
                <a:gd name="connsiteX19" fmla="*/ 0 w 8389257"/>
                <a:gd name="connsiteY19" fmla="*/ 261257 h 1091804"/>
                <a:gd name="connsiteX20" fmla="*/ 0 w 8389257"/>
                <a:gd name="connsiteY20" fmla="*/ 184990 h 1091804"/>
                <a:gd name="connsiteX0" fmla="*/ 0 w 8389257"/>
                <a:gd name="connsiteY0" fmla="*/ 184990 h 1091804"/>
                <a:gd name="connsiteX1" fmla="*/ 2258019 w 8389257"/>
                <a:gd name="connsiteY1" fmla="*/ 131469 h 1091804"/>
                <a:gd name="connsiteX2" fmla="*/ 2235255 w 8389257"/>
                <a:gd name="connsiteY2" fmla="*/ 198431 h 1091804"/>
                <a:gd name="connsiteX3" fmla="*/ 2351314 w 8389257"/>
                <a:gd name="connsiteY3" fmla="*/ 275771 h 1091804"/>
                <a:gd name="connsiteX4" fmla="*/ 2786742 w 8389257"/>
                <a:gd name="connsiteY4" fmla="*/ 304800 h 1091804"/>
                <a:gd name="connsiteX5" fmla="*/ 4310742 w 8389257"/>
                <a:gd name="connsiteY5" fmla="*/ 899885 h 1091804"/>
                <a:gd name="connsiteX6" fmla="*/ 4499428 w 8389257"/>
                <a:gd name="connsiteY6" fmla="*/ 899885 h 1091804"/>
                <a:gd name="connsiteX7" fmla="*/ 5617028 w 8389257"/>
                <a:gd name="connsiteY7" fmla="*/ 885371 h 1091804"/>
                <a:gd name="connsiteX8" fmla="*/ 7649028 w 8389257"/>
                <a:gd name="connsiteY8" fmla="*/ 261257 h 1091804"/>
                <a:gd name="connsiteX9" fmla="*/ 7750628 w 8389257"/>
                <a:gd name="connsiteY9" fmla="*/ 174171 h 1091804"/>
                <a:gd name="connsiteX10" fmla="*/ 7750628 w 8389257"/>
                <a:gd name="connsiteY10" fmla="*/ 0 h 1091804"/>
                <a:gd name="connsiteX11" fmla="*/ 8389257 w 8389257"/>
                <a:gd name="connsiteY11" fmla="*/ 43542 h 1091804"/>
                <a:gd name="connsiteX12" fmla="*/ 8389257 w 8389257"/>
                <a:gd name="connsiteY12" fmla="*/ 508000 h 1091804"/>
                <a:gd name="connsiteX13" fmla="*/ 7663542 w 8389257"/>
                <a:gd name="connsiteY13" fmla="*/ 478971 h 1091804"/>
                <a:gd name="connsiteX14" fmla="*/ 6879771 w 8389257"/>
                <a:gd name="connsiteY14" fmla="*/ 653142 h 1091804"/>
                <a:gd name="connsiteX15" fmla="*/ 5660571 w 8389257"/>
                <a:gd name="connsiteY15" fmla="*/ 1074057 h 1091804"/>
                <a:gd name="connsiteX16" fmla="*/ 4397828 w 8389257"/>
                <a:gd name="connsiteY16" fmla="*/ 1074057 h 1091804"/>
                <a:gd name="connsiteX17" fmla="*/ 4147457 w 8389257"/>
                <a:gd name="connsiteY17" fmla="*/ 1030514 h 1091804"/>
                <a:gd name="connsiteX18" fmla="*/ 2747913 w 8389257"/>
                <a:gd name="connsiteY18" fmla="*/ 481277 h 1091804"/>
                <a:gd name="connsiteX19" fmla="*/ 0 w 8389257"/>
                <a:gd name="connsiteY19" fmla="*/ 508000 h 1091804"/>
                <a:gd name="connsiteX20" fmla="*/ 0 w 8389257"/>
                <a:gd name="connsiteY20" fmla="*/ 261257 h 1091804"/>
                <a:gd name="connsiteX21" fmla="*/ 0 w 8389257"/>
                <a:gd name="connsiteY21" fmla="*/ 184990 h 1091804"/>
                <a:gd name="connsiteX0" fmla="*/ 0 w 8389257"/>
                <a:gd name="connsiteY0" fmla="*/ 184990 h 1091804"/>
                <a:gd name="connsiteX1" fmla="*/ 2258019 w 8389257"/>
                <a:gd name="connsiteY1" fmla="*/ 131469 h 1091804"/>
                <a:gd name="connsiteX2" fmla="*/ 2351314 w 8389257"/>
                <a:gd name="connsiteY2" fmla="*/ 275771 h 1091804"/>
                <a:gd name="connsiteX3" fmla="*/ 2786742 w 8389257"/>
                <a:gd name="connsiteY3" fmla="*/ 304800 h 1091804"/>
                <a:gd name="connsiteX4" fmla="*/ 4310742 w 8389257"/>
                <a:gd name="connsiteY4" fmla="*/ 899885 h 1091804"/>
                <a:gd name="connsiteX5" fmla="*/ 4499428 w 8389257"/>
                <a:gd name="connsiteY5" fmla="*/ 899885 h 1091804"/>
                <a:gd name="connsiteX6" fmla="*/ 5617028 w 8389257"/>
                <a:gd name="connsiteY6" fmla="*/ 885371 h 1091804"/>
                <a:gd name="connsiteX7" fmla="*/ 7649028 w 8389257"/>
                <a:gd name="connsiteY7" fmla="*/ 261257 h 1091804"/>
                <a:gd name="connsiteX8" fmla="*/ 7750628 w 8389257"/>
                <a:gd name="connsiteY8" fmla="*/ 174171 h 1091804"/>
                <a:gd name="connsiteX9" fmla="*/ 7750628 w 8389257"/>
                <a:gd name="connsiteY9" fmla="*/ 0 h 1091804"/>
                <a:gd name="connsiteX10" fmla="*/ 8389257 w 8389257"/>
                <a:gd name="connsiteY10" fmla="*/ 43542 h 1091804"/>
                <a:gd name="connsiteX11" fmla="*/ 8389257 w 8389257"/>
                <a:gd name="connsiteY11" fmla="*/ 508000 h 1091804"/>
                <a:gd name="connsiteX12" fmla="*/ 7663542 w 8389257"/>
                <a:gd name="connsiteY12" fmla="*/ 478971 h 1091804"/>
                <a:gd name="connsiteX13" fmla="*/ 6879771 w 8389257"/>
                <a:gd name="connsiteY13" fmla="*/ 653142 h 1091804"/>
                <a:gd name="connsiteX14" fmla="*/ 5660571 w 8389257"/>
                <a:gd name="connsiteY14" fmla="*/ 1074057 h 1091804"/>
                <a:gd name="connsiteX15" fmla="*/ 4397828 w 8389257"/>
                <a:gd name="connsiteY15" fmla="*/ 1074057 h 1091804"/>
                <a:gd name="connsiteX16" fmla="*/ 4147457 w 8389257"/>
                <a:gd name="connsiteY16" fmla="*/ 1030514 h 1091804"/>
                <a:gd name="connsiteX17" fmla="*/ 2747913 w 8389257"/>
                <a:gd name="connsiteY17" fmla="*/ 481277 h 1091804"/>
                <a:gd name="connsiteX18" fmla="*/ 0 w 8389257"/>
                <a:gd name="connsiteY18" fmla="*/ 508000 h 1091804"/>
                <a:gd name="connsiteX19" fmla="*/ 0 w 8389257"/>
                <a:gd name="connsiteY19" fmla="*/ 261257 h 1091804"/>
                <a:gd name="connsiteX20" fmla="*/ 0 w 8389257"/>
                <a:gd name="connsiteY20" fmla="*/ 184990 h 1091804"/>
                <a:gd name="connsiteX0" fmla="*/ 0 w 8389257"/>
                <a:gd name="connsiteY0" fmla="*/ 184990 h 1091804"/>
                <a:gd name="connsiteX1" fmla="*/ 2279027 w 8389257"/>
                <a:gd name="connsiteY1" fmla="*/ 173544 h 1091804"/>
                <a:gd name="connsiteX2" fmla="*/ 2351314 w 8389257"/>
                <a:gd name="connsiteY2" fmla="*/ 275771 h 1091804"/>
                <a:gd name="connsiteX3" fmla="*/ 2786742 w 8389257"/>
                <a:gd name="connsiteY3" fmla="*/ 304800 h 1091804"/>
                <a:gd name="connsiteX4" fmla="*/ 4310742 w 8389257"/>
                <a:gd name="connsiteY4" fmla="*/ 899885 h 1091804"/>
                <a:gd name="connsiteX5" fmla="*/ 4499428 w 8389257"/>
                <a:gd name="connsiteY5" fmla="*/ 899885 h 1091804"/>
                <a:gd name="connsiteX6" fmla="*/ 5617028 w 8389257"/>
                <a:gd name="connsiteY6" fmla="*/ 885371 h 1091804"/>
                <a:gd name="connsiteX7" fmla="*/ 7649028 w 8389257"/>
                <a:gd name="connsiteY7" fmla="*/ 261257 h 1091804"/>
                <a:gd name="connsiteX8" fmla="*/ 7750628 w 8389257"/>
                <a:gd name="connsiteY8" fmla="*/ 174171 h 1091804"/>
                <a:gd name="connsiteX9" fmla="*/ 7750628 w 8389257"/>
                <a:gd name="connsiteY9" fmla="*/ 0 h 1091804"/>
                <a:gd name="connsiteX10" fmla="*/ 8389257 w 8389257"/>
                <a:gd name="connsiteY10" fmla="*/ 43542 h 1091804"/>
                <a:gd name="connsiteX11" fmla="*/ 8389257 w 8389257"/>
                <a:gd name="connsiteY11" fmla="*/ 508000 h 1091804"/>
                <a:gd name="connsiteX12" fmla="*/ 7663542 w 8389257"/>
                <a:gd name="connsiteY12" fmla="*/ 478971 h 1091804"/>
                <a:gd name="connsiteX13" fmla="*/ 6879771 w 8389257"/>
                <a:gd name="connsiteY13" fmla="*/ 653142 h 1091804"/>
                <a:gd name="connsiteX14" fmla="*/ 5660571 w 8389257"/>
                <a:gd name="connsiteY14" fmla="*/ 1074057 h 1091804"/>
                <a:gd name="connsiteX15" fmla="*/ 4397828 w 8389257"/>
                <a:gd name="connsiteY15" fmla="*/ 1074057 h 1091804"/>
                <a:gd name="connsiteX16" fmla="*/ 4147457 w 8389257"/>
                <a:gd name="connsiteY16" fmla="*/ 1030514 h 1091804"/>
                <a:gd name="connsiteX17" fmla="*/ 2747913 w 8389257"/>
                <a:gd name="connsiteY17" fmla="*/ 481277 h 1091804"/>
                <a:gd name="connsiteX18" fmla="*/ 0 w 8389257"/>
                <a:gd name="connsiteY18" fmla="*/ 508000 h 1091804"/>
                <a:gd name="connsiteX19" fmla="*/ 0 w 8389257"/>
                <a:gd name="connsiteY19" fmla="*/ 261257 h 1091804"/>
                <a:gd name="connsiteX20" fmla="*/ 0 w 8389257"/>
                <a:gd name="connsiteY20" fmla="*/ 184990 h 1091804"/>
                <a:gd name="connsiteX0" fmla="*/ 0 w 8389257"/>
                <a:gd name="connsiteY0" fmla="*/ 184990 h 1091804"/>
                <a:gd name="connsiteX1" fmla="*/ 2278966 w 8389257"/>
                <a:gd name="connsiteY1" fmla="*/ 152419 h 1091804"/>
                <a:gd name="connsiteX2" fmla="*/ 2351314 w 8389257"/>
                <a:gd name="connsiteY2" fmla="*/ 275771 h 1091804"/>
                <a:gd name="connsiteX3" fmla="*/ 2786742 w 8389257"/>
                <a:gd name="connsiteY3" fmla="*/ 304800 h 1091804"/>
                <a:gd name="connsiteX4" fmla="*/ 4310742 w 8389257"/>
                <a:gd name="connsiteY4" fmla="*/ 899885 h 1091804"/>
                <a:gd name="connsiteX5" fmla="*/ 4499428 w 8389257"/>
                <a:gd name="connsiteY5" fmla="*/ 899885 h 1091804"/>
                <a:gd name="connsiteX6" fmla="*/ 5617028 w 8389257"/>
                <a:gd name="connsiteY6" fmla="*/ 885371 h 1091804"/>
                <a:gd name="connsiteX7" fmla="*/ 7649028 w 8389257"/>
                <a:gd name="connsiteY7" fmla="*/ 261257 h 1091804"/>
                <a:gd name="connsiteX8" fmla="*/ 7750628 w 8389257"/>
                <a:gd name="connsiteY8" fmla="*/ 174171 h 1091804"/>
                <a:gd name="connsiteX9" fmla="*/ 7750628 w 8389257"/>
                <a:gd name="connsiteY9" fmla="*/ 0 h 1091804"/>
                <a:gd name="connsiteX10" fmla="*/ 8389257 w 8389257"/>
                <a:gd name="connsiteY10" fmla="*/ 43542 h 1091804"/>
                <a:gd name="connsiteX11" fmla="*/ 8389257 w 8389257"/>
                <a:gd name="connsiteY11" fmla="*/ 508000 h 1091804"/>
                <a:gd name="connsiteX12" fmla="*/ 7663542 w 8389257"/>
                <a:gd name="connsiteY12" fmla="*/ 478971 h 1091804"/>
                <a:gd name="connsiteX13" fmla="*/ 6879771 w 8389257"/>
                <a:gd name="connsiteY13" fmla="*/ 653142 h 1091804"/>
                <a:gd name="connsiteX14" fmla="*/ 5660571 w 8389257"/>
                <a:gd name="connsiteY14" fmla="*/ 1074057 h 1091804"/>
                <a:gd name="connsiteX15" fmla="*/ 4397828 w 8389257"/>
                <a:gd name="connsiteY15" fmla="*/ 1074057 h 1091804"/>
                <a:gd name="connsiteX16" fmla="*/ 4147457 w 8389257"/>
                <a:gd name="connsiteY16" fmla="*/ 1030514 h 1091804"/>
                <a:gd name="connsiteX17" fmla="*/ 2747913 w 8389257"/>
                <a:gd name="connsiteY17" fmla="*/ 481277 h 1091804"/>
                <a:gd name="connsiteX18" fmla="*/ 0 w 8389257"/>
                <a:gd name="connsiteY18" fmla="*/ 508000 h 1091804"/>
                <a:gd name="connsiteX19" fmla="*/ 0 w 8389257"/>
                <a:gd name="connsiteY19" fmla="*/ 261257 h 1091804"/>
                <a:gd name="connsiteX20" fmla="*/ 0 w 8389257"/>
                <a:gd name="connsiteY20" fmla="*/ 184990 h 1091804"/>
                <a:gd name="connsiteX0" fmla="*/ 0 w 8389257"/>
                <a:gd name="connsiteY0" fmla="*/ 141448 h 1048262"/>
                <a:gd name="connsiteX1" fmla="*/ 2278966 w 8389257"/>
                <a:gd name="connsiteY1" fmla="*/ 108877 h 1048262"/>
                <a:gd name="connsiteX2" fmla="*/ 2351314 w 8389257"/>
                <a:gd name="connsiteY2" fmla="*/ 232229 h 1048262"/>
                <a:gd name="connsiteX3" fmla="*/ 2786742 w 8389257"/>
                <a:gd name="connsiteY3" fmla="*/ 261258 h 1048262"/>
                <a:gd name="connsiteX4" fmla="*/ 4310742 w 8389257"/>
                <a:gd name="connsiteY4" fmla="*/ 856343 h 1048262"/>
                <a:gd name="connsiteX5" fmla="*/ 4499428 w 8389257"/>
                <a:gd name="connsiteY5" fmla="*/ 856343 h 1048262"/>
                <a:gd name="connsiteX6" fmla="*/ 5617028 w 8389257"/>
                <a:gd name="connsiteY6" fmla="*/ 841829 h 1048262"/>
                <a:gd name="connsiteX7" fmla="*/ 7649028 w 8389257"/>
                <a:gd name="connsiteY7" fmla="*/ 217715 h 1048262"/>
                <a:gd name="connsiteX8" fmla="*/ 7750628 w 8389257"/>
                <a:gd name="connsiteY8" fmla="*/ 130629 h 1048262"/>
                <a:gd name="connsiteX9" fmla="*/ 7750419 w 8389257"/>
                <a:gd name="connsiteY9" fmla="*/ 78615 h 1048262"/>
                <a:gd name="connsiteX10" fmla="*/ 8389257 w 8389257"/>
                <a:gd name="connsiteY10" fmla="*/ 0 h 1048262"/>
                <a:gd name="connsiteX11" fmla="*/ 8389257 w 8389257"/>
                <a:gd name="connsiteY11" fmla="*/ 464458 h 1048262"/>
                <a:gd name="connsiteX12" fmla="*/ 7663542 w 8389257"/>
                <a:gd name="connsiteY12" fmla="*/ 435429 h 1048262"/>
                <a:gd name="connsiteX13" fmla="*/ 6879771 w 8389257"/>
                <a:gd name="connsiteY13" fmla="*/ 609600 h 1048262"/>
                <a:gd name="connsiteX14" fmla="*/ 5660571 w 8389257"/>
                <a:gd name="connsiteY14" fmla="*/ 1030515 h 1048262"/>
                <a:gd name="connsiteX15" fmla="*/ 4397828 w 8389257"/>
                <a:gd name="connsiteY15" fmla="*/ 1030515 h 1048262"/>
                <a:gd name="connsiteX16" fmla="*/ 4147457 w 8389257"/>
                <a:gd name="connsiteY16" fmla="*/ 986972 h 1048262"/>
                <a:gd name="connsiteX17" fmla="*/ 2747913 w 8389257"/>
                <a:gd name="connsiteY17" fmla="*/ 437735 h 1048262"/>
                <a:gd name="connsiteX18" fmla="*/ 0 w 8389257"/>
                <a:gd name="connsiteY18" fmla="*/ 464458 h 1048262"/>
                <a:gd name="connsiteX19" fmla="*/ 0 w 8389257"/>
                <a:gd name="connsiteY19" fmla="*/ 217715 h 1048262"/>
                <a:gd name="connsiteX20" fmla="*/ 0 w 8389257"/>
                <a:gd name="connsiteY20" fmla="*/ 141448 h 1048262"/>
                <a:gd name="connsiteX0" fmla="*/ 0 w 8389257"/>
                <a:gd name="connsiteY0" fmla="*/ 65276 h 972090"/>
                <a:gd name="connsiteX1" fmla="*/ 2278966 w 8389257"/>
                <a:gd name="connsiteY1" fmla="*/ 32705 h 972090"/>
                <a:gd name="connsiteX2" fmla="*/ 2351314 w 8389257"/>
                <a:gd name="connsiteY2" fmla="*/ 156057 h 972090"/>
                <a:gd name="connsiteX3" fmla="*/ 2786742 w 8389257"/>
                <a:gd name="connsiteY3" fmla="*/ 185086 h 972090"/>
                <a:gd name="connsiteX4" fmla="*/ 4310742 w 8389257"/>
                <a:gd name="connsiteY4" fmla="*/ 780171 h 972090"/>
                <a:gd name="connsiteX5" fmla="*/ 4499428 w 8389257"/>
                <a:gd name="connsiteY5" fmla="*/ 780171 h 972090"/>
                <a:gd name="connsiteX6" fmla="*/ 5617028 w 8389257"/>
                <a:gd name="connsiteY6" fmla="*/ 765657 h 972090"/>
                <a:gd name="connsiteX7" fmla="*/ 7649028 w 8389257"/>
                <a:gd name="connsiteY7" fmla="*/ 141543 h 972090"/>
                <a:gd name="connsiteX8" fmla="*/ 7750628 w 8389257"/>
                <a:gd name="connsiteY8" fmla="*/ 54457 h 972090"/>
                <a:gd name="connsiteX9" fmla="*/ 7750419 w 8389257"/>
                <a:gd name="connsiteY9" fmla="*/ 2443 h 972090"/>
                <a:gd name="connsiteX10" fmla="*/ 8389031 w 8389257"/>
                <a:gd name="connsiteY10" fmla="*/ 0 h 972090"/>
                <a:gd name="connsiteX11" fmla="*/ 8389257 w 8389257"/>
                <a:gd name="connsiteY11" fmla="*/ 388286 h 972090"/>
                <a:gd name="connsiteX12" fmla="*/ 7663542 w 8389257"/>
                <a:gd name="connsiteY12" fmla="*/ 359257 h 972090"/>
                <a:gd name="connsiteX13" fmla="*/ 6879771 w 8389257"/>
                <a:gd name="connsiteY13" fmla="*/ 533428 h 972090"/>
                <a:gd name="connsiteX14" fmla="*/ 5660571 w 8389257"/>
                <a:gd name="connsiteY14" fmla="*/ 954343 h 972090"/>
                <a:gd name="connsiteX15" fmla="*/ 4397828 w 8389257"/>
                <a:gd name="connsiteY15" fmla="*/ 954343 h 972090"/>
                <a:gd name="connsiteX16" fmla="*/ 4147457 w 8389257"/>
                <a:gd name="connsiteY16" fmla="*/ 910800 h 972090"/>
                <a:gd name="connsiteX17" fmla="*/ 2747913 w 8389257"/>
                <a:gd name="connsiteY17" fmla="*/ 361563 h 972090"/>
                <a:gd name="connsiteX18" fmla="*/ 0 w 8389257"/>
                <a:gd name="connsiteY18" fmla="*/ 388286 h 972090"/>
                <a:gd name="connsiteX19" fmla="*/ 0 w 8389257"/>
                <a:gd name="connsiteY19" fmla="*/ 141543 h 972090"/>
                <a:gd name="connsiteX20" fmla="*/ 0 w 8389257"/>
                <a:gd name="connsiteY20" fmla="*/ 65276 h 972090"/>
                <a:gd name="connsiteX0" fmla="*/ 0 w 8389257"/>
                <a:gd name="connsiteY0" fmla="*/ 65276 h 972090"/>
                <a:gd name="connsiteX1" fmla="*/ 2295759 w 8389257"/>
                <a:gd name="connsiteY1" fmla="*/ 74816 h 972090"/>
                <a:gd name="connsiteX2" fmla="*/ 2351314 w 8389257"/>
                <a:gd name="connsiteY2" fmla="*/ 156057 h 972090"/>
                <a:gd name="connsiteX3" fmla="*/ 2786742 w 8389257"/>
                <a:gd name="connsiteY3" fmla="*/ 185086 h 972090"/>
                <a:gd name="connsiteX4" fmla="*/ 4310742 w 8389257"/>
                <a:gd name="connsiteY4" fmla="*/ 780171 h 972090"/>
                <a:gd name="connsiteX5" fmla="*/ 4499428 w 8389257"/>
                <a:gd name="connsiteY5" fmla="*/ 780171 h 972090"/>
                <a:gd name="connsiteX6" fmla="*/ 5617028 w 8389257"/>
                <a:gd name="connsiteY6" fmla="*/ 765657 h 972090"/>
                <a:gd name="connsiteX7" fmla="*/ 7649028 w 8389257"/>
                <a:gd name="connsiteY7" fmla="*/ 141543 h 972090"/>
                <a:gd name="connsiteX8" fmla="*/ 7750628 w 8389257"/>
                <a:gd name="connsiteY8" fmla="*/ 54457 h 972090"/>
                <a:gd name="connsiteX9" fmla="*/ 7750419 w 8389257"/>
                <a:gd name="connsiteY9" fmla="*/ 2443 h 972090"/>
                <a:gd name="connsiteX10" fmla="*/ 8389031 w 8389257"/>
                <a:gd name="connsiteY10" fmla="*/ 0 h 972090"/>
                <a:gd name="connsiteX11" fmla="*/ 8389257 w 8389257"/>
                <a:gd name="connsiteY11" fmla="*/ 388286 h 972090"/>
                <a:gd name="connsiteX12" fmla="*/ 7663542 w 8389257"/>
                <a:gd name="connsiteY12" fmla="*/ 359257 h 972090"/>
                <a:gd name="connsiteX13" fmla="*/ 6879771 w 8389257"/>
                <a:gd name="connsiteY13" fmla="*/ 533428 h 972090"/>
                <a:gd name="connsiteX14" fmla="*/ 5660571 w 8389257"/>
                <a:gd name="connsiteY14" fmla="*/ 954343 h 972090"/>
                <a:gd name="connsiteX15" fmla="*/ 4397828 w 8389257"/>
                <a:gd name="connsiteY15" fmla="*/ 954343 h 972090"/>
                <a:gd name="connsiteX16" fmla="*/ 4147457 w 8389257"/>
                <a:gd name="connsiteY16" fmla="*/ 910800 h 972090"/>
                <a:gd name="connsiteX17" fmla="*/ 2747913 w 8389257"/>
                <a:gd name="connsiteY17" fmla="*/ 361563 h 972090"/>
                <a:gd name="connsiteX18" fmla="*/ 0 w 8389257"/>
                <a:gd name="connsiteY18" fmla="*/ 388286 h 972090"/>
                <a:gd name="connsiteX19" fmla="*/ 0 w 8389257"/>
                <a:gd name="connsiteY19" fmla="*/ 141543 h 972090"/>
                <a:gd name="connsiteX20" fmla="*/ 0 w 8389257"/>
                <a:gd name="connsiteY20" fmla="*/ 65276 h 972090"/>
                <a:gd name="connsiteX0" fmla="*/ 5970 w 8389257"/>
                <a:gd name="connsiteY0" fmla="*/ 108780 h 972090"/>
                <a:gd name="connsiteX1" fmla="*/ 2295759 w 8389257"/>
                <a:gd name="connsiteY1" fmla="*/ 74816 h 972090"/>
                <a:gd name="connsiteX2" fmla="*/ 2351314 w 8389257"/>
                <a:gd name="connsiteY2" fmla="*/ 156057 h 972090"/>
                <a:gd name="connsiteX3" fmla="*/ 2786742 w 8389257"/>
                <a:gd name="connsiteY3" fmla="*/ 185086 h 972090"/>
                <a:gd name="connsiteX4" fmla="*/ 4310742 w 8389257"/>
                <a:gd name="connsiteY4" fmla="*/ 780171 h 972090"/>
                <a:gd name="connsiteX5" fmla="*/ 4499428 w 8389257"/>
                <a:gd name="connsiteY5" fmla="*/ 780171 h 972090"/>
                <a:gd name="connsiteX6" fmla="*/ 5617028 w 8389257"/>
                <a:gd name="connsiteY6" fmla="*/ 765657 h 972090"/>
                <a:gd name="connsiteX7" fmla="*/ 7649028 w 8389257"/>
                <a:gd name="connsiteY7" fmla="*/ 141543 h 972090"/>
                <a:gd name="connsiteX8" fmla="*/ 7750628 w 8389257"/>
                <a:gd name="connsiteY8" fmla="*/ 54457 h 972090"/>
                <a:gd name="connsiteX9" fmla="*/ 7750419 w 8389257"/>
                <a:gd name="connsiteY9" fmla="*/ 2443 h 972090"/>
                <a:gd name="connsiteX10" fmla="*/ 8389031 w 8389257"/>
                <a:gd name="connsiteY10" fmla="*/ 0 h 972090"/>
                <a:gd name="connsiteX11" fmla="*/ 8389257 w 8389257"/>
                <a:gd name="connsiteY11" fmla="*/ 388286 h 972090"/>
                <a:gd name="connsiteX12" fmla="*/ 7663542 w 8389257"/>
                <a:gd name="connsiteY12" fmla="*/ 359257 h 972090"/>
                <a:gd name="connsiteX13" fmla="*/ 6879771 w 8389257"/>
                <a:gd name="connsiteY13" fmla="*/ 533428 h 972090"/>
                <a:gd name="connsiteX14" fmla="*/ 5660571 w 8389257"/>
                <a:gd name="connsiteY14" fmla="*/ 954343 h 972090"/>
                <a:gd name="connsiteX15" fmla="*/ 4397828 w 8389257"/>
                <a:gd name="connsiteY15" fmla="*/ 954343 h 972090"/>
                <a:gd name="connsiteX16" fmla="*/ 4147457 w 8389257"/>
                <a:gd name="connsiteY16" fmla="*/ 910800 h 972090"/>
                <a:gd name="connsiteX17" fmla="*/ 2747913 w 8389257"/>
                <a:gd name="connsiteY17" fmla="*/ 361563 h 972090"/>
                <a:gd name="connsiteX18" fmla="*/ 0 w 8389257"/>
                <a:gd name="connsiteY18" fmla="*/ 388286 h 972090"/>
                <a:gd name="connsiteX19" fmla="*/ 0 w 8389257"/>
                <a:gd name="connsiteY19" fmla="*/ 141543 h 972090"/>
                <a:gd name="connsiteX20" fmla="*/ 5970 w 8389257"/>
                <a:gd name="connsiteY20" fmla="*/ 108780 h 972090"/>
                <a:gd name="connsiteX0" fmla="*/ 5970 w 8389257"/>
                <a:gd name="connsiteY0" fmla="*/ 108780 h 972090"/>
                <a:gd name="connsiteX1" fmla="*/ 2295759 w 8389257"/>
                <a:gd name="connsiteY1" fmla="*/ 74816 h 972090"/>
                <a:gd name="connsiteX2" fmla="*/ 2351314 w 8389257"/>
                <a:gd name="connsiteY2" fmla="*/ 156057 h 972090"/>
                <a:gd name="connsiteX3" fmla="*/ 2786742 w 8389257"/>
                <a:gd name="connsiteY3" fmla="*/ 185086 h 972090"/>
                <a:gd name="connsiteX4" fmla="*/ 4310742 w 8389257"/>
                <a:gd name="connsiteY4" fmla="*/ 780171 h 972090"/>
                <a:gd name="connsiteX5" fmla="*/ 4499428 w 8389257"/>
                <a:gd name="connsiteY5" fmla="*/ 780171 h 972090"/>
                <a:gd name="connsiteX6" fmla="*/ 5617028 w 8389257"/>
                <a:gd name="connsiteY6" fmla="*/ 765657 h 972090"/>
                <a:gd name="connsiteX7" fmla="*/ 7649028 w 8389257"/>
                <a:gd name="connsiteY7" fmla="*/ 141543 h 972090"/>
                <a:gd name="connsiteX8" fmla="*/ 7750628 w 8389257"/>
                <a:gd name="connsiteY8" fmla="*/ 54457 h 972090"/>
                <a:gd name="connsiteX9" fmla="*/ 7750419 w 8389257"/>
                <a:gd name="connsiteY9" fmla="*/ 2443 h 972090"/>
                <a:gd name="connsiteX10" fmla="*/ 8389031 w 8389257"/>
                <a:gd name="connsiteY10" fmla="*/ 0 h 972090"/>
                <a:gd name="connsiteX11" fmla="*/ 8389257 w 8389257"/>
                <a:gd name="connsiteY11" fmla="*/ 388286 h 972090"/>
                <a:gd name="connsiteX12" fmla="*/ 7663542 w 8389257"/>
                <a:gd name="connsiteY12" fmla="*/ 359257 h 972090"/>
                <a:gd name="connsiteX13" fmla="*/ 6879771 w 8389257"/>
                <a:gd name="connsiteY13" fmla="*/ 533428 h 972090"/>
                <a:gd name="connsiteX14" fmla="*/ 5660571 w 8389257"/>
                <a:gd name="connsiteY14" fmla="*/ 954343 h 972090"/>
                <a:gd name="connsiteX15" fmla="*/ 4397828 w 8389257"/>
                <a:gd name="connsiteY15" fmla="*/ 954343 h 972090"/>
                <a:gd name="connsiteX16" fmla="*/ 4147457 w 8389257"/>
                <a:gd name="connsiteY16" fmla="*/ 910800 h 972090"/>
                <a:gd name="connsiteX17" fmla="*/ 2747913 w 8389257"/>
                <a:gd name="connsiteY17" fmla="*/ 361563 h 972090"/>
                <a:gd name="connsiteX18" fmla="*/ 0 w 8389257"/>
                <a:gd name="connsiteY18" fmla="*/ 388286 h 972090"/>
                <a:gd name="connsiteX19" fmla="*/ 0 w 8389257"/>
                <a:gd name="connsiteY19" fmla="*/ 141543 h 972090"/>
                <a:gd name="connsiteX20" fmla="*/ 5970 w 8389257"/>
                <a:gd name="connsiteY20" fmla="*/ 108780 h 972090"/>
                <a:gd name="connsiteX0" fmla="*/ 5970 w 8389257"/>
                <a:gd name="connsiteY0" fmla="*/ 108780 h 972090"/>
                <a:gd name="connsiteX1" fmla="*/ 2295759 w 8389257"/>
                <a:gd name="connsiteY1" fmla="*/ 74816 h 972090"/>
                <a:gd name="connsiteX2" fmla="*/ 2351314 w 8389257"/>
                <a:gd name="connsiteY2" fmla="*/ 156057 h 972090"/>
                <a:gd name="connsiteX3" fmla="*/ 2786742 w 8389257"/>
                <a:gd name="connsiteY3" fmla="*/ 185086 h 972090"/>
                <a:gd name="connsiteX4" fmla="*/ 4310742 w 8389257"/>
                <a:gd name="connsiteY4" fmla="*/ 780171 h 972090"/>
                <a:gd name="connsiteX5" fmla="*/ 4499428 w 8389257"/>
                <a:gd name="connsiteY5" fmla="*/ 780171 h 972090"/>
                <a:gd name="connsiteX6" fmla="*/ 5617028 w 8389257"/>
                <a:gd name="connsiteY6" fmla="*/ 765657 h 972090"/>
                <a:gd name="connsiteX7" fmla="*/ 7649028 w 8389257"/>
                <a:gd name="connsiteY7" fmla="*/ 141543 h 972090"/>
                <a:gd name="connsiteX8" fmla="*/ 7750628 w 8389257"/>
                <a:gd name="connsiteY8" fmla="*/ 54457 h 972090"/>
                <a:gd name="connsiteX9" fmla="*/ 7750419 w 8389257"/>
                <a:gd name="connsiteY9" fmla="*/ 2443 h 972090"/>
                <a:gd name="connsiteX10" fmla="*/ 8389031 w 8389257"/>
                <a:gd name="connsiteY10" fmla="*/ 0 h 972090"/>
                <a:gd name="connsiteX11" fmla="*/ 8389257 w 8389257"/>
                <a:gd name="connsiteY11" fmla="*/ 388286 h 972090"/>
                <a:gd name="connsiteX12" fmla="*/ 7663542 w 8389257"/>
                <a:gd name="connsiteY12" fmla="*/ 359257 h 972090"/>
                <a:gd name="connsiteX13" fmla="*/ 6879771 w 8389257"/>
                <a:gd name="connsiteY13" fmla="*/ 533428 h 972090"/>
                <a:gd name="connsiteX14" fmla="*/ 5660571 w 8389257"/>
                <a:gd name="connsiteY14" fmla="*/ 954343 h 972090"/>
                <a:gd name="connsiteX15" fmla="*/ 4397828 w 8389257"/>
                <a:gd name="connsiteY15" fmla="*/ 954343 h 972090"/>
                <a:gd name="connsiteX16" fmla="*/ 4147457 w 8389257"/>
                <a:gd name="connsiteY16" fmla="*/ 910800 h 972090"/>
                <a:gd name="connsiteX17" fmla="*/ 2747913 w 8389257"/>
                <a:gd name="connsiteY17" fmla="*/ 361563 h 972090"/>
                <a:gd name="connsiteX18" fmla="*/ 0 w 8389257"/>
                <a:gd name="connsiteY18" fmla="*/ 388286 h 972090"/>
                <a:gd name="connsiteX19" fmla="*/ 0 w 8389257"/>
                <a:gd name="connsiteY19" fmla="*/ 141543 h 972090"/>
                <a:gd name="connsiteX20" fmla="*/ 5970 w 8389257"/>
                <a:gd name="connsiteY20" fmla="*/ 108780 h 972090"/>
                <a:gd name="connsiteX0" fmla="*/ 5970 w 8389257"/>
                <a:gd name="connsiteY0" fmla="*/ 108780 h 972090"/>
                <a:gd name="connsiteX1" fmla="*/ 2295759 w 8389257"/>
                <a:gd name="connsiteY1" fmla="*/ 74816 h 972090"/>
                <a:gd name="connsiteX2" fmla="*/ 2351314 w 8389257"/>
                <a:gd name="connsiteY2" fmla="*/ 156057 h 972090"/>
                <a:gd name="connsiteX3" fmla="*/ 2786742 w 8389257"/>
                <a:gd name="connsiteY3" fmla="*/ 185086 h 972090"/>
                <a:gd name="connsiteX4" fmla="*/ 4310742 w 8389257"/>
                <a:gd name="connsiteY4" fmla="*/ 780171 h 972090"/>
                <a:gd name="connsiteX5" fmla="*/ 4499428 w 8389257"/>
                <a:gd name="connsiteY5" fmla="*/ 780171 h 972090"/>
                <a:gd name="connsiteX6" fmla="*/ 5617028 w 8389257"/>
                <a:gd name="connsiteY6" fmla="*/ 765657 h 972090"/>
                <a:gd name="connsiteX7" fmla="*/ 7649028 w 8389257"/>
                <a:gd name="connsiteY7" fmla="*/ 141543 h 972090"/>
                <a:gd name="connsiteX8" fmla="*/ 7750628 w 8389257"/>
                <a:gd name="connsiteY8" fmla="*/ 54457 h 972090"/>
                <a:gd name="connsiteX9" fmla="*/ 7750419 w 8389257"/>
                <a:gd name="connsiteY9" fmla="*/ 2443 h 972090"/>
                <a:gd name="connsiteX10" fmla="*/ 8389031 w 8389257"/>
                <a:gd name="connsiteY10" fmla="*/ 0 h 972090"/>
                <a:gd name="connsiteX11" fmla="*/ 8389257 w 8389257"/>
                <a:gd name="connsiteY11" fmla="*/ 388286 h 972090"/>
                <a:gd name="connsiteX12" fmla="*/ 7663542 w 8389257"/>
                <a:gd name="connsiteY12" fmla="*/ 359257 h 972090"/>
                <a:gd name="connsiteX13" fmla="*/ 6879771 w 8389257"/>
                <a:gd name="connsiteY13" fmla="*/ 533428 h 972090"/>
                <a:gd name="connsiteX14" fmla="*/ 5660571 w 8389257"/>
                <a:gd name="connsiteY14" fmla="*/ 954343 h 972090"/>
                <a:gd name="connsiteX15" fmla="*/ 4397828 w 8389257"/>
                <a:gd name="connsiteY15" fmla="*/ 954343 h 972090"/>
                <a:gd name="connsiteX16" fmla="*/ 4147457 w 8389257"/>
                <a:gd name="connsiteY16" fmla="*/ 910800 h 972090"/>
                <a:gd name="connsiteX17" fmla="*/ 2747913 w 8389257"/>
                <a:gd name="connsiteY17" fmla="*/ 361563 h 972090"/>
                <a:gd name="connsiteX18" fmla="*/ 0 w 8389257"/>
                <a:gd name="connsiteY18" fmla="*/ 388286 h 972090"/>
                <a:gd name="connsiteX19" fmla="*/ 0 w 8389257"/>
                <a:gd name="connsiteY19" fmla="*/ 141543 h 972090"/>
                <a:gd name="connsiteX20" fmla="*/ 5970 w 8389257"/>
                <a:gd name="connsiteY20" fmla="*/ 108780 h 972090"/>
                <a:gd name="connsiteX0" fmla="*/ 5970 w 8389257"/>
                <a:gd name="connsiteY0" fmla="*/ 108780 h 972090"/>
                <a:gd name="connsiteX1" fmla="*/ 2295759 w 8389257"/>
                <a:gd name="connsiteY1" fmla="*/ 74816 h 972090"/>
                <a:gd name="connsiteX2" fmla="*/ 2351314 w 8389257"/>
                <a:gd name="connsiteY2" fmla="*/ 156057 h 972090"/>
                <a:gd name="connsiteX3" fmla="*/ 2786742 w 8389257"/>
                <a:gd name="connsiteY3" fmla="*/ 185086 h 972090"/>
                <a:gd name="connsiteX4" fmla="*/ 4310742 w 8389257"/>
                <a:gd name="connsiteY4" fmla="*/ 780171 h 972090"/>
                <a:gd name="connsiteX5" fmla="*/ 4499428 w 8389257"/>
                <a:gd name="connsiteY5" fmla="*/ 780171 h 972090"/>
                <a:gd name="connsiteX6" fmla="*/ 5617028 w 8389257"/>
                <a:gd name="connsiteY6" fmla="*/ 765657 h 972090"/>
                <a:gd name="connsiteX7" fmla="*/ 7649028 w 8389257"/>
                <a:gd name="connsiteY7" fmla="*/ 141543 h 972090"/>
                <a:gd name="connsiteX8" fmla="*/ 7750628 w 8389257"/>
                <a:gd name="connsiteY8" fmla="*/ 54457 h 972090"/>
                <a:gd name="connsiteX9" fmla="*/ 7750419 w 8389257"/>
                <a:gd name="connsiteY9" fmla="*/ 2443 h 972090"/>
                <a:gd name="connsiteX10" fmla="*/ 8389031 w 8389257"/>
                <a:gd name="connsiteY10" fmla="*/ 0 h 972090"/>
                <a:gd name="connsiteX11" fmla="*/ 8389257 w 8389257"/>
                <a:gd name="connsiteY11" fmla="*/ 388286 h 972090"/>
                <a:gd name="connsiteX12" fmla="*/ 7663542 w 8389257"/>
                <a:gd name="connsiteY12" fmla="*/ 359257 h 972090"/>
                <a:gd name="connsiteX13" fmla="*/ 6879586 w 8389257"/>
                <a:gd name="connsiteY13" fmla="*/ 563960 h 972090"/>
                <a:gd name="connsiteX14" fmla="*/ 5660571 w 8389257"/>
                <a:gd name="connsiteY14" fmla="*/ 954343 h 972090"/>
                <a:gd name="connsiteX15" fmla="*/ 4397828 w 8389257"/>
                <a:gd name="connsiteY15" fmla="*/ 954343 h 972090"/>
                <a:gd name="connsiteX16" fmla="*/ 4147457 w 8389257"/>
                <a:gd name="connsiteY16" fmla="*/ 910800 h 972090"/>
                <a:gd name="connsiteX17" fmla="*/ 2747913 w 8389257"/>
                <a:gd name="connsiteY17" fmla="*/ 361563 h 972090"/>
                <a:gd name="connsiteX18" fmla="*/ 0 w 8389257"/>
                <a:gd name="connsiteY18" fmla="*/ 388286 h 972090"/>
                <a:gd name="connsiteX19" fmla="*/ 0 w 8389257"/>
                <a:gd name="connsiteY19" fmla="*/ 141543 h 972090"/>
                <a:gd name="connsiteX20" fmla="*/ 5970 w 8389257"/>
                <a:gd name="connsiteY20" fmla="*/ 108780 h 972090"/>
                <a:gd name="connsiteX0" fmla="*/ 5970 w 8389257"/>
                <a:gd name="connsiteY0" fmla="*/ 108780 h 972090"/>
                <a:gd name="connsiteX1" fmla="*/ 2295759 w 8389257"/>
                <a:gd name="connsiteY1" fmla="*/ 74816 h 972090"/>
                <a:gd name="connsiteX2" fmla="*/ 2351314 w 8389257"/>
                <a:gd name="connsiteY2" fmla="*/ 156057 h 972090"/>
                <a:gd name="connsiteX3" fmla="*/ 2786742 w 8389257"/>
                <a:gd name="connsiteY3" fmla="*/ 185086 h 972090"/>
                <a:gd name="connsiteX4" fmla="*/ 4310742 w 8389257"/>
                <a:gd name="connsiteY4" fmla="*/ 780171 h 972090"/>
                <a:gd name="connsiteX5" fmla="*/ 4499428 w 8389257"/>
                <a:gd name="connsiteY5" fmla="*/ 780171 h 972090"/>
                <a:gd name="connsiteX6" fmla="*/ 5617028 w 8389257"/>
                <a:gd name="connsiteY6" fmla="*/ 765657 h 972090"/>
                <a:gd name="connsiteX7" fmla="*/ 7649028 w 8389257"/>
                <a:gd name="connsiteY7" fmla="*/ 141543 h 972090"/>
                <a:gd name="connsiteX8" fmla="*/ 7750628 w 8389257"/>
                <a:gd name="connsiteY8" fmla="*/ 54457 h 972090"/>
                <a:gd name="connsiteX9" fmla="*/ 7750419 w 8389257"/>
                <a:gd name="connsiteY9" fmla="*/ 2443 h 972090"/>
                <a:gd name="connsiteX10" fmla="*/ 8389031 w 8389257"/>
                <a:gd name="connsiteY10" fmla="*/ 0 h 972090"/>
                <a:gd name="connsiteX11" fmla="*/ 8389257 w 8389257"/>
                <a:gd name="connsiteY11" fmla="*/ 388286 h 972090"/>
                <a:gd name="connsiteX12" fmla="*/ 7655652 w 8389257"/>
                <a:gd name="connsiteY12" fmla="*/ 382171 h 972090"/>
                <a:gd name="connsiteX13" fmla="*/ 6879586 w 8389257"/>
                <a:gd name="connsiteY13" fmla="*/ 563960 h 972090"/>
                <a:gd name="connsiteX14" fmla="*/ 5660571 w 8389257"/>
                <a:gd name="connsiteY14" fmla="*/ 954343 h 972090"/>
                <a:gd name="connsiteX15" fmla="*/ 4397828 w 8389257"/>
                <a:gd name="connsiteY15" fmla="*/ 954343 h 972090"/>
                <a:gd name="connsiteX16" fmla="*/ 4147457 w 8389257"/>
                <a:gd name="connsiteY16" fmla="*/ 910800 h 972090"/>
                <a:gd name="connsiteX17" fmla="*/ 2747913 w 8389257"/>
                <a:gd name="connsiteY17" fmla="*/ 361563 h 972090"/>
                <a:gd name="connsiteX18" fmla="*/ 0 w 8389257"/>
                <a:gd name="connsiteY18" fmla="*/ 388286 h 972090"/>
                <a:gd name="connsiteX19" fmla="*/ 0 w 8389257"/>
                <a:gd name="connsiteY19" fmla="*/ 141543 h 972090"/>
                <a:gd name="connsiteX20" fmla="*/ 5970 w 8389257"/>
                <a:gd name="connsiteY20" fmla="*/ 108780 h 972090"/>
                <a:gd name="connsiteX0" fmla="*/ 5970 w 8389257"/>
                <a:gd name="connsiteY0" fmla="*/ 108780 h 972090"/>
                <a:gd name="connsiteX1" fmla="*/ 2295759 w 8389257"/>
                <a:gd name="connsiteY1" fmla="*/ 74816 h 972090"/>
                <a:gd name="connsiteX2" fmla="*/ 2351314 w 8389257"/>
                <a:gd name="connsiteY2" fmla="*/ 156057 h 972090"/>
                <a:gd name="connsiteX3" fmla="*/ 2786742 w 8389257"/>
                <a:gd name="connsiteY3" fmla="*/ 185086 h 972090"/>
                <a:gd name="connsiteX4" fmla="*/ 4310743 w 8389257"/>
                <a:gd name="connsiteY4" fmla="*/ 759251 h 972090"/>
                <a:gd name="connsiteX5" fmla="*/ 4499428 w 8389257"/>
                <a:gd name="connsiteY5" fmla="*/ 780171 h 972090"/>
                <a:gd name="connsiteX6" fmla="*/ 5617028 w 8389257"/>
                <a:gd name="connsiteY6" fmla="*/ 765657 h 972090"/>
                <a:gd name="connsiteX7" fmla="*/ 7649028 w 8389257"/>
                <a:gd name="connsiteY7" fmla="*/ 141543 h 972090"/>
                <a:gd name="connsiteX8" fmla="*/ 7750628 w 8389257"/>
                <a:gd name="connsiteY8" fmla="*/ 54457 h 972090"/>
                <a:gd name="connsiteX9" fmla="*/ 7750419 w 8389257"/>
                <a:gd name="connsiteY9" fmla="*/ 2443 h 972090"/>
                <a:gd name="connsiteX10" fmla="*/ 8389031 w 8389257"/>
                <a:gd name="connsiteY10" fmla="*/ 0 h 972090"/>
                <a:gd name="connsiteX11" fmla="*/ 8389257 w 8389257"/>
                <a:gd name="connsiteY11" fmla="*/ 388286 h 972090"/>
                <a:gd name="connsiteX12" fmla="*/ 7655652 w 8389257"/>
                <a:gd name="connsiteY12" fmla="*/ 382171 h 972090"/>
                <a:gd name="connsiteX13" fmla="*/ 6879586 w 8389257"/>
                <a:gd name="connsiteY13" fmla="*/ 563960 h 972090"/>
                <a:gd name="connsiteX14" fmla="*/ 5660571 w 8389257"/>
                <a:gd name="connsiteY14" fmla="*/ 954343 h 972090"/>
                <a:gd name="connsiteX15" fmla="*/ 4397828 w 8389257"/>
                <a:gd name="connsiteY15" fmla="*/ 954343 h 972090"/>
                <a:gd name="connsiteX16" fmla="*/ 4147457 w 8389257"/>
                <a:gd name="connsiteY16" fmla="*/ 910800 h 972090"/>
                <a:gd name="connsiteX17" fmla="*/ 2747913 w 8389257"/>
                <a:gd name="connsiteY17" fmla="*/ 361563 h 972090"/>
                <a:gd name="connsiteX18" fmla="*/ 0 w 8389257"/>
                <a:gd name="connsiteY18" fmla="*/ 388286 h 972090"/>
                <a:gd name="connsiteX19" fmla="*/ 0 w 8389257"/>
                <a:gd name="connsiteY19" fmla="*/ 141543 h 972090"/>
                <a:gd name="connsiteX20" fmla="*/ 5970 w 8389257"/>
                <a:gd name="connsiteY20" fmla="*/ 108780 h 972090"/>
                <a:gd name="connsiteX0" fmla="*/ 5970 w 8389257"/>
                <a:gd name="connsiteY0" fmla="*/ 108780 h 996185"/>
                <a:gd name="connsiteX1" fmla="*/ 2295759 w 8389257"/>
                <a:gd name="connsiteY1" fmla="*/ 74816 h 996185"/>
                <a:gd name="connsiteX2" fmla="*/ 2351314 w 8389257"/>
                <a:gd name="connsiteY2" fmla="*/ 156057 h 996185"/>
                <a:gd name="connsiteX3" fmla="*/ 2786742 w 8389257"/>
                <a:gd name="connsiteY3" fmla="*/ 185086 h 996185"/>
                <a:gd name="connsiteX4" fmla="*/ 4310743 w 8389257"/>
                <a:gd name="connsiteY4" fmla="*/ 759251 h 996185"/>
                <a:gd name="connsiteX5" fmla="*/ 4499428 w 8389257"/>
                <a:gd name="connsiteY5" fmla="*/ 780171 h 996185"/>
                <a:gd name="connsiteX6" fmla="*/ 5617028 w 8389257"/>
                <a:gd name="connsiteY6" fmla="*/ 765657 h 996185"/>
                <a:gd name="connsiteX7" fmla="*/ 7649028 w 8389257"/>
                <a:gd name="connsiteY7" fmla="*/ 141543 h 996185"/>
                <a:gd name="connsiteX8" fmla="*/ 7750628 w 8389257"/>
                <a:gd name="connsiteY8" fmla="*/ 54457 h 996185"/>
                <a:gd name="connsiteX9" fmla="*/ 7750419 w 8389257"/>
                <a:gd name="connsiteY9" fmla="*/ 2443 h 996185"/>
                <a:gd name="connsiteX10" fmla="*/ 8389031 w 8389257"/>
                <a:gd name="connsiteY10" fmla="*/ 0 h 996185"/>
                <a:gd name="connsiteX11" fmla="*/ 8389257 w 8389257"/>
                <a:gd name="connsiteY11" fmla="*/ 388286 h 996185"/>
                <a:gd name="connsiteX12" fmla="*/ 7655652 w 8389257"/>
                <a:gd name="connsiteY12" fmla="*/ 382171 h 996185"/>
                <a:gd name="connsiteX13" fmla="*/ 6879586 w 8389257"/>
                <a:gd name="connsiteY13" fmla="*/ 563960 h 996185"/>
                <a:gd name="connsiteX14" fmla="*/ 5730375 w 8389257"/>
                <a:gd name="connsiteY14" fmla="*/ 996185 h 996185"/>
                <a:gd name="connsiteX15" fmla="*/ 4397828 w 8389257"/>
                <a:gd name="connsiteY15" fmla="*/ 954343 h 996185"/>
                <a:gd name="connsiteX16" fmla="*/ 4147457 w 8389257"/>
                <a:gd name="connsiteY16" fmla="*/ 910800 h 996185"/>
                <a:gd name="connsiteX17" fmla="*/ 2747913 w 8389257"/>
                <a:gd name="connsiteY17" fmla="*/ 361563 h 996185"/>
                <a:gd name="connsiteX18" fmla="*/ 0 w 8389257"/>
                <a:gd name="connsiteY18" fmla="*/ 388286 h 996185"/>
                <a:gd name="connsiteX19" fmla="*/ 0 w 8389257"/>
                <a:gd name="connsiteY19" fmla="*/ 141543 h 996185"/>
                <a:gd name="connsiteX20" fmla="*/ 5970 w 8389257"/>
                <a:gd name="connsiteY20" fmla="*/ 108780 h 996185"/>
                <a:gd name="connsiteX0" fmla="*/ 5970 w 8389257"/>
                <a:gd name="connsiteY0" fmla="*/ 108780 h 1003158"/>
                <a:gd name="connsiteX1" fmla="*/ 2295759 w 8389257"/>
                <a:gd name="connsiteY1" fmla="*/ 74816 h 1003158"/>
                <a:gd name="connsiteX2" fmla="*/ 2351314 w 8389257"/>
                <a:gd name="connsiteY2" fmla="*/ 156057 h 1003158"/>
                <a:gd name="connsiteX3" fmla="*/ 2786742 w 8389257"/>
                <a:gd name="connsiteY3" fmla="*/ 185086 h 1003158"/>
                <a:gd name="connsiteX4" fmla="*/ 4310743 w 8389257"/>
                <a:gd name="connsiteY4" fmla="*/ 759251 h 1003158"/>
                <a:gd name="connsiteX5" fmla="*/ 4499428 w 8389257"/>
                <a:gd name="connsiteY5" fmla="*/ 780171 h 1003158"/>
                <a:gd name="connsiteX6" fmla="*/ 5617028 w 8389257"/>
                <a:gd name="connsiteY6" fmla="*/ 765657 h 1003158"/>
                <a:gd name="connsiteX7" fmla="*/ 7649028 w 8389257"/>
                <a:gd name="connsiteY7" fmla="*/ 141543 h 1003158"/>
                <a:gd name="connsiteX8" fmla="*/ 7750628 w 8389257"/>
                <a:gd name="connsiteY8" fmla="*/ 54457 h 1003158"/>
                <a:gd name="connsiteX9" fmla="*/ 7750419 w 8389257"/>
                <a:gd name="connsiteY9" fmla="*/ 2443 h 1003158"/>
                <a:gd name="connsiteX10" fmla="*/ 8389031 w 8389257"/>
                <a:gd name="connsiteY10" fmla="*/ 0 h 1003158"/>
                <a:gd name="connsiteX11" fmla="*/ 8389257 w 8389257"/>
                <a:gd name="connsiteY11" fmla="*/ 388286 h 1003158"/>
                <a:gd name="connsiteX12" fmla="*/ 7655652 w 8389257"/>
                <a:gd name="connsiteY12" fmla="*/ 382171 h 1003158"/>
                <a:gd name="connsiteX13" fmla="*/ 6879586 w 8389257"/>
                <a:gd name="connsiteY13" fmla="*/ 563960 h 1003158"/>
                <a:gd name="connsiteX14" fmla="*/ 5730375 w 8389257"/>
                <a:gd name="connsiteY14" fmla="*/ 996185 h 1003158"/>
                <a:gd name="connsiteX15" fmla="*/ 4432731 w 8389257"/>
                <a:gd name="connsiteY15" fmla="*/ 1003158 h 1003158"/>
                <a:gd name="connsiteX16" fmla="*/ 4147457 w 8389257"/>
                <a:gd name="connsiteY16" fmla="*/ 910800 h 1003158"/>
                <a:gd name="connsiteX17" fmla="*/ 2747913 w 8389257"/>
                <a:gd name="connsiteY17" fmla="*/ 361563 h 1003158"/>
                <a:gd name="connsiteX18" fmla="*/ 0 w 8389257"/>
                <a:gd name="connsiteY18" fmla="*/ 388286 h 1003158"/>
                <a:gd name="connsiteX19" fmla="*/ 0 w 8389257"/>
                <a:gd name="connsiteY19" fmla="*/ 141543 h 1003158"/>
                <a:gd name="connsiteX20" fmla="*/ 5970 w 8389257"/>
                <a:gd name="connsiteY20" fmla="*/ 108780 h 1003158"/>
                <a:gd name="connsiteX0" fmla="*/ 5970 w 8389257"/>
                <a:gd name="connsiteY0" fmla="*/ 108780 h 1006958"/>
                <a:gd name="connsiteX1" fmla="*/ 2295759 w 8389257"/>
                <a:gd name="connsiteY1" fmla="*/ 74816 h 1006958"/>
                <a:gd name="connsiteX2" fmla="*/ 2351314 w 8389257"/>
                <a:gd name="connsiteY2" fmla="*/ 156057 h 1006958"/>
                <a:gd name="connsiteX3" fmla="*/ 2786742 w 8389257"/>
                <a:gd name="connsiteY3" fmla="*/ 185086 h 1006958"/>
                <a:gd name="connsiteX4" fmla="*/ 4310743 w 8389257"/>
                <a:gd name="connsiteY4" fmla="*/ 759251 h 1006958"/>
                <a:gd name="connsiteX5" fmla="*/ 4499428 w 8389257"/>
                <a:gd name="connsiteY5" fmla="*/ 780171 h 1006958"/>
                <a:gd name="connsiteX6" fmla="*/ 5617028 w 8389257"/>
                <a:gd name="connsiteY6" fmla="*/ 765657 h 1006958"/>
                <a:gd name="connsiteX7" fmla="*/ 7649028 w 8389257"/>
                <a:gd name="connsiteY7" fmla="*/ 141543 h 1006958"/>
                <a:gd name="connsiteX8" fmla="*/ 7750628 w 8389257"/>
                <a:gd name="connsiteY8" fmla="*/ 54457 h 1006958"/>
                <a:gd name="connsiteX9" fmla="*/ 7750419 w 8389257"/>
                <a:gd name="connsiteY9" fmla="*/ 2443 h 1006958"/>
                <a:gd name="connsiteX10" fmla="*/ 8389031 w 8389257"/>
                <a:gd name="connsiteY10" fmla="*/ 0 h 1006958"/>
                <a:gd name="connsiteX11" fmla="*/ 8389257 w 8389257"/>
                <a:gd name="connsiteY11" fmla="*/ 388286 h 1006958"/>
                <a:gd name="connsiteX12" fmla="*/ 7655652 w 8389257"/>
                <a:gd name="connsiteY12" fmla="*/ 382171 h 1006958"/>
                <a:gd name="connsiteX13" fmla="*/ 6879586 w 8389257"/>
                <a:gd name="connsiteY13" fmla="*/ 563960 h 1006958"/>
                <a:gd name="connsiteX14" fmla="*/ 5730375 w 8389257"/>
                <a:gd name="connsiteY14" fmla="*/ 996185 h 1006958"/>
                <a:gd name="connsiteX15" fmla="*/ 4432731 w 8389257"/>
                <a:gd name="connsiteY15" fmla="*/ 1003158 h 1006958"/>
                <a:gd name="connsiteX16" fmla="*/ 4147457 w 8389257"/>
                <a:gd name="connsiteY16" fmla="*/ 945668 h 1006958"/>
                <a:gd name="connsiteX17" fmla="*/ 2747913 w 8389257"/>
                <a:gd name="connsiteY17" fmla="*/ 361563 h 1006958"/>
                <a:gd name="connsiteX18" fmla="*/ 0 w 8389257"/>
                <a:gd name="connsiteY18" fmla="*/ 388286 h 1006958"/>
                <a:gd name="connsiteX19" fmla="*/ 0 w 8389257"/>
                <a:gd name="connsiteY19" fmla="*/ 141543 h 1006958"/>
                <a:gd name="connsiteX20" fmla="*/ 5970 w 8389257"/>
                <a:gd name="connsiteY20" fmla="*/ 108780 h 1006958"/>
                <a:gd name="connsiteX0" fmla="*/ 5970 w 8389257"/>
                <a:gd name="connsiteY0" fmla="*/ 108780 h 1006958"/>
                <a:gd name="connsiteX1" fmla="*/ 2295759 w 8389257"/>
                <a:gd name="connsiteY1" fmla="*/ 74816 h 1006958"/>
                <a:gd name="connsiteX2" fmla="*/ 2351314 w 8389257"/>
                <a:gd name="connsiteY2" fmla="*/ 156057 h 1006958"/>
                <a:gd name="connsiteX3" fmla="*/ 2786742 w 8389257"/>
                <a:gd name="connsiteY3" fmla="*/ 185086 h 1006958"/>
                <a:gd name="connsiteX4" fmla="*/ 4310743 w 8389257"/>
                <a:gd name="connsiteY4" fmla="*/ 759251 h 1006958"/>
                <a:gd name="connsiteX5" fmla="*/ 4499428 w 8389257"/>
                <a:gd name="connsiteY5" fmla="*/ 780171 h 1006958"/>
                <a:gd name="connsiteX6" fmla="*/ 5617028 w 8389257"/>
                <a:gd name="connsiteY6" fmla="*/ 765657 h 1006958"/>
                <a:gd name="connsiteX7" fmla="*/ 7649028 w 8389257"/>
                <a:gd name="connsiteY7" fmla="*/ 141543 h 1006958"/>
                <a:gd name="connsiteX8" fmla="*/ 7750628 w 8389257"/>
                <a:gd name="connsiteY8" fmla="*/ 54457 h 1006958"/>
                <a:gd name="connsiteX9" fmla="*/ 7750419 w 8389257"/>
                <a:gd name="connsiteY9" fmla="*/ 2443 h 1006958"/>
                <a:gd name="connsiteX10" fmla="*/ 8389031 w 8389257"/>
                <a:gd name="connsiteY10" fmla="*/ 0 h 1006958"/>
                <a:gd name="connsiteX11" fmla="*/ 8389257 w 8389257"/>
                <a:gd name="connsiteY11" fmla="*/ 388286 h 1006958"/>
                <a:gd name="connsiteX12" fmla="*/ 7655652 w 8389257"/>
                <a:gd name="connsiteY12" fmla="*/ 382171 h 1006958"/>
                <a:gd name="connsiteX13" fmla="*/ 6879586 w 8389257"/>
                <a:gd name="connsiteY13" fmla="*/ 563960 h 1006958"/>
                <a:gd name="connsiteX14" fmla="*/ 5730375 w 8389257"/>
                <a:gd name="connsiteY14" fmla="*/ 996185 h 1006958"/>
                <a:gd name="connsiteX15" fmla="*/ 4432731 w 8389257"/>
                <a:gd name="connsiteY15" fmla="*/ 1003158 h 1006958"/>
                <a:gd name="connsiteX16" fmla="*/ 4147457 w 8389257"/>
                <a:gd name="connsiteY16" fmla="*/ 945668 h 1006958"/>
                <a:gd name="connsiteX17" fmla="*/ 2754893 w 8389257"/>
                <a:gd name="connsiteY17" fmla="*/ 396430 h 1006958"/>
                <a:gd name="connsiteX18" fmla="*/ 0 w 8389257"/>
                <a:gd name="connsiteY18" fmla="*/ 388286 h 1006958"/>
                <a:gd name="connsiteX19" fmla="*/ 0 w 8389257"/>
                <a:gd name="connsiteY19" fmla="*/ 141543 h 1006958"/>
                <a:gd name="connsiteX20" fmla="*/ 5970 w 8389257"/>
                <a:gd name="connsiteY20" fmla="*/ 108780 h 1006958"/>
                <a:gd name="connsiteX0" fmla="*/ 5970 w 8389257"/>
                <a:gd name="connsiteY0" fmla="*/ 108780 h 1006958"/>
                <a:gd name="connsiteX1" fmla="*/ 2295759 w 8389257"/>
                <a:gd name="connsiteY1" fmla="*/ 74816 h 1006958"/>
                <a:gd name="connsiteX2" fmla="*/ 2351314 w 8389257"/>
                <a:gd name="connsiteY2" fmla="*/ 156057 h 1006958"/>
                <a:gd name="connsiteX3" fmla="*/ 2814663 w 8389257"/>
                <a:gd name="connsiteY3" fmla="*/ 157192 h 1006958"/>
                <a:gd name="connsiteX4" fmla="*/ 4310743 w 8389257"/>
                <a:gd name="connsiteY4" fmla="*/ 759251 h 1006958"/>
                <a:gd name="connsiteX5" fmla="*/ 4499428 w 8389257"/>
                <a:gd name="connsiteY5" fmla="*/ 780171 h 1006958"/>
                <a:gd name="connsiteX6" fmla="*/ 5617028 w 8389257"/>
                <a:gd name="connsiteY6" fmla="*/ 765657 h 1006958"/>
                <a:gd name="connsiteX7" fmla="*/ 7649028 w 8389257"/>
                <a:gd name="connsiteY7" fmla="*/ 141543 h 1006958"/>
                <a:gd name="connsiteX8" fmla="*/ 7750628 w 8389257"/>
                <a:gd name="connsiteY8" fmla="*/ 54457 h 1006958"/>
                <a:gd name="connsiteX9" fmla="*/ 7750419 w 8389257"/>
                <a:gd name="connsiteY9" fmla="*/ 2443 h 1006958"/>
                <a:gd name="connsiteX10" fmla="*/ 8389031 w 8389257"/>
                <a:gd name="connsiteY10" fmla="*/ 0 h 1006958"/>
                <a:gd name="connsiteX11" fmla="*/ 8389257 w 8389257"/>
                <a:gd name="connsiteY11" fmla="*/ 388286 h 1006958"/>
                <a:gd name="connsiteX12" fmla="*/ 7655652 w 8389257"/>
                <a:gd name="connsiteY12" fmla="*/ 382171 h 1006958"/>
                <a:gd name="connsiteX13" fmla="*/ 6879586 w 8389257"/>
                <a:gd name="connsiteY13" fmla="*/ 563960 h 1006958"/>
                <a:gd name="connsiteX14" fmla="*/ 5730375 w 8389257"/>
                <a:gd name="connsiteY14" fmla="*/ 996185 h 1006958"/>
                <a:gd name="connsiteX15" fmla="*/ 4432731 w 8389257"/>
                <a:gd name="connsiteY15" fmla="*/ 1003158 h 1006958"/>
                <a:gd name="connsiteX16" fmla="*/ 4147457 w 8389257"/>
                <a:gd name="connsiteY16" fmla="*/ 945668 h 1006958"/>
                <a:gd name="connsiteX17" fmla="*/ 2754893 w 8389257"/>
                <a:gd name="connsiteY17" fmla="*/ 396430 h 1006958"/>
                <a:gd name="connsiteX18" fmla="*/ 0 w 8389257"/>
                <a:gd name="connsiteY18" fmla="*/ 388286 h 1006958"/>
                <a:gd name="connsiteX19" fmla="*/ 0 w 8389257"/>
                <a:gd name="connsiteY19" fmla="*/ 141543 h 1006958"/>
                <a:gd name="connsiteX20" fmla="*/ 5970 w 8389257"/>
                <a:gd name="connsiteY20" fmla="*/ 108780 h 1006958"/>
                <a:gd name="connsiteX0" fmla="*/ 5970 w 8389257"/>
                <a:gd name="connsiteY0" fmla="*/ 108780 h 1010132"/>
                <a:gd name="connsiteX1" fmla="*/ 2295759 w 8389257"/>
                <a:gd name="connsiteY1" fmla="*/ 74816 h 1010132"/>
                <a:gd name="connsiteX2" fmla="*/ 2351314 w 8389257"/>
                <a:gd name="connsiteY2" fmla="*/ 156057 h 1010132"/>
                <a:gd name="connsiteX3" fmla="*/ 2814663 w 8389257"/>
                <a:gd name="connsiteY3" fmla="*/ 157192 h 1010132"/>
                <a:gd name="connsiteX4" fmla="*/ 4310743 w 8389257"/>
                <a:gd name="connsiteY4" fmla="*/ 759251 h 1010132"/>
                <a:gd name="connsiteX5" fmla="*/ 4499428 w 8389257"/>
                <a:gd name="connsiteY5" fmla="*/ 780171 h 1010132"/>
                <a:gd name="connsiteX6" fmla="*/ 5617028 w 8389257"/>
                <a:gd name="connsiteY6" fmla="*/ 765657 h 1010132"/>
                <a:gd name="connsiteX7" fmla="*/ 7649028 w 8389257"/>
                <a:gd name="connsiteY7" fmla="*/ 141543 h 1010132"/>
                <a:gd name="connsiteX8" fmla="*/ 7750628 w 8389257"/>
                <a:gd name="connsiteY8" fmla="*/ 54457 h 1010132"/>
                <a:gd name="connsiteX9" fmla="*/ 7750419 w 8389257"/>
                <a:gd name="connsiteY9" fmla="*/ 2443 h 1010132"/>
                <a:gd name="connsiteX10" fmla="*/ 8389031 w 8389257"/>
                <a:gd name="connsiteY10" fmla="*/ 0 h 1010132"/>
                <a:gd name="connsiteX11" fmla="*/ 8389257 w 8389257"/>
                <a:gd name="connsiteY11" fmla="*/ 388286 h 1010132"/>
                <a:gd name="connsiteX12" fmla="*/ 7655652 w 8389257"/>
                <a:gd name="connsiteY12" fmla="*/ 382171 h 1010132"/>
                <a:gd name="connsiteX13" fmla="*/ 6879586 w 8389257"/>
                <a:gd name="connsiteY13" fmla="*/ 563960 h 1010132"/>
                <a:gd name="connsiteX14" fmla="*/ 5730375 w 8389257"/>
                <a:gd name="connsiteY14" fmla="*/ 996185 h 1010132"/>
                <a:gd name="connsiteX15" fmla="*/ 4467634 w 8389257"/>
                <a:gd name="connsiteY15" fmla="*/ 1010132 h 1010132"/>
                <a:gd name="connsiteX16" fmla="*/ 4147457 w 8389257"/>
                <a:gd name="connsiteY16" fmla="*/ 945668 h 1010132"/>
                <a:gd name="connsiteX17" fmla="*/ 2754893 w 8389257"/>
                <a:gd name="connsiteY17" fmla="*/ 396430 h 1010132"/>
                <a:gd name="connsiteX18" fmla="*/ 0 w 8389257"/>
                <a:gd name="connsiteY18" fmla="*/ 388286 h 1010132"/>
                <a:gd name="connsiteX19" fmla="*/ 0 w 8389257"/>
                <a:gd name="connsiteY19" fmla="*/ 141543 h 1010132"/>
                <a:gd name="connsiteX20" fmla="*/ 5970 w 8389257"/>
                <a:gd name="connsiteY20" fmla="*/ 108780 h 1010132"/>
                <a:gd name="connsiteX0" fmla="*/ 5970 w 8389257"/>
                <a:gd name="connsiteY0" fmla="*/ 108780 h 1010132"/>
                <a:gd name="connsiteX1" fmla="*/ 2295759 w 8389257"/>
                <a:gd name="connsiteY1" fmla="*/ 74816 h 1010132"/>
                <a:gd name="connsiteX2" fmla="*/ 2351314 w 8389257"/>
                <a:gd name="connsiteY2" fmla="*/ 156057 h 1010132"/>
                <a:gd name="connsiteX3" fmla="*/ 2814663 w 8389257"/>
                <a:gd name="connsiteY3" fmla="*/ 157192 h 1010132"/>
                <a:gd name="connsiteX4" fmla="*/ 4310743 w 8389257"/>
                <a:gd name="connsiteY4" fmla="*/ 759251 h 1010132"/>
                <a:gd name="connsiteX5" fmla="*/ 4499428 w 8389257"/>
                <a:gd name="connsiteY5" fmla="*/ 780171 h 1010132"/>
                <a:gd name="connsiteX6" fmla="*/ 5617028 w 8389257"/>
                <a:gd name="connsiteY6" fmla="*/ 765657 h 1010132"/>
                <a:gd name="connsiteX7" fmla="*/ 7649028 w 8389257"/>
                <a:gd name="connsiteY7" fmla="*/ 141543 h 1010132"/>
                <a:gd name="connsiteX8" fmla="*/ 7750628 w 8389257"/>
                <a:gd name="connsiteY8" fmla="*/ 54457 h 1010132"/>
                <a:gd name="connsiteX9" fmla="*/ 7750419 w 8389257"/>
                <a:gd name="connsiteY9" fmla="*/ 2443 h 1010132"/>
                <a:gd name="connsiteX10" fmla="*/ 8389031 w 8389257"/>
                <a:gd name="connsiteY10" fmla="*/ 0 h 1010132"/>
                <a:gd name="connsiteX11" fmla="*/ 8389257 w 8389257"/>
                <a:gd name="connsiteY11" fmla="*/ 388286 h 1010132"/>
                <a:gd name="connsiteX12" fmla="*/ 7655652 w 8389257"/>
                <a:gd name="connsiteY12" fmla="*/ 382171 h 1010132"/>
                <a:gd name="connsiteX13" fmla="*/ 6879586 w 8389257"/>
                <a:gd name="connsiteY13" fmla="*/ 563960 h 1010132"/>
                <a:gd name="connsiteX14" fmla="*/ 5765278 w 8389257"/>
                <a:gd name="connsiteY14" fmla="*/ 1010132 h 1010132"/>
                <a:gd name="connsiteX15" fmla="*/ 4467634 w 8389257"/>
                <a:gd name="connsiteY15" fmla="*/ 1010132 h 1010132"/>
                <a:gd name="connsiteX16" fmla="*/ 4147457 w 8389257"/>
                <a:gd name="connsiteY16" fmla="*/ 945668 h 1010132"/>
                <a:gd name="connsiteX17" fmla="*/ 2754893 w 8389257"/>
                <a:gd name="connsiteY17" fmla="*/ 396430 h 1010132"/>
                <a:gd name="connsiteX18" fmla="*/ 0 w 8389257"/>
                <a:gd name="connsiteY18" fmla="*/ 388286 h 1010132"/>
                <a:gd name="connsiteX19" fmla="*/ 0 w 8389257"/>
                <a:gd name="connsiteY19" fmla="*/ 141543 h 1010132"/>
                <a:gd name="connsiteX20" fmla="*/ 5970 w 8389257"/>
                <a:gd name="connsiteY20" fmla="*/ 108780 h 1010132"/>
                <a:gd name="connsiteX0" fmla="*/ 5970 w 8389257"/>
                <a:gd name="connsiteY0" fmla="*/ 108780 h 1010132"/>
                <a:gd name="connsiteX1" fmla="*/ 2295759 w 8389257"/>
                <a:gd name="connsiteY1" fmla="*/ 74816 h 1010132"/>
                <a:gd name="connsiteX2" fmla="*/ 2351314 w 8389257"/>
                <a:gd name="connsiteY2" fmla="*/ 156057 h 1010132"/>
                <a:gd name="connsiteX3" fmla="*/ 2814663 w 8389257"/>
                <a:gd name="connsiteY3" fmla="*/ 157192 h 1010132"/>
                <a:gd name="connsiteX4" fmla="*/ 4310743 w 8389257"/>
                <a:gd name="connsiteY4" fmla="*/ 759251 h 1010132"/>
                <a:gd name="connsiteX5" fmla="*/ 4499429 w 8389257"/>
                <a:gd name="connsiteY5" fmla="*/ 745303 h 1010132"/>
                <a:gd name="connsiteX6" fmla="*/ 5617028 w 8389257"/>
                <a:gd name="connsiteY6" fmla="*/ 765657 h 1010132"/>
                <a:gd name="connsiteX7" fmla="*/ 7649028 w 8389257"/>
                <a:gd name="connsiteY7" fmla="*/ 141543 h 1010132"/>
                <a:gd name="connsiteX8" fmla="*/ 7750628 w 8389257"/>
                <a:gd name="connsiteY8" fmla="*/ 54457 h 1010132"/>
                <a:gd name="connsiteX9" fmla="*/ 7750419 w 8389257"/>
                <a:gd name="connsiteY9" fmla="*/ 2443 h 1010132"/>
                <a:gd name="connsiteX10" fmla="*/ 8389031 w 8389257"/>
                <a:gd name="connsiteY10" fmla="*/ 0 h 1010132"/>
                <a:gd name="connsiteX11" fmla="*/ 8389257 w 8389257"/>
                <a:gd name="connsiteY11" fmla="*/ 388286 h 1010132"/>
                <a:gd name="connsiteX12" fmla="*/ 7655652 w 8389257"/>
                <a:gd name="connsiteY12" fmla="*/ 382171 h 1010132"/>
                <a:gd name="connsiteX13" fmla="*/ 6879586 w 8389257"/>
                <a:gd name="connsiteY13" fmla="*/ 563960 h 1010132"/>
                <a:gd name="connsiteX14" fmla="*/ 5765278 w 8389257"/>
                <a:gd name="connsiteY14" fmla="*/ 1010132 h 1010132"/>
                <a:gd name="connsiteX15" fmla="*/ 4467634 w 8389257"/>
                <a:gd name="connsiteY15" fmla="*/ 1010132 h 1010132"/>
                <a:gd name="connsiteX16" fmla="*/ 4147457 w 8389257"/>
                <a:gd name="connsiteY16" fmla="*/ 945668 h 1010132"/>
                <a:gd name="connsiteX17" fmla="*/ 2754893 w 8389257"/>
                <a:gd name="connsiteY17" fmla="*/ 396430 h 1010132"/>
                <a:gd name="connsiteX18" fmla="*/ 0 w 8389257"/>
                <a:gd name="connsiteY18" fmla="*/ 388286 h 1010132"/>
                <a:gd name="connsiteX19" fmla="*/ 0 w 8389257"/>
                <a:gd name="connsiteY19" fmla="*/ 141543 h 1010132"/>
                <a:gd name="connsiteX20" fmla="*/ 5970 w 8389257"/>
                <a:gd name="connsiteY20" fmla="*/ 108780 h 1010132"/>
                <a:gd name="connsiteX0" fmla="*/ 5970 w 8389257"/>
                <a:gd name="connsiteY0" fmla="*/ 108780 h 1010132"/>
                <a:gd name="connsiteX1" fmla="*/ 2295759 w 8389257"/>
                <a:gd name="connsiteY1" fmla="*/ 74816 h 1010132"/>
                <a:gd name="connsiteX2" fmla="*/ 2351314 w 8389257"/>
                <a:gd name="connsiteY2" fmla="*/ 156057 h 1010132"/>
                <a:gd name="connsiteX3" fmla="*/ 2814663 w 8389257"/>
                <a:gd name="connsiteY3" fmla="*/ 157192 h 1010132"/>
                <a:gd name="connsiteX4" fmla="*/ 4310744 w 8389257"/>
                <a:gd name="connsiteY4" fmla="*/ 731356 h 1010132"/>
                <a:gd name="connsiteX5" fmla="*/ 4499429 w 8389257"/>
                <a:gd name="connsiteY5" fmla="*/ 745303 h 1010132"/>
                <a:gd name="connsiteX6" fmla="*/ 5617028 w 8389257"/>
                <a:gd name="connsiteY6" fmla="*/ 765657 h 1010132"/>
                <a:gd name="connsiteX7" fmla="*/ 7649028 w 8389257"/>
                <a:gd name="connsiteY7" fmla="*/ 141543 h 1010132"/>
                <a:gd name="connsiteX8" fmla="*/ 7750628 w 8389257"/>
                <a:gd name="connsiteY8" fmla="*/ 54457 h 1010132"/>
                <a:gd name="connsiteX9" fmla="*/ 7750419 w 8389257"/>
                <a:gd name="connsiteY9" fmla="*/ 2443 h 1010132"/>
                <a:gd name="connsiteX10" fmla="*/ 8389031 w 8389257"/>
                <a:gd name="connsiteY10" fmla="*/ 0 h 1010132"/>
                <a:gd name="connsiteX11" fmla="*/ 8389257 w 8389257"/>
                <a:gd name="connsiteY11" fmla="*/ 388286 h 1010132"/>
                <a:gd name="connsiteX12" fmla="*/ 7655652 w 8389257"/>
                <a:gd name="connsiteY12" fmla="*/ 382171 h 1010132"/>
                <a:gd name="connsiteX13" fmla="*/ 6879586 w 8389257"/>
                <a:gd name="connsiteY13" fmla="*/ 563960 h 1010132"/>
                <a:gd name="connsiteX14" fmla="*/ 5765278 w 8389257"/>
                <a:gd name="connsiteY14" fmla="*/ 1010132 h 1010132"/>
                <a:gd name="connsiteX15" fmla="*/ 4467634 w 8389257"/>
                <a:gd name="connsiteY15" fmla="*/ 1010132 h 1010132"/>
                <a:gd name="connsiteX16" fmla="*/ 4147457 w 8389257"/>
                <a:gd name="connsiteY16" fmla="*/ 945668 h 1010132"/>
                <a:gd name="connsiteX17" fmla="*/ 2754893 w 8389257"/>
                <a:gd name="connsiteY17" fmla="*/ 396430 h 1010132"/>
                <a:gd name="connsiteX18" fmla="*/ 0 w 8389257"/>
                <a:gd name="connsiteY18" fmla="*/ 388286 h 1010132"/>
                <a:gd name="connsiteX19" fmla="*/ 0 w 8389257"/>
                <a:gd name="connsiteY19" fmla="*/ 141543 h 1010132"/>
                <a:gd name="connsiteX20" fmla="*/ 5970 w 8389257"/>
                <a:gd name="connsiteY20" fmla="*/ 108780 h 1010132"/>
                <a:gd name="connsiteX0" fmla="*/ 5970 w 8389257"/>
                <a:gd name="connsiteY0" fmla="*/ 108780 h 1010132"/>
                <a:gd name="connsiteX1" fmla="*/ 2295759 w 8389257"/>
                <a:gd name="connsiteY1" fmla="*/ 74816 h 1010132"/>
                <a:gd name="connsiteX2" fmla="*/ 2351314 w 8389257"/>
                <a:gd name="connsiteY2" fmla="*/ 156057 h 1010132"/>
                <a:gd name="connsiteX3" fmla="*/ 2814663 w 8389257"/>
                <a:gd name="connsiteY3" fmla="*/ 157192 h 1010132"/>
                <a:gd name="connsiteX4" fmla="*/ 4310744 w 8389257"/>
                <a:gd name="connsiteY4" fmla="*/ 731356 h 1010132"/>
                <a:gd name="connsiteX5" fmla="*/ 4499429 w 8389257"/>
                <a:gd name="connsiteY5" fmla="*/ 745303 h 1010132"/>
                <a:gd name="connsiteX6" fmla="*/ 5630989 w 8389257"/>
                <a:gd name="connsiteY6" fmla="*/ 737762 h 1010132"/>
                <a:gd name="connsiteX7" fmla="*/ 7649028 w 8389257"/>
                <a:gd name="connsiteY7" fmla="*/ 141543 h 1010132"/>
                <a:gd name="connsiteX8" fmla="*/ 7750628 w 8389257"/>
                <a:gd name="connsiteY8" fmla="*/ 54457 h 1010132"/>
                <a:gd name="connsiteX9" fmla="*/ 7750419 w 8389257"/>
                <a:gd name="connsiteY9" fmla="*/ 2443 h 1010132"/>
                <a:gd name="connsiteX10" fmla="*/ 8389031 w 8389257"/>
                <a:gd name="connsiteY10" fmla="*/ 0 h 1010132"/>
                <a:gd name="connsiteX11" fmla="*/ 8389257 w 8389257"/>
                <a:gd name="connsiteY11" fmla="*/ 388286 h 1010132"/>
                <a:gd name="connsiteX12" fmla="*/ 7655652 w 8389257"/>
                <a:gd name="connsiteY12" fmla="*/ 382171 h 1010132"/>
                <a:gd name="connsiteX13" fmla="*/ 6879586 w 8389257"/>
                <a:gd name="connsiteY13" fmla="*/ 563960 h 1010132"/>
                <a:gd name="connsiteX14" fmla="*/ 5765278 w 8389257"/>
                <a:gd name="connsiteY14" fmla="*/ 1010132 h 1010132"/>
                <a:gd name="connsiteX15" fmla="*/ 4467634 w 8389257"/>
                <a:gd name="connsiteY15" fmla="*/ 1010132 h 1010132"/>
                <a:gd name="connsiteX16" fmla="*/ 4147457 w 8389257"/>
                <a:gd name="connsiteY16" fmla="*/ 945668 h 1010132"/>
                <a:gd name="connsiteX17" fmla="*/ 2754893 w 8389257"/>
                <a:gd name="connsiteY17" fmla="*/ 396430 h 1010132"/>
                <a:gd name="connsiteX18" fmla="*/ 0 w 8389257"/>
                <a:gd name="connsiteY18" fmla="*/ 388286 h 1010132"/>
                <a:gd name="connsiteX19" fmla="*/ 0 w 8389257"/>
                <a:gd name="connsiteY19" fmla="*/ 141543 h 1010132"/>
                <a:gd name="connsiteX20" fmla="*/ 5970 w 8389257"/>
                <a:gd name="connsiteY20" fmla="*/ 108780 h 1010132"/>
                <a:gd name="connsiteX0" fmla="*/ 5970 w 8389257"/>
                <a:gd name="connsiteY0" fmla="*/ 108780 h 1010132"/>
                <a:gd name="connsiteX1" fmla="*/ 2295759 w 8389257"/>
                <a:gd name="connsiteY1" fmla="*/ 74816 h 1010132"/>
                <a:gd name="connsiteX2" fmla="*/ 2351314 w 8389257"/>
                <a:gd name="connsiteY2" fmla="*/ 156057 h 1010132"/>
                <a:gd name="connsiteX3" fmla="*/ 2814663 w 8389257"/>
                <a:gd name="connsiteY3" fmla="*/ 157192 h 1010132"/>
                <a:gd name="connsiteX4" fmla="*/ 4310744 w 8389257"/>
                <a:gd name="connsiteY4" fmla="*/ 731356 h 1010132"/>
                <a:gd name="connsiteX5" fmla="*/ 4499429 w 8389257"/>
                <a:gd name="connsiteY5" fmla="*/ 745303 h 1010132"/>
                <a:gd name="connsiteX6" fmla="*/ 5630989 w 8389257"/>
                <a:gd name="connsiteY6" fmla="*/ 737762 h 1010132"/>
                <a:gd name="connsiteX7" fmla="*/ 7649028 w 8389257"/>
                <a:gd name="connsiteY7" fmla="*/ 141543 h 1010132"/>
                <a:gd name="connsiteX8" fmla="*/ 7750628 w 8389257"/>
                <a:gd name="connsiteY8" fmla="*/ 54457 h 1010132"/>
                <a:gd name="connsiteX9" fmla="*/ 7750419 w 8389257"/>
                <a:gd name="connsiteY9" fmla="*/ 2443 h 1010132"/>
                <a:gd name="connsiteX10" fmla="*/ 8389031 w 8389257"/>
                <a:gd name="connsiteY10" fmla="*/ 0 h 1010132"/>
                <a:gd name="connsiteX11" fmla="*/ 8389257 w 8389257"/>
                <a:gd name="connsiteY11" fmla="*/ 388286 h 1010132"/>
                <a:gd name="connsiteX12" fmla="*/ 7655652 w 8389257"/>
                <a:gd name="connsiteY12" fmla="*/ 382171 h 1010132"/>
                <a:gd name="connsiteX13" fmla="*/ 6886566 w 8389257"/>
                <a:gd name="connsiteY13" fmla="*/ 619749 h 1010132"/>
                <a:gd name="connsiteX14" fmla="*/ 5765278 w 8389257"/>
                <a:gd name="connsiteY14" fmla="*/ 1010132 h 1010132"/>
                <a:gd name="connsiteX15" fmla="*/ 4467634 w 8389257"/>
                <a:gd name="connsiteY15" fmla="*/ 1010132 h 1010132"/>
                <a:gd name="connsiteX16" fmla="*/ 4147457 w 8389257"/>
                <a:gd name="connsiteY16" fmla="*/ 945668 h 1010132"/>
                <a:gd name="connsiteX17" fmla="*/ 2754893 w 8389257"/>
                <a:gd name="connsiteY17" fmla="*/ 396430 h 1010132"/>
                <a:gd name="connsiteX18" fmla="*/ 0 w 8389257"/>
                <a:gd name="connsiteY18" fmla="*/ 388286 h 1010132"/>
                <a:gd name="connsiteX19" fmla="*/ 0 w 8389257"/>
                <a:gd name="connsiteY19" fmla="*/ 141543 h 1010132"/>
                <a:gd name="connsiteX20" fmla="*/ 5970 w 8389257"/>
                <a:gd name="connsiteY20" fmla="*/ 108780 h 1010132"/>
                <a:gd name="connsiteX0" fmla="*/ 5970 w 8389257"/>
                <a:gd name="connsiteY0" fmla="*/ 108780 h 1010132"/>
                <a:gd name="connsiteX1" fmla="*/ 2295759 w 8389257"/>
                <a:gd name="connsiteY1" fmla="*/ 74816 h 1010132"/>
                <a:gd name="connsiteX2" fmla="*/ 2351314 w 8389257"/>
                <a:gd name="connsiteY2" fmla="*/ 156057 h 1010132"/>
                <a:gd name="connsiteX3" fmla="*/ 2814663 w 8389257"/>
                <a:gd name="connsiteY3" fmla="*/ 157192 h 1010132"/>
                <a:gd name="connsiteX4" fmla="*/ 4310744 w 8389257"/>
                <a:gd name="connsiteY4" fmla="*/ 731356 h 1010132"/>
                <a:gd name="connsiteX5" fmla="*/ 4499429 w 8389257"/>
                <a:gd name="connsiteY5" fmla="*/ 745303 h 1010132"/>
                <a:gd name="connsiteX6" fmla="*/ 5630989 w 8389257"/>
                <a:gd name="connsiteY6" fmla="*/ 737762 h 1010132"/>
                <a:gd name="connsiteX7" fmla="*/ 7649028 w 8389257"/>
                <a:gd name="connsiteY7" fmla="*/ 141543 h 1010132"/>
                <a:gd name="connsiteX8" fmla="*/ 7750628 w 8389257"/>
                <a:gd name="connsiteY8" fmla="*/ 54457 h 1010132"/>
                <a:gd name="connsiteX9" fmla="*/ 7750419 w 8389257"/>
                <a:gd name="connsiteY9" fmla="*/ 2443 h 1010132"/>
                <a:gd name="connsiteX10" fmla="*/ 8389031 w 8389257"/>
                <a:gd name="connsiteY10" fmla="*/ 0 h 1010132"/>
                <a:gd name="connsiteX11" fmla="*/ 8389257 w 8389257"/>
                <a:gd name="connsiteY11" fmla="*/ 388286 h 1010132"/>
                <a:gd name="connsiteX12" fmla="*/ 7655652 w 8389257"/>
                <a:gd name="connsiteY12" fmla="*/ 424013 h 1010132"/>
                <a:gd name="connsiteX13" fmla="*/ 6886566 w 8389257"/>
                <a:gd name="connsiteY13" fmla="*/ 619749 h 1010132"/>
                <a:gd name="connsiteX14" fmla="*/ 5765278 w 8389257"/>
                <a:gd name="connsiteY14" fmla="*/ 1010132 h 1010132"/>
                <a:gd name="connsiteX15" fmla="*/ 4467634 w 8389257"/>
                <a:gd name="connsiteY15" fmla="*/ 1010132 h 1010132"/>
                <a:gd name="connsiteX16" fmla="*/ 4147457 w 8389257"/>
                <a:gd name="connsiteY16" fmla="*/ 945668 h 1010132"/>
                <a:gd name="connsiteX17" fmla="*/ 2754893 w 8389257"/>
                <a:gd name="connsiteY17" fmla="*/ 396430 h 1010132"/>
                <a:gd name="connsiteX18" fmla="*/ 0 w 8389257"/>
                <a:gd name="connsiteY18" fmla="*/ 388286 h 1010132"/>
                <a:gd name="connsiteX19" fmla="*/ 0 w 8389257"/>
                <a:gd name="connsiteY19" fmla="*/ 141543 h 1010132"/>
                <a:gd name="connsiteX20" fmla="*/ 5970 w 8389257"/>
                <a:gd name="connsiteY20" fmla="*/ 108780 h 1010132"/>
                <a:gd name="connsiteX0" fmla="*/ 5970 w 8389257"/>
                <a:gd name="connsiteY0" fmla="*/ 108780 h 1010132"/>
                <a:gd name="connsiteX1" fmla="*/ 2295759 w 8389257"/>
                <a:gd name="connsiteY1" fmla="*/ 74816 h 1010132"/>
                <a:gd name="connsiteX2" fmla="*/ 2351314 w 8389257"/>
                <a:gd name="connsiteY2" fmla="*/ 156057 h 1010132"/>
                <a:gd name="connsiteX3" fmla="*/ 2814663 w 8389257"/>
                <a:gd name="connsiteY3" fmla="*/ 157192 h 1010132"/>
                <a:gd name="connsiteX4" fmla="*/ 4310744 w 8389257"/>
                <a:gd name="connsiteY4" fmla="*/ 731356 h 1010132"/>
                <a:gd name="connsiteX5" fmla="*/ 4499429 w 8389257"/>
                <a:gd name="connsiteY5" fmla="*/ 745303 h 1010132"/>
                <a:gd name="connsiteX6" fmla="*/ 5630989 w 8389257"/>
                <a:gd name="connsiteY6" fmla="*/ 737762 h 1010132"/>
                <a:gd name="connsiteX7" fmla="*/ 7649028 w 8389257"/>
                <a:gd name="connsiteY7" fmla="*/ 141543 h 1010132"/>
                <a:gd name="connsiteX8" fmla="*/ 7750628 w 8389257"/>
                <a:gd name="connsiteY8" fmla="*/ 54457 h 1010132"/>
                <a:gd name="connsiteX9" fmla="*/ 7750419 w 8389257"/>
                <a:gd name="connsiteY9" fmla="*/ 2443 h 1010132"/>
                <a:gd name="connsiteX10" fmla="*/ 8389031 w 8389257"/>
                <a:gd name="connsiteY10" fmla="*/ 0 h 1010132"/>
                <a:gd name="connsiteX11" fmla="*/ 8389257 w 8389257"/>
                <a:gd name="connsiteY11" fmla="*/ 416180 h 1010132"/>
                <a:gd name="connsiteX12" fmla="*/ 7655652 w 8389257"/>
                <a:gd name="connsiteY12" fmla="*/ 424013 h 1010132"/>
                <a:gd name="connsiteX13" fmla="*/ 6886566 w 8389257"/>
                <a:gd name="connsiteY13" fmla="*/ 619749 h 1010132"/>
                <a:gd name="connsiteX14" fmla="*/ 5765278 w 8389257"/>
                <a:gd name="connsiteY14" fmla="*/ 1010132 h 1010132"/>
                <a:gd name="connsiteX15" fmla="*/ 4467634 w 8389257"/>
                <a:gd name="connsiteY15" fmla="*/ 1010132 h 1010132"/>
                <a:gd name="connsiteX16" fmla="*/ 4147457 w 8389257"/>
                <a:gd name="connsiteY16" fmla="*/ 945668 h 1010132"/>
                <a:gd name="connsiteX17" fmla="*/ 2754893 w 8389257"/>
                <a:gd name="connsiteY17" fmla="*/ 396430 h 1010132"/>
                <a:gd name="connsiteX18" fmla="*/ 0 w 8389257"/>
                <a:gd name="connsiteY18" fmla="*/ 388286 h 1010132"/>
                <a:gd name="connsiteX19" fmla="*/ 0 w 8389257"/>
                <a:gd name="connsiteY19" fmla="*/ 141543 h 1010132"/>
                <a:gd name="connsiteX20" fmla="*/ 5970 w 8389257"/>
                <a:gd name="connsiteY20" fmla="*/ 108780 h 1010132"/>
                <a:gd name="connsiteX0" fmla="*/ 5970 w 8389257"/>
                <a:gd name="connsiteY0" fmla="*/ 213847 h 1115199"/>
                <a:gd name="connsiteX1" fmla="*/ 2295759 w 8389257"/>
                <a:gd name="connsiteY1" fmla="*/ 179883 h 1115199"/>
                <a:gd name="connsiteX2" fmla="*/ 2351314 w 8389257"/>
                <a:gd name="connsiteY2" fmla="*/ 261124 h 1115199"/>
                <a:gd name="connsiteX3" fmla="*/ 2814663 w 8389257"/>
                <a:gd name="connsiteY3" fmla="*/ 262259 h 1115199"/>
                <a:gd name="connsiteX4" fmla="*/ 4310744 w 8389257"/>
                <a:gd name="connsiteY4" fmla="*/ 836423 h 1115199"/>
                <a:gd name="connsiteX5" fmla="*/ 4499429 w 8389257"/>
                <a:gd name="connsiteY5" fmla="*/ 850370 h 1115199"/>
                <a:gd name="connsiteX6" fmla="*/ 5630989 w 8389257"/>
                <a:gd name="connsiteY6" fmla="*/ 842829 h 1115199"/>
                <a:gd name="connsiteX7" fmla="*/ 7649028 w 8389257"/>
                <a:gd name="connsiteY7" fmla="*/ 246610 h 1115199"/>
                <a:gd name="connsiteX8" fmla="*/ 7750628 w 8389257"/>
                <a:gd name="connsiteY8" fmla="*/ 159524 h 1115199"/>
                <a:gd name="connsiteX9" fmla="*/ 7744021 w 8389257"/>
                <a:gd name="connsiteY9" fmla="*/ 0 h 1115199"/>
                <a:gd name="connsiteX10" fmla="*/ 8389031 w 8389257"/>
                <a:gd name="connsiteY10" fmla="*/ 105067 h 1115199"/>
                <a:gd name="connsiteX11" fmla="*/ 8389257 w 8389257"/>
                <a:gd name="connsiteY11" fmla="*/ 521247 h 1115199"/>
                <a:gd name="connsiteX12" fmla="*/ 7655652 w 8389257"/>
                <a:gd name="connsiteY12" fmla="*/ 529080 h 1115199"/>
                <a:gd name="connsiteX13" fmla="*/ 6886566 w 8389257"/>
                <a:gd name="connsiteY13" fmla="*/ 724816 h 1115199"/>
                <a:gd name="connsiteX14" fmla="*/ 5765278 w 8389257"/>
                <a:gd name="connsiteY14" fmla="*/ 1115199 h 1115199"/>
                <a:gd name="connsiteX15" fmla="*/ 4467634 w 8389257"/>
                <a:gd name="connsiteY15" fmla="*/ 1115199 h 1115199"/>
                <a:gd name="connsiteX16" fmla="*/ 4147457 w 8389257"/>
                <a:gd name="connsiteY16" fmla="*/ 1050735 h 1115199"/>
                <a:gd name="connsiteX17" fmla="*/ 2754893 w 8389257"/>
                <a:gd name="connsiteY17" fmla="*/ 501497 h 1115199"/>
                <a:gd name="connsiteX18" fmla="*/ 0 w 8389257"/>
                <a:gd name="connsiteY18" fmla="*/ 493353 h 1115199"/>
                <a:gd name="connsiteX19" fmla="*/ 0 w 8389257"/>
                <a:gd name="connsiteY19" fmla="*/ 246610 h 1115199"/>
                <a:gd name="connsiteX20" fmla="*/ 5970 w 8389257"/>
                <a:gd name="connsiteY20" fmla="*/ 213847 h 1115199"/>
                <a:gd name="connsiteX0" fmla="*/ 5970 w 8410048"/>
                <a:gd name="connsiteY0" fmla="*/ 213847 h 1115199"/>
                <a:gd name="connsiteX1" fmla="*/ 2295759 w 8410048"/>
                <a:gd name="connsiteY1" fmla="*/ 179883 h 1115199"/>
                <a:gd name="connsiteX2" fmla="*/ 2351314 w 8410048"/>
                <a:gd name="connsiteY2" fmla="*/ 261124 h 1115199"/>
                <a:gd name="connsiteX3" fmla="*/ 2814663 w 8410048"/>
                <a:gd name="connsiteY3" fmla="*/ 262259 h 1115199"/>
                <a:gd name="connsiteX4" fmla="*/ 4310744 w 8410048"/>
                <a:gd name="connsiteY4" fmla="*/ 836423 h 1115199"/>
                <a:gd name="connsiteX5" fmla="*/ 4499429 w 8410048"/>
                <a:gd name="connsiteY5" fmla="*/ 850370 h 1115199"/>
                <a:gd name="connsiteX6" fmla="*/ 5630989 w 8410048"/>
                <a:gd name="connsiteY6" fmla="*/ 842829 h 1115199"/>
                <a:gd name="connsiteX7" fmla="*/ 7649028 w 8410048"/>
                <a:gd name="connsiteY7" fmla="*/ 246610 h 1115199"/>
                <a:gd name="connsiteX8" fmla="*/ 7750628 w 8410048"/>
                <a:gd name="connsiteY8" fmla="*/ 159524 h 1115199"/>
                <a:gd name="connsiteX9" fmla="*/ 7744021 w 8410048"/>
                <a:gd name="connsiteY9" fmla="*/ 0 h 1115199"/>
                <a:gd name="connsiteX10" fmla="*/ 8409973 w 8410048"/>
                <a:gd name="connsiteY10" fmla="*/ 28357 h 1115199"/>
                <a:gd name="connsiteX11" fmla="*/ 8389257 w 8410048"/>
                <a:gd name="connsiteY11" fmla="*/ 521247 h 1115199"/>
                <a:gd name="connsiteX12" fmla="*/ 7655652 w 8410048"/>
                <a:gd name="connsiteY12" fmla="*/ 529080 h 1115199"/>
                <a:gd name="connsiteX13" fmla="*/ 6886566 w 8410048"/>
                <a:gd name="connsiteY13" fmla="*/ 724816 h 1115199"/>
                <a:gd name="connsiteX14" fmla="*/ 5765278 w 8410048"/>
                <a:gd name="connsiteY14" fmla="*/ 1115199 h 1115199"/>
                <a:gd name="connsiteX15" fmla="*/ 4467634 w 8410048"/>
                <a:gd name="connsiteY15" fmla="*/ 1115199 h 1115199"/>
                <a:gd name="connsiteX16" fmla="*/ 4147457 w 8410048"/>
                <a:gd name="connsiteY16" fmla="*/ 1050735 h 1115199"/>
                <a:gd name="connsiteX17" fmla="*/ 2754893 w 8410048"/>
                <a:gd name="connsiteY17" fmla="*/ 501497 h 1115199"/>
                <a:gd name="connsiteX18" fmla="*/ 0 w 8410048"/>
                <a:gd name="connsiteY18" fmla="*/ 493353 h 1115199"/>
                <a:gd name="connsiteX19" fmla="*/ 0 w 8410048"/>
                <a:gd name="connsiteY19" fmla="*/ 246610 h 1115199"/>
                <a:gd name="connsiteX20" fmla="*/ 5970 w 8410048"/>
                <a:gd name="connsiteY20" fmla="*/ 213847 h 1115199"/>
                <a:gd name="connsiteX0" fmla="*/ 5970 w 8417179"/>
                <a:gd name="connsiteY0" fmla="*/ 213847 h 1115199"/>
                <a:gd name="connsiteX1" fmla="*/ 2295759 w 8417179"/>
                <a:gd name="connsiteY1" fmla="*/ 179883 h 1115199"/>
                <a:gd name="connsiteX2" fmla="*/ 2351314 w 8417179"/>
                <a:gd name="connsiteY2" fmla="*/ 261124 h 1115199"/>
                <a:gd name="connsiteX3" fmla="*/ 2814663 w 8417179"/>
                <a:gd name="connsiteY3" fmla="*/ 262259 h 1115199"/>
                <a:gd name="connsiteX4" fmla="*/ 4310744 w 8417179"/>
                <a:gd name="connsiteY4" fmla="*/ 836423 h 1115199"/>
                <a:gd name="connsiteX5" fmla="*/ 4499429 w 8417179"/>
                <a:gd name="connsiteY5" fmla="*/ 850370 h 1115199"/>
                <a:gd name="connsiteX6" fmla="*/ 5630989 w 8417179"/>
                <a:gd name="connsiteY6" fmla="*/ 842829 h 1115199"/>
                <a:gd name="connsiteX7" fmla="*/ 7649028 w 8417179"/>
                <a:gd name="connsiteY7" fmla="*/ 246610 h 1115199"/>
                <a:gd name="connsiteX8" fmla="*/ 7750628 w 8417179"/>
                <a:gd name="connsiteY8" fmla="*/ 159524 h 1115199"/>
                <a:gd name="connsiteX9" fmla="*/ 7744021 w 8417179"/>
                <a:gd name="connsiteY9" fmla="*/ 0 h 1115199"/>
                <a:gd name="connsiteX10" fmla="*/ 8409973 w 8417179"/>
                <a:gd name="connsiteY10" fmla="*/ 28357 h 1115199"/>
                <a:gd name="connsiteX11" fmla="*/ 8417179 w 8417179"/>
                <a:gd name="connsiteY11" fmla="*/ 528220 h 1115199"/>
                <a:gd name="connsiteX12" fmla="*/ 7655652 w 8417179"/>
                <a:gd name="connsiteY12" fmla="*/ 529080 h 1115199"/>
                <a:gd name="connsiteX13" fmla="*/ 6886566 w 8417179"/>
                <a:gd name="connsiteY13" fmla="*/ 724816 h 1115199"/>
                <a:gd name="connsiteX14" fmla="*/ 5765278 w 8417179"/>
                <a:gd name="connsiteY14" fmla="*/ 1115199 h 1115199"/>
                <a:gd name="connsiteX15" fmla="*/ 4467634 w 8417179"/>
                <a:gd name="connsiteY15" fmla="*/ 1115199 h 1115199"/>
                <a:gd name="connsiteX16" fmla="*/ 4147457 w 8417179"/>
                <a:gd name="connsiteY16" fmla="*/ 1050735 h 1115199"/>
                <a:gd name="connsiteX17" fmla="*/ 2754893 w 8417179"/>
                <a:gd name="connsiteY17" fmla="*/ 501497 h 1115199"/>
                <a:gd name="connsiteX18" fmla="*/ 0 w 8417179"/>
                <a:gd name="connsiteY18" fmla="*/ 493353 h 1115199"/>
                <a:gd name="connsiteX19" fmla="*/ 0 w 8417179"/>
                <a:gd name="connsiteY19" fmla="*/ 246610 h 1115199"/>
                <a:gd name="connsiteX20" fmla="*/ 5970 w 8417179"/>
                <a:gd name="connsiteY20" fmla="*/ 213847 h 1115199"/>
                <a:gd name="connsiteX0" fmla="*/ 5970 w 8417179"/>
                <a:gd name="connsiteY0" fmla="*/ 213847 h 1115199"/>
                <a:gd name="connsiteX1" fmla="*/ 2295759 w 8417179"/>
                <a:gd name="connsiteY1" fmla="*/ 179883 h 1115199"/>
                <a:gd name="connsiteX2" fmla="*/ 2351314 w 8417179"/>
                <a:gd name="connsiteY2" fmla="*/ 261124 h 1115199"/>
                <a:gd name="connsiteX3" fmla="*/ 2814663 w 8417179"/>
                <a:gd name="connsiteY3" fmla="*/ 262259 h 1115199"/>
                <a:gd name="connsiteX4" fmla="*/ 4310744 w 8417179"/>
                <a:gd name="connsiteY4" fmla="*/ 836423 h 1115199"/>
                <a:gd name="connsiteX5" fmla="*/ 4499429 w 8417179"/>
                <a:gd name="connsiteY5" fmla="*/ 850370 h 1115199"/>
                <a:gd name="connsiteX6" fmla="*/ 5630989 w 8417179"/>
                <a:gd name="connsiteY6" fmla="*/ 842829 h 1115199"/>
                <a:gd name="connsiteX7" fmla="*/ 7649028 w 8417179"/>
                <a:gd name="connsiteY7" fmla="*/ 246610 h 1115199"/>
                <a:gd name="connsiteX8" fmla="*/ 7750628 w 8417179"/>
                <a:gd name="connsiteY8" fmla="*/ 159524 h 1115199"/>
                <a:gd name="connsiteX9" fmla="*/ 7744021 w 8417179"/>
                <a:gd name="connsiteY9" fmla="*/ 0 h 1115199"/>
                <a:gd name="connsiteX10" fmla="*/ 8409973 w 8417179"/>
                <a:gd name="connsiteY10" fmla="*/ 28357 h 1115199"/>
                <a:gd name="connsiteX11" fmla="*/ 8417179 w 8417179"/>
                <a:gd name="connsiteY11" fmla="*/ 528220 h 1115199"/>
                <a:gd name="connsiteX12" fmla="*/ 7655652 w 8417179"/>
                <a:gd name="connsiteY12" fmla="*/ 529080 h 1115199"/>
                <a:gd name="connsiteX13" fmla="*/ 6886566 w 8417179"/>
                <a:gd name="connsiteY13" fmla="*/ 724816 h 1115199"/>
                <a:gd name="connsiteX14" fmla="*/ 5765278 w 8417179"/>
                <a:gd name="connsiteY14" fmla="*/ 1115199 h 1115199"/>
                <a:gd name="connsiteX15" fmla="*/ 4467634 w 8417179"/>
                <a:gd name="connsiteY15" fmla="*/ 1115199 h 1115199"/>
                <a:gd name="connsiteX16" fmla="*/ 4147457 w 8417179"/>
                <a:gd name="connsiteY16" fmla="*/ 1050735 h 1115199"/>
                <a:gd name="connsiteX17" fmla="*/ 2754893 w 8417179"/>
                <a:gd name="connsiteY17" fmla="*/ 501497 h 1115199"/>
                <a:gd name="connsiteX18" fmla="*/ 13961 w 8417179"/>
                <a:gd name="connsiteY18" fmla="*/ 514273 h 1115199"/>
                <a:gd name="connsiteX19" fmla="*/ 0 w 8417179"/>
                <a:gd name="connsiteY19" fmla="*/ 246610 h 1115199"/>
                <a:gd name="connsiteX20" fmla="*/ 5970 w 8417179"/>
                <a:gd name="connsiteY20" fmla="*/ 213847 h 111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17179" h="1115199">
                  <a:moveTo>
                    <a:pt x="5970" y="213847"/>
                  </a:moveTo>
                  <a:cubicBezTo>
                    <a:pt x="512932" y="227295"/>
                    <a:pt x="1903873" y="177464"/>
                    <a:pt x="2295759" y="179883"/>
                  </a:cubicBezTo>
                  <a:lnTo>
                    <a:pt x="2351314" y="261124"/>
                  </a:lnTo>
                  <a:lnTo>
                    <a:pt x="2814663" y="262259"/>
                  </a:lnTo>
                  <a:lnTo>
                    <a:pt x="4310744" y="836423"/>
                  </a:lnTo>
                  <a:cubicBezTo>
                    <a:pt x="4504254" y="851309"/>
                    <a:pt x="4350701" y="848094"/>
                    <a:pt x="4499429" y="850370"/>
                  </a:cubicBezTo>
                  <a:lnTo>
                    <a:pt x="5630989" y="842829"/>
                  </a:lnTo>
                  <a:lnTo>
                    <a:pt x="7649028" y="246610"/>
                  </a:lnTo>
                  <a:lnTo>
                    <a:pt x="7750628" y="159524"/>
                  </a:lnTo>
                  <a:cubicBezTo>
                    <a:pt x="7750558" y="142186"/>
                    <a:pt x="7744091" y="17338"/>
                    <a:pt x="7744021" y="0"/>
                  </a:cubicBezTo>
                  <a:lnTo>
                    <a:pt x="8409973" y="28357"/>
                  </a:lnTo>
                  <a:cubicBezTo>
                    <a:pt x="8410048" y="157786"/>
                    <a:pt x="8417104" y="398791"/>
                    <a:pt x="8417179" y="528220"/>
                  </a:cubicBezTo>
                  <a:lnTo>
                    <a:pt x="7655652" y="529080"/>
                  </a:lnTo>
                  <a:lnTo>
                    <a:pt x="6886566" y="724816"/>
                  </a:lnTo>
                  <a:lnTo>
                    <a:pt x="5765278" y="1115199"/>
                  </a:lnTo>
                  <a:lnTo>
                    <a:pt x="4467634" y="1115199"/>
                  </a:lnTo>
                  <a:cubicBezTo>
                    <a:pt x="4397641" y="1096548"/>
                    <a:pt x="4253308" y="1112025"/>
                    <a:pt x="4147457" y="1050735"/>
                  </a:cubicBezTo>
                  <a:cubicBezTo>
                    <a:pt x="3869266" y="946716"/>
                    <a:pt x="3005912" y="597032"/>
                    <a:pt x="2754893" y="501497"/>
                  </a:cubicBezTo>
                  <a:lnTo>
                    <a:pt x="13961" y="514273"/>
                  </a:lnTo>
                  <a:lnTo>
                    <a:pt x="0" y="246610"/>
                  </a:lnTo>
                  <a:cubicBezTo>
                    <a:pt x="1990" y="235689"/>
                    <a:pt x="3980" y="207875"/>
                    <a:pt x="5970" y="213847"/>
                  </a:cubicBezTo>
                  <a:close/>
                </a:path>
              </a:pathLst>
            </a:custGeom>
            <a:gradFill rotWithShape="0">
              <a:gsLst>
                <a:gs pos="0">
                  <a:srgbClr val="003399">
                    <a:gamma/>
                    <a:shade val="15294"/>
                    <a:invGamma/>
                  </a:srgbClr>
                </a:gs>
                <a:gs pos="100000">
                  <a:srgbClr val="003399"/>
                </a:gs>
              </a:gsLst>
              <a:lin ang="5400000" scaled="1"/>
            </a:gradFill>
            <a:ln w="19050" cap="flat" cmpd="sng" algn="ctr">
              <a:noFill/>
              <a:prstDash val="solid"/>
              <a:round/>
              <a:headEnd type="none" w="med" len="med"/>
              <a:tailEnd type="none" w="med" len="med"/>
            </a:ln>
            <a:effectLst>
              <a:softEdge rad="12700"/>
            </a:effectLst>
          </p:spPr>
          <p:txBody>
            <a:bodyPr anchor="ctr" anchorCtr="1"/>
            <a:lstStyle/>
            <a:p>
              <a:pPr>
                <a:defRPr/>
              </a:pPr>
              <a:endParaRPr lang="en-US" dirty="0">
                <a:effectLst>
                  <a:outerShdw blurRad="38100" dist="38100" dir="2700000" algn="tl">
                    <a:srgbClr val="000000">
                      <a:alpha val="43137"/>
                    </a:srgbClr>
                  </a:outerShdw>
                </a:effectLst>
              </a:endParaRPr>
            </a:p>
          </p:txBody>
        </p:sp>
        <p:sp>
          <p:nvSpPr>
            <p:cNvPr id="203785" name="TextBox 13"/>
            <p:cNvSpPr txBox="1">
              <a:spLocks noChangeArrowheads="1"/>
            </p:cNvSpPr>
            <p:nvPr/>
          </p:nvSpPr>
          <p:spPr bwMode="auto">
            <a:xfrm>
              <a:off x="838200" y="3381676"/>
              <a:ext cx="2087739" cy="369410"/>
            </a:xfrm>
            <a:prstGeom prst="rect">
              <a:avLst/>
            </a:prstGeom>
            <a:noFill/>
            <a:ln w="9525">
              <a:noFill/>
              <a:miter lim="800000"/>
              <a:headEnd/>
              <a:tailEnd/>
            </a:ln>
          </p:spPr>
          <p:txBody>
            <a:bodyPr wrap="none">
              <a:spAutoFit/>
            </a:bodyPr>
            <a:lstStyle/>
            <a:p>
              <a:r>
                <a:rPr lang="en-US" b="1" dirty="0"/>
                <a:t>Isolated</a:t>
              </a:r>
              <a:r>
                <a:rPr lang="en-US" dirty="0"/>
                <a:t> </a:t>
              </a:r>
              <a:r>
                <a:rPr lang="en-US" b="1" dirty="0"/>
                <a:t>Facility</a:t>
              </a:r>
            </a:p>
          </p:txBody>
        </p:sp>
      </p:grpSp>
      <p:grpSp>
        <p:nvGrpSpPr>
          <p:cNvPr id="114" name="Group 113"/>
          <p:cNvGrpSpPr/>
          <p:nvPr/>
        </p:nvGrpSpPr>
        <p:grpSpPr>
          <a:xfrm>
            <a:off x="1843087" y="4629150"/>
            <a:ext cx="5295900" cy="2092325"/>
            <a:chOff x="1843087" y="4629150"/>
            <a:chExt cx="5295900" cy="2092325"/>
          </a:xfrm>
        </p:grpSpPr>
        <p:sp>
          <p:nvSpPr>
            <p:cNvPr id="13" name="Rectangle 7"/>
            <p:cNvSpPr>
              <a:spLocks noChangeArrowheads="1"/>
            </p:cNvSpPr>
            <p:nvPr/>
          </p:nvSpPr>
          <p:spPr bwMode="auto">
            <a:xfrm>
              <a:off x="1985962" y="5257800"/>
              <a:ext cx="4633913" cy="1300163"/>
            </a:xfrm>
            <a:prstGeom prst="rect">
              <a:avLst/>
            </a:prstGeom>
            <a:solidFill>
              <a:srgbClr val="969696"/>
            </a:solidFill>
            <a:ln w="19050">
              <a:solidFill>
                <a:srgbClr val="000000"/>
              </a:solidFill>
              <a:miter lim="800000"/>
              <a:headEnd/>
              <a:tailEnd/>
            </a:ln>
          </p:spPr>
          <p:txBody>
            <a:bodyPr/>
            <a:lstStyle/>
            <a:p>
              <a:endParaRPr lang="en-US"/>
            </a:p>
          </p:txBody>
        </p:sp>
        <p:sp>
          <p:nvSpPr>
            <p:cNvPr id="14" name="Freeform 11"/>
            <p:cNvSpPr>
              <a:spLocks/>
            </p:cNvSpPr>
            <p:nvPr/>
          </p:nvSpPr>
          <p:spPr bwMode="auto">
            <a:xfrm>
              <a:off x="5462587" y="5370513"/>
              <a:ext cx="1019175" cy="1049337"/>
            </a:xfrm>
            <a:custGeom>
              <a:avLst/>
              <a:gdLst/>
              <a:ahLst/>
              <a:cxnLst>
                <a:cxn ang="0">
                  <a:pos x="0" y="9"/>
                </a:cxn>
                <a:cxn ang="0">
                  <a:pos x="11" y="0"/>
                </a:cxn>
                <a:cxn ang="0">
                  <a:pos x="118" y="0"/>
                </a:cxn>
                <a:cxn ang="0">
                  <a:pos x="128" y="8"/>
                </a:cxn>
                <a:cxn ang="0">
                  <a:pos x="128" y="96"/>
                </a:cxn>
                <a:cxn ang="0">
                  <a:pos x="122" y="103"/>
                </a:cxn>
                <a:cxn ang="0">
                  <a:pos x="5" y="103"/>
                </a:cxn>
                <a:cxn ang="0">
                  <a:pos x="0" y="95"/>
                </a:cxn>
                <a:cxn ang="0">
                  <a:pos x="0" y="9"/>
                </a:cxn>
              </a:cxnLst>
              <a:rect l="0" t="0" r="r" b="b"/>
              <a:pathLst>
                <a:path w="128" h="103">
                  <a:moveTo>
                    <a:pt x="0" y="9"/>
                  </a:moveTo>
                  <a:lnTo>
                    <a:pt x="11" y="0"/>
                  </a:lnTo>
                  <a:lnTo>
                    <a:pt x="118" y="0"/>
                  </a:lnTo>
                  <a:lnTo>
                    <a:pt x="128" y="8"/>
                  </a:lnTo>
                  <a:lnTo>
                    <a:pt x="128" y="96"/>
                  </a:lnTo>
                  <a:lnTo>
                    <a:pt x="122" y="103"/>
                  </a:lnTo>
                  <a:lnTo>
                    <a:pt x="5" y="103"/>
                  </a:lnTo>
                  <a:lnTo>
                    <a:pt x="0" y="95"/>
                  </a:lnTo>
                  <a:lnTo>
                    <a:pt x="0" y="9"/>
                  </a:lnTo>
                  <a:close/>
                </a:path>
              </a:pathLst>
            </a:custGeom>
            <a:solidFill>
              <a:srgbClr val="FFFFFF"/>
            </a:solidFill>
            <a:ln w="19050" cap="flat" cmpd="sng">
              <a:solidFill>
                <a:srgbClr val="000000"/>
              </a:solidFill>
              <a:prstDash val="solid"/>
              <a:round/>
              <a:headEnd/>
              <a:tailEnd/>
            </a:ln>
          </p:spPr>
          <p:txBody>
            <a:bodyPr/>
            <a:lstStyle/>
            <a:p>
              <a:pPr>
                <a:defRPr/>
              </a:pPr>
              <a:endParaRPr lang="en-US">
                <a:latin typeface="+mn-lt"/>
              </a:endParaRPr>
            </a:p>
          </p:txBody>
        </p:sp>
        <p:sp>
          <p:nvSpPr>
            <p:cNvPr id="16" name="Freeform 8"/>
            <p:cNvSpPr>
              <a:spLocks/>
            </p:cNvSpPr>
            <p:nvPr/>
          </p:nvSpPr>
          <p:spPr bwMode="auto">
            <a:xfrm>
              <a:off x="2090737" y="5370513"/>
              <a:ext cx="1019175" cy="1054100"/>
            </a:xfrm>
            <a:custGeom>
              <a:avLst/>
              <a:gdLst/>
              <a:ahLst/>
              <a:cxnLst>
                <a:cxn ang="0">
                  <a:pos x="0" y="9"/>
                </a:cxn>
                <a:cxn ang="0">
                  <a:pos x="11" y="0"/>
                </a:cxn>
                <a:cxn ang="0">
                  <a:pos x="118" y="0"/>
                </a:cxn>
                <a:cxn ang="0">
                  <a:pos x="128" y="8"/>
                </a:cxn>
                <a:cxn ang="0">
                  <a:pos x="128" y="96"/>
                </a:cxn>
                <a:cxn ang="0">
                  <a:pos x="122" y="103"/>
                </a:cxn>
                <a:cxn ang="0">
                  <a:pos x="5" y="103"/>
                </a:cxn>
                <a:cxn ang="0">
                  <a:pos x="0" y="95"/>
                </a:cxn>
                <a:cxn ang="0">
                  <a:pos x="0" y="9"/>
                </a:cxn>
              </a:cxnLst>
              <a:rect l="0" t="0" r="r" b="b"/>
              <a:pathLst>
                <a:path w="128" h="103">
                  <a:moveTo>
                    <a:pt x="0" y="9"/>
                  </a:moveTo>
                  <a:lnTo>
                    <a:pt x="11" y="0"/>
                  </a:lnTo>
                  <a:lnTo>
                    <a:pt x="118" y="0"/>
                  </a:lnTo>
                  <a:lnTo>
                    <a:pt x="128" y="8"/>
                  </a:lnTo>
                  <a:lnTo>
                    <a:pt x="128" y="96"/>
                  </a:lnTo>
                  <a:lnTo>
                    <a:pt x="122" y="103"/>
                  </a:lnTo>
                  <a:lnTo>
                    <a:pt x="5" y="103"/>
                  </a:lnTo>
                  <a:lnTo>
                    <a:pt x="0" y="95"/>
                  </a:lnTo>
                  <a:lnTo>
                    <a:pt x="0" y="9"/>
                  </a:lnTo>
                  <a:close/>
                </a:path>
              </a:pathLst>
            </a:custGeom>
            <a:solidFill>
              <a:srgbClr val="FFFFFF"/>
            </a:solidFill>
            <a:ln w="19050" cap="flat" cmpd="sng">
              <a:solidFill>
                <a:srgbClr val="000000"/>
              </a:solidFill>
              <a:prstDash val="solid"/>
              <a:round/>
              <a:headEnd/>
              <a:tailEnd/>
            </a:ln>
          </p:spPr>
          <p:txBody>
            <a:bodyPr/>
            <a:lstStyle/>
            <a:p>
              <a:pPr>
                <a:defRPr/>
              </a:pPr>
              <a:endParaRPr lang="en-US">
                <a:latin typeface="+mn-lt"/>
              </a:endParaRPr>
            </a:p>
          </p:txBody>
        </p:sp>
        <p:sp>
          <p:nvSpPr>
            <p:cNvPr id="17" name="Freeform 9"/>
            <p:cNvSpPr>
              <a:spLocks/>
            </p:cNvSpPr>
            <p:nvPr/>
          </p:nvSpPr>
          <p:spPr bwMode="auto">
            <a:xfrm>
              <a:off x="3214687" y="5370513"/>
              <a:ext cx="1019175" cy="1054100"/>
            </a:xfrm>
            <a:custGeom>
              <a:avLst/>
              <a:gdLst/>
              <a:ahLst/>
              <a:cxnLst>
                <a:cxn ang="0">
                  <a:pos x="0" y="9"/>
                </a:cxn>
                <a:cxn ang="0">
                  <a:pos x="11" y="0"/>
                </a:cxn>
                <a:cxn ang="0">
                  <a:pos x="118" y="0"/>
                </a:cxn>
                <a:cxn ang="0">
                  <a:pos x="128" y="8"/>
                </a:cxn>
                <a:cxn ang="0">
                  <a:pos x="128" y="96"/>
                </a:cxn>
                <a:cxn ang="0">
                  <a:pos x="122" y="103"/>
                </a:cxn>
                <a:cxn ang="0">
                  <a:pos x="5" y="103"/>
                </a:cxn>
                <a:cxn ang="0">
                  <a:pos x="0" y="95"/>
                </a:cxn>
                <a:cxn ang="0">
                  <a:pos x="0" y="9"/>
                </a:cxn>
              </a:cxnLst>
              <a:rect l="0" t="0" r="r" b="b"/>
              <a:pathLst>
                <a:path w="128" h="103">
                  <a:moveTo>
                    <a:pt x="0" y="9"/>
                  </a:moveTo>
                  <a:lnTo>
                    <a:pt x="11" y="0"/>
                  </a:lnTo>
                  <a:lnTo>
                    <a:pt x="118" y="0"/>
                  </a:lnTo>
                  <a:lnTo>
                    <a:pt x="128" y="8"/>
                  </a:lnTo>
                  <a:lnTo>
                    <a:pt x="128" y="96"/>
                  </a:lnTo>
                  <a:lnTo>
                    <a:pt x="122" y="103"/>
                  </a:lnTo>
                  <a:lnTo>
                    <a:pt x="5" y="103"/>
                  </a:lnTo>
                  <a:lnTo>
                    <a:pt x="0" y="95"/>
                  </a:lnTo>
                  <a:lnTo>
                    <a:pt x="0" y="9"/>
                  </a:lnTo>
                  <a:close/>
                </a:path>
              </a:pathLst>
            </a:custGeom>
            <a:solidFill>
              <a:srgbClr val="FFFFFF"/>
            </a:solidFill>
            <a:ln w="19050" cap="flat" cmpd="sng">
              <a:solidFill>
                <a:srgbClr val="000000"/>
              </a:solidFill>
              <a:prstDash val="solid"/>
              <a:round/>
              <a:headEnd/>
              <a:tailEnd/>
            </a:ln>
          </p:spPr>
          <p:txBody>
            <a:bodyPr/>
            <a:lstStyle/>
            <a:p>
              <a:pPr>
                <a:defRPr/>
              </a:pPr>
              <a:endParaRPr lang="en-US">
                <a:latin typeface="+mn-lt"/>
              </a:endParaRPr>
            </a:p>
          </p:txBody>
        </p:sp>
        <p:sp>
          <p:nvSpPr>
            <p:cNvPr id="18" name="Freeform 10"/>
            <p:cNvSpPr>
              <a:spLocks/>
            </p:cNvSpPr>
            <p:nvPr/>
          </p:nvSpPr>
          <p:spPr bwMode="auto">
            <a:xfrm>
              <a:off x="4338637" y="5370513"/>
              <a:ext cx="1019175" cy="1054100"/>
            </a:xfrm>
            <a:custGeom>
              <a:avLst/>
              <a:gdLst/>
              <a:ahLst/>
              <a:cxnLst>
                <a:cxn ang="0">
                  <a:pos x="0" y="9"/>
                </a:cxn>
                <a:cxn ang="0">
                  <a:pos x="11" y="0"/>
                </a:cxn>
                <a:cxn ang="0">
                  <a:pos x="118" y="0"/>
                </a:cxn>
                <a:cxn ang="0">
                  <a:pos x="128" y="8"/>
                </a:cxn>
                <a:cxn ang="0">
                  <a:pos x="128" y="96"/>
                </a:cxn>
                <a:cxn ang="0">
                  <a:pos x="122" y="103"/>
                </a:cxn>
                <a:cxn ang="0">
                  <a:pos x="5" y="103"/>
                </a:cxn>
                <a:cxn ang="0">
                  <a:pos x="0" y="95"/>
                </a:cxn>
                <a:cxn ang="0">
                  <a:pos x="0" y="9"/>
                </a:cxn>
              </a:cxnLst>
              <a:rect l="0" t="0" r="r" b="b"/>
              <a:pathLst>
                <a:path w="128" h="103">
                  <a:moveTo>
                    <a:pt x="0" y="9"/>
                  </a:moveTo>
                  <a:lnTo>
                    <a:pt x="11" y="0"/>
                  </a:lnTo>
                  <a:lnTo>
                    <a:pt x="118" y="0"/>
                  </a:lnTo>
                  <a:lnTo>
                    <a:pt x="128" y="8"/>
                  </a:lnTo>
                  <a:lnTo>
                    <a:pt x="128" y="96"/>
                  </a:lnTo>
                  <a:lnTo>
                    <a:pt x="122" y="103"/>
                  </a:lnTo>
                  <a:lnTo>
                    <a:pt x="5" y="103"/>
                  </a:lnTo>
                  <a:lnTo>
                    <a:pt x="0" y="95"/>
                  </a:lnTo>
                  <a:lnTo>
                    <a:pt x="0" y="9"/>
                  </a:lnTo>
                  <a:close/>
                </a:path>
              </a:pathLst>
            </a:custGeom>
            <a:solidFill>
              <a:srgbClr val="FFFFFF"/>
            </a:solidFill>
            <a:ln w="19050" cap="flat" cmpd="sng">
              <a:solidFill>
                <a:srgbClr val="000000"/>
              </a:solidFill>
              <a:prstDash val="solid"/>
              <a:round/>
              <a:headEnd/>
              <a:tailEnd/>
            </a:ln>
          </p:spPr>
          <p:txBody>
            <a:bodyPr/>
            <a:lstStyle/>
            <a:p>
              <a:pPr>
                <a:defRPr/>
              </a:pPr>
              <a:endParaRPr lang="en-US">
                <a:latin typeface="+mn-lt"/>
              </a:endParaRPr>
            </a:p>
          </p:txBody>
        </p:sp>
        <p:sp>
          <p:nvSpPr>
            <p:cNvPr id="19" name="Freeform 12"/>
            <p:cNvSpPr>
              <a:spLocks/>
            </p:cNvSpPr>
            <p:nvPr/>
          </p:nvSpPr>
          <p:spPr bwMode="auto">
            <a:xfrm>
              <a:off x="2105025" y="5367338"/>
              <a:ext cx="1019175" cy="1054100"/>
            </a:xfrm>
            <a:custGeom>
              <a:avLst/>
              <a:gdLst/>
              <a:ahLst/>
              <a:cxnLst>
                <a:cxn ang="0">
                  <a:pos x="0" y="9"/>
                </a:cxn>
                <a:cxn ang="0">
                  <a:pos x="11" y="0"/>
                </a:cxn>
                <a:cxn ang="0">
                  <a:pos x="118" y="0"/>
                </a:cxn>
                <a:cxn ang="0">
                  <a:pos x="128" y="8"/>
                </a:cxn>
                <a:cxn ang="0">
                  <a:pos x="128" y="96"/>
                </a:cxn>
                <a:cxn ang="0">
                  <a:pos x="122" y="103"/>
                </a:cxn>
                <a:cxn ang="0">
                  <a:pos x="5" y="103"/>
                </a:cxn>
                <a:cxn ang="0">
                  <a:pos x="0" y="95"/>
                </a:cxn>
                <a:cxn ang="0">
                  <a:pos x="0" y="9"/>
                </a:cxn>
              </a:cxnLst>
              <a:rect l="0" t="0" r="r" b="b"/>
              <a:pathLst>
                <a:path w="128" h="103">
                  <a:moveTo>
                    <a:pt x="0" y="9"/>
                  </a:moveTo>
                  <a:lnTo>
                    <a:pt x="11" y="0"/>
                  </a:lnTo>
                  <a:lnTo>
                    <a:pt x="118" y="0"/>
                  </a:lnTo>
                  <a:lnTo>
                    <a:pt x="128" y="8"/>
                  </a:lnTo>
                  <a:lnTo>
                    <a:pt x="128" y="96"/>
                  </a:lnTo>
                  <a:lnTo>
                    <a:pt x="122" y="103"/>
                  </a:lnTo>
                  <a:lnTo>
                    <a:pt x="5" y="103"/>
                  </a:lnTo>
                  <a:lnTo>
                    <a:pt x="0" y="95"/>
                  </a:lnTo>
                  <a:lnTo>
                    <a:pt x="0" y="9"/>
                  </a:lnTo>
                  <a:close/>
                </a:path>
              </a:pathLst>
            </a:custGeom>
            <a:solidFill>
              <a:srgbClr val="FFFFFF"/>
            </a:solidFill>
            <a:ln w="19050" cap="flat" cmpd="sng">
              <a:solidFill>
                <a:srgbClr val="000000"/>
              </a:solidFill>
              <a:prstDash val="solid"/>
              <a:round/>
              <a:headEnd/>
              <a:tailEnd/>
            </a:ln>
          </p:spPr>
          <p:txBody>
            <a:bodyPr/>
            <a:lstStyle/>
            <a:p>
              <a:pPr>
                <a:defRPr/>
              </a:pPr>
              <a:endParaRPr lang="en-US">
                <a:latin typeface="+mn-lt"/>
              </a:endParaRPr>
            </a:p>
          </p:txBody>
        </p:sp>
        <p:sp>
          <p:nvSpPr>
            <p:cNvPr id="23" name="Line 15"/>
            <p:cNvSpPr>
              <a:spLocks noChangeShapeType="1"/>
            </p:cNvSpPr>
            <p:nvPr/>
          </p:nvSpPr>
          <p:spPr bwMode="auto">
            <a:xfrm>
              <a:off x="2114550" y="5872163"/>
              <a:ext cx="1000125" cy="1587"/>
            </a:xfrm>
            <a:prstGeom prst="line">
              <a:avLst/>
            </a:prstGeom>
            <a:noFill/>
            <a:ln w="9525">
              <a:solidFill>
                <a:srgbClr val="000000"/>
              </a:solidFill>
              <a:round/>
              <a:headEnd type="triangle" w="med" len="med"/>
              <a:tailEnd type="triangle" w="med" len="med"/>
            </a:ln>
          </p:spPr>
          <p:txBody>
            <a:bodyPr/>
            <a:lstStyle/>
            <a:p>
              <a:pPr>
                <a:defRPr/>
              </a:pPr>
              <a:endParaRPr lang="en-US">
                <a:latin typeface="+mn-lt"/>
              </a:endParaRPr>
            </a:p>
          </p:txBody>
        </p:sp>
        <p:grpSp>
          <p:nvGrpSpPr>
            <p:cNvPr id="24" name="Group 85"/>
            <p:cNvGrpSpPr>
              <a:grpSpLocks/>
            </p:cNvGrpSpPr>
            <p:nvPr/>
          </p:nvGrpSpPr>
          <p:grpSpPr bwMode="auto">
            <a:xfrm>
              <a:off x="4005262" y="5764213"/>
              <a:ext cx="561975" cy="1587"/>
              <a:chOff x="3076575" y="3773487"/>
              <a:chExt cx="561975" cy="1588"/>
            </a:xfrm>
          </p:grpSpPr>
          <p:sp>
            <p:nvSpPr>
              <p:cNvPr id="25" name="Line 16"/>
              <p:cNvSpPr>
                <a:spLocks noChangeShapeType="1"/>
              </p:cNvSpPr>
              <p:nvPr/>
            </p:nvSpPr>
            <p:spPr bwMode="auto">
              <a:xfrm>
                <a:off x="3076575" y="3773487"/>
                <a:ext cx="219075" cy="1588"/>
              </a:xfrm>
              <a:prstGeom prst="line">
                <a:avLst/>
              </a:prstGeom>
              <a:noFill/>
              <a:ln w="9525">
                <a:solidFill>
                  <a:srgbClr val="000000"/>
                </a:solidFill>
                <a:round/>
                <a:headEnd/>
                <a:tailEnd type="triangle" w="med" len="med"/>
              </a:ln>
            </p:spPr>
            <p:txBody>
              <a:bodyPr/>
              <a:lstStyle/>
              <a:p>
                <a:pPr>
                  <a:defRPr/>
                </a:pPr>
                <a:endParaRPr lang="en-US">
                  <a:latin typeface="+mn-lt"/>
                </a:endParaRPr>
              </a:p>
            </p:txBody>
          </p:sp>
          <p:sp>
            <p:nvSpPr>
              <p:cNvPr id="26" name="Line 17"/>
              <p:cNvSpPr>
                <a:spLocks noChangeShapeType="1"/>
              </p:cNvSpPr>
              <p:nvPr/>
            </p:nvSpPr>
            <p:spPr bwMode="auto">
              <a:xfrm flipH="1">
                <a:off x="3409950" y="3773487"/>
                <a:ext cx="228600" cy="1588"/>
              </a:xfrm>
              <a:prstGeom prst="line">
                <a:avLst/>
              </a:prstGeom>
              <a:noFill/>
              <a:ln w="9525">
                <a:solidFill>
                  <a:srgbClr val="000000"/>
                </a:solidFill>
                <a:round/>
                <a:headEnd/>
                <a:tailEnd type="triangle" w="med" len="med"/>
              </a:ln>
            </p:spPr>
            <p:txBody>
              <a:bodyPr/>
              <a:lstStyle/>
              <a:p>
                <a:pPr>
                  <a:defRPr/>
                </a:pPr>
                <a:endParaRPr lang="en-US">
                  <a:latin typeface="+mn-lt"/>
                </a:endParaRPr>
              </a:p>
            </p:txBody>
          </p:sp>
        </p:grpSp>
        <p:sp>
          <p:nvSpPr>
            <p:cNvPr id="27" name="Text Box 18"/>
            <p:cNvSpPr txBox="1">
              <a:spLocks noChangeArrowheads="1"/>
            </p:cNvSpPr>
            <p:nvPr/>
          </p:nvSpPr>
          <p:spPr bwMode="auto">
            <a:xfrm>
              <a:off x="3748087" y="5486400"/>
              <a:ext cx="923925" cy="368300"/>
            </a:xfrm>
            <a:prstGeom prst="rect">
              <a:avLst/>
            </a:prstGeom>
            <a:noFill/>
            <a:ln w="9525">
              <a:noFill/>
              <a:miter lim="800000"/>
              <a:headEnd/>
              <a:tailEnd/>
            </a:ln>
          </p:spPr>
          <p:txBody>
            <a:bodyPr/>
            <a:lstStyle/>
            <a:p>
              <a:pPr>
                <a:defRPr/>
              </a:pPr>
              <a:r>
                <a:rPr lang="en-US" sz="1400" dirty="0">
                  <a:latin typeface="+mn-lt"/>
                </a:rPr>
                <a:t>4.0’</a:t>
              </a:r>
            </a:p>
          </p:txBody>
        </p:sp>
        <p:sp>
          <p:nvSpPr>
            <p:cNvPr id="28" name="Text Box 19"/>
            <p:cNvSpPr txBox="1">
              <a:spLocks noChangeArrowheads="1"/>
            </p:cNvSpPr>
            <p:nvPr/>
          </p:nvSpPr>
          <p:spPr bwMode="auto">
            <a:xfrm>
              <a:off x="5538787" y="5562600"/>
              <a:ext cx="914400" cy="377825"/>
            </a:xfrm>
            <a:prstGeom prst="rect">
              <a:avLst/>
            </a:prstGeom>
            <a:noFill/>
            <a:ln w="9525">
              <a:noFill/>
              <a:miter lim="800000"/>
              <a:headEnd/>
              <a:tailEnd/>
            </a:ln>
          </p:spPr>
          <p:txBody>
            <a:bodyPr/>
            <a:lstStyle/>
            <a:p>
              <a:pPr>
                <a:defRPr/>
              </a:pPr>
              <a:r>
                <a:rPr lang="en-US" dirty="0">
                  <a:latin typeface="+mn-lt"/>
                </a:rPr>
                <a:t>30'</a:t>
              </a:r>
              <a:endParaRPr lang="en-US" sz="1400" dirty="0">
                <a:latin typeface="+mn-lt"/>
              </a:endParaRPr>
            </a:p>
          </p:txBody>
        </p:sp>
        <p:sp>
          <p:nvSpPr>
            <p:cNvPr id="29" name="Text Box 20"/>
            <p:cNvSpPr txBox="1">
              <a:spLocks noChangeArrowheads="1"/>
            </p:cNvSpPr>
            <p:nvPr/>
          </p:nvSpPr>
          <p:spPr bwMode="auto">
            <a:xfrm>
              <a:off x="2238375" y="5562600"/>
              <a:ext cx="838200" cy="377825"/>
            </a:xfrm>
            <a:prstGeom prst="rect">
              <a:avLst/>
            </a:prstGeom>
            <a:noFill/>
            <a:ln w="9525">
              <a:noFill/>
              <a:miter lim="800000"/>
              <a:headEnd/>
              <a:tailEnd/>
            </a:ln>
          </p:spPr>
          <p:txBody>
            <a:bodyPr/>
            <a:lstStyle/>
            <a:p>
              <a:pPr>
                <a:defRPr/>
              </a:pPr>
              <a:r>
                <a:rPr lang="en-US" dirty="0">
                  <a:latin typeface="+mn-lt"/>
                </a:rPr>
                <a:t>30'</a:t>
              </a:r>
            </a:p>
          </p:txBody>
        </p:sp>
        <p:sp>
          <p:nvSpPr>
            <p:cNvPr id="30" name="Line 21"/>
            <p:cNvSpPr>
              <a:spLocks noChangeShapeType="1"/>
            </p:cNvSpPr>
            <p:nvPr/>
          </p:nvSpPr>
          <p:spPr bwMode="auto">
            <a:xfrm flipV="1">
              <a:off x="1985962" y="4745038"/>
              <a:ext cx="1588" cy="419100"/>
            </a:xfrm>
            <a:prstGeom prst="line">
              <a:avLst/>
            </a:prstGeom>
            <a:noFill/>
            <a:ln w="9525">
              <a:solidFill>
                <a:schemeClr val="tx1"/>
              </a:solidFill>
              <a:round/>
              <a:headEnd/>
              <a:tailEnd/>
            </a:ln>
          </p:spPr>
          <p:txBody>
            <a:bodyPr/>
            <a:lstStyle/>
            <a:p>
              <a:endParaRPr lang="en-US"/>
            </a:p>
          </p:txBody>
        </p:sp>
        <p:sp>
          <p:nvSpPr>
            <p:cNvPr id="31" name="Line 22"/>
            <p:cNvSpPr>
              <a:spLocks noChangeShapeType="1"/>
            </p:cNvSpPr>
            <p:nvPr/>
          </p:nvSpPr>
          <p:spPr bwMode="auto">
            <a:xfrm flipV="1">
              <a:off x="6605587" y="4733925"/>
              <a:ext cx="1588" cy="420688"/>
            </a:xfrm>
            <a:prstGeom prst="line">
              <a:avLst/>
            </a:prstGeom>
            <a:noFill/>
            <a:ln w="9525">
              <a:solidFill>
                <a:schemeClr val="tx1"/>
              </a:solidFill>
              <a:round/>
              <a:headEnd/>
              <a:tailEnd/>
            </a:ln>
          </p:spPr>
          <p:txBody>
            <a:bodyPr/>
            <a:lstStyle/>
            <a:p>
              <a:endParaRPr lang="en-US"/>
            </a:p>
          </p:txBody>
        </p:sp>
        <p:sp>
          <p:nvSpPr>
            <p:cNvPr id="32" name="Line 23"/>
            <p:cNvSpPr>
              <a:spLocks noChangeShapeType="1"/>
            </p:cNvSpPr>
            <p:nvPr/>
          </p:nvSpPr>
          <p:spPr bwMode="auto">
            <a:xfrm>
              <a:off x="1952624" y="4983163"/>
              <a:ext cx="4663440" cy="1587"/>
            </a:xfrm>
            <a:prstGeom prst="line">
              <a:avLst/>
            </a:prstGeom>
            <a:noFill/>
            <a:ln w="9525">
              <a:solidFill>
                <a:schemeClr val="tx1"/>
              </a:solidFill>
              <a:round/>
              <a:headEnd type="triangle" w="med" len="med"/>
              <a:tailEnd type="triangle" w="med" len="med"/>
            </a:ln>
          </p:spPr>
          <p:txBody>
            <a:bodyPr/>
            <a:lstStyle/>
            <a:p>
              <a:endParaRPr lang="en-US"/>
            </a:p>
          </p:txBody>
        </p:sp>
        <p:sp>
          <p:nvSpPr>
            <p:cNvPr id="34" name="Line 25"/>
            <p:cNvSpPr>
              <a:spLocks noChangeShapeType="1"/>
            </p:cNvSpPr>
            <p:nvPr/>
          </p:nvSpPr>
          <p:spPr bwMode="auto">
            <a:xfrm>
              <a:off x="6672262" y="5257800"/>
              <a:ext cx="466725" cy="1588"/>
            </a:xfrm>
            <a:prstGeom prst="line">
              <a:avLst/>
            </a:prstGeom>
            <a:noFill/>
            <a:ln w="9525">
              <a:solidFill>
                <a:schemeClr val="tx1"/>
              </a:solidFill>
              <a:round/>
              <a:headEnd/>
              <a:tailEnd/>
            </a:ln>
          </p:spPr>
          <p:txBody>
            <a:bodyPr/>
            <a:lstStyle/>
            <a:p>
              <a:endParaRPr lang="en-US"/>
            </a:p>
          </p:txBody>
        </p:sp>
        <p:sp>
          <p:nvSpPr>
            <p:cNvPr id="35" name="Line 26"/>
            <p:cNvSpPr>
              <a:spLocks noChangeShapeType="1"/>
            </p:cNvSpPr>
            <p:nvPr/>
          </p:nvSpPr>
          <p:spPr bwMode="auto">
            <a:xfrm>
              <a:off x="6662737" y="6527800"/>
              <a:ext cx="457200" cy="1588"/>
            </a:xfrm>
            <a:prstGeom prst="line">
              <a:avLst/>
            </a:prstGeom>
            <a:noFill/>
            <a:ln w="9525">
              <a:solidFill>
                <a:schemeClr val="tx1"/>
              </a:solidFill>
              <a:round/>
              <a:headEnd/>
              <a:tailEnd/>
            </a:ln>
          </p:spPr>
          <p:txBody>
            <a:bodyPr/>
            <a:lstStyle/>
            <a:p>
              <a:endParaRPr lang="en-US"/>
            </a:p>
          </p:txBody>
        </p:sp>
        <p:sp>
          <p:nvSpPr>
            <p:cNvPr id="36" name="Line 27"/>
            <p:cNvSpPr>
              <a:spLocks noChangeShapeType="1"/>
            </p:cNvSpPr>
            <p:nvPr/>
          </p:nvSpPr>
          <p:spPr bwMode="auto">
            <a:xfrm>
              <a:off x="7015162" y="5257800"/>
              <a:ext cx="1588" cy="1258888"/>
            </a:xfrm>
            <a:prstGeom prst="line">
              <a:avLst/>
            </a:prstGeom>
            <a:noFill/>
            <a:ln w="9525">
              <a:solidFill>
                <a:schemeClr val="tx1"/>
              </a:solidFill>
              <a:round/>
              <a:headEnd type="triangle" w="med" len="med"/>
              <a:tailEnd type="triangle" w="med" len="med"/>
            </a:ln>
          </p:spPr>
          <p:txBody>
            <a:bodyPr/>
            <a:lstStyle/>
            <a:p>
              <a:endParaRPr lang="en-US"/>
            </a:p>
          </p:txBody>
        </p:sp>
        <p:grpSp>
          <p:nvGrpSpPr>
            <p:cNvPr id="109" name="Group 108"/>
            <p:cNvGrpSpPr/>
            <p:nvPr/>
          </p:nvGrpSpPr>
          <p:grpSpPr>
            <a:xfrm>
              <a:off x="2862262" y="6567488"/>
              <a:ext cx="657225" cy="153987"/>
              <a:chOff x="1671637" y="6567488"/>
              <a:chExt cx="657225" cy="153987"/>
            </a:xfrm>
          </p:grpSpPr>
          <p:sp>
            <p:nvSpPr>
              <p:cNvPr id="38" name="Line 31"/>
              <p:cNvSpPr>
                <a:spLocks noChangeShapeType="1"/>
              </p:cNvSpPr>
              <p:nvPr/>
            </p:nvSpPr>
            <p:spPr bwMode="auto">
              <a:xfrm flipH="1">
                <a:off x="1671637" y="6567488"/>
                <a:ext cx="114300" cy="153987"/>
              </a:xfrm>
              <a:prstGeom prst="line">
                <a:avLst/>
              </a:prstGeom>
              <a:noFill/>
              <a:ln w="9525">
                <a:solidFill>
                  <a:schemeClr val="tx1"/>
                </a:solidFill>
                <a:round/>
                <a:headEnd/>
                <a:tailEnd/>
              </a:ln>
            </p:spPr>
            <p:txBody>
              <a:bodyPr/>
              <a:lstStyle/>
              <a:p>
                <a:pPr>
                  <a:defRPr/>
                </a:pPr>
                <a:endParaRPr lang="en-US">
                  <a:latin typeface="+mn-lt"/>
                </a:endParaRPr>
              </a:p>
            </p:txBody>
          </p:sp>
          <p:sp>
            <p:nvSpPr>
              <p:cNvPr id="39" name="Line 32"/>
              <p:cNvSpPr>
                <a:spLocks noChangeShapeType="1"/>
              </p:cNvSpPr>
              <p:nvPr/>
            </p:nvSpPr>
            <p:spPr bwMode="auto">
              <a:xfrm flipH="1">
                <a:off x="1738312" y="6567488"/>
                <a:ext cx="114300" cy="153987"/>
              </a:xfrm>
              <a:prstGeom prst="line">
                <a:avLst/>
              </a:prstGeom>
              <a:noFill/>
              <a:ln w="9525">
                <a:solidFill>
                  <a:schemeClr val="tx1"/>
                </a:solidFill>
                <a:round/>
                <a:headEnd/>
                <a:tailEnd/>
              </a:ln>
            </p:spPr>
            <p:txBody>
              <a:bodyPr/>
              <a:lstStyle/>
              <a:p>
                <a:pPr>
                  <a:defRPr/>
                </a:pPr>
                <a:endParaRPr lang="en-US">
                  <a:latin typeface="+mn-lt"/>
                </a:endParaRPr>
              </a:p>
            </p:txBody>
          </p:sp>
          <p:sp>
            <p:nvSpPr>
              <p:cNvPr id="40" name="Line 33"/>
              <p:cNvSpPr>
                <a:spLocks noChangeShapeType="1"/>
              </p:cNvSpPr>
              <p:nvPr/>
            </p:nvSpPr>
            <p:spPr bwMode="auto">
              <a:xfrm flipH="1">
                <a:off x="1814512" y="6567488"/>
                <a:ext cx="114300" cy="153987"/>
              </a:xfrm>
              <a:prstGeom prst="line">
                <a:avLst/>
              </a:prstGeom>
              <a:noFill/>
              <a:ln w="9525">
                <a:solidFill>
                  <a:schemeClr val="tx1"/>
                </a:solidFill>
                <a:round/>
                <a:headEnd/>
                <a:tailEnd/>
              </a:ln>
            </p:spPr>
            <p:txBody>
              <a:bodyPr/>
              <a:lstStyle/>
              <a:p>
                <a:pPr>
                  <a:defRPr/>
                </a:pPr>
                <a:endParaRPr lang="en-US">
                  <a:latin typeface="+mn-lt"/>
                </a:endParaRPr>
              </a:p>
            </p:txBody>
          </p:sp>
          <p:sp>
            <p:nvSpPr>
              <p:cNvPr id="41" name="Line 35"/>
              <p:cNvSpPr>
                <a:spLocks noChangeShapeType="1"/>
              </p:cNvSpPr>
              <p:nvPr/>
            </p:nvSpPr>
            <p:spPr bwMode="auto">
              <a:xfrm flipH="1">
                <a:off x="2071687" y="6567488"/>
                <a:ext cx="114300" cy="153987"/>
              </a:xfrm>
              <a:prstGeom prst="line">
                <a:avLst/>
              </a:prstGeom>
              <a:noFill/>
              <a:ln w="9525">
                <a:solidFill>
                  <a:schemeClr val="tx1"/>
                </a:solidFill>
                <a:round/>
                <a:headEnd/>
                <a:tailEnd/>
              </a:ln>
            </p:spPr>
            <p:txBody>
              <a:bodyPr/>
              <a:lstStyle/>
              <a:p>
                <a:pPr>
                  <a:defRPr/>
                </a:pPr>
                <a:endParaRPr lang="en-US">
                  <a:latin typeface="+mn-lt"/>
                </a:endParaRPr>
              </a:p>
            </p:txBody>
          </p:sp>
          <p:sp>
            <p:nvSpPr>
              <p:cNvPr id="42" name="Line 36"/>
              <p:cNvSpPr>
                <a:spLocks noChangeShapeType="1"/>
              </p:cNvSpPr>
              <p:nvPr/>
            </p:nvSpPr>
            <p:spPr bwMode="auto">
              <a:xfrm flipH="1">
                <a:off x="2138362" y="6567488"/>
                <a:ext cx="114300" cy="153987"/>
              </a:xfrm>
              <a:prstGeom prst="line">
                <a:avLst/>
              </a:prstGeom>
              <a:noFill/>
              <a:ln w="9525">
                <a:solidFill>
                  <a:schemeClr val="tx1"/>
                </a:solidFill>
                <a:round/>
                <a:headEnd/>
                <a:tailEnd/>
              </a:ln>
            </p:spPr>
            <p:txBody>
              <a:bodyPr/>
              <a:lstStyle/>
              <a:p>
                <a:pPr>
                  <a:defRPr/>
                </a:pPr>
                <a:endParaRPr lang="en-US">
                  <a:latin typeface="+mn-lt"/>
                </a:endParaRPr>
              </a:p>
            </p:txBody>
          </p:sp>
          <p:sp>
            <p:nvSpPr>
              <p:cNvPr id="47" name="Line 37"/>
              <p:cNvSpPr>
                <a:spLocks noChangeShapeType="1"/>
              </p:cNvSpPr>
              <p:nvPr/>
            </p:nvSpPr>
            <p:spPr bwMode="auto">
              <a:xfrm flipH="1">
                <a:off x="2214562" y="6567488"/>
                <a:ext cx="114300" cy="153987"/>
              </a:xfrm>
              <a:prstGeom prst="line">
                <a:avLst/>
              </a:prstGeom>
              <a:noFill/>
              <a:ln w="9525">
                <a:solidFill>
                  <a:schemeClr val="tx1"/>
                </a:solidFill>
                <a:round/>
                <a:headEnd/>
                <a:tailEnd/>
              </a:ln>
            </p:spPr>
            <p:txBody>
              <a:bodyPr/>
              <a:lstStyle/>
              <a:p>
                <a:pPr>
                  <a:defRPr/>
                </a:pPr>
                <a:endParaRPr lang="en-US">
                  <a:latin typeface="+mn-lt"/>
                </a:endParaRPr>
              </a:p>
            </p:txBody>
          </p:sp>
          <p:sp>
            <p:nvSpPr>
              <p:cNvPr id="48" name="Line 39"/>
              <p:cNvSpPr>
                <a:spLocks noChangeShapeType="1"/>
              </p:cNvSpPr>
              <p:nvPr/>
            </p:nvSpPr>
            <p:spPr bwMode="auto">
              <a:xfrm>
                <a:off x="2033587" y="6567488"/>
                <a:ext cx="114300" cy="153987"/>
              </a:xfrm>
              <a:prstGeom prst="line">
                <a:avLst/>
              </a:prstGeom>
              <a:noFill/>
              <a:ln w="9525">
                <a:solidFill>
                  <a:schemeClr val="tx1"/>
                </a:solidFill>
                <a:round/>
                <a:headEnd/>
                <a:tailEnd/>
              </a:ln>
            </p:spPr>
            <p:txBody>
              <a:bodyPr/>
              <a:lstStyle/>
              <a:p>
                <a:pPr>
                  <a:defRPr/>
                </a:pPr>
                <a:endParaRPr lang="en-US">
                  <a:latin typeface="+mn-lt"/>
                </a:endParaRPr>
              </a:p>
            </p:txBody>
          </p:sp>
          <p:sp>
            <p:nvSpPr>
              <p:cNvPr id="49" name="Line 40"/>
              <p:cNvSpPr>
                <a:spLocks noChangeShapeType="1"/>
              </p:cNvSpPr>
              <p:nvPr/>
            </p:nvSpPr>
            <p:spPr bwMode="auto">
              <a:xfrm>
                <a:off x="1966912" y="6567488"/>
                <a:ext cx="114300" cy="153987"/>
              </a:xfrm>
              <a:prstGeom prst="line">
                <a:avLst/>
              </a:prstGeom>
              <a:noFill/>
              <a:ln w="9525">
                <a:solidFill>
                  <a:schemeClr val="tx1"/>
                </a:solidFill>
                <a:round/>
                <a:headEnd/>
                <a:tailEnd/>
              </a:ln>
            </p:spPr>
            <p:txBody>
              <a:bodyPr/>
              <a:lstStyle/>
              <a:p>
                <a:pPr>
                  <a:defRPr/>
                </a:pPr>
                <a:endParaRPr lang="en-US">
                  <a:latin typeface="+mn-lt"/>
                </a:endParaRPr>
              </a:p>
            </p:txBody>
          </p:sp>
          <p:sp>
            <p:nvSpPr>
              <p:cNvPr id="50" name="Line 41"/>
              <p:cNvSpPr>
                <a:spLocks noChangeShapeType="1"/>
              </p:cNvSpPr>
              <p:nvPr/>
            </p:nvSpPr>
            <p:spPr bwMode="auto">
              <a:xfrm>
                <a:off x="1890712" y="6567488"/>
                <a:ext cx="114300" cy="153987"/>
              </a:xfrm>
              <a:prstGeom prst="line">
                <a:avLst/>
              </a:prstGeom>
              <a:noFill/>
              <a:ln w="9525">
                <a:solidFill>
                  <a:schemeClr val="tx1"/>
                </a:solidFill>
                <a:round/>
                <a:headEnd/>
                <a:tailEnd/>
              </a:ln>
            </p:spPr>
            <p:txBody>
              <a:bodyPr/>
              <a:lstStyle/>
              <a:p>
                <a:pPr>
                  <a:defRPr/>
                </a:pPr>
                <a:endParaRPr lang="en-US">
                  <a:latin typeface="+mn-lt"/>
                </a:endParaRPr>
              </a:p>
            </p:txBody>
          </p:sp>
        </p:grpSp>
        <p:grpSp>
          <p:nvGrpSpPr>
            <p:cNvPr id="107" name="Group 106"/>
            <p:cNvGrpSpPr/>
            <p:nvPr/>
          </p:nvGrpSpPr>
          <p:grpSpPr>
            <a:xfrm>
              <a:off x="5943600" y="5092700"/>
              <a:ext cx="657225" cy="153988"/>
              <a:chOff x="5510212" y="5092700"/>
              <a:chExt cx="657225" cy="153988"/>
            </a:xfrm>
          </p:grpSpPr>
          <p:sp>
            <p:nvSpPr>
              <p:cNvPr id="51" name="Line 44"/>
              <p:cNvSpPr>
                <a:spLocks noChangeShapeType="1"/>
              </p:cNvSpPr>
              <p:nvPr/>
            </p:nvSpPr>
            <p:spPr bwMode="auto">
              <a:xfrm flipH="1">
                <a:off x="5510212" y="5092700"/>
                <a:ext cx="114300" cy="153988"/>
              </a:xfrm>
              <a:prstGeom prst="line">
                <a:avLst/>
              </a:prstGeom>
              <a:noFill/>
              <a:ln w="9525">
                <a:solidFill>
                  <a:schemeClr val="tx1"/>
                </a:solidFill>
                <a:round/>
                <a:headEnd/>
                <a:tailEnd/>
              </a:ln>
            </p:spPr>
            <p:txBody>
              <a:bodyPr/>
              <a:lstStyle/>
              <a:p>
                <a:pPr>
                  <a:defRPr/>
                </a:pPr>
                <a:endParaRPr lang="en-US">
                  <a:latin typeface="+mn-lt"/>
                </a:endParaRPr>
              </a:p>
            </p:txBody>
          </p:sp>
          <p:sp>
            <p:nvSpPr>
              <p:cNvPr id="52" name="Line 45"/>
              <p:cNvSpPr>
                <a:spLocks noChangeShapeType="1"/>
              </p:cNvSpPr>
              <p:nvPr/>
            </p:nvSpPr>
            <p:spPr bwMode="auto">
              <a:xfrm flipH="1">
                <a:off x="5576887" y="5092700"/>
                <a:ext cx="114300" cy="153988"/>
              </a:xfrm>
              <a:prstGeom prst="line">
                <a:avLst/>
              </a:prstGeom>
              <a:noFill/>
              <a:ln w="9525">
                <a:solidFill>
                  <a:schemeClr val="tx1"/>
                </a:solidFill>
                <a:round/>
                <a:headEnd/>
                <a:tailEnd/>
              </a:ln>
            </p:spPr>
            <p:txBody>
              <a:bodyPr/>
              <a:lstStyle/>
              <a:p>
                <a:pPr>
                  <a:defRPr/>
                </a:pPr>
                <a:endParaRPr lang="en-US">
                  <a:latin typeface="+mn-lt"/>
                </a:endParaRPr>
              </a:p>
            </p:txBody>
          </p:sp>
          <p:sp>
            <p:nvSpPr>
              <p:cNvPr id="53" name="Line 46"/>
              <p:cNvSpPr>
                <a:spLocks noChangeShapeType="1"/>
              </p:cNvSpPr>
              <p:nvPr/>
            </p:nvSpPr>
            <p:spPr bwMode="auto">
              <a:xfrm flipH="1">
                <a:off x="5653087" y="5092700"/>
                <a:ext cx="114300" cy="153988"/>
              </a:xfrm>
              <a:prstGeom prst="line">
                <a:avLst/>
              </a:prstGeom>
              <a:noFill/>
              <a:ln w="9525">
                <a:solidFill>
                  <a:schemeClr val="tx1"/>
                </a:solidFill>
                <a:round/>
                <a:headEnd/>
                <a:tailEnd/>
              </a:ln>
            </p:spPr>
            <p:txBody>
              <a:bodyPr/>
              <a:lstStyle/>
              <a:p>
                <a:pPr>
                  <a:defRPr/>
                </a:pPr>
                <a:endParaRPr lang="en-US">
                  <a:latin typeface="+mn-lt"/>
                </a:endParaRPr>
              </a:p>
            </p:txBody>
          </p:sp>
          <p:sp>
            <p:nvSpPr>
              <p:cNvPr id="54" name="Line 48"/>
              <p:cNvSpPr>
                <a:spLocks noChangeShapeType="1"/>
              </p:cNvSpPr>
              <p:nvPr/>
            </p:nvSpPr>
            <p:spPr bwMode="auto">
              <a:xfrm flipH="1">
                <a:off x="5910262" y="5092700"/>
                <a:ext cx="114300" cy="153988"/>
              </a:xfrm>
              <a:prstGeom prst="line">
                <a:avLst/>
              </a:prstGeom>
              <a:noFill/>
              <a:ln w="9525">
                <a:solidFill>
                  <a:schemeClr val="tx1"/>
                </a:solidFill>
                <a:round/>
                <a:headEnd/>
                <a:tailEnd/>
              </a:ln>
            </p:spPr>
            <p:txBody>
              <a:bodyPr/>
              <a:lstStyle/>
              <a:p>
                <a:pPr>
                  <a:defRPr/>
                </a:pPr>
                <a:endParaRPr lang="en-US">
                  <a:latin typeface="+mn-lt"/>
                </a:endParaRPr>
              </a:p>
            </p:txBody>
          </p:sp>
          <p:sp>
            <p:nvSpPr>
              <p:cNvPr id="55" name="Line 49"/>
              <p:cNvSpPr>
                <a:spLocks noChangeShapeType="1"/>
              </p:cNvSpPr>
              <p:nvPr/>
            </p:nvSpPr>
            <p:spPr bwMode="auto">
              <a:xfrm flipH="1">
                <a:off x="5976937" y="5092700"/>
                <a:ext cx="114300" cy="153988"/>
              </a:xfrm>
              <a:prstGeom prst="line">
                <a:avLst/>
              </a:prstGeom>
              <a:noFill/>
              <a:ln w="9525">
                <a:solidFill>
                  <a:schemeClr val="tx1"/>
                </a:solidFill>
                <a:round/>
                <a:headEnd/>
                <a:tailEnd/>
              </a:ln>
            </p:spPr>
            <p:txBody>
              <a:bodyPr/>
              <a:lstStyle/>
              <a:p>
                <a:pPr>
                  <a:defRPr/>
                </a:pPr>
                <a:endParaRPr lang="en-US">
                  <a:latin typeface="+mn-lt"/>
                </a:endParaRPr>
              </a:p>
            </p:txBody>
          </p:sp>
          <p:sp>
            <p:nvSpPr>
              <p:cNvPr id="56" name="Line 50"/>
              <p:cNvSpPr>
                <a:spLocks noChangeShapeType="1"/>
              </p:cNvSpPr>
              <p:nvPr/>
            </p:nvSpPr>
            <p:spPr bwMode="auto">
              <a:xfrm flipH="1">
                <a:off x="6053137" y="5092700"/>
                <a:ext cx="114300" cy="153988"/>
              </a:xfrm>
              <a:prstGeom prst="line">
                <a:avLst/>
              </a:prstGeom>
              <a:noFill/>
              <a:ln w="9525">
                <a:solidFill>
                  <a:schemeClr val="tx1"/>
                </a:solidFill>
                <a:round/>
                <a:headEnd/>
                <a:tailEnd/>
              </a:ln>
            </p:spPr>
            <p:txBody>
              <a:bodyPr/>
              <a:lstStyle/>
              <a:p>
                <a:pPr>
                  <a:defRPr/>
                </a:pPr>
                <a:endParaRPr lang="en-US">
                  <a:latin typeface="+mn-lt"/>
                </a:endParaRPr>
              </a:p>
            </p:txBody>
          </p:sp>
          <p:sp>
            <p:nvSpPr>
              <p:cNvPr id="57" name="Line 52"/>
              <p:cNvSpPr>
                <a:spLocks noChangeShapeType="1"/>
              </p:cNvSpPr>
              <p:nvPr/>
            </p:nvSpPr>
            <p:spPr bwMode="auto">
              <a:xfrm>
                <a:off x="5872162" y="5092700"/>
                <a:ext cx="114300" cy="153988"/>
              </a:xfrm>
              <a:prstGeom prst="line">
                <a:avLst/>
              </a:prstGeom>
              <a:noFill/>
              <a:ln w="9525">
                <a:solidFill>
                  <a:schemeClr val="tx1"/>
                </a:solidFill>
                <a:round/>
                <a:headEnd/>
                <a:tailEnd/>
              </a:ln>
            </p:spPr>
            <p:txBody>
              <a:bodyPr/>
              <a:lstStyle/>
              <a:p>
                <a:pPr>
                  <a:defRPr/>
                </a:pPr>
                <a:endParaRPr lang="en-US">
                  <a:latin typeface="+mn-lt"/>
                </a:endParaRPr>
              </a:p>
            </p:txBody>
          </p:sp>
          <p:sp>
            <p:nvSpPr>
              <p:cNvPr id="58" name="Line 53"/>
              <p:cNvSpPr>
                <a:spLocks noChangeShapeType="1"/>
              </p:cNvSpPr>
              <p:nvPr/>
            </p:nvSpPr>
            <p:spPr bwMode="auto">
              <a:xfrm>
                <a:off x="5805487" y="5092700"/>
                <a:ext cx="114300" cy="153988"/>
              </a:xfrm>
              <a:prstGeom prst="line">
                <a:avLst/>
              </a:prstGeom>
              <a:noFill/>
              <a:ln w="9525">
                <a:solidFill>
                  <a:schemeClr val="tx1"/>
                </a:solidFill>
                <a:round/>
                <a:headEnd/>
                <a:tailEnd/>
              </a:ln>
            </p:spPr>
            <p:txBody>
              <a:bodyPr/>
              <a:lstStyle/>
              <a:p>
                <a:pPr>
                  <a:defRPr/>
                </a:pPr>
                <a:endParaRPr lang="en-US">
                  <a:latin typeface="+mn-lt"/>
                </a:endParaRPr>
              </a:p>
            </p:txBody>
          </p:sp>
          <p:sp>
            <p:nvSpPr>
              <p:cNvPr id="59" name="Line 54"/>
              <p:cNvSpPr>
                <a:spLocks noChangeShapeType="1"/>
              </p:cNvSpPr>
              <p:nvPr/>
            </p:nvSpPr>
            <p:spPr bwMode="auto">
              <a:xfrm>
                <a:off x="5729287" y="5092700"/>
                <a:ext cx="114300" cy="153988"/>
              </a:xfrm>
              <a:prstGeom prst="line">
                <a:avLst/>
              </a:prstGeom>
              <a:noFill/>
              <a:ln w="9525">
                <a:solidFill>
                  <a:schemeClr val="tx1"/>
                </a:solidFill>
                <a:round/>
                <a:headEnd/>
                <a:tailEnd/>
              </a:ln>
            </p:spPr>
            <p:txBody>
              <a:bodyPr/>
              <a:lstStyle/>
              <a:p>
                <a:pPr>
                  <a:defRPr/>
                </a:pPr>
                <a:endParaRPr lang="en-US">
                  <a:latin typeface="+mn-lt"/>
                </a:endParaRPr>
              </a:p>
            </p:txBody>
          </p:sp>
        </p:grpSp>
        <p:grpSp>
          <p:nvGrpSpPr>
            <p:cNvPr id="106" name="Group 105"/>
            <p:cNvGrpSpPr/>
            <p:nvPr/>
          </p:nvGrpSpPr>
          <p:grpSpPr>
            <a:xfrm>
              <a:off x="2243137" y="5092700"/>
              <a:ext cx="657225" cy="153988"/>
              <a:chOff x="1052512" y="5092700"/>
              <a:chExt cx="657225" cy="153988"/>
            </a:xfrm>
          </p:grpSpPr>
          <p:sp>
            <p:nvSpPr>
              <p:cNvPr id="60" name="Line 57"/>
              <p:cNvSpPr>
                <a:spLocks noChangeShapeType="1"/>
              </p:cNvSpPr>
              <p:nvPr/>
            </p:nvSpPr>
            <p:spPr bwMode="auto">
              <a:xfrm flipH="1">
                <a:off x="1052512" y="5092700"/>
                <a:ext cx="114300" cy="153988"/>
              </a:xfrm>
              <a:prstGeom prst="line">
                <a:avLst/>
              </a:prstGeom>
              <a:noFill/>
              <a:ln w="9525">
                <a:solidFill>
                  <a:schemeClr val="tx1"/>
                </a:solidFill>
                <a:round/>
                <a:headEnd/>
                <a:tailEnd/>
              </a:ln>
            </p:spPr>
            <p:txBody>
              <a:bodyPr/>
              <a:lstStyle/>
              <a:p>
                <a:pPr>
                  <a:defRPr/>
                </a:pPr>
                <a:endParaRPr lang="en-US">
                  <a:latin typeface="+mn-lt"/>
                </a:endParaRPr>
              </a:p>
            </p:txBody>
          </p:sp>
          <p:sp>
            <p:nvSpPr>
              <p:cNvPr id="61" name="Line 58"/>
              <p:cNvSpPr>
                <a:spLocks noChangeShapeType="1"/>
              </p:cNvSpPr>
              <p:nvPr/>
            </p:nvSpPr>
            <p:spPr bwMode="auto">
              <a:xfrm flipH="1">
                <a:off x="1119187" y="5092700"/>
                <a:ext cx="114300" cy="153988"/>
              </a:xfrm>
              <a:prstGeom prst="line">
                <a:avLst/>
              </a:prstGeom>
              <a:noFill/>
              <a:ln w="9525">
                <a:solidFill>
                  <a:schemeClr val="tx1"/>
                </a:solidFill>
                <a:round/>
                <a:headEnd/>
                <a:tailEnd/>
              </a:ln>
            </p:spPr>
            <p:txBody>
              <a:bodyPr/>
              <a:lstStyle/>
              <a:p>
                <a:pPr>
                  <a:defRPr/>
                </a:pPr>
                <a:endParaRPr lang="en-US">
                  <a:latin typeface="+mn-lt"/>
                </a:endParaRPr>
              </a:p>
            </p:txBody>
          </p:sp>
          <p:sp>
            <p:nvSpPr>
              <p:cNvPr id="62" name="Line 59"/>
              <p:cNvSpPr>
                <a:spLocks noChangeShapeType="1"/>
              </p:cNvSpPr>
              <p:nvPr/>
            </p:nvSpPr>
            <p:spPr bwMode="auto">
              <a:xfrm flipH="1">
                <a:off x="1195387" y="5092700"/>
                <a:ext cx="114300" cy="153988"/>
              </a:xfrm>
              <a:prstGeom prst="line">
                <a:avLst/>
              </a:prstGeom>
              <a:noFill/>
              <a:ln w="9525">
                <a:solidFill>
                  <a:schemeClr val="tx1"/>
                </a:solidFill>
                <a:round/>
                <a:headEnd/>
                <a:tailEnd/>
              </a:ln>
            </p:spPr>
            <p:txBody>
              <a:bodyPr/>
              <a:lstStyle/>
              <a:p>
                <a:pPr>
                  <a:defRPr/>
                </a:pPr>
                <a:endParaRPr lang="en-US">
                  <a:latin typeface="+mn-lt"/>
                </a:endParaRPr>
              </a:p>
            </p:txBody>
          </p:sp>
          <p:sp>
            <p:nvSpPr>
              <p:cNvPr id="63" name="Line 61"/>
              <p:cNvSpPr>
                <a:spLocks noChangeShapeType="1"/>
              </p:cNvSpPr>
              <p:nvPr/>
            </p:nvSpPr>
            <p:spPr bwMode="auto">
              <a:xfrm flipH="1">
                <a:off x="1452562" y="5092700"/>
                <a:ext cx="114300" cy="153988"/>
              </a:xfrm>
              <a:prstGeom prst="line">
                <a:avLst/>
              </a:prstGeom>
              <a:noFill/>
              <a:ln w="9525">
                <a:solidFill>
                  <a:schemeClr val="tx1"/>
                </a:solidFill>
                <a:round/>
                <a:headEnd/>
                <a:tailEnd/>
              </a:ln>
            </p:spPr>
            <p:txBody>
              <a:bodyPr/>
              <a:lstStyle/>
              <a:p>
                <a:pPr>
                  <a:defRPr/>
                </a:pPr>
                <a:endParaRPr lang="en-US">
                  <a:latin typeface="+mn-lt"/>
                </a:endParaRPr>
              </a:p>
            </p:txBody>
          </p:sp>
          <p:sp>
            <p:nvSpPr>
              <p:cNvPr id="64" name="Line 62"/>
              <p:cNvSpPr>
                <a:spLocks noChangeShapeType="1"/>
              </p:cNvSpPr>
              <p:nvPr/>
            </p:nvSpPr>
            <p:spPr bwMode="auto">
              <a:xfrm flipH="1">
                <a:off x="1519237" y="5092700"/>
                <a:ext cx="114300" cy="153988"/>
              </a:xfrm>
              <a:prstGeom prst="line">
                <a:avLst/>
              </a:prstGeom>
              <a:noFill/>
              <a:ln w="9525">
                <a:solidFill>
                  <a:schemeClr val="tx1"/>
                </a:solidFill>
                <a:round/>
                <a:headEnd/>
                <a:tailEnd/>
              </a:ln>
            </p:spPr>
            <p:txBody>
              <a:bodyPr/>
              <a:lstStyle/>
              <a:p>
                <a:pPr>
                  <a:defRPr/>
                </a:pPr>
                <a:endParaRPr lang="en-US">
                  <a:latin typeface="+mn-lt"/>
                </a:endParaRPr>
              </a:p>
            </p:txBody>
          </p:sp>
          <p:sp>
            <p:nvSpPr>
              <p:cNvPr id="65" name="Line 63"/>
              <p:cNvSpPr>
                <a:spLocks noChangeShapeType="1"/>
              </p:cNvSpPr>
              <p:nvPr/>
            </p:nvSpPr>
            <p:spPr bwMode="auto">
              <a:xfrm flipH="1">
                <a:off x="1595437" y="5092700"/>
                <a:ext cx="114300" cy="153988"/>
              </a:xfrm>
              <a:prstGeom prst="line">
                <a:avLst/>
              </a:prstGeom>
              <a:noFill/>
              <a:ln w="9525">
                <a:solidFill>
                  <a:schemeClr val="tx1"/>
                </a:solidFill>
                <a:round/>
                <a:headEnd/>
                <a:tailEnd/>
              </a:ln>
            </p:spPr>
            <p:txBody>
              <a:bodyPr/>
              <a:lstStyle/>
              <a:p>
                <a:pPr>
                  <a:defRPr/>
                </a:pPr>
                <a:endParaRPr lang="en-US">
                  <a:latin typeface="+mn-lt"/>
                </a:endParaRPr>
              </a:p>
            </p:txBody>
          </p:sp>
          <p:sp>
            <p:nvSpPr>
              <p:cNvPr id="66" name="Line 65"/>
              <p:cNvSpPr>
                <a:spLocks noChangeShapeType="1"/>
              </p:cNvSpPr>
              <p:nvPr/>
            </p:nvSpPr>
            <p:spPr bwMode="auto">
              <a:xfrm>
                <a:off x="1414462" y="5092700"/>
                <a:ext cx="114300" cy="153988"/>
              </a:xfrm>
              <a:prstGeom prst="line">
                <a:avLst/>
              </a:prstGeom>
              <a:noFill/>
              <a:ln w="9525">
                <a:solidFill>
                  <a:schemeClr val="tx1"/>
                </a:solidFill>
                <a:round/>
                <a:headEnd/>
                <a:tailEnd/>
              </a:ln>
            </p:spPr>
            <p:txBody>
              <a:bodyPr/>
              <a:lstStyle/>
              <a:p>
                <a:pPr>
                  <a:defRPr/>
                </a:pPr>
                <a:endParaRPr lang="en-US">
                  <a:latin typeface="+mn-lt"/>
                </a:endParaRPr>
              </a:p>
            </p:txBody>
          </p:sp>
          <p:sp>
            <p:nvSpPr>
              <p:cNvPr id="67" name="Line 66"/>
              <p:cNvSpPr>
                <a:spLocks noChangeShapeType="1"/>
              </p:cNvSpPr>
              <p:nvPr/>
            </p:nvSpPr>
            <p:spPr bwMode="auto">
              <a:xfrm>
                <a:off x="1347787" y="5092700"/>
                <a:ext cx="114300" cy="153988"/>
              </a:xfrm>
              <a:prstGeom prst="line">
                <a:avLst/>
              </a:prstGeom>
              <a:noFill/>
              <a:ln w="9525">
                <a:solidFill>
                  <a:schemeClr val="tx1"/>
                </a:solidFill>
                <a:round/>
                <a:headEnd/>
                <a:tailEnd/>
              </a:ln>
            </p:spPr>
            <p:txBody>
              <a:bodyPr/>
              <a:lstStyle/>
              <a:p>
                <a:pPr>
                  <a:defRPr/>
                </a:pPr>
                <a:endParaRPr lang="en-US">
                  <a:latin typeface="+mn-lt"/>
                </a:endParaRPr>
              </a:p>
            </p:txBody>
          </p:sp>
          <p:sp>
            <p:nvSpPr>
              <p:cNvPr id="68" name="Line 67"/>
              <p:cNvSpPr>
                <a:spLocks noChangeShapeType="1"/>
              </p:cNvSpPr>
              <p:nvPr/>
            </p:nvSpPr>
            <p:spPr bwMode="auto">
              <a:xfrm>
                <a:off x="1271587" y="5092700"/>
                <a:ext cx="114300" cy="153988"/>
              </a:xfrm>
              <a:prstGeom prst="line">
                <a:avLst/>
              </a:prstGeom>
              <a:noFill/>
              <a:ln w="9525">
                <a:solidFill>
                  <a:schemeClr val="tx1"/>
                </a:solidFill>
                <a:round/>
                <a:headEnd/>
                <a:tailEnd/>
              </a:ln>
            </p:spPr>
            <p:txBody>
              <a:bodyPr/>
              <a:lstStyle/>
              <a:p>
                <a:pPr>
                  <a:defRPr/>
                </a:pPr>
                <a:endParaRPr lang="en-US">
                  <a:latin typeface="+mn-lt"/>
                </a:endParaRPr>
              </a:p>
            </p:txBody>
          </p:sp>
        </p:grpSp>
        <p:grpSp>
          <p:nvGrpSpPr>
            <p:cNvPr id="108" name="Group 107"/>
            <p:cNvGrpSpPr/>
            <p:nvPr/>
          </p:nvGrpSpPr>
          <p:grpSpPr>
            <a:xfrm>
              <a:off x="1843087" y="5297488"/>
              <a:ext cx="142875" cy="708025"/>
              <a:chOff x="652462" y="5297488"/>
              <a:chExt cx="142875" cy="708025"/>
            </a:xfrm>
          </p:grpSpPr>
          <p:sp>
            <p:nvSpPr>
              <p:cNvPr id="69" name="Line 70"/>
              <p:cNvSpPr>
                <a:spLocks noChangeShapeType="1"/>
              </p:cNvSpPr>
              <p:nvPr/>
            </p:nvSpPr>
            <p:spPr bwMode="auto">
              <a:xfrm rot="5400000" flipH="1">
                <a:off x="661987" y="5287963"/>
                <a:ext cx="123825" cy="142875"/>
              </a:xfrm>
              <a:prstGeom prst="line">
                <a:avLst/>
              </a:prstGeom>
              <a:noFill/>
              <a:ln w="9525">
                <a:solidFill>
                  <a:schemeClr val="tx1"/>
                </a:solidFill>
                <a:round/>
                <a:headEnd/>
                <a:tailEnd/>
              </a:ln>
            </p:spPr>
            <p:txBody>
              <a:bodyPr/>
              <a:lstStyle/>
              <a:p>
                <a:pPr>
                  <a:defRPr/>
                </a:pPr>
                <a:endParaRPr lang="en-US">
                  <a:latin typeface="+mn-lt"/>
                </a:endParaRPr>
              </a:p>
            </p:txBody>
          </p:sp>
          <p:sp>
            <p:nvSpPr>
              <p:cNvPr id="70" name="Line 71"/>
              <p:cNvSpPr>
                <a:spLocks noChangeShapeType="1"/>
              </p:cNvSpPr>
              <p:nvPr/>
            </p:nvSpPr>
            <p:spPr bwMode="auto">
              <a:xfrm rot="5400000" flipH="1">
                <a:off x="662781" y="5360194"/>
                <a:ext cx="122237" cy="142875"/>
              </a:xfrm>
              <a:prstGeom prst="line">
                <a:avLst/>
              </a:prstGeom>
              <a:noFill/>
              <a:ln w="9525">
                <a:solidFill>
                  <a:schemeClr val="tx1"/>
                </a:solidFill>
                <a:round/>
                <a:headEnd/>
                <a:tailEnd/>
              </a:ln>
            </p:spPr>
            <p:txBody>
              <a:bodyPr/>
              <a:lstStyle/>
              <a:p>
                <a:pPr>
                  <a:defRPr/>
                </a:pPr>
                <a:endParaRPr lang="en-US">
                  <a:latin typeface="+mn-lt"/>
                </a:endParaRPr>
              </a:p>
            </p:txBody>
          </p:sp>
          <p:sp>
            <p:nvSpPr>
              <p:cNvPr id="71" name="Line 72"/>
              <p:cNvSpPr>
                <a:spLocks noChangeShapeType="1"/>
              </p:cNvSpPr>
              <p:nvPr/>
            </p:nvSpPr>
            <p:spPr bwMode="auto">
              <a:xfrm rot="5400000" flipH="1">
                <a:off x="661987" y="5441950"/>
                <a:ext cx="123825" cy="142875"/>
              </a:xfrm>
              <a:prstGeom prst="line">
                <a:avLst/>
              </a:prstGeom>
              <a:noFill/>
              <a:ln w="9525">
                <a:solidFill>
                  <a:schemeClr val="tx1"/>
                </a:solidFill>
                <a:round/>
                <a:headEnd/>
                <a:tailEnd/>
              </a:ln>
            </p:spPr>
            <p:txBody>
              <a:bodyPr/>
              <a:lstStyle/>
              <a:p>
                <a:pPr>
                  <a:defRPr/>
                </a:pPr>
                <a:endParaRPr lang="en-US">
                  <a:latin typeface="+mn-lt"/>
                </a:endParaRPr>
              </a:p>
            </p:txBody>
          </p:sp>
          <p:sp>
            <p:nvSpPr>
              <p:cNvPr id="72" name="Line 74"/>
              <p:cNvSpPr>
                <a:spLocks noChangeShapeType="1"/>
              </p:cNvSpPr>
              <p:nvPr/>
            </p:nvSpPr>
            <p:spPr bwMode="auto">
              <a:xfrm rot="5400000" flipH="1">
                <a:off x="661987" y="5718175"/>
                <a:ext cx="123825" cy="142875"/>
              </a:xfrm>
              <a:prstGeom prst="line">
                <a:avLst/>
              </a:prstGeom>
              <a:noFill/>
              <a:ln w="9525">
                <a:solidFill>
                  <a:schemeClr val="tx1"/>
                </a:solidFill>
                <a:round/>
                <a:headEnd/>
                <a:tailEnd/>
              </a:ln>
            </p:spPr>
            <p:txBody>
              <a:bodyPr/>
              <a:lstStyle/>
              <a:p>
                <a:pPr>
                  <a:defRPr/>
                </a:pPr>
                <a:endParaRPr lang="en-US">
                  <a:latin typeface="+mn-lt"/>
                </a:endParaRPr>
              </a:p>
            </p:txBody>
          </p:sp>
          <p:sp>
            <p:nvSpPr>
              <p:cNvPr id="73" name="Line 75"/>
              <p:cNvSpPr>
                <a:spLocks noChangeShapeType="1"/>
              </p:cNvSpPr>
              <p:nvPr/>
            </p:nvSpPr>
            <p:spPr bwMode="auto">
              <a:xfrm rot="5400000" flipH="1">
                <a:off x="662781" y="5790406"/>
                <a:ext cx="122238" cy="142875"/>
              </a:xfrm>
              <a:prstGeom prst="line">
                <a:avLst/>
              </a:prstGeom>
              <a:noFill/>
              <a:ln w="9525">
                <a:solidFill>
                  <a:schemeClr val="tx1"/>
                </a:solidFill>
                <a:round/>
                <a:headEnd/>
                <a:tailEnd/>
              </a:ln>
            </p:spPr>
            <p:txBody>
              <a:bodyPr/>
              <a:lstStyle/>
              <a:p>
                <a:pPr>
                  <a:defRPr/>
                </a:pPr>
                <a:endParaRPr lang="en-US">
                  <a:latin typeface="+mn-lt"/>
                </a:endParaRPr>
              </a:p>
            </p:txBody>
          </p:sp>
          <p:sp>
            <p:nvSpPr>
              <p:cNvPr id="74" name="Line 76"/>
              <p:cNvSpPr>
                <a:spLocks noChangeShapeType="1"/>
              </p:cNvSpPr>
              <p:nvPr/>
            </p:nvSpPr>
            <p:spPr bwMode="auto">
              <a:xfrm rot="5400000" flipH="1">
                <a:off x="661987" y="5872163"/>
                <a:ext cx="123825" cy="142875"/>
              </a:xfrm>
              <a:prstGeom prst="line">
                <a:avLst/>
              </a:prstGeom>
              <a:noFill/>
              <a:ln w="9525">
                <a:solidFill>
                  <a:schemeClr val="tx1"/>
                </a:solidFill>
                <a:round/>
                <a:headEnd/>
                <a:tailEnd/>
              </a:ln>
            </p:spPr>
            <p:txBody>
              <a:bodyPr/>
              <a:lstStyle/>
              <a:p>
                <a:pPr>
                  <a:defRPr/>
                </a:pPr>
                <a:endParaRPr lang="en-US">
                  <a:latin typeface="+mn-lt"/>
                </a:endParaRPr>
              </a:p>
            </p:txBody>
          </p:sp>
          <p:sp>
            <p:nvSpPr>
              <p:cNvPr id="75" name="Line 78"/>
              <p:cNvSpPr>
                <a:spLocks noChangeShapeType="1"/>
              </p:cNvSpPr>
              <p:nvPr/>
            </p:nvSpPr>
            <p:spPr bwMode="auto">
              <a:xfrm rot="5400000">
                <a:off x="662781" y="5677694"/>
                <a:ext cx="122237" cy="142875"/>
              </a:xfrm>
              <a:prstGeom prst="line">
                <a:avLst/>
              </a:prstGeom>
              <a:noFill/>
              <a:ln w="9525">
                <a:solidFill>
                  <a:schemeClr val="tx1"/>
                </a:solidFill>
                <a:round/>
                <a:headEnd/>
                <a:tailEnd/>
              </a:ln>
            </p:spPr>
            <p:txBody>
              <a:bodyPr/>
              <a:lstStyle/>
              <a:p>
                <a:pPr>
                  <a:defRPr/>
                </a:pPr>
                <a:endParaRPr lang="en-US">
                  <a:latin typeface="+mn-lt"/>
                </a:endParaRPr>
              </a:p>
            </p:txBody>
          </p:sp>
          <p:sp>
            <p:nvSpPr>
              <p:cNvPr id="76" name="Line 79"/>
              <p:cNvSpPr>
                <a:spLocks noChangeShapeType="1"/>
              </p:cNvSpPr>
              <p:nvPr/>
            </p:nvSpPr>
            <p:spPr bwMode="auto">
              <a:xfrm rot="5400000">
                <a:off x="661987" y="5605463"/>
                <a:ext cx="123825" cy="142875"/>
              </a:xfrm>
              <a:prstGeom prst="line">
                <a:avLst/>
              </a:prstGeom>
              <a:noFill/>
              <a:ln w="9525">
                <a:solidFill>
                  <a:schemeClr val="tx1"/>
                </a:solidFill>
                <a:round/>
                <a:headEnd/>
                <a:tailEnd/>
              </a:ln>
            </p:spPr>
            <p:txBody>
              <a:bodyPr/>
              <a:lstStyle/>
              <a:p>
                <a:pPr>
                  <a:defRPr/>
                </a:pPr>
                <a:endParaRPr lang="en-US">
                  <a:latin typeface="+mn-lt"/>
                </a:endParaRPr>
              </a:p>
            </p:txBody>
          </p:sp>
          <p:sp>
            <p:nvSpPr>
              <p:cNvPr id="77" name="Line 80"/>
              <p:cNvSpPr>
                <a:spLocks noChangeShapeType="1"/>
              </p:cNvSpPr>
              <p:nvPr/>
            </p:nvSpPr>
            <p:spPr bwMode="auto">
              <a:xfrm rot="5400000">
                <a:off x="662781" y="5523706"/>
                <a:ext cx="122238" cy="142875"/>
              </a:xfrm>
              <a:prstGeom prst="line">
                <a:avLst/>
              </a:prstGeom>
              <a:noFill/>
              <a:ln w="9525">
                <a:solidFill>
                  <a:schemeClr val="tx1"/>
                </a:solidFill>
                <a:round/>
                <a:headEnd/>
                <a:tailEnd/>
              </a:ln>
            </p:spPr>
            <p:txBody>
              <a:bodyPr/>
              <a:lstStyle/>
              <a:p>
                <a:pPr>
                  <a:defRPr/>
                </a:pPr>
                <a:endParaRPr lang="en-US">
                  <a:latin typeface="+mn-lt"/>
                </a:endParaRPr>
              </a:p>
            </p:txBody>
          </p:sp>
        </p:grpSp>
        <p:grpSp>
          <p:nvGrpSpPr>
            <p:cNvPr id="110" name="Group 109"/>
            <p:cNvGrpSpPr/>
            <p:nvPr/>
          </p:nvGrpSpPr>
          <p:grpSpPr>
            <a:xfrm>
              <a:off x="5857875" y="6567488"/>
              <a:ext cx="657225" cy="153987"/>
              <a:chOff x="6900862" y="6567488"/>
              <a:chExt cx="657225" cy="153987"/>
            </a:xfrm>
          </p:grpSpPr>
          <p:sp>
            <p:nvSpPr>
              <p:cNvPr id="87" name="Line 96"/>
              <p:cNvSpPr>
                <a:spLocks noChangeShapeType="1"/>
              </p:cNvSpPr>
              <p:nvPr/>
            </p:nvSpPr>
            <p:spPr bwMode="auto">
              <a:xfrm flipH="1">
                <a:off x="6900862" y="6567488"/>
                <a:ext cx="114300" cy="153987"/>
              </a:xfrm>
              <a:prstGeom prst="line">
                <a:avLst/>
              </a:prstGeom>
              <a:noFill/>
              <a:ln w="9525">
                <a:solidFill>
                  <a:schemeClr val="tx1"/>
                </a:solidFill>
                <a:round/>
                <a:headEnd/>
                <a:tailEnd/>
              </a:ln>
            </p:spPr>
            <p:txBody>
              <a:bodyPr/>
              <a:lstStyle/>
              <a:p>
                <a:pPr>
                  <a:defRPr/>
                </a:pPr>
                <a:endParaRPr lang="en-US">
                  <a:latin typeface="+mn-lt"/>
                </a:endParaRPr>
              </a:p>
            </p:txBody>
          </p:sp>
          <p:sp>
            <p:nvSpPr>
              <p:cNvPr id="88" name="Line 97"/>
              <p:cNvSpPr>
                <a:spLocks noChangeShapeType="1"/>
              </p:cNvSpPr>
              <p:nvPr/>
            </p:nvSpPr>
            <p:spPr bwMode="auto">
              <a:xfrm flipH="1">
                <a:off x="6967537" y="6567488"/>
                <a:ext cx="114300" cy="153987"/>
              </a:xfrm>
              <a:prstGeom prst="line">
                <a:avLst/>
              </a:prstGeom>
              <a:noFill/>
              <a:ln w="9525">
                <a:solidFill>
                  <a:schemeClr val="tx1"/>
                </a:solidFill>
                <a:round/>
                <a:headEnd/>
                <a:tailEnd/>
              </a:ln>
            </p:spPr>
            <p:txBody>
              <a:bodyPr/>
              <a:lstStyle/>
              <a:p>
                <a:endParaRPr lang="en-US"/>
              </a:p>
            </p:txBody>
          </p:sp>
          <p:sp>
            <p:nvSpPr>
              <p:cNvPr id="89" name="Line 98"/>
              <p:cNvSpPr>
                <a:spLocks noChangeShapeType="1"/>
              </p:cNvSpPr>
              <p:nvPr/>
            </p:nvSpPr>
            <p:spPr bwMode="auto">
              <a:xfrm flipH="1">
                <a:off x="7043737" y="6567488"/>
                <a:ext cx="114300" cy="153987"/>
              </a:xfrm>
              <a:prstGeom prst="line">
                <a:avLst/>
              </a:prstGeom>
              <a:noFill/>
              <a:ln w="9525">
                <a:solidFill>
                  <a:schemeClr val="tx1"/>
                </a:solidFill>
                <a:round/>
                <a:headEnd/>
                <a:tailEnd/>
              </a:ln>
            </p:spPr>
            <p:txBody>
              <a:bodyPr/>
              <a:lstStyle/>
              <a:p>
                <a:endParaRPr lang="en-US"/>
              </a:p>
            </p:txBody>
          </p:sp>
          <p:sp>
            <p:nvSpPr>
              <p:cNvPr id="90" name="Line 100"/>
              <p:cNvSpPr>
                <a:spLocks noChangeShapeType="1"/>
              </p:cNvSpPr>
              <p:nvPr/>
            </p:nvSpPr>
            <p:spPr bwMode="auto">
              <a:xfrm flipH="1">
                <a:off x="7300912" y="6567488"/>
                <a:ext cx="114300" cy="153987"/>
              </a:xfrm>
              <a:prstGeom prst="line">
                <a:avLst/>
              </a:prstGeom>
              <a:noFill/>
              <a:ln w="9525">
                <a:solidFill>
                  <a:schemeClr val="tx1"/>
                </a:solidFill>
                <a:round/>
                <a:headEnd/>
                <a:tailEnd/>
              </a:ln>
            </p:spPr>
            <p:txBody>
              <a:bodyPr/>
              <a:lstStyle/>
              <a:p>
                <a:endParaRPr lang="en-US"/>
              </a:p>
            </p:txBody>
          </p:sp>
          <p:sp>
            <p:nvSpPr>
              <p:cNvPr id="91" name="Line 101"/>
              <p:cNvSpPr>
                <a:spLocks noChangeShapeType="1"/>
              </p:cNvSpPr>
              <p:nvPr/>
            </p:nvSpPr>
            <p:spPr bwMode="auto">
              <a:xfrm flipH="1">
                <a:off x="7367587" y="6567488"/>
                <a:ext cx="114300" cy="153987"/>
              </a:xfrm>
              <a:prstGeom prst="line">
                <a:avLst/>
              </a:prstGeom>
              <a:noFill/>
              <a:ln w="9525">
                <a:solidFill>
                  <a:schemeClr val="tx1"/>
                </a:solidFill>
                <a:round/>
                <a:headEnd/>
                <a:tailEnd/>
              </a:ln>
            </p:spPr>
            <p:txBody>
              <a:bodyPr/>
              <a:lstStyle/>
              <a:p>
                <a:endParaRPr lang="en-US"/>
              </a:p>
            </p:txBody>
          </p:sp>
          <p:sp>
            <p:nvSpPr>
              <p:cNvPr id="92" name="Line 102"/>
              <p:cNvSpPr>
                <a:spLocks noChangeShapeType="1"/>
              </p:cNvSpPr>
              <p:nvPr/>
            </p:nvSpPr>
            <p:spPr bwMode="auto">
              <a:xfrm flipH="1">
                <a:off x="7443787" y="6567488"/>
                <a:ext cx="114300" cy="153987"/>
              </a:xfrm>
              <a:prstGeom prst="line">
                <a:avLst/>
              </a:prstGeom>
              <a:noFill/>
              <a:ln w="9525">
                <a:solidFill>
                  <a:schemeClr val="tx1"/>
                </a:solidFill>
                <a:round/>
                <a:headEnd/>
                <a:tailEnd/>
              </a:ln>
            </p:spPr>
            <p:txBody>
              <a:bodyPr/>
              <a:lstStyle/>
              <a:p>
                <a:endParaRPr lang="en-US"/>
              </a:p>
            </p:txBody>
          </p:sp>
          <p:sp>
            <p:nvSpPr>
              <p:cNvPr id="93" name="Line 104"/>
              <p:cNvSpPr>
                <a:spLocks noChangeShapeType="1"/>
              </p:cNvSpPr>
              <p:nvPr/>
            </p:nvSpPr>
            <p:spPr bwMode="auto">
              <a:xfrm>
                <a:off x="7262812" y="6567488"/>
                <a:ext cx="114300" cy="153987"/>
              </a:xfrm>
              <a:prstGeom prst="line">
                <a:avLst/>
              </a:prstGeom>
              <a:noFill/>
              <a:ln w="9525">
                <a:solidFill>
                  <a:schemeClr val="tx1"/>
                </a:solidFill>
                <a:round/>
                <a:headEnd/>
                <a:tailEnd/>
              </a:ln>
            </p:spPr>
            <p:txBody>
              <a:bodyPr/>
              <a:lstStyle/>
              <a:p>
                <a:endParaRPr lang="en-US"/>
              </a:p>
            </p:txBody>
          </p:sp>
          <p:sp>
            <p:nvSpPr>
              <p:cNvPr id="94" name="Line 105"/>
              <p:cNvSpPr>
                <a:spLocks noChangeShapeType="1"/>
              </p:cNvSpPr>
              <p:nvPr/>
            </p:nvSpPr>
            <p:spPr bwMode="auto">
              <a:xfrm>
                <a:off x="7196137" y="6567488"/>
                <a:ext cx="114300" cy="153987"/>
              </a:xfrm>
              <a:prstGeom prst="line">
                <a:avLst/>
              </a:prstGeom>
              <a:noFill/>
              <a:ln w="9525">
                <a:solidFill>
                  <a:schemeClr val="tx1"/>
                </a:solidFill>
                <a:round/>
                <a:headEnd/>
                <a:tailEnd/>
              </a:ln>
            </p:spPr>
            <p:txBody>
              <a:bodyPr/>
              <a:lstStyle/>
              <a:p>
                <a:endParaRPr lang="en-US"/>
              </a:p>
            </p:txBody>
          </p:sp>
          <p:sp>
            <p:nvSpPr>
              <p:cNvPr id="95" name="Line 106"/>
              <p:cNvSpPr>
                <a:spLocks noChangeShapeType="1"/>
              </p:cNvSpPr>
              <p:nvPr/>
            </p:nvSpPr>
            <p:spPr bwMode="auto">
              <a:xfrm>
                <a:off x="7119937" y="6567488"/>
                <a:ext cx="114300" cy="153987"/>
              </a:xfrm>
              <a:prstGeom prst="line">
                <a:avLst/>
              </a:prstGeom>
              <a:noFill/>
              <a:ln w="9525">
                <a:solidFill>
                  <a:schemeClr val="tx1"/>
                </a:solidFill>
                <a:round/>
                <a:headEnd/>
                <a:tailEnd/>
              </a:ln>
            </p:spPr>
            <p:txBody>
              <a:bodyPr/>
              <a:lstStyle/>
              <a:p>
                <a:endParaRPr lang="en-US"/>
              </a:p>
            </p:txBody>
          </p:sp>
        </p:grpSp>
        <p:sp>
          <p:nvSpPr>
            <p:cNvPr id="102" name="Text Box 20"/>
            <p:cNvSpPr txBox="1">
              <a:spLocks noChangeArrowheads="1"/>
            </p:cNvSpPr>
            <p:nvPr/>
          </p:nvSpPr>
          <p:spPr bwMode="auto">
            <a:xfrm>
              <a:off x="2238375" y="5533104"/>
              <a:ext cx="838200" cy="377825"/>
            </a:xfrm>
            <a:prstGeom prst="rect">
              <a:avLst/>
            </a:prstGeom>
            <a:noFill/>
            <a:ln w="9525">
              <a:noFill/>
              <a:miter lim="800000"/>
              <a:headEnd/>
              <a:tailEnd/>
            </a:ln>
          </p:spPr>
          <p:txBody>
            <a:bodyPr/>
            <a:lstStyle/>
            <a:p>
              <a:pPr algn="ctr">
                <a:defRPr/>
              </a:pPr>
              <a:r>
                <a:rPr lang="en-US" sz="2000" b="1" dirty="0" smtClean="0">
                  <a:solidFill>
                    <a:schemeClr val="bg1"/>
                  </a:solidFill>
                  <a:latin typeface="+mn-lt"/>
                </a:rPr>
                <a:t>26'</a:t>
              </a:r>
              <a:endParaRPr lang="en-US" sz="2000" b="1" dirty="0">
                <a:solidFill>
                  <a:schemeClr val="bg1"/>
                </a:solidFill>
                <a:latin typeface="+mn-lt"/>
              </a:endParaRPr>
            </a:p>
          </p:txBody>
        </p:sp>
        <p:sp>
          <p:nvSpPr>
            <p:cNvPr id="103" name="Text Box 18"/>
            <p:cNvSpPr txBox="1">
              <a:spLocks noChangeArrowheads="1"/>
            </p:cNvSpPr>
            <p:nvPr/>
          </p:nvSpPr>
          <p:spPr bwMode="auto">
            <a:xfrm>
              <a:off x="3629025" y="5486400"/>
              <a:ext cx="576263" cy="368300"/>
            </a:xfrm>
            <a:prstGeom prst="rect">
              <a:avLst/>
            </a:prstGeom>
            <a:noFill/>
            <a:ln w="9525">
              <a:noFill/>
              <a:miter lim="800000"/>
              <a:headEnd/>
              <a:tailEnd/>
            </a:ln>
          </p:spPr>
          <p:txBody>
            <a:bodyPr/>
            <a:lstStyle/>
            <a:p>
              <a:pPr>
                <a:defRPr/>
              </a:pPr>
              <a:r>
                <a:rPr lang="en-US" sz="1600" dirty="0">
                  <a:solidFill>
                    <a:schemeClr val="bg1"/>
                  </a:solidFill>
                  <a:latin typeface="+mn-lt"/>
                </a:rPr>
                <a:t>4.0’</a:t>
              </a:r>
            </a:p>
          </p:txBody>
        </p:sp>
        <p:sp>
          <p:nvSpPr>
            <p:cNvPr id="101" name="Text Box 19"/>
            <p:cNvSpPr txBox="1">
              <a:spLocks noChangeArrowheads="1"/>
            </p:cNvSpPr>
            <p:nvPr/>
          </p:nvSpPr>
          <p:spPr bwMode="auto">
            <a:xfrm>
              <a:off x="5500687" y="5560091"/>
              <a:ext cx="914400" cy="377825"/>
            </a:xfrm>
            <a:prstGeom prst="rect">
              <a:avLst/>
            </a:prstGeom>
            <a:noFill/>
            <a:ln w="9525">
              <a:noFill/>
              <a:miter lim="800000"/>
              <a:headEnd/>
              <a:tailEnd/>
            </a:ln>
          </p:spPr>
          <p:txBody>
            <a:bodyPr/>
            <a:lstStyle/>
            <a:p>
              <a:pPr>
                <a:defRPr/>
              </a:pPr>
              <a:r>
                <a:rPr lang="en-US" sz="2000" b="1" dirty="0" smtClean="0">
                  <a:solidFill>
                    <a:schemeClr val="bg1"/>
                  </a:solidFill>
                  <a:latin typeface="+mn-lt"/>
                </a:rPr>
                <a:t>26'</a:t>
              </a:r>
              <a:endParaRPr lang="en-US" sz="1600" b="1" dirty="0">
                <a:solidFill>
                  <a:schemeClr val="bg1"/>
                </a:solidFill>
                <a:latin typeface="+mn-lt"/>
              </a:endParaRPr>
            </a:p>
          </p:txBody>
        </p:sp>
        <p:sp>
          <p:nvSpPr>
            <p:cNvPr id="104" name="Text Box 24"/>
            <p:cNvSpPr txBox="1">
              <a:spLocks noChangeArrowheads="1"/>
            </p:cNvSpPr>
            <p:nvPr/>
          </p:nvSpPr>
          <p:spPr bwMode="auto">
            <a:xfrm>
              <a:off x="3886200" y="4629150"/>
              <a:ext cx="1143000" cy="381000"/>
            </a:xfrm>
            <a:prstGeom prst="rect">
              <a:avLst/>
            </a:prstGeom>
            <a:noFill/>
            <a:ln w="9525">
              <a:noFill/>
              <a:miter lim="800000"/>
              <a:headEnd/>
              <a:tailEnd/>
            </a:ln>
          </p:spPr>
          <p:txBody>
            <a:bodyPr/>
            <a:lstStyle/>
            <a:p>
              <a:pPr algn="ctr">
                <a:defRPr/>
              </a:pPr>
              <a:r>
                <a:rPr lang="en-US" sz="2400" b="1" dirty="0" smtClean="0">
                  <a:latin typeface="+mn-lt"/>
                </a:rPr>
                <a:t>182 </a:t>
              </a:r>
              <a:r>
                <a:rPr lang="en-US" sz="2400" b="1" dirty="0">
                  <a:latin typeface="+mn-lt"/>
                </a:rPr>
                <a:t>ft.</a:t>
              </a:r>
            </a:p>
          </p:txBody>
        </p:sp>
      </p:grpSp>
      <p:sp>
        <p:nvSpPr>
          <p:cNvPr id="37" name="Text Box 28"/>
          <p:cNvSpPr txBox="1">
            <a:spLocks noChangeArrowheads="1"/>
          </p:cNvSpPr>
          <p:nvPr/>
        </p:nvSpPr>
        <p:spPr bwMode="auto">
          <a:xfrm>
            <a:off x="6988175" y="5715000"/>
            <a:ext cx="860425" cy="420688"/>
          </a:xfrm>
          <a:prstGeom prst="rect">
            <a:avLst/>
          </a:prstGeom>
          <a:noFill/>
          <a:ln w="9525">
            <a:noFill/>
            <a:miter lim="800000"/>
            <a:headEnd/>
            <a:tailEnd/>
          </a:ln>
        </p:spPr>
        <p:txBody>
          <a:bodyPr/>
          <a:lstStyle/>
          <a:p>
            <a:pPr>
              <a:defRPr/>
            </a:pPr>
            <a:r>
              <a:rPr lang="en-US" sz="2400" b="1" dirty="0" smtClean="0">
                <a:latin typeface="+mn-lt"/>
              </a:rPr>
              <a:t>34 </a:t>
            </a:r>
            <a:r>
              <a:rPr lang="en-US" sz="2400" b="1" dirty="0">
                <a:latin typeface="+mn-lt"/>
              </a:rPr>
              <a:t>ft.</a:t>
            </a:r>
          </a:p>
        </p:txBody>
      </p:sp>
      <p:sp>
        <p:nvSpPr>
          <p:cNvPr id="15" name="Freeform 14"/>
          <p:cNvSpPr/>
          <p:nvPr/>
        </p:nvSpPr>
        <p:spPr bwMode="auto">
          <a:xfrm>
            <a:off x="5473700" y="5954713"/>
            <a:ext cx="1001712" cy="500062"/>
          </a:xfrm>
          <a:custGeom>
            <a:avLst/>
            <a:gdLst>
              <a:gd name="connsiteX0" fmla="*/ 990600 w 990600"/>
              <a:gd name="connsiteY0" fmla="*/ 0 h 497846"/>
              <a:gd name="connsiteX1" fmla="*/ 3810 w 990600"/>
              <a:gd name="connsiteY1" fmla="*/ 0 h 497846"/>
              <a:gd name="connsiteX2" fmla="*/ 0 w 990600"/>
              <a:gd name="connsiteY2" fmla="*/ 373380 h 497846"/>
              <a:gd name="connsiteX3" fmla="*/ 34290 w 990600"/>
              <a:gd name="connsiteY3" fmla="*/ 453390 h 497846"/>
              <a:gd name="connsiteX4" fmla="*/ 952500 w 990600"/>
              <a:gd name="connsiteY4" fmla="*/ 457200 h 497846"/>
              <a:gd name="connsiteX5" fmla="*/ 990600 w 990600"/>
              <a:gd name="connsiteY5" fmla="*/ 392430 h 497846"/>
              <a:gd name="connsiteX6" fmla="*/ 990600 w 990600"/>
              <a:gd name="connsiteY6" fmla="*/ 0 h 49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600" h="497846">
                <a:moveTo>
                  <a:pt x="990600" y="0"/>
                </a:moveTo>
                <a:lnTo>
                  <a:pt x="3810" y="0"/>
                </a:lnTo>
                <a:cubicBezTo>
                  <a:pt x="2553" y="124460"/>
                  <a:pt x="0" y="497846"/>
                  <a:pt x="0" y="373380"/>
                </a:cubicBezTo>
                <a:lnTo>
                  <a:pt x="34290" y="453390"/>
                </a:lnTo>
                <a:lnTo>
                  <a:pt x="952500" y="457200"/>
                </a:lnTo>
                <a:lnTo>
                  <a:pt x="990600" y="392430"/>
                </a:lnTo>
                <a:lnTo>
                  <a:pt x="990600" y="0"/>
                </a:lnTo>
                <a:close/>
              </a:path>
            </a:pathLst>
          </a:custGeom>
          <a:gradFill flip="none" rotWithShape="1">
            <a:gsLst>
              <a:gs pos="0">
                <a:srgbClr val="00B0F0"/>
              </a:gs>
              <a:gs pos="100000">
                <a:srgbClr val="003399"/>
              </a:gs>
            </a:gsLst>
            <a:lin ang="5400000" scaled="1"/>
            <a:tileRect/>
          </a:gradFill>
          <a:ln w="19050" cap="flat" cmpd="sng" algn="ctr">
            <a:noFill/>
            <a:prstDash val="solid"/>
            <a:round/>
            <a:headEnd type="none" w="med" len="med"/>
            <a:tailEnd type="none" w="med" len="med"/>
          </a:ln>
          <a:effectLst/>
        </p:spPr>
        <p:txBody>
          <a:bodyPr anchor="ctr" anchorCtr="1"/>
          <a:lstStyle/>
          <a:p>
            <a:pPr>
              <a:defRPr/>
            </a:pPr>
            <a:endParaRPr lang="en-US">
              <a:effectLst>
                <a:outerShdw blurRad="38100" dist="38100" dir="2700000" algn="tl">
                  <a:srgbClr val="000000">
                    <a:alpha val="43137"/>
                  </a:srgbClr>
                </a:outerShdw>
              </a:effectLst>
            </a:endParaRPr>
          </a:p>
        </p:txBody>
      </p:sp>
      <p:sp>
        <p:nvSpPr>
          <p:cNvPr id="98" name="Freeform 97"/>
          <p:cNvSpPr/>
          <p:nvPr/>
        </p:nvSpPr>
        <p:spPr bwMode="auto">
          <a:xfrm>
            <a:off x="4349750" y="5964238"/>
            <a:ext cx="1001712" cy="498475"/>
          </a:xfrm>
          <a:custGeom>
            <a:avLst/>
            <a:gdLst>
              <a:gd name="connsiteX0" fmla="*/ 990600 w 990600"/>
              <a:gd name="connsiteY0" fmla="*/ 0 h 497846"/>
              <a:gd name="connsiteX1" fmla="*/ 3810 w 990600"/>
              <a:gd name="connsiteY1" fmla="*/ 0 h 497846"/>
              <a:gd name="connsiteX2" fmla="*/ 0 w 990600"/>
              <a:gd name="connsiteY2" fmla="*/ 373380 h 497846"/>
              <a:gd name="connsiteX3" fmla="*/ 34290 w 990600"/>
              <a:gd name="connsiteY3" fmla="*/ 453390 h 497846"/>
              <a:gd name="connsiteX4" fmla="*/ 952500 w 990600"/>
              <a:gd name="connsiteY4" fmla="*/ 457200 h 497846"/>
              <a:gd name="connsiteX5" fmla="*/ 990600 w 990600"/>
              <a:gd name="connsiteY5" fmla="*/ 392430 h 497846"/>
              <a:gd name="connsiteX6" fmla="*/ 990600 w 990600"/>
              <a:gd name="connsiteY6" fmla="*/ 0 h 49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600" h="497846">
                <a:moveTo>
                  <a:pt x="990600" y="0"/>
                </a:moveTo>
                <a:lnTo>
                  <a:pt x="3810" y="0"/>
                </a:lnTo>
                <a:cubicBezTo>
                  <a:pt x="2553" y="124460"/>
                  <a:pt x="0" y="497846"/>
                  <a:pt x="0" y="373380"/>
                </a:cubicBezTo>
                <a:lnTo>
                  <a:pt x="34290" y="453390"/>
                </a:lnTo>
                <a:lnTo>
                  <a:pt x="952500" y="457200"/>
                </a:lnTo>
                <a:lnTo>
                  <a:pt x="990600" y="392430"/>
                </a:lnTo>
                <a:lnTo>
                  <a:pt x="990600" y="0"/>
                </a:lnTo>
                <a:close/>
              </a:path>
            </a:pathLst>
          </a:custGeom>
          <a:gradFill flip="none" rotWithShape="1">
            <a:gsLst>
              <a:gs pos="0">
                <a:srgbClr val="00B0F0"/>
              </a:gs>
              <a:gs pos="100000">
                <a:srgbClr val="003399"/>
              </a:gs>
            </a:gsLst>
            <a:lin ang="5400000" scaled="1"/>
            <a:tileRect/>
          </a:gradFill>
          <a:ln w="19050" cap="flat" cmpd="sng" algn="ctr">
            <a:noFill/>
            <a:prstDash val="solid"/>
            <a:round/>
            <a:headEnd type="none" w="med" len="med"/>
            <a:tailEnd type="none" w="med" len="med"/>
          </a:ln>
          <a:effectLst/>
        </p:spPr>
        <p:txBody>
          <a:bodyPr anchor="ctr" anchorCtr="1"/>
          <a:lstStyle/>
          <a:p>
            <a:pPr>
              <a:defRPr/>
            </a:pPr>
            <a:endParaRPr lang="en-US">
              <a:effectLst>
                <a:outerShdw blurRad="38100" dist="38100" dir="2700000" algn="tl">
                  <a:srgbClr val="000000">
                    <a:alpha val="43137"/>
                  </a:srgbClr>
                </a:outerShdw>
              </a:effectLst>
            </a:endParaRPr>
          </a:p>
        </p:txBody>
      </p:sp>
      <p:sp>
        <p:nvSpPr>
          <p:cNvPr id="99" name="Freeform 98"/>
          <p:cNvSpPr/>
          <p:nvPr/>
        </p:nvSpPr>
        <p:spPr bwMode="auto">
          <a:xfrm>
            <a:off x="3222625" y="5959475"/>
            <a:ext cx="1001712" cy="498475"/>
          </a:xfrm>
          <a:custGeom>
            <a:avLst/>
            <a:gdLst>
              <a:gd name="connsiteX0" fmla="*/ 990600 w 990600"/>
              <a:gd name="connsiteY0" fmla="*/ 0 h 497846"/>
              <a:gd name="connsiteX1" fmla="*/ 3810 w 990600"/>
              <a:gd name="connsiteY1" fmla="*/ 0 h 497846"/>
              <a:gd name="connsiteX2" fmla="*/ 0 w 990600"/>
              <a:gd name="connsiteY2" fmla="*/ 373380 h 497846"/>
              <a:gd name="connsiteX3" fmla="*/ 34290 w 990600"/>
              <a:gd name="connsiteY3" fmla="*/ 453390 h 497846"/>
              <a:gd name="connsiteX4" fmla="*/ 952500 w 990600"/>
              <a:gd name="connsiteY4" fmla="*/ 457200 h 497846"/>
              <a:gd name="connsiteX5" fmla="*/ 990600 w 990600"/>
              <a:gd name="connsiteY5" fmla="*/ 392430 h 497846"/>
              <a:gd name="connsiteX6" fmla="*/ 990600 w 990600"/>
              <a:gd name="connsiteY6" fmla="*/ 0 h 49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600" h="497846">
                <a:moveTo>
                  <a:pt x="990600" y="0"/>
                </a:moveTo>
                <a:lnTo>
                  <a:pt x="3810" y="0"/>
                </a:lnTo>
                <a:cubicBezTo>
                  <a:pt x="2553" y="124460"/>
                  <a:pt x="0" y="497846"/>
                  <a:pt x="0" y="373380"/>
                </a:cubicBezTo>
                <a:lnTo>
                  <a:pt x="34290" y="453390"/>
                </a:lnTo>
                <a:lnTo>
                  <a:pt x="952500" y="457200"/>
                </a:lnTo>
                <a:lnTo>
                  <a:pt x="990600" y="392430"/>
                </a:lnTo>
                <a:lnTo>
                  <a:pt x="990600" y="0"/>
                </a:lnTo>
                <a:close/>
              </a:path>
            </a:pathLst>
          </a:custGeom>
          <a:gradFill flip="none" rotWithShape="1">
            <a:gsLst>
              <a:gs pos="0">
                <a:srgbClr val="00B0F0"/>
              </a:gs>
              <a:gs pos="100000">
                <a:srgbClr val="003399"/>
              </a:gs>
            </a:gsLst>
            <a:lin ang="5400000" scaled="1"/>
            <a:tileRect/>
          </a:gradFill>
          <a:ln w="19050" cap="flat" cmpd="sng" algn="ctr">
            <a:noFill/>
            <a:prstDash val="solid"/>
            <a:round/>
            <a:headEnd type="none" w="med" len="med"/>
            <a:tailEnd type="none" w="med" len="med"/>
          </a:ln>
          <a:effectLst/>
        </p:spPr>
        <p:txBody>
          <a:bodyPr anchor="ctr" anchorCtr="1"/>
          <a:lstStyle/>
          <a:p>
            <a:pPr>
              <a:defRPr/>
            </a:pPr>
            <a:endParaRPr lang="en-US">
              <a:effectLst>
                <a:outerShdw blurRad="38100" dist="38100" dir="2700000" algn="tl">
                  <a:srgbClr val="000000">
                    <a:alpha val="43137"/>
                  </a:srgbClr>
                </a:outerShdw>
              </a:effectLst>
            </a:endParaRPr>
          </a:p>
        </p:txBody>
      </p:sp>
      <p:sp>
        <p:nvSpPr>
          <p:cNvPr id="100" name="Freeform 99"/>
          <p:cNvSpPr/>
          <p:nvPr/>
        </p:nvSpPr>
        <p:spPr bwMode="auto">
          <a:xfrm>
            <a:off x="2087561" y="5959475"/>
            <a:ext cx="1051560" cy="498475"/>
          </a:xfrm>
          <a:custGeom>
            <a:avLst/>
            <a:gdLst>
              <a:gd name="connsiteX0" fmla="*/ 990600 w 990600"/>
              <a:gd name="connsiteY0" fmla="*/ 0 h 497846"/>
              <a:gd name="connsiteX1" fmla="*/ 3810 w 990600"/>
              <a:gd name="connsiteY1" fmla="*/ 0 h 497846"/>
              <a:gd name="connsiteX2" fmla="*/ 0 w 990600"/>
              <a:gd name="connsiteY2" fmla="*/ 373380 h 497846"/>
              <a:gd name="connsiteX3" fmla="*/ 34290 w 990600"/>
              <a:gd name="connsiteY3" fmla="*/ 453390 h 497846"/>
              <a:gd name="connsiteX4" fmla="*/ 952500 w 990600"/>
              <a:gd name="connsiteY4" fmla="*/ 457200 h 497846"/>
              <a:gd name="connsiteX5" fmla="*/ 990600 w 990600"/>
              <a:gd name="connsiteY5" fmla="*/ 392430 h 497846"/>
              <a:gd name="connsiteX6" fmla="*/ 990600 w 990600"/>
              <a:gd name="connsiteY6" fmla="*/ 0 h 49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600" h="497846">
                <a:moveTo>
                  <a:pt x="990600" y="0"/>
                </a:moveTo>
                <a:lnTo>
                  <a:pt x="3810" y="0"/>
                </a:lnTo>
                <a:cubicBezTo>
                  <a:pt x="2553" y="124460"/>
                  <a:pt x="0" y="497846"/>
                  <a:pt x="0" y="373380"/>
                </a:cubicBezTo>
                <a:lnTo>
                  <a:pt x="34290" y="453390"/>
                </a:lnTo>
                <a:lnTo>
                  <a:pt x="952500" y="457200"/>
                </a:lnTo>
                <a:lnTo>
                  <a:pt x="990600" y="392430"/>
                </a:lnTo>
                <a:lnTo>
                  <a:pt x="990600" y="0"/>
                </a:lnTo>
                <a:close/>
              </a:path>
            </a:pathLst>
          </a:custGeom>
          <a:gradFill flip="none" rotWithShape="1">
            <a:gsLst>
              <a:gs pos="0">
                <a:srgbClr val="00B0F0"/>
              </a:gs>
              <a:gs pos="100000">
                <a:srgbClr val="003399"/>
              </a:gs>
            </a:gsLst>
            <a:lin ang="5400000" scaled="1"/>
            <a:tileRect/>
          </a:gradFill>
          <a:ln w="19050" cap="flat" cmpd="sng" algn="ctr">
            <a:noFill/>
            <a:prstDash val="solid"/>
            <a:round/>
            <a:headEnd type="none" w="med" len="med"/>
            <a:tailEnd type="none" w="med" len="med"/>
          </a:ln>
          <a:effectLst/>
        </p:spPr>
        <p:txBody>
          <a:bodyPr anchor="ctr" anchorCtr="1"/>
          <a:lstStyle/>
          <a:p>
            <a:pPr>
              <a:defRPr/>
            </a:pPr>
            <a:endParaRPr lang="en-US">
              <a:effectLst>
                <a:outerShdw blurRad="38100" dist="38100" dir="2700000" algn="tl">
                  <a:srgbClr val="000000">
                    <a:alpha val="43137"/>
                  </a:srgbClr>
                </a:outerShdw>
              </a:effectLst>
            </a:endParaRPr>
          </a:p>
        </p:txBody>
      </p:sp>
      <p:sp>
        <p:nvSpPr>
          <p:cNvPr id="22" name="Line 14"/>
          <p:cNvSpPr>
            <a:spLocks noChangeShapeType="1"/>
          </p:cNvSpPr>
          <p:nvPr/>
        </p:nvSpPr>
        <p:spPr bwMode="auto">
          <a:xfrm>
            <a:off x="5964237" y="5370513"/>
            <a:ext cx="1588" cy="1044575"/>
          </a:xfrm>
          <a:prstGeom prst="line">
            <a:avLst/>
          </a:prstGeom>
          <a:noFill/>
          <a:ln w="9525">
            <a:solidFill>
              <a:srgbClr val="000000"/>
            </a:solidFill>
            <a:round/>
            <a:headEnd type="triangle" w="med" len="med"/>
            <a:tailEnd type="triangle" w="med" len="med"/>
          </a:ln>
        </p:spPr>
        <p:txBody>
          <a:bodyPr/>
          <a:lstStyle/>
          <a:p>
            <a:pPr>
              <a:defRPr/>
            </a:pPr>
            <a:endParaRPr lang="en-US">
              <a:latin typeface="+mn-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3"/>
          <a:srcRect l="31416" t="29661" r="21875" b="34707"/>
          <a:stretch>
            <a:fillRect/>
          </a:stretch>
        </p:blipFill>
        <p:spPr bwMode="auto">
          <a:xfrm>
            <a:off x="0" y="0"/>
            <a:ext cx="9144000" cy="4597456"/>
          </a:xfrm>
          <a:prstGeom prst="rect">
            <a:avLst/>
          </a:prstGeom>
          <a:noFill/>
          <a:effectLst>
            <a:glow rad="228600">
              <a:schemeClr val="accent1">
                <a:satMod val="175000"/>
                <a:alpha val="40000"/>
              </a:schemeClr>
            </a:glow>
          </a:effectLst>
        </p:spPr>
      </p:pic>
      <p:pic>
        <p:nvPicPr>
          <p:cNvPr id="31751" name="Picture 7"/>
          <p:cNvPicPr>
            <a:picLocks noChangeAspect="1" noChangeArrowheads="1"/>
          </p:cNvPicPr>
          <p:nvPr/>
        </p:nvPicPr>
        <p:blipFill>
          <a:blip r:embed="rId4"/>
          <a:srcRect/>
          <a:stretch>
            <a:fillRect/>
          </a:stretch>
        </p:blipFill>
        <p:spPr bwMode="auto">
          <a:xfrm>
            <a:off x="10820400" y="4495800"/>
            <a:ext cx="7042195" cy="1981200"/>
          </a:xfrm>
          <a:prstGeom prst="rect">
            <a:avLst/>
          </a:prstGeom>
          <a:noFill/>
          <a:effectLst>
            <a:glow rad="228600">
              <a:schemeClr val="accent1">
                <a:satMod val="175000"/>
                <a:alpha val="40000"/>
              </a:schemeClr>
            </a:glow>
          </a:effectLst>
        </p:spPr>
      </p:pic>
      <p:sp>
        <p:nvSpPr>
          <p:cNvPr id="4" name="Slide Number Placeholder 3"/>
          <p:cNvSpPr>
            <a:spLocks noGrp="1"/>
          </p:cNvSpPr>
          <p:nvPr>
            <p:ph type="sldNum" sz="quarter" idx="10"/>
          </p:nvPr>
        </p:nvSpPr>
        <p:spPr/>
        <p:txBody>
          <a:bodyPr/>
          <a:lstStyle/>
          <a:p>
            <a:pPr>
              <a:defRPr/>
            </a:pPr>
            <a:fld id="{9A355612-6007-4109-8A17-0ED0FC30A05E}" type="slidenum">
              <a:rPr lang="en-US" smtClean="0"/>
              <a:pPr>
                <a:defRPr/>
              </a:pPr>
              <a:t>16</a:t>
            </a:fld>
            <a:endParaRPr lang="en-US" dirty="0"/>
          </a:p>
        </p:txBody>
      </p:sp>
      <p:sp>
        <p:nvSpPr>
          <p:cNvPr id="2" name="Title 1"/>
          <p:cNvSpPr>
            <a:spLocks noGrp="1"/>
          </p:cNvSpPr>
          <p:nvPr>
            <p:ph type="title" idx="4294967295"/>
          </p:nvPr>
        </p:nvSpPr>
        <p:spPr bwMode="ltGray">
          <a:xfrm>
            <a:off x="5943600" y="782638"/>
            <a:ext cx="2971800" cy="1219200"/>
          </a:xfrm>
          <a:solidFill>
            <a:srgbClr val="000000">
              <a:alpha val="27843"/>
            </a:srgbClr>
          </a:solidFill>
        </p:spPr>
        <p:txBody>
          <a:bodyPr/>
          <a:lstStyle/>
          <a:p>
            <a:pPr algn="ctr">
              <a:defRPr/>
            </a:pPr>
            <a:r>
              <a:rPr smtClean="0">
                <a:effectLst>
                  <a:outerShdw blurRad="50800" dist="50800" dir="2700000" algn="tl" rotWithShape="0">
                    <a:prstClr val="black"/>
                  </a:outerShdw>
                </a:effectLst>
              </a:rPr>
              <a:t>Tunnel Boring Machine</a:t>
            </a:r>
            <a:endParaRPr>
              <a:effectLst>
                <a:outerShdw blurRad="50800" dist="50800" dir="2700000" algn="tl" rotWithShape="0">
                  <a:prstClr val="black"/>
                </a:outerShdw>
              </a:effectLst>
            </a:endParaRPr>
          </a:p>
        </p:txBody>
      </p:sp>
      <p:pic>
        <p:nvPicPr>
          <p:cNvPr id="367618" name="Picture 2" descr="http://www.sara-tx.org/site/flood_control/SACIP/sacip_images/tbm_2.gif"/>
          <p:cNvPicPr>
            <a:picLocks noChangeAspect="1" noChangeArrowheads="1"/>
          </p:cNvPicPr>
          <p:nvPr/>
        </p:nvPicPr>
        <p:blipFill>
          <a:blip r:embed="rId5"/>
          <a:srcRect/>
          <a:stretch>
            <a:fillRect/>
          </a:stretch>
        </p:blipFill>
        <p:spPr bwMode="auto">
          <a:xfrm>
            <a:off x="10744200" y="914400"/>
            <a:ext cx="4574522" cy="3276599"/>
          </a:xfrm>
          <a:prstGeom prst="rect">
            <a:avLst/>
          </a:prstGeom>
          <a:noFill/>
          <a:effectLst>
            <a:glow rad="228600">
              <a:schemeClr val="accent1">
                <a:satMod val="175000"/>
                <a:alpha val="40000"/>
              </a:schemeClr>
            </a:glow>
          </a:effectLst>
        </p:spPr>
      </p:pic>
      <p:sp>
        <p:nvSpPr>
          <p:cNvPr id="9" name="TextBox 8"/>
          <p:cNvSpPr txBox="1"/>
          <p:nvPr/>
        </p:nvSpPr>
        <p:spPr>
          <a:xfrm>
            <a:off x="228600" y="4953000"/>
            <a:ext cx="4912627" cy="1692771"/>
          </a:xfrm>
          <a:prstGeom prst="rect">
            <a:avLst/>
          </a:prstGeom>
        </p:spPr>
        <p:style>
          <a:lnRef idx="0">
            <a:schemeClr val="accent4"/>
          </a:lnRef>
          <a:fillRef idx="3">
            <a:schemeClr val="accent4"/>
          </a:fillRef>
          <a:effectRef idx="3">
            <a:schemeClr val="accent4"/>
          </a:effectRef>
          <a:fontRef idx="minor">
            <a:schemeClr val="lt1"/>
          </a:fontRef>
        </p:style>
        <p:txBody>
          <a:bodyPr wrap="none">
            <a:spAutoFit/>
          </a:bodyPr>
          <a:lstStyle/>
          <a:p>
            <a:pPr marL="228600" indent="-228600">
              <a:buFont typeface="Arial" pitchFamily="34" charset="0"/>
              <a:buChar char="•"/>
              <a:defRPr/>
            </a:pPr>
            <a:r>
              <a:rPr lang="en-US" sz="28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Inland Feeder Tunnel</a:t>
            </a:r>
          </a:p>
          <a:p>
            <a:pPr marL="685800" lvl="1" indent="-228600">
              <a:buFont typeface="Arial" pitchFamily="34" charset="0"/>
              <a:buChar char="•"/>
              <a:defRPr/>
            </a:pPr>
            <a:r>
              <a:rPr lang="en-US" sz="2400" dirty="0"/>
              <a:t>12 ft diameter = 1,000 cfs</a:t>
            </a:r>
          </a:p>
          <a:p>
            <a:pPr marL="228600" indent="-228600">
              <a:buFont typeface="Arial" pitchFamily="34" charset="0"/>
              <a:buChar char="•"/>
              <a:defRPr/>
            </a:pPr>
            <a:r>
              <a:rPr lang="en-US" sz="28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Delta </a:t>
            </a:r>
            <a:r>
              <a:rPr lang="en-US" sz="2800" b="1"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Tunnel</a:t>
            </a:r>
            <a:endParaRPr lang="en-US" sz="28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endParaRPr>
          </a:p>
          <a:p>
            <a:pPr marL="685800" lvl="1" indent="-228600">
              <a:buFont typeface="Arial" pitchFamily="34" charset="0"/>
              <a:buChar char="•"/>
              <a:defRPr/>
            </a:pPr>
            <a:r>
              <a:rPr lang="en-US" sz="2400" dirty="0"/>
              <a:t>2 @ 37 ft. diameter = 15,000 cfs</a:t>
            </a:r>
          </a:p>
        </p:txBody>
      </p:sp>
      <p:pic>
        <p:nvPicPr>
          <p:cNvPr id="10" name="Picture 9" descr="Tunnel1.jpg"/>
          <p:cNvPicPr>
            <a:picLocks noChangeAspect="1"/>
          </p:cNvPicPr>
          <p:nvPr/>
        </p:nvPicPr>
        <p:blipFill>
          <a:blip r:embed="rId6">
            <a:clrChange>
              <a:clrFrom>
                <a:srgbClr val="000000"/>
              </a:clrFrom>
              <a:clrTo>
                <a:srgbClr val="000000">
                  <a:alpha val="0"/>
                </a:srgbClr>
              </a:clrTo>
            </a:clrChange>
          </a:blip>
          <a:stretch>
            <a:fillRect/>
          </a:stretch>
        </p:blipFill>
        <p:spPr>
          <a:xfrm>
            <a:off x="4839555" y="3733800"/>
            <a:ext cx="3999645" cy="3124200"/>
          </a:xfrm>
          <a:prstGeom prst="rect">
            <a:avLst/>
          </a:prstGeom>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smtClean="0"/>
              <a:t>History of Tunneling</a:t>
            </a:r>
            <a:endParaRPr lang="en-US" dirty="0"/>
          </a:p>
        </p:txBody>
      </p:sp>
      <p:sp>
        <p:nvSpPr>
          <p:cNvPr id="5" name="Content Placeholder 4"/>
          <p:cNvSpPr>
            <a:spLocks noGrp="1"/>
          </p:cNvSpPr>
          <p:nvPr>
            <p:ph idx="1"/>
          </p:nvPr>
        </p:nvSpPr>
        <p:spPr>
          <a:xfrm>
            <a:off x="685800" y="4343400"/>
            <a:ext cx="3352800" cy="443198"/>
          </a:xfrm>
        </p:spPr>
        <p:txBody>
          <a:bodyPr/>
          <a:lstStyle/>
          <a:p>
            <a:pPr algn="ctr">
              <a:spcBef>
                <a:spcPts val="0"/>
              </a:spcBef>
              <a:spcAft>
                <a:spcPts val="1800"/>
              </a:spcAft>
              <a:buNone/>
            </a:pPr>
            <a:r>
              <a:rPr lang="en-US" b="1" dirty="0" smtClean="0"/>
              <a:t>Roman Aqueduct</a:t>
            </a:r>
          </a:p>
        </p:txBody>
      </p:sp>
      <p:sp>
        <p:nvSpPr>
          <p:cNvPr id="3" name="Slide Number Placeholder 2"/>
          <p:cNvSpPr>
            <a:spLocks noGrp="1"/>
          </p:cNvSpPr>
          <p:nvPr>
            <p:ph type="sldNum" sz="quarter" idx="10"/>
          </p:nvPr>
        </p:nvSpPr>
        <p:spPr/>
        <p:txBody>
          <a:bodyPr/>
          <a:lstStyle/>
          <a:p>
            <a:pPr>
              <a:defRPr/>
            </a:pPr>
            <a:fld id="{BFDF895D-FFCE-4F28-BAF4-03D2753AA18D}" type="slidenum">
              <a:rPr lang="en-US" smtClean="0"/>
              <a:pPr>
                <a:defRPr/>
              </a:pPr>
              <a:t>17</a:t>
            </a:fld>
            <a:endParaRPr lang="en-US" dirty="0"/>
          </a:p>
        </p:txBody>
      </p:sp>
      <p:pic>
        <p:nvPicPr>
          <p:cNvPr id="400388" name="Picture 4" descr="http://news.discovery.com/archaeology/2010/01/29/aqueduct2-278x225.jpg"/>
          <p:cNvPicPr>
            <a:picLocks noChangeAspect="1" noChangeArrowheads="1"/>
          </p:cNvPicPr>
          <p:nvPr/>
        </p:nvPicPr>
        <p:blipFill>
          <a:blip r:embed="rId3">
            <a:lum contrast="30000"/>
          </a:blip>
          <a:srcRect/>
          <a:stretch>
            <a:fillRect/>
          </a:stretch>
        </p:blipFill>
        <p:spPr bwMode="auto">
          <a:xfrm>
            <a:off x="685800" y="1524000"/>
            <a:ext cx="3276600" cy="265192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00392" name="Picture 8" descr="http://memory.loc.gov/pnp/habshaer/ca/ca2300/ca2397/photos/315533pr.jpg"/>
          <p:cNvPicPr>
            <a:picLocks noChangeAspect="1" noChangeArrowheads="1"/>
          </p:cNvPicPr>
          <p:nvPr/>
        </p:nvPicPr>
        <p:blipFill>
          <a:blip r:embed="rId4"/>
          <a:srcRect/>
          <a:stretch>
            <a:fillRect/>
          </a:stretch>
        </p:blipFill>
        <p:spPr bwMode="auto">
          <a:xfrm>
            <a:off x="5257800" y="1981200"/>
            <a:ext cx="2823782" cy="312136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Content Placeholder 4"/>
          <p:cNvSpPr txBox="1">
            <a:spLocks/>
          </p:cNvSpPr>
          <p:nvPr/>
        </p:nvSpPr>
        <p:spPr bwMode="auto">
          <a:xfrm>
            <a:off x="5029200" y="5257800"/>
            <a:ext cx="3276600" cy="88639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R="0" lvl="0" algn="ctr" defTabSz="912813" rtl="0" eaLnBrk="0" fontAlgn="base" latinLnBrk="0" hangingPunct="0">
              <a:lnSpc>
                <a:spcPct val="90000"/>
              </a:lnSpc>
              <a:spcBef>
                <a:spcPts val="0"/>
              </a:spcBef>
              <a:spcAft>
                <a:spcPts val="1800"/>
              </a:spcAft>
              <a:buClrTx/>
              <a:buSzTx/>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Transcontinental Railroad</a:t>
            </a: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77838"/>
            <a:ext cx="8382000" cy="1107996"/>
          </a:xfrm>
        </p:spPr>
        <p:txBody>
          <a:bodyPr/>
          <a:lstStyle/>
          <a:p>
            <a:r>
              <a:rPr smtClean="0"/>
              <a:t>Tunnel Boring M</a:t>
            </a:r>
            <a:r>
              <a:rPr lang="en-US" dirty="0" smtClean="0"/>
              <a:t>a</a:t>
            </a:r>
            <a:r>
              <a:rPr smtClean="0"/>
              <a:t>chine </a:t>
            </a:r>
            <a:br>
              <a:rPr smtClean="0"/>
            </a:br>
            <a:r>
              <a:rPr sz="3600" smtClean="0">
                <a:solidFill>
                  <a:schemeClr val="tx1"/>
                </a:solidFill>
              </a:rPr>
              <a:t>Types</a:t>
            </a:r>
            <a:endParaRPr lang="en-US" dirty="0">
              <a:solidFill>
                <a:schemeClr val="tx1"/>
              </a:solidFill>
            </a:endParaRPr>
          </a:p>
        </p:txBody>
      </p:sp>
      <p:graphicFrame>
        <p:nvGraphicFramePr>
          <p:cNvPr id="6" name="Content Placeholder 5"/>
          <p:cNvGraphicFramePr>
            <a:graphicFrameLocks noGrp="1"/>
          </p:cNvGraphicFramePr>
          <p:nvPr>
            <p:ph idx="1"/>
          </p:nvPr>
        </p:nvGraphicFramePr>
        <p:xfrm>
          <a:off x="990600" y="2514600"/>
          <a:ext cx="7334250" cy="2513058"/>
        </p:xfrm>
        <a:graphic>
          <a:graphicData uri="http://schemas.openxmlformats.org/drawingml/2006/table">
            <a:tbl>
              <a:tblPr firstRow="1" bandRow="1">
                <a:tableStyleId>{91EBBBCC-DAD2-459C-BE2E-F6DE35CF9A28}</a:tableStyleId>
              </a:tblPr>
              <a:tblGrid>
                <a:gridCol w="2286000"/>
                <a:gridCol w="5048250"/>
              </a:tblGrid>
              <a:tr h="611312">
                <a:tc>
                  <a:txBody>
                    <a:bodyPr/>
                    <a:lstStyle/>
                    <a:p>
                      <a:pPr algn="ctr"/>
                      <a:r>
                        <a:rPr lang="en-US" sz="2800" dirty="0" smtClean="0"/>
                        <a:t>Application</a:t>
                      </a:r>
                      <a:endParaRPr lang="en-US" sz="2800" dirty="0"/>
                    </a:p>
                  </a:txBody>
                  <a:tcPr/>
                </a:tc>
                <a:tc>
                  <a:txBody>
                    <a:bodyPr/>
                    <a:lstStyle/>
                    <a:p>
                      <a:pPr algn="ctr"/>
                      <a:r>
                        <a:rPr lang="en-US" sz="2800" dirty="0" smtClean="0"/>
                        <a:t>Machine Type</a:t>
                      </a:r>
                      <a:endParaRPr lang="en-US" sz="2800" dirty="0"/>
                    </a:p>
                  </a:txBody>
                  <a:tcPr/>
                </a:tc>
              </a:tr>
              <a:tr h="539393">
                <a:tc>
                  <a:txBody>
                    <a:bodyPr/>
                    <a:lstStyle/>
                    <a:p>
                      <a:r>
                        <a:rPr lang="en-US" sz="2400" b="1" dirty="0" smtClean="0"/>
                        <a:t>Hard Rock</a:t>
                      </a:r>
                      <a:endParaRPr lang="en-US" sz="2400" b="1" dirty="0"/>
                    </a:p>
                  </a:txBody>
                  <a:tcPr/>
                </a:tc>
                <a:tc>
                  <a:txBody>
                    <a:bodyPr/>
                    <a:lstStyle/>
                    <a:p>
                      <a:r>
                        <a:rPr lang="en-US" sz="2400" dirty="0" smtClean="0"/>
                        <a:t>Open, main</a:t>
                      </a:r>
                      <a:r>
                        <a:rPr lang="en-US" sz="2400" baseline="0" dirty="0" smtClean="0"/>
                        <a:t> beam</a:t>
                      </a:r>
                      <a:endParaRPr lang="en-US" sz="2400" dirty="0"/>
                    </a:p>
                  </a:txBody>
                  <a:tcPr/>
                </a:tc>
              </a:tr>
              <a:tr h="539393">
                <a:tc>
                  <a:txBody>
                    <a:bodyPr/>
                    <a:lstStyle/>
                    <a:p>
                      <a:r>
                        <a:rPr lang="en-US" sz="2400" b="1" dirty="0" smtClean="0"/>
                        <a:t>Mixed</a:t>
                      </a:r>
                      <a:r>
                        <a:rPr lang="en-US" sz="2400" b="1" baseline="0" dirty="0" smtClean="0"/>
                        <a:t> Ground</a:t>
                      </a:r>
                      <a:endParaRPr lang="en-US" sz="2400" b="1" dirty="0"/>
                    </a:p>
                  </a:txBody>
                  <a:tcPr/>
                </a:tc>
                <a:tc>
                  <a:txBody>
                    <a:bodyPr/>
                    <a:lstStyle/>
                    <a:p>
                      <a:r>
                        <a:rPr lang="en-US" sz="2400" dirty="0" smtClean="0"/>
                        <a:t>Double Shield</a:t>
                      </a:r>
                      <a:endParaRPr lang="en-US" sz="2400" dirty="0"/>
                    </a:p>
                  </a:txBody>
                  <a:tcPr/>
                </a:tc>
              </a:tr>
              <a:tr h="539393">
                <a:tc>
                  <a:txBody>
                    <a:bodyPr/>
                    <a:lstStyle/>
                    <a:p>
                      <a:r>
                        <a:rPr lang="en-US" sz="2400" b="1" dirty="0" smtClean="0"/>
                        <a:t>Soft</a:t>
                      </a:r>
                      <a:r>
                        <a:rPr lang="en-US" sz="2400" b="1" baseline="0" dirty="0" smtClean="0"/>
                        <a:t> Ground </a:t>
                      </a:r>
                      <a:endParaRPr lang="en-US" sz="2400" b="1" dirty="0"/>
                    </a:p>
                  </a:txBody>
                  <a:tcPr/>
                </a:tc>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2400" dirty="0" smtClean="0"/>
                        <a:t>Earth Pressure Balance (Clays &amp; Mud)</a:t>
                      </a:r>
                    </a:p>
                    <a:p>
                      <a:pPr marL="0" marR="0" indent="0" algn="l" defTabSz="914363" rtl="0" eaLnBrk="1" fontAlgn="auto" latinLnBrk="0" hangingPunct="1">
                        <a:lnSpc>
                          <a:spcPct val="100000"/>
                        </a:lnSpc>
                        <a:spcBef>
                          <a:spcPts val="0"/>
                        </a:spcBef>
                        <a:spcAft>
                          <a:spcPts val="0"/>
                        </a:spcAft>
                        <a:buClrTx/>
                        <a:buSzTx/>
                        <a:buFontTx/>
                        <a:buNone/>
                        <a:tabLst/>
                        <a:defRPr/>
                      </a:pPr>
                      <a:r>
                        <a:rPr lang="en-US" sz="2400" dirty="0" smtClean="0"/>
                        <a:t>Slurry Shield (Sands &amp; Gravel)</a:t>
                      </a:r>
                    </a:p>
                  </a:txBody>
                  <a:tcPr/>
                </a:tc>
              </a:tr>
            </a:tbl>
          </a:graphicData>
        </a:graphic>
      </p:graphicFrame>
      <p:sp>
        <p:nvSpPr>
          <p:cNvPr id="4" name="Slide Number Placeholder 3"/>
          <p:cNvSpPr>
            <a:spLocks noGrp="1"/>
          </p:cNvSpPr>
          <p:nvPr>
            <p:ph type="sldNum" sz="quarter" idx="10"/>
          </p:nvPr>
        </p:nvSpPr>
        <p:spPr/>
        <p:txBody>
          <a:bodyPr/>
          <a:lstStyle/>
          <a:p>
            <a:pPr>
              <a:defRPr/>
            </a:pPr>
            <a:fld id="{333B40C4-8739-41ED-9F49-74A029D2A0BC}" type="slidenum">
              <a:rPr lang="en-US" smtClean="0"/>
              <a:pPr>
                <a:defRPr/>
              </a:pPr>
              <a:t>18</a:t>
            </a:fld>
            <a:endParaRPr lang="en-US" dirty="0"/>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477838"/>
            <a:ext cx="8382000" cy="1218795"/>
          </a:xfrm>
        </p:spPr>
        <p:txBody>
          <a:bodyPr/>
          <a:lstStyle/>
          <a:p>
            <a:r>
              <a:rPr smtClean="0"/>
              <a:t>Evolution of </a:t>
            </a:r>
            <a:br>
              <a:rPr smtClean="0"/>
            </a:br>
            <a:r>
              <a:rPr smtClean="0"/>
              <a:t>Tunnel Boring Machine Types</a:t>
            </a:r>
            <a:endParaRPr lang="en-US" dirty="0"/>
          </a:p>
        </p:txBody>
      </p:sp>
      <p:sp>
        <p:nvSpPr>
          <p:cNvPr id="5" name="Content Placeholder 4"/>
          <p:cNvSpPr>
            <a:spLocks noGrp="1"/>
          </p:cNvSpPr>
          <p:nvPr>
            <p:ph idx="1"/>
          </p:nvPr>
        </p:nvSpPr>
        <p:spPr>
          <a:xfrm>
            <a:off x="1676400" y="2133600"/>
            <a:ext cx="6781800" cy="3813352"/>
          </a:xfrm>
        </p:spPr>
        <p:txBody>
          <a:bodyPr/>
          <a:lstStyle/>
          <a:p>
            <a:pPr>
              <a:spcBef>
                <a:spcPts val="0"/>
              </a:spcBef>
              <a:spcAft>
                <a:spcPts val="1800"/>
              </a:spcAft>
            </a:pPr>
            <a:r>
              <a:rPr lang="en-US" dirty="0" smtClean="0"/>
              <a:t>1856 – Early TBMs</a:t>
            </a:r>
          </a:p>
          <a:p>
            <a:pPr>
              <a:spcBef>
                <a:spcPts val="0"/>
              </a:spcBef>
              <a:spcAft>
                <a:spcPts val="1800"/>
              </a:spcAft>
            </a:pPr>
            <a:r>
              <a:rPr lang="en-US" dirty="0" smtClean="0"/>
              <a:t>1952 – Hard rock</a:t>
            </a:r>
          </a:p>
          <a:p>
            <a:pPr>
              <a:spcBef>
                <a:spcPts val="0"/>
              </a:spcBef>
              <a:spcAft>
                <a:spcPts val="1800"/>
              </a:spcAft>
            </a:pPr>
            <a:r>
              <a:rPr lang="en-US" dirty="0" smtClean="0"/>
              <a:t>1962 – Pressure bulkhead</a:t>
            </a:r>
          </a:p>
          <a:p>
            <a:pPr>
              <a:spcBef>
                <a:spcPts val="0"/>
              </a:spcBef>
              <a:spcAft>
                <a:spcPts val="1800"/>
              </a:spcAft>
            </a:pPr>
            <a:r>
              <a:rPr lang="en-US" dirty="0" smtClean="0"/>
              <a:t>1964 – Full-face slurry</a:t>
            </a:r>
          </a:p>
          <a:p>
            <a:pPr>
              <a:spcBef>
                <a:spcPts val="0"/>
              </a:spcBef>
              <a:spcAft>
                <a:spcPts val="1800"/>
              </a:spcAft>
            </a:pPr>
            <a:r>
              <a:rPr lang="en-US" dirty="0" smtClean="0"/>
              <a:t>1966 – Earth pressure balance</a:t>
            </a:r>
          </a:p>
          <a:p>
            <a:pPr>
              <a:spcBef>
                <a:spcPts val="0"/>
              </a:spcBef>
              <a:spcAft>
                <a:spcPts val="1800"/>
              </a:spcAft>
            </a:pPr>
            <a:r>
              <a:rPr lang="en-US" dirty="0" smtClean="0"/>
              <a:t>1972 – Double shield</a:t>
            </a:r>
          </a:p>
        </p:txBody>
      </p:sp>
      <p:sp>
        <p:nvSpPr>
          <p:cNvPr id="3" name="Slide Number Placeholder 2"/>
          <p:cNvSpPr>
            <a:spLocks noGrp="1"/>
          </p:cNvSpPr>
          <p:nvPr>
            <p:ph type="sldNum" sz="quarter" idx="10"/>
          </p:nvPr>
        </p:nvSpPr>
        <p:spPr/>
        <p:txBody>
          <a:bodyPr/>
          <a:lstStyle/>
          <a:p>
            <a:pPr>
              <a:defRPr/>
            </a:pPr>
            <a:fld id="{BFDF895D-FFCE-4F28-BAF4-03D2753AA18D}" type="slidenum">
              <a:rPr lang="en-US" smtClean="0"/>
              <a:pPr>
                <a:defRPr/>
              </a:pPr>
              <a:t>19</a:t>
            </a:fld>
            <a:endParaRPr lang="en-US" dirty="0"/>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B760E5D-2259-46D3-90FA-DB55A219C3BF}" type="slidenum">
              <a:rPr lang="en-US" smtClean="0"/>
              <a:pPr>
                <a:defRPr/>
              </a:pPr>
              <a:t>2</a:t>
            </a:fld>
            <a:endParaRPr lang="en-US" dirty="0"/>
          </a:p>
        </p:txBody>
      </p:sp>
      <p:pic>
        <p:nvPicPr>
          <p:cNvPr id="251907" name="Picture 3"/>
          <p:cNvPicPr>
            <a:picLocks noChangeAspect="1" noChangeArrowheads="1"/>
          </p:cNvPicPr>
          <p:nvPr/>
        </p:nvPicPr>
        <p:blipFill>
          <a:blip r:embed="rId3"/>
          <a:srcRect/>
          <a:stretch>
            <a:fillRect/>
          </a:stretch>
        </p:blipFill>
        <p:spPr bwMode="auto">
          <a:xfrm>
            <a:off x="228600" y="311245"/>
            <a:ext cx="2971800" cy="2508155"/>
          </a:xfrm>
          <a:prstGeom prst="rect">
            <a:avLst/>
          </a:prstGeom>
          <a:ln>
            <a:noFill/>
          </a:ln>
          <a:effectLst>
            <a:outerShdw blurRad="76200" dir="13500000" sy="23000" kx="1200000" algn="br" rotWithShape="0">
              <a:prstClr val="black">
                <a:alpha val="40000"/>
              </a:prstClr>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51910" name="Picture 6"/>
          <p:cNvPicPr>
            <a:picLocks noChangeAspect="1" noChangeArrowheads="1"/>
          </p:cNvPicPr>
          <p:nvPr/>
        </p:nvPicPr>
        <p:blipFill>
          <a:blip r:embed="rId4"/>
          <a:srcRect/>
          <a:stretch>
            <a:fillRect/>
          </a:stretch>
        </p:blipFill>
        <p:spPr bwMode="auto">
          <a:xfrm>
            <a:off x="5562600" y="304800"/>
            <a:ext cx="3189635" cy="2062163"/>
          </a:xfrm>
          <a:prstGeom prst="rect">
            <a:avLst/>
          </a:prstGeom>
          <a:ln>
            <a:noFill/>
          </a:ln>
          <a:effectLst>
            <a:outerShdw blurRad="76200" dir="18900000" sy="23000" kx="-1200000" algn="bl" rotWithShape="0">
              <a:prstClr val="black">
                <a:alpha val="40000"/>
              </a:prstClr>
            </a:outerShdw>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pic>
        <p:nvPicPr>
          <p:cNvPr id="251911" name="Picture 7"/>
          <p:cNvPicPr>
            <a:picLocks noChangeAspect="1" noChangeArrowheads="1"/>
          </p:cNvPicPr>
          <p:nvPr/>
        </p:nvPicPr>
        <p:blipFill>
          <a:blip r:embed="rId5"/>
          <a:srcRect/>
          <a:stretch>
            <a:fillRect/>
          </a:stretch>
        </p:blipFill>
        <p:spPr bwMode="auto">
          <a:xfrm>
            <a:off x="1295400" y="1447800"/>
            <a:ext cx="2847695" cy="2547938"/>
          </a:xfrm>
          <a:prstGeom prst="rect">
            <a:avLst/>
          </a:prstGeom>
          <a:ln>
            <a:noFill/>
          </a:ln>
          <a:effectLst>
            <a:outerShdw blurRad="76200" dir="13500000" sy="23000" kx="1200000" algn="br" rotWithShape="0">
              <a:prstClr val="black">
                <a:alpha val="40000"/>
              </a:prstClr>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51908" name="Picture 4"/>
          <p:cNvPicPr>
            <a:picLocks noChangeAspect="1" noChangeArrowheads="1"/>
          </p:cNvPicPr>
          <p:nvPr/>
        </p:nvPicPr>
        <p:blipFill>
          <a:blip r:embed="rId6"/>
          <a:srcRect/>
          <a:stretch>
            <a:fillRect/>
          </a:stretch>
        </p:blipFill>
        <p:spPr bwMode="auto">
          <a:xfrm>
            <a:off x="304800" y="3581400"/>
            <a:ext cx="3100264" cy="1964021"/>
          </a:xfrm>
          <a:prstGeom prst="rect">
            <a:avLst/>
          </a:prstGeom>
          <a:ln>
            <a:noFill/>
          </a:ln>
          <a:effectLst>
            <a:outerShdw blurRad="76200" dir="13500000" sy="23000" kx="1200000" algn="br" rotWithShape="0">
              <a:prstClr val="black">
                <a:alpha val="40000"/>
              </a:prstClr>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51912" name="Picture 8"/>
          <p:cNvPicPr>
            <a:picLocks noChangeAspect="1" noChangeArrowheads="1"/>
          </p:cNvPicPr>
          <p:nvPr/>
        </p:nvPicPr>
        <p:blipFill>
          <a:blip r:embed="rId7"/>
          <a:srcRect/>
          <a:stretch>
            <a:fillRect/>
          </a:stretch>
        </p:blipFill>
        <p:spPr bwMode="auto">
          <a:xfrm>
            <a:off x="914400" y="4495800"/>
            <a:ext cx="3074343" cy="2128838"/>
          </a:xfrm>
          <a:prstGeom prst="rect">
            <a:avLst/>
          </a:prstGeom>
          <a:ln>
            <a:noFill/>
          </a:ln>
          <a:effectLst>
            <a:outerShdw blurRad="76200" dir="13500000" sy="23000" kx="1200000" algn="br" rotWithShape="0">
              <a:prstClr val="black">
                <a:alpha val="40000"/>
              </a:prstClr>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51913" name="Picture 9"/>
          <p:cNvPicPr>
            <a:picLocks noChangeAspect="1" noChangeArrowheads="1"/>
          </p:cNvPicPr>
          <p:nvPr/>
        </p:nvPicPr>
        <p:blipFill>
          <a:blip r:embed="rId8"/>
          <a:srcRect/>
          <a:stretch>
            <a:fillRect/>
          </a:stretch>
        </p:blipFill>
        <p:spPr bwMode="auto">
          <a:xfrm>
            <a:off x="5072063" y="1524000"/>
            <a:ext cx="3005137" cy="2443429"/>
          </a:xfrm>
          <a:prstGeom prst="rect">
            <a:avLst/>
          </a:prstGeom>
          <a:ln>
            <a:noFill/>
          </a:ln>
          <a:effectLst>
            <a:outerShdw blurRad="76200" dir="18900000" sy="23000" kx="-1200000" algn="bl" rotWithShape="0">
              <a:prstClr val="black">
                <a:alpha val="40000"/>
              </a:prstClr>
            </a:outerShdw>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sp>
        <p:nvSpPr>
          <p:cNvPr id="14" name="Rectangle 13"/>
          <p:cNvSpPr/>
          <p:nvPr/>
        </p:nvSpPr>
        <p:spPr bwMode="auto">
          <a:xfrm>
            <a:off x="0" y="2819400"/>
            <a:ext cx="9144000" cy="685800"/>
          </a:xfrm>
          <a:prstGeom prst="rect">
            <a:avLst/>
          </a:prstGeom>
          <a:gradFill>
            <a:gsLst>
              <a:gs pos="0">
                <a:schemeClr val="accent4">
                  <a:shade val="15000"/>
                  <a:satMod val="180000"/>
                  <a:alpha val="60000"/>
                </a:schemeClr>
              </a:gs>
              <a:gs pos="50000">
                <a:schemeClr val="accent4">
                  <a:shade val="45000"/>
                  <a:satMod val="170000"/>
                  <a:alpha val="60000"/>
                </a:schemeClr>
              </a:gs>
              <a:gs pos="70000">
                <a:schemeClr val="accent4">
                  <a:tint val="99000"/>
                  <a:shade val="65000"/>
                  <a:satMod val="155000"/>
                  <a:alpha val="60000"/>
                </a:schemeClr>
              </a:gs>
              <a:gs pos="100000">
                <a:schemeClr val="accent4">
                  <a:tint val="95500"/>
                  <a:shade val="100000"/>
                  <a:satMod val="155000"/>
                  <a:alpha val="60000"/>
                </a:schemeClr>
              </a:gs>
            </a:gsLst>
          </a:gra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 name="Title 6"/>
          <p:cNvSpPr>
            <a:spLocks noGrp="1"/>
          </p:cNvSpPr>
          <p:nvPr>
            <p:ph type="title"/>
          </p:nvPr>
        </p:nvSpPr>
        <p:spPr>
          <a:xfrm>
            <a:off x="381000" y="2857601"/>
            <a:ext cx="8382000" cy="609398"/>
          </a:xfrm>
        </p:spPr>
        <p:txBody>
          <a:bodyPr/>
          <a:lstStyle/>
          <a:p>
            <a:r>
              <a:rPr smtClean="0"/>
              <a:t>Newpaper Headlines</a:t>
            </a:r>
            <a:endParaRPr lang="en-US" dirty="0"/>
          </a:p>
        </p:txBody>
      </p:sp>
      <p:pic>
        <p:nvPicPr>
          <p:cNvPr id="251909" name="Picture 5"/>
          <p:cNvPicPr>
            <a:picLocks noChangeAspect="1" noChangeArrowheads="1"/>
          </p:cNvPicPr>
          <p:nvPr/>
        </p:nvPicPr>
        <p:blipFill>
          <a:blip r:embed="rId9"/>
          <a:srcRect/>
          <a:stretch>
            <a:fillRect/>
          </a:stretch>
        </p:blipFill>
        <p:spPr bwMode="auto">
          <a:xfrm>
            <a:off x="4419600" y="3657600"/>
            <a:ext cx="3124200" cy="2354150"/>
          </a:xfrm>
          <a:prstGeom prst="rect">
            <a:avLst/>
          </a:prstGeom>
          <a:ln>
            <a:noFill/>
          </a:ln>
          <a:effectLst>
            <a:outerShdw blurRad="76200" dir="18900000" sy="23000" kx="-1200000" algn="bl" rotWithShape="0">
              <a:prstClr val="black">
                <a:alpha val="40000"/>
              </a:prstClr>
            </a:outerShdw>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pic>
        <p:nvPicPr>
          <p:cNvPr id="251914" name="Picture 10"/>
          <p:cNvPicPr>
            <a:picLocks noChangeAspect="1" noChangeArrowheads="1"/>
          </p:cNvPicPr>
          <p:nvPr/>
        </p:nvPicPr>
        <p:blipFill>
          <a:blip r:embed="rId10"/>
          <a:srcRect/>
          <a:stretch>
            <a:fillRect/>
          </a:stretch>
        </p:blipFill>
        <p:spPr bwMode="auto">
          <a:xfrm>
            <a:off x="5791200" y="4343400"/>
            <a:ext cx="2837760" cy="2100263"/>
          </a:xfrm>
          <a:prstGeom prst="rect">
            <a:avLst/>
          </a:prstGeom>
          <a:ln>
            <a:noFill/>
          </a:ln>
          <a:effectLst>
            <a:outerShdw blurRad="76200" dir="18900000" sy="23000" kx="-1200000" algn="bl" rotWithShape="0">
              <a:prstClr val="black">
                <a:alpha val="40000"/>
              </a:prstClr>
            </a:outerShdw>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51907"/>
                                        </p:tgtEl>
                                        <p:attrNameLst>
                                          <p:attrName>style.visibility</p:attrName>
                                        </p:attrNameLst>
                                      </p:cBhvr>
                                      <p:to>
                                        <p:strVal val="visible"/>
                                      </p:to>
                                    </p:set>
                                    <p:anim calcmode="lin" valueType="num">
                                      <p:cBhvr>
                                        <p:cTn id="7" dur="1000" fill="hold"/>
                                        <p:tgtEl>
                                          <p:spTgt spid="251907"/>
                                        </p:tgtEl>
                                        <p:attrNameLst>
                                          <p:attrName>ppt_w</p:attrName>
                                        </p:attrNameLst>
                                      </p:cBhvr>
                                      <p:tavLst>
                                        <p:tav tm="0">
                                          <p:val>
                                            <p:strVal val="#ppt_w*0.70"/>
                                          </p:val>
                                        </p:tav>
                                        <p:tav tm="100000">
                                          <p:val>
                                            <p:strVal val="#ppt_w"/>
                                          </p:val>
                                        </p:tav>
                                      </p:tavLst>
                                    </p:anim>
                                    <p:anim calcmode="lin" valueType="num">
                                      <p:cBhvr>
                                        <p:cTn id="8" dur="1000" fill="hold"/>
                                        <p:tgtEl>
                                          <p:spTgt spid="251907"/>
                                        </p:tgtEl>
                                        <p:attrNameLst>
                                          <p:attrName>ppt_h</p:attrName>
                                        </p:attrNameLst>
                                      </p:cBhvr>
                                      <p:tavLst>
                                        <p:tav tm="0">
                                          <p:val>
                                            <p:strVal val="#ppt_h"/>
                                          </p:val>
                                        </p:tav>
                                        <p:tav tm="100000">
                                          <p:val>
                                            <p:strVal val="#ppt_h"/>
                                          </p:val>
                                        </p:tav>
                                      </p:tavLst>
                                    </p:anim>
                                    <p:animEffect transition="in" filter="fade">
                                      <p:cBhvr>
                                        <p:cTn id="9" dur="1000"/>
                                        <p:tgtEl>
                                          <p:spTgt spid="251907"/>
                                        </p:tgtEl>
                                      </p:cBhvr>
                                    </p:animEffect>
                                  </p:childTnLst>
                                </p:cTn>
                              </p:par>
                              <p:par>
                                <p:cTn id="10" presetID="55" presetClass="entr" presetSubtype="0" fill="hold" nodeType="withEffect">
                                  <p:stCondLst>
                                    <p:cond delay="0"/>
                                  </p:stCondLst>
                                  <p:childTnLst>
                                    <p:set>
                                      <p:cBhvr>
                                        <p:cTn id="11" dur="1" fill="hold">
                                          <p:stCondLst>
                                            <p:cond delay="0"/>
                                          </p:stCondLst>
                                        </p:cTn>
                                        <p:tgtEl>
                                          <p:spTgt spid="251910"/>
                                        </p:tgtEl>
                                        <p:attrNameLst>
                                          <p:attrName>style.visibility</p:attrName>
                                        </p:attrNameLst>
                                      </p:cBhvr>
                                      <p:to>
                                        <p:strVal val="visible"/>
                                      </p:to>
                                    </p:set>
                                    <p:anim calcmode="lin" valueType="num">
                                      <p:cBhvr>
                                        <p:cTn id="12" dur="1000" fill="hold"/>
                                        <p:tgtEl>
                                          <p:spTgt spid="251910"/>
                                        </p:tgtEl>
                                        <p:attrNameLst>
                                          <p:attrName>ppt_w</p:attrName>
                                        </p:attrNameLst>
                                      </p:cBhvr>
                                      <p:tavLst>
                                        <p:tav tm="0">
                                          <p:val>
                                            <p:strVal val="#ppt_w*0.70"/>
                                          </p:val>
                                        </p:tav>
                                        <p:tav tm="100000">
                                          <p:val>
                                            <p:strVal val="#ppt_w"/>
                                          </p:val>
                                        </p:tav>
                                      </p:tavLst>
                                    </p:anim>
                                    <p:anim calcmode="lin" valueType="num">
                                      <p:cBhvr>
                                        <p:cTn id="13" dur="1000" fill="hold"/>
                                        <p:tgtEl>
                                          <p:spTgt spid="251910"/>
                                        </p:tgtEl>
                                        <p:attrNameLst>
                                          <p:attrName>ppt_h</p:attrName>
                                        </p:attrNameLst>
                                      </p:cBhvr>
                                      <p:tavLst>
                                        <p:tav tm="0">
                                          <p:val>
                                            <p:strVal val="#ppt_h"/>
                                          </p:val>
                                        </p:tav>
                                        <p:tav tm="100000">
                                          <p:val>
                                            <p:strVal val="#ppt_h"/>
                                          </p:val>
                                        </p:tav>
                                      </p:tavLst>
                                    </p:anim>
                                    <p:animEffect transition="in" filter="fade">
                                      <p:cBhvr>
                                        <p:cTn id="14" dur="1000"/>
                                        <p:tgtEl>
                                          <p:spTgt spid="251910"/>
                                        </p:tgtEl>
                                      </p:cBhvr>
                                    </p:animEffect>
                                  </p:childTnLst>
                                </p:cTn>
                              </p:par>
                            </p:childTnLst>
                          </p:cTn>
                        </p:par>
                        <p:par>
                          <p:cTn id="15" fill="hold">
                            <p:stCondLst>
                              <p:cond delay="1000"/>
                            </p:stCondLst>
                            <p:childTnLst>
                              <p:par>
                                <p:cTn id="16" presetID="55" presetClass="entr" presetSubtype="0" fill="hold" nodeType="afterEffect">
                                  <p:stCondLst>
                                    <p:cond delay="0"/>
                                  </p:stCondLst>
                                  <p:childTnLst>
                                    <p:set>
                                      <p:cBhvr>
                                        <p:cTn id="17" dur="1" fill="hold">
                                          <p:stCondLst>
                                            <p:cond delay="0"/>
                                          </p:stCondLst>
                                        </p:cTn>
                                        <p:tgtEl>
                                          <p:spTgt spid="251911"/>
                                        </p:tgtEl>
                                        <p:attrNameLst>
                                          <p:attrName>style.visibility</p:attrName>
                                        </p:attrNameLst>
                                      </p:cBhvr>
                                      <p:to>
                                        <p:strVal val="visible"/>
                                      </p:to>
                                    </p:set>
                                    <p:anim calcmode="lin" valueType="num">
                                      <p:cBhvr>
                                        <p:cTn id="18" dur="1000" fill="hold"/>
                                        <p:tgtEl>
                                          <p:spTgt spid="251911"/>
                                        </p:tgtEl>
                                        <p:attrNameLst>
                                          <p:attrName>ppt_w</p:attrName>
                                        </p:attrNameLst>
                                      </p:cBhvr>
                                      <p:tavLst>
                                        <p:tav tm="0">
                                          <p:val>
                                            <p:strVal val="#ppt_w*0.70"/>
                                          </p:val>
                                        </p:tav>
                                        <p:tav tm="100000">
                                          <p:val>
                                            <p:strVal val="#ppt_w"/>
                                          </p:val>
                                        </p:tav>
                                      </p:tavLst>
                                    </p:anim>
                                    <p:anim calcmode="lin" valueType="num">
                                      <p:cBhvr>
                                        <p:cTn id="19" dur="1000" fill="hold"/>
                                        <p:tgtEl>
                                          <p:spTgt spid="251911"/>
                                        </p:tgtEl>
                                        <p:attrNameLst>
                                          <p:attrName>ppt_h</p:attrName>
                                        </p:attrNameLst>
                                      </p:cBhvr>
                                      <p:tavLst>
                                        <p:tav tm="0">
                                          <p:val>
                                            <p:strVal val="#ppt_h"/>
                                          </p:val>
                                        </p:tav>
                                        <p:tav tm="100000">
                                          <p:val>
                                            <p:strVal val="#ppt_h"/>
                                          </p:val>
                                        </p:tav>
                                      </p:tavLst>
                                    </p:anim>
                                    <p:animEffect transition="in" filter="fade">
                                      <p:cBhvr>
                                        <p:cTn id="20" dur="1000"/>
                                        <p:tgtEl>
                                          <p:spTgt spid="251911"/>
                                        </p:tgtEl>
                                      </p:cBhvr>
                                    </p:animEffect>
                                  </p:childTnLst>
                                </p:cTn>
                              </p:par>
                              <p:par>
                                <p:cTn id="21" presetID="55" presetClass="entr" presetSubtype="0" fill="hold" nodeType="withEffect">
                                  <p:stCondLst>
                                    <p:cond delay="0"/>
                                  </p:stCondLst>
                                  <p:childTnLst>
                                    <p:set>
                                      <p:cBhvr>
                                        <p:cTn id="22" dur="1" fill="hold">
                                          <p:stCondLst>
                                            <p:cond delay="0"/>
                                          </p:stCondLst>
                                        </p:cTn>
                                        <p:tgtEl>
                                          <p:spTgt spid="251913"/>
                                        </p:tgtEl>
                                        <p:attrNameLst>
                                          <p:attrName>style.visibility</p:attrName>
                                        </p:attrNameLst>
                                      </p:cBhvr>
                                      <p:to>
                                        <p:strVal val="visible"/>
                                      </p:to>
                                    </p:set>
                                    <p:anim calcmode="lin" valueType="num">
                                      <p:cBhvr>
                                        <p:cTn id="23" dur="1000" fill="hold"/>
                                        <p:tgtEl>
                                          <p:spTgt spid="251913"/>
                                        </p:tgtEl>
                                        <p:attrNameLst>
                                          <p:attrName>ppt_w</p:attrName>
                                        </p:attrNameLst>
                                      </p:cBhvr>
                                      <p:tavLst>
                                        <p:tav tm="0">
                                          <p:val>
                                            <p:strVal val="#ppt_w*0.70"/>
                                          </p:val>
                                        </p:tav>
                                        <p:tav tm="100000">
                                          <p:val>
                                            <p:strVal val="#ppt_w"/>
                                          </p:val>
                                        </p:tav>
                                      </p:tavLst>
                                    </p:anim>
                                    <p:anim calcmode="lin" valueType="num">
                                      <p:cBhvr>
                                        <p:cTn id="24" dur="1000" fill="hold"/>
                                        <p:tgtEl>
                                          <p:spTgt spid="251913"/>
                                        </p:tgtEl>
                                        <p:attrNameLst>
                                          <p:attrName>ppt_h</p:attrName>
                                        </p:attrNameLst>
                                      </p:cBhvr>
                                      <p:tavLst>
                                        <p:tav tm="0">
                                          <p:val>
                                            <p:strVal val="#ppt_h"/>
                                          </p:val>
                                        </p:tav>
                                        <p:tav tm="100000">
                                          <p:val>
                                            <p:strVal val="#ppt_h"/>
                                          </p:val>
                                        </p:tav>
                                      </p:tavLst>
                                    </p:anim>
                                    <p:animEffect transition="in" filter="fade">
                                      <p:cBhvr>
                                        <p:cTn id="25" dur="1000"/>
                                        <p:tgtEl>
                                          <p:spTgt spid="251913"/>
                                        </p:tgtEl>
                                      </p:cBhvr>
                                    </p:animEffect>
                                  </p:childTnLst>
                                </p:cTn>
                              </p:par>
                            </p:childTnLst>
                          </p:cTn>
                        </p:par>
                        <p:par>
                          <p:cTn id="26" fill="hold">
                            <p:stCondLst>
                              <p:cond delay="2000"/>
                            </p:stCondLst>
                            <p:childTnLst>
                              <p:par>
                                <p:cTn id="27" presetID="55" presetClass="entr" presetSubtype="0" fill="hold" nodeType="afterEffect">
                                  <p:stCondLst>
                                    <p:cond delay="0"/>
                                  </p:stCondLst>
                                  <p:childTnLst>
                                    <p:set>
                                      <p:cBhvr>
                                        <p:cTn id="28" dur="1" fill="hold">
                                          <p:stCondLst>
                                            <p:cond delay="0"/>
                                          </p:stCondLst>
                                        </p:cTn>
                                        <p:tgtEl>
                                          <p:spTgt spid="251908"/>
                                        </p:tgtEl>
                                        <p:attrNameLst>
                                          <p:attrName>style.visibility</p:attrName>
                                        </p:attrNameLst>
                                      </p:cBhvr>
                                      <p:to>
                                        <p:strVal val="visible"/>
                                      </p:to>
                                    </p:set>
                                    <p:anim calcmode="lin" valueType="num">
                                      <p:cBhvr>
                                        <p:cTn id="29" dur="1000" fill="hold"/>
                                        <p:tgtEl>
                                          <p:spTgt spid="251908"/>
                                        </p:tgtEl>
                                        <p:attrNameLst>
                                          <p:attrName>ppt_w</p:attrName>
                                        </p:attrNameLst>
                                      </p:cBhvr>
                                      <p:tavLst>
                                        <p:tav tm="0">
                                          <p:val>
                                            <p:strVal val="#ppt_w*0.70"/>
                                          </p:val>
                                        </p:tav>
                                        <p:tav tm="100000">
                                          <p:val>
                                            <p:strVal val="#ppt_w"/>
                                          </p:val>
                                        </p:tav>
                                      </p:tavLst>
                                    </p:anim>
                                    <p:anim calcmode="lin" valueType="num">
                                      <p:cBhvr>
                                        <p:cTn id="30" dur="1000" fill="hold"/>
                                        <p:tgtEl>
                                          <p:spTgt spid="251908"/>
                                        </p:tgtEl>
                                        <p:attrNameLst>
                                          <p:attrName>ppt_h</p:attrName>
                                        </p:attrNameLst>
                                      </p:cBhvr>
                                      <p:tavLst>
                                        <p:tav tm="0">
                                          <p:val>
                                            <p:strVal val="#ppt_h"/>
                                          </p:val>
                                        </p:tav>
                                        <p:tav tm="100000">
                                          <p:val>
                                            <p:strVal val="#ppt_h"/>
                                          </p:val>
                                        </p:tav>
                                      </p:tavLst>
                                    </p:anim>
                                    <p:animEffect transition="in" filter="fade">
                                      <p:cBhvr>
                                        <p:cTn id="31" dur="1000"/>
                                        <p:tgtEl>
                                          <p:spTgt spid="251908"/>
                                        </p:tgtEl>
                                      </p:cBhvr>
                                    </p:animEffect>
                                  </p:childTnLst>
                                </p:cTn>
                              </p:par>
                              <p:par>
                                <p:cTn id="32" presetID="55" presetClass="entr" presetSubtype="0" fill="hold" nodeType="withEffect">
                                  <p:stCondLst>
                                    <p:cond delay="0"/>
                                  </p:stCondLst>
                                  <p:childTnLst>
                                    <p:set>
                                      <p:cBhvr>
                                        <p:cTn id="33" dur="1" fill="hold">
                                          <p:stCondLst>
                                            <p:cond delay="0"/>
                                          </p:stCondLst>
                                        </p:cTn>
                                        <p:tgtEl>
                                          <p:spTgt spid="251909"/>
                                        </p:tgtEl>
                                        <p:attrNameLst>
                                          <p:attrName>style.visibility</p:attrName>
                                        </p:attrNameLst>
                                      </p:cBhvr>
                                      <p:to>
                                        <p:strVal val="visible"/>
                                      </p:to>
                                    </p:set>
                                    <p:anim calcmode="lin" valueType="num">
                                      <p:cBhvr>
                                        <p:cTn id="34" dur="1000" fill="hold"/>
                                        <p:tgtEl>
                                          <p:spTgt spid="251909"/>
                                        </p:tgtEl>
                                        <p:attrNameLst>
                                          <p:attrName>ppt_w</p:attrName>
                                        </p:attrNameLst>
                                      </p:cBhvr>
                                      <p:tavLst>
                                        <p:tav tm="0">
                                          <p:val>
                                            <p:strVal val="#ppt_w*0.70"/>
                                          </p:val>
                                        </p:tav>
                                        <p:tav tm="100000">
                                          <p:val>
                                            <p:strVal val="#ppt_w"/>
                                          </p:val>
                                        </p:tav>
                                      </p:tavLst>
                                    </p:anim>
                                    <p:anim calcmode="lin" valueType="num">
                                      <p:cBhvr>
                                        <p:cTn id="35" dur="1000" fill="hold"/>
                                        <p:tgtEl>
                                          <p:spTgt spid="251909"/>
                                        </p:tgtEl>
                                        <p:attrNameLst>
                                          <p:attrName>ppt_h</p:attrName>
                                        </p:attrNameLst>
                                      </p:cBhvr>
                                      <p:tavLst>
                                        <p:tav tm="0">
                                          <p:val>
                                            <p:strVal val="#ppt_h"/>
                                          </p:val>
                                        </p:tav>
                                        <p:tav tm="100000">
                                          <p:val>
                                            <p:strVal val="#ppt_h"/>
                                          </p:val>
                                        </p:tav>
                                      </p:tavLst>
                                    </p:anim>
                                    <p:animEffect transition="in" filter="fade">
                                      <p:cBhvr>
                                        <p:cTn id="36" dur="1000"/>
                                        <p:tgtEl>
                                          <p:spTgt spid="251909"/>
                                        </p:tgtEl>
                                      </p:cBhvr>
                                    </p:animEffect>
                                  </p:childTnLst>
                                </p:cTn>
                              </p:par>
                            </p:childTnLst>
                          </p:cTn>
                        </p:par>
                        <p:par>
                          <p:cTn id="37" fill="hold">
                            <p:stCondLst>
                              <p:cond delay="3000"/>
                            </p:stCondLst>
                            <p:childTnLst>
                              <p:par>
                                <p:cTn id="38" presetID="55" presetClass="entr" presetSubtype="0" fill="hold" nodeType="afterEffect">
                                  <p:stCondLst>
                                    <p:cond delay="0"/>
                                  </p:stCondLst>
                                  <p:childTnLst>
                                    <p:set>
                                      <p:cBhvr>
                                        <p:cTn id="39" dur="1" fill="hold">
                                          <p:stCondLst>
                                            <p:cond delay="0"/>
                                          </p:stCondLst>
                                        </p:cTn>
                                        <p:tgtEl>
                                          <p:spTgt spid="251912"/>
                                        </p:tgtEl>
                                        <p:attrNameLst>
                                          <p:attrName>style.visibility</p:attrName>
                                        </p:attrNameLst>
                                      </p:cBhvr>
                                      <p:to>
                                        <p:strVal val="visible"/>
                                      </p:to>
                                    </p:set>
                                    <p:anim calcmode="lin" valueType="num">
                                      <p:cBhvr>
                                        <p:cTn id="40" dur="1000" fill="hold"/>
                                        <p:tgtEl>
                                          <p:spTgt spid="251912"/>
                                        </p:tgtEl>
                                        <p:attrNameLst>
                                          <p:attrName>ppt_w</p:attrName>
                                        </p:attrNameLst>
                                      </p:cBhvr>
                                      <p:tavLst>
                                        <p:tav tm="0">
                                          <p:val>
                                            <p:strVal val="#ppt_w*0.70"/>
                                          </p:val>
                                        </p:tav>
                                        <p:tav tm="100000">
                                          <p:val>
                                            <p:strVal val="#ppt_w"/>
                                          </p:val>
                                        </p:tav>
                                      </p:tavLst>
                                    </p:anim>
                                    <p:anim calcmode="lin" valueType="num">
                                      <p:cBhvr>
                                        <p:cTn id="41" dur="1000" fill="hold"/>
                                        <p:tgtEl>
                                          <p:spTgt spid="251912"/>
                                        </p:tgtEl>
                                        <p:attrNameLst>
                                          <p:attrName>ppt_h</p:attrName>
                                        </p:attrNameLst>
                                      </p:cBhvr>
                                      <p:tavLst>
                                        <p:tav tm="0">
                                          <p:val>
                                            <p:strVal val="#ppt_h"/>
                                          </p:val>
                                        </p:tav>
                                        <p:tav tm="100000">
                                          <p:val>
                                            <p:strVal val="#ppt_h"/>
                                          </p:val>
                                        </p:tav>
                                      </p:tavLst>
                                    </p:anim>
                                    <p:animEffect transition="in" filter="fade">
                                      <p:cBhvr>
                                        <p:cTn id="42" dur="1000"/>
                                        <p:tgtEl>
                                          <p:spTgt spid="251912"/>
                                        </p:tgtEl>
                                      </p:cBhvr>
                                    </p:animEffect>
                                  </p:childTnLst>
                                </p:cTn>
                              </p:par>
                              <p:par>
                                <p:cTn id="43" presetID="55" presetClass="entr" presetSubtype="0" fill="hold" nodeType="withEffect">
                                  <p:stCondLst>
                                    <p:cond delay="0"/>
                                  </p:stCondLst>
                                  <p:childTnLst>
                                    <p:set>
                                      <p:cBhvr>
                                        <p:cTn id="44" dur="1" fill="hold">
                                          <p:stCondLst>
                                            <p:cond delay="0"/>
                                          </p:stCondLst>
                                        </p:cTn>
                                        <p:tgtEl>
                                          <p:spTgt spid="251914"/>
                                        </p:tgtEl>
                                        <p:attrNameLst>
                                          <p:attrName>style.visibility</p:attrName>
                                        </p:attrNameLst>
                                      </p:cBhvr>
                                      <p:to>
                                        <p:strVal val="visible"/>
                                      </p:to>
                                    </p:set>
                                    <p:anim calcmode="lin" valueType="num">
                                      <p:cBhvr>
                                        <p:cTn id="45" dur="1000" fill="hold"/>
                                        <p:tgtEl>
                                          <p:spTgt spid="251914"/>
                                        </p:tgtEl>
                                        <p:attrNameLst>
                                          <p:attrName>ppt_w</p:attrName>
                                        </p:attrNameLst>
                                      </p:cBhvr>
                                      <p:tavLst>
                                        <p:tav tm="0">
                                          <p:val>
                                            <p:strVal val="#ppt_w*0.70"/>
                                          </p:val>
                                        </p:tav>
                                        <p:tav tm="100000">
                                          <p:val>
                                            <p:strVal val="#ppt_w"/>
                                          </p:val>
                                        </p:tav>
                                      </p:tavLst>
                                    </p:anim>
                                    <p:anim calcmode="lin" valueType="num">
                                      <p:cBhvr>
                                        <p:cTn id="46" dur="1000" fill="hold"/>
                                        <p:tgtEl>
                                          <p:spTgt spid="251914"/>
                                        </p:tgtEl>
                                        <p:attrNameLst>
                                          <p:attrName>ppt_h</p:attrName>
                                        </p:attrNameLst>
                                      </p:cBhvr>
                                      <p:tavLst>
                                        <p:tav tm="0">
                                          <p:val>
                                            <p:strVal val="#ppt_h"/>
                                          </p:val>
                                        </p:tav>
                                        <p:tav tm="100000">
                                          <p:val>
                                            <p:strVal val="#ppt_h"/>
                                          </p:val>
                                        </p:tav>
                                      </p:tavLst>
                                    </p:anim>
                                    <p:animEffect transition="in" filter="fade">
                                      <p:cBhvr>
                                        <p:cTn id="47" dur="1000"/>
                                        <p:tgtEl>
                                          <p:spTgt spid="251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a:blip r:embed="rId3">
            <a:extLst>
              <a:ext uri="{28A0092B-C50C-407E-A947-70E740481C1C}">
                <a14:useLocalDpi xmlns="" xmlns:a14="http://schemas.microsoft.com/office/drawing/2010/main" val="0"/>
              </a:ext>
            </a:extLst>
          </a:blip>
          <a:srcRect/>
          <a:stretch>
            <a:fillRect/>
          </a:stretch>
        </p:blipFill>
        <p:spPr bwMode="auto">
          <a:xfrm>
            <a:off x="6248400" y="4876800"/>
            <a:ext cx="1971675" cy="1066800"/>
          </a:xfrm>
          <a:prstGeom prst="rect">
            <a:avLst/>
          </a:prstGeom>
          <a:ln>
            <a:noFill/>
          </a:ln>
          <a:effectLst>
            <a:outerShdw blurRad="76200" dir="18900000" sy="23000" kx="-1200000" algn="bl" rotWithShape="0">
              <a:prstClr val="black">
                <a:alpha val="40000"/>
              </a:prstClr>
            </a:outerShdw>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8" name="Picture 4" descr="http://www.lovat.com/sitefiles/vB_TPL/20050525100844/logo.gif"/>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647088" y="3886200"/>
            <a:ext cx="1963512" cy="730881"/>
          </a:xfrm>
          <a:prstGeom prst="rect">
            <a:avLst/>
          </a:prstGeom>
          <a:ln>
            <a:noFill/>
          </a:ln>
          <a:effectLst>
            <a:outerShdw blurRad="76200" dir="18900000" sy="23000" kx="-1200000" algn="bl" rotWithShape="0">
              <a:prstClr val="black">
                <a:alpha val="40000"/>
              </a:prstClr>
            </a:outerShdw>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a:extLst>
            <a:ext uri="{909E8E84-426E-40DD-AFC4-6F175D3DCCD1}">
              <a14:hiddenFill xmlns="" xmlns:a14="http://schemas.microsoft.com/office/drawing/2010/main">
                <a:solidFill>
                  <a:srgbClr xmlns:mc="http://schemas.openxmlformats.org/markup-compatibility/2006" val="FFFFFF" mc:Ignorable=""/>
                </a:solidFill>
              </a14:hiddenFill>
            </a:ext>
          </a:extLst>
        </p:spPr>
      </p:pic>
      <p:pic>
        <p:nvPicPr>
          <p:cNvPr id="1033" name="Picture 9"/>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609600" y="3886200"/>
            <a:ext cx="1967759" cy="1137526"/>
          </a:xfrm>
          <a:prstGeom prst="rect">
            <a:avLst/>
          </a:prstGeom>
          <a:ln>
            <a:noFill/>
          </a:ln>
          <a:effectLst>
            <a:outerShdw blurRad="76200" dir="13500000" sy="23000" kx="1200000" algn="br" rotWithShape="0">
              <a:prstClr val="black">
                <a:alpha val="40000"/>
              </a:prstClr>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3614702" y="5257800"/>
            <a:ext cx="1991410" cy="899547"/>
          </a:xfrm>
          <a:prstGeom prst="roundRect">
            <a:avLst>
              <a:gd name="adj" fmla="val 8594"/>
            </a:avLst>
          </a:prstGeom>
          <a:solidFill>
            <a:srgbClr val="FFFFFF">
              <a:shade val="85000"/>
            </a:srgb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6" name="Picture 12" descr="Kawasaki Heavy Industries, Ltd."/>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304800" y="3200400"/>
            <a:ext cx="1967760" cy="381000"/>
          </a:xfrm>
          <a:prstGeom prst="rect">
            <a:avLst/>
          </a:prstGeom>
          <a:ln>
            <a:noFill/>
          </a:ln>
          <a:effectLst>
            <a:outerShdw blurRad="76200" dir="13500000" sy="23000" kx="1200000" algn="br" rotWithShape="0">
              <a:prstClr val="black">
                <a:alpha val="40000"/>
              </a:prstClr>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 xmlns:a14="http://schemas.microsoft.com/office/drawing/2010/main">
                <a:solidFill>
                  <a:srgbClr xmlns:mc="http://schemas.openxmlformats.org/markup-compatibility/2006" val="FFFFFF" mc:Ignorable=""/>
                </a:solidFill>
              </a14:hiddenFill>
            </a:ext>
          </a:extLst>
        </p:spPr>
      </p:pic>
      <p:pic>
        <p:nvPicPr>
          <p:cNvPr id="1041" name="Picture 17"/>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5715000" y="3352800"/>
            <a:ext cx="2457116" cy="248822"/>
          </a:xfrm>
          <a:prstGeom prst="rect">
            <a:avLst/>
          </a:prstGeom>
          <a:ln>
            <a:noFill/>
          </a:ln>
          <a:effectLst>
            <a:outerShdw blurRad="76200" dir="18900000" sy="23000" kx="-1200000" algn="bl" rotWithShape="0">
              <a:prstClr val="black">
                <a:alpha val="40000"/>
              </a:prstClr>
            </a:outerShdw>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44" name="Picture 20"/>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838200" y="1905000"/>
            <a:ext cx="1989083" cy="1011989"/>
          </a:xfrm>
          <a:prstGeom prst="rect">
            <a:avLst/>
          </a:prstGeom>
          <a:ln>
            <a:noFill/>
          </a:ln>
          <a:effectLst>
            <a:outerShdw blurRad="76200" dir="13500000" sy="23000" kx="1200000" algn="br" rotWithShape="0">
              <a:prstClr val="black">
                <a:alpha val="40000"/>
              </a:prstClr>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47" name="Picture 23"/>
          <p:cNvPicPr>
            <a:picLocks noChangeAspect="1" noChangeArrowheads="1"/>
          </p:cNvPicPr>
          <p:nvPr/>
        </p:nvPicPr>
        <p:blipFill>
          <a:blip r:embed="rId10">
            <a:extLst>
              <a:ext uri="{28A0092B-C50C-407E-A947-70E740481C1C}">
                <a14:useLocalDpi xmlns="" xmlns:a14="http://schemas.microsoft.com/office/drawing/2010/main" val="0"/>
              </a:ext>
            </a:extLst>
          </a:blip>
          <a:srcRect/>
          <a:stretch>
            <a:fillRect/>
          </a:stretch>
        </p:blipFill>
        <p:spPr bwMode="auto">
          <a:xfrm>
            <a:off x="3619500" y="2133600"/>
            <a:ext cx="1981814" cy="794131"/>
          </a:xfrm>
          <a:prstGeom prst="roundRect">
            <a:avLst>
              <a:gd name="adj" fmla="val 8594"/>
            </a:avLst>
          </a:prstGeom>
          <a:solidFill>
            <a:srgbClr val="FFFFFF">
              <a:shade val="85000"/>
            </a:srgb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 name="Title 1"/>
          <p:cNvSpPr txBox="1">
            <a:spLocks/>
          </p:cNvSpPr>
          <p:nvPr/>
        </p:nvSpPr>
        <p:spPr bwMode="invGray">
          <a:xfrm>
            <a:off x="533400" y="477838"/>
            <a:ext cx="8077200" cy="1107996"/>
          </a:xfrm>
          <a:prstGeom prst="rect">
            <a:avLst/>
          </a:prstGeom>
          <a:effectLst>
            <a:outerShdw blurRad="50800" dist="38100" dir="2700000" algn="tl" rotWithShape="0">
              <a:prstClr val="black"/>
            </a:outerShdw>
          </a:effectLst>
        </p:spPr>
        <p:txBody>
          <a:bodyPr vert="horz" wrap="square" lIns="0" tIns="0" rIns="0" bIns="0" rtlCol="0" anchor="t">
            <a:spAutoFit/>
          </a:bodyPr>
          <a:lstStyle/>
          <a:p>
            <a:pPr marL="0" marR="0" lvl="0" indent="0" algn="ctr" defTabSz="912813" rtl="0" eaLnBrk="0" fontAlgn="base" latinLnBrk="0" hangingPunct="0">
              <a:lnSpc>
                <a:spcPct val="90000"/>
              </a:lnSpc>
              <a:spcBef>
                <a:spcPct val="0"/>
              </a:spcBef>
              <a:spcAft>
                <a:spcPct val="0"/>
              </a:spcAft>
              <a:buClrTx/>
              <a:buSzTx/>
              <a:buFontTx/>
              <a:buNone/>
              <a:tabLst/>
              <a:defRPr/>
            </a:pPr>
            <a:r>
              <a:rPr kumimoji="0" lang="en-US" sz="4400" b="1" i="0" u="none" strike="noStrike" kern="120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mj-lt"/>
                <a:ea typeface="+mn-ea"/>
                <a:cs typeface="Arial" charset="0"/>
              </a:rPr>
              <a:t>Tunnel Boring Machine </a:t>
            </a:r>
            <a:br>
              <a:rPr kumimoji="0" lang="en-US" sz="4400" b="1" i="0" u="none" strike="noStrike" kern="120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mj-lt"/>
                <a:ea typeface="+mn-ea"/>
                <a:cs typeface="Arial" charset="0"/>
              </a:rPr>
            </a:br>
            <a:r>
              <a:rPr kumimoji="0" lang="en-US" sz="3600" b="1" i="0" u="none" strike="noStrike" kern="1200" cap="none" spc="-150" normalizeH="0" baseline="0" noProof="0" dirty="0" smtClean="0">
                <a:ln w="3175">
                  <a:noFill/>
                </a:ln>
                <a:solidFill>
                  <a:schemeClr val="tx1"/>
                </a:solidFill>
                <a:effectLst>
                  <a:outerShdw blurRad="50800" dist="38100" dir="2700000" algn="tl" rotWithShape="0">
                    <a:prstClr val="black">
                      <a:alpha val="40000"/>
                    </a:prstClr>
                  </a:outerShdw>
                </a:effectLst>
                <a:uLnTx/>
                <a:uFillTx/>
                <a:latin typeface="+mj-lt"/>
                <a:ea typeface="+mn-ea"/>
                <a:cs typeface="Arial" charset="0"/>
              </a:rPr>
              <a:t>Manufacturers</a:t>
            </a:r>
            <a:endParaRPr kumimoji="0" lang="en-US" sz="4400" b="1" i="0" u="none" strike="noStrike" kern="1200" cap="none" spc="-150" normalizeH="0" baseline="0" noProof="0" dirty="0">
              <a:ln w="3175">
                <a:noFill/>
              </a:ln>
              <a:solidFill>
                <a:schemeClr val="tx1"/>
              </a:solidFill>
              <a:effectLst>
                <a:outerShdw blurRad="50800" dist="38100" dir="2700000" algn="tl" rotWithShape="0">
                  <a:prstClr val="black">
                    <a:alpha val="40000"/>
                  </a:prstClr>
                </a:outerShdw>
              </a:effectLst>
              <a:uLnTx/>
              <a:uFillTx/>
              <a:latin typeface="+mj-lt"/>
              <a:ea typeface="+mn-ea"/>
              <a:cs typeface="Arial" charset="0"/>
            </a:endParaRPr>
          </a:p>
        </p:txBody>
      </p:sp>
      <p:sp>
        <p:nvSpPr>
          <p:cNvPr id="16" name="Slide Number Placeholder 3"/>
          <p:cNvSpPr>
            <a:spLocks noGrp="1"/>
          </p:cNvSpPr>
          <p:nvPr>
            <p:ph type="sldNum" sz="quarter" idx="10"/>
          </p:nvPr>
        </p:nvSpPr>
        <p:spPr>
          <a:xfrm>
            <a:off x="8458200" y="6427788"/>
            <a:ext cx="685800" cy="365125"/>
          </a:xfrm>
        </p:spPr>
        <p:txBody>
          <a:bodyPr/>
          <a:lstStyle/>
          <a:p>
            <a:pPr>
              <a:defRPr/>
            </a:pPr>
            <a:fld id="{333B40C4-8739-41ED-9F49-74A029D2A0BC}" type="slidenum">
              <a:rPr lang="en-US" smtClean="0"/>
              <a:pPr>
                <a:defRPr/>
              </a:pPr>
              <a:t>20</a:t>
            </a:fld>
            <a:endParaRPr lang="en-US" dirty="0"/>
          </a:p>
        </p:txBody>
      </p:sp>
      <p:pic>
        <p:nvPicPr>
          <p:cNvPr id="510977" name="Picture 1"/>
          <p:cNvPicPr>
            <a:picLocks noChangeAspect="1" noChangeArrowheads="1"/>
          </p:cNvPicPr>
          <p:nvPr/>
        </p:nvPicPr>
        <p:blipFill>
          <a:blip r:embed="rId11">
            <a:lum bright="10000"/>
          </a:blip>
          <a:srcRect/>
          <a:stretch>
            <a:fillRect/>
          </a:stretch>
        </p:blipFill>
        <p:spPr bwMode="auto">
          <a:xfrm>
            <a:off x="6400800" y="1524000"/>
            <a:ext cx="2133599" cy="1572630"/>
          </a:xfrm>
          <a:prstGeom prst="rect">
            <a:avLst/>
          </a:prstGeom>
          <a:ln>
            <a:noFill/>
          </a:ln>
          <a:effectLst>
            <a:outerShdw blurRad="76200" dir="18900000" sy="23000" kx="-1200000" algn="bl" rotWithShape="0">
              <a:prstClr val="black">
                <a:alpha val="40000"/>
              </a:prstClr>
            </a:outerShdw>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pic>
        <p:nvPicPr>
          <p:cNvPr id="510980" name="Picture 4"/>
          <p:cNvPicPr>
            <a:picLocks noChangeAspect="1" noChangeArrowheads="1"/>
          </p:cNvPicPr>
          <p:nvPr/>
        </p:nvPicPr>
        <p:blipFill>
          <a:blip r:embed="rId12"/>
          <a:srcRect/>
          <a:stretch>
            <a:fillRect/>
          </a:stretch>
        </p:blipFill>
        <p:spPr bwMode="auto">
          <a:xfrm>
            <a:off x="4038600" y="3158490"/>
            <a:ext cx="1066800" cy="1661160"/>
          </a:xfrm>
          <a:prstGeom prst="roundRect">
            <a:avLst>
              <a:gd name="adj" fmla="val 8594"/>
            </a:avLst>
          </a:prstGeom>
          <a:solidFill>
            <a:srgbClr val="FFFFFF">
              <a:shade val="85000"/>
            </a:srgbClr>
          </a:solidFill>
          <a:ln>
            <a:noFill/>
          </a:ln>
          <a:effectLst/>
        </p:spPr>
      </p:pic>
      <p:pic>
        <p:nvPicPr>
          <p:cNvPr id="510981" name="Picture 5"/>
          <p:cNvPicPr>
            <a:picLocks noChangeAspect="1" noChangeArrowheads="1"/>
          </p:cNvPicPr>
          <p:nvPr/>
        </p:nvPicPr>
        <p:blipFill>
          <a:blip r:embed="rId13"/>
          <a:srcRect/>
          <a:stretch>
            <a:fillRect/>
          </a:stretch>
        </p:blipFill>
        <p:spPr bwMode="auto">
          <a:xfrm>
            <a:off x="381000" y="5334000"/>
            <a:ext cx="2743200" cy="695325"/>
          </a:xfrm>
          <a:prstGeom prst="rect">
            <a:avLst/>
          </a:prstGeom>
          <a:ln>
            <a:noFill/>
          </a:ln>
          <a:effectLst>
            <a:outerShdw blurRad="76200" dir="13500000" sy="23000" kx="1200000" algn="br" rotWithShape="0">
              <a:prstClr val="black">
                <a:alpha val="40000"/>
              </a:prstClr>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 xmlns:p14="http://schemas.microsoft.com/office/powerpoint/2010/main" val="1018288894"/>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477838"/>
            <a:ext cx="5791200" cy="609398"/>
          </a:xfrm>
        </p:spPr>
        <p:txBody>
          <a:bodyPr/>
          <a:lstStyle/>
          <a:p>
            <a:r>
              <a:rPr smtClean="0"/>
              <a:t>L</a:t>
            </a:r>
            <a:r>
              <a:rPr lang="en-US" dirty="0" smtClean="0"/>
              <a:t>a</a:t>
            </a:r>
            <a:r>
              <a:rPr smtClean="0"/>
              <a:t>rge Diameter Tunnels</a:t>
            </a:r>
            <a:endParaRPr lang="en-US" dirty="0"/>
          </a:p>
        </p:txBody>
      </p:sp>
      <p:sp>
        <p:nvSpPr>
          <p:cNvPr id="3" name="Content Placeholder 2"/>
          <p:cNvSpPr>
            <a:spLocks noGrp="1"/>
          </p:cNvSpPr>
          <p:nvPr>
            <p:ph idx="1"/>
          </p:nvPr>
        </p:nvSpPr>
        <p:spPr>
          <a:xfrm>
            <a:off x="3505200" y="1295400"/>
            <a:ext cx="5334000" cy="720197"/>
          </a:xfrm>
        </p:spPr>
        <p:txBody>
          <a:bodyPr/>
          <a:lstStyle/>
          <a:p>
            <a:r>
              <a:rPr lang="en-US" sz="2800" b="1"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51 ft. – Shanghai, China</a:t>
            </a:r>
            <a:r>
              <a:rPr lang="en-US" sz="2800" dirty="0" smtClean="0"/>
              <a:t/>
            </a:r>
            <a:br>
              <a:rPr lang="en-US" sz="2800" dirty="0" smtClean="0"/>
            </a:br>
            <a:r>
              <a:rPr lang="en-US" sz="2400" dirty="0" smtClean="0"/>
              <a:t>Yangtze River highway tunnel; 2 bores</a:t>
            </a:r>
            <a:endParaRPr lang="en-US" sz="2800" dirty="0"/>
          </a:p>
        </p:txBody>
      </p:sp>
      <p:sp>
        <p:nvSpPr>
          <p:cNvPr id="4" name="Slide Number Placeholder 3"/>
          <p:cNvSpPr>
            <a:spLocks noGrp="1"/>
          </p:cNvSpPr>
          <p:nvPr>
            <p:ph type="sldNum" sz="quarter" idx="10"/>
          </p:nvPr>
        </p:nvSpPr>
        <p:spPr/>
        <p:txBody>
          <a:bodyPr/>
          <a:lstStyle/>
          <a:p>
            <a:pPr>
              <a:defRPr/>
            </a:pPr>
            <a:fld id="{333B40C4-8739-41ED-9F49-74A029D2A0BC}" type="slidenum">
              <a:rPr lang="en-US" smtClean="0"/>
              <a:pPr>
                <a:defRPr/>
              </a:pPr>
              <a:t>21</a:t>
            </a:fld>
            <a:endParaRPr lang="en-US" dirty="0"/>
          </a:p>
        </p:txBody>
      </p:sp>
      <p:pic>
        <p:nvPicPr>
          <p:cNvPr id="395266" name="Picture 2"/>
          <p:cNvPicPr>
            <a:picLocks noChangeAspect="1" noChangeArrowheads="1"/>
          </p:cNvPicPr>
          <p:nvPr/>
        </p:nvPicPr>
        <p:blipFill>
          <a:blip r:embed="rId3"/>
          <a:srcRect/>
          <a:stretch>
            <a:fillRect/>
          </a:stretch>
        </p:blipFill>
        <p:spPr bwMode="auto">
          <a:xfrm>
            <a:off x="304800" y="304800"/>
            <a:ext cx="2209800" cy="1515505"/>
          </a:xfrm>
          <a:prstGeom prst="rect">
            <a:avLst/>
          </a:prstGeom>
          <a:ln>
            <a:noFill/>
          </a:ln>
          <a:effectLst>
            <a:outerShdw blurRad="76200" dir="13500000" sy="23000" kx="1200000" algn="br" rotWithShape="0">
              <a:prstClr val="black">
                <a:alpha val="20000"/>
              </a:prstClr>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Content Placeholder 2"/>
          <p:cNvSpPr txBox="1">
            <a:spLocks/>
          </p:cNvSpPr>
          <p:nvPr/>
        </p:nvSpPr>
        <p:spPr bwMode="auto">
          <a:xfrm>
            <a:off x="3505200" y="2143320"/>
            <a:ext cx="5334000" cy="105259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396875" marR="0" lvl="0" indent="-396875" algn="l" defTabSz="912813" rtl="0" eaLnBrk="0" fontAlgn="base" latinLnBrk="0" hangingPunct="0">
              <a:lnSpc>
                <a:spcPct val="90000"/>
              </a:lnSpc>
              <a:spcBef>
                <a:spcPct val="20000"/>
              </a:spcBef>
              <a:spcAft>
                <a:spcPct val="0"/>
              </a:spcAft>
              <a:buClrTx/>
              <a:buSzTx/>
              <a:buFontTx/>
              <a:buBlip>
                <a:blip r:embed="rId4"/>
              </a:buBlip>
              <a:tabLst/>
              <a:defRPr/>
            </a:pPr>
            <a:r>
              <a:rPr lang="en-US" sz="2800" b="1"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30 ft. – Chicago, USA</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a:r>
            <a:br>
              <a:rPr kumimoji="0" lang="en-US" sz="2800" b="0" i="0" u="none" strike="noStrike" kern="1200" cap="none" spc="0" normalizeH="0" baseline="0" noProof="0" dirty="0" smtClean="0">
                <a:ln>
                  <a:noFill/>
                </a:ln>
                <a:solidFill>
                  <a:schemeClr val="tx1"/>
                </a:solidFill>
                <a:effectLst/>
                <a:uLnTx/>
                <a:uFillTx/>
                <a:latin typeface="+mn-lt"/>
                <a:ea typeface="+mn-ea"/>
                <a:cs typeface="+mn-cs"/>
              </a:rPr>
            </a:br>
            <a:r>
              <a:rPr kumimoji="0" lang="en-US" sz="2400" b="0" i="0" u="none" strike="noStrike" kern="1200" cap="none" spc="0" normalizeH="0" baseline="0" noProof="0" dirty="0" smtClean="0">
                <a:ln>
                  <a:noFill/>
                </a:ln>
                <a:solidFill>
                  <a:schemeClr val="tx1"/>
                </a:solidFill>
                <a:effectLst/>
                <a:uLnTx/>
                <a:uFillTx/>
                <a:latin typeface="+mn-lt"/>
                <a:ea typeface="+mn-ea"/>
                <a:cs typeface="+mn-cs"/>
              </a:rPr>
              <a:t>109 mile sewer overflow tunnel</a:t>
            </a:r>
            <a:br>
              <a:rPr kumimoji="0" lang="en-US" sz="2400" b="0" i="0" u="none" strike="noStrike" kern="1200" cap="none" spc="0" normalizeH="0" baseline="0" noProof="0" dirty="0" smtClean="0">
                <a:ln>
                  <a:noFill/>
                </a:ln>
                <a:solidFill>
                  <a:schemeClr val="tx1"/>
                </a:solidFill>
                <a:effectLst/>
                <a:uLnTx/>
                <a:uFillTx/>
                <a:latin typeface="+mn-lt"/>
                <a:ea typeface="+mn-ea"/>
                <a:cs typeface="+mn-cs"/>
              </a:rPr>
            </a:br>
            <a:r>
              <a:rPr kumimoji="0" lang="en-US" sz="2400" b="0" i="0" u="none" strike="noStrike" kern="1200" cap="none" spc="0" normalizeH="0" baseline="0" noProof="0" dirty="0" smtClean="0">
                <a:ln>
                  <a:noFill/>
                </a:ln>
                <a:solidFill>
                  <a:schemeClr val="tx1"/>
                </a:solidFill>
                <a:effectLst/>
                <a:uLnTx/>
                <a:uFillTx/>
                <a:latin typeface="+mn-lt"/>
                <a:ea typeface="+mn-ea"/>
                <a:cs typeface="+mn-cs"/>
              </a:rPr>
              <a:t>30</a:t>
            </a:r>
            <a:r>
              <a:rPr kumimoji="0" lang="en-US" sz="2400" b="0" i="0" u="none" strike="noStrike" kern="1200" cap="none" spc="0" normalizeH="0" noProof="0" dirty="0" smtClean="0">
                <a:ln>
                  <a:noFill/>
                </a:ln>
                <a:solidFill>
                  <a:schemeClr val="tx1"/>
                </a:solidFill>
                <a:effectLst/>
                <a:uLnTx/>
                <a:uFillTx/>
                <a:latin typeface="+mn-lt"/>
                <a:ea typeface="+mn-ea"/>
                <a:cs typeface="+mn-cs"/>
              </a:rPr>
              <a:t> tunnel boring machines</a:t>
            </a: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395267" name="Picture 3"/>
          <p:cNvPicPr>
            <a:picLocks noChangeAspect="1" noChangeArrowheads="1"/>
          </p:cNvPicPr>
          <p:nvPr/>
        </p:nvPicPr>
        <p:blipFill>
          <a:blip r:embed="rId5"/>
          <a:srcRect/>
          <a:stretch>
            <a:fillRect/>
          </a:stretch>
        </p:blipFill>
        <p:spPr bwMode="auto">
          <a:xfrm>
            <a:off x="1289222" y="1143000"/>
            <a:ext cx="1911178" cy="1998592"/>
          </a:xfrm>
          <a:prstGeom prst="rect">
            <a:avLst/>
          </a:prstGeom>
          <a:ln>
            <a:noFill/>
          </a:ln>
          <a:effectLst>
            <a:outerShdw blurRad="76200" dir="13500000" sy="23000" kx="1200000" algn="br" rotWithShape="0">
              <a:prstClr val="black">
                <a:alpha val="20000"/>
              </a:prstClr>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Content Placeholder 2"/>
          <p:cNvSpPr txBox="1">
            <a:spLocks/>
          </p:cNvSpPr>
          <p:nvPr/>
        </p:nvSpPr>
        <p:spPr bwMode="auto">
          <a:xfrm>
            <a:off x="3505200" y="3323639"/>
            <a:ext cx="5334000" cy="72019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396875" marR="0" lvl="0" indent="-396875" algn="l" defTabSz="912813" rtl="0" eaLnBrk="0" fontAlgn="base" latinLnBrk="0" hangingPunct="0">
              <a:lnSpc>
                <a:spcPct val="90000"/>
              </a:lnSpc>
              <a:spcBef>
                <a:spcPct val="20000"/>
              </a:spcBef>
              <a:spcAft>
                <a:spcPct val="0"/>
              </a:spcAft>
              <a:buClrTx/>
              <a:buSzTx/>
              <a:buFontTx/>
              <a:buBlip>
                <a:blip r:embed="rId4"/>
              </a:buBlip>
              <a:tabLst/>
              <a:defRPr/>
            </a:pPr>
            <a:r>
              <a:rPr lang="en-US" sz="2800" b="1"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24 to 45 ft. – Cleveland, USA</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a:r>
            <a:br>
              <a:rPr kumimoji="0" lang="en-US" sz="2800" b="0" i="0" u="none" strike="noStrike" kern="1200" cap="none" spc="0" normalizeH="0" baseline="0" noProof="0" dirty="0" smtClean="0">
                <a:ln>
                  <a:noFill/>
                </a:ln>
                <a:solidFill>
                  <a:schemeClr val="tx1"/>
                </a:solidFill>
                <a:effectLst/>
                <a:uLnTx/>
                <a:uFillTx/>
                <a:latin typeface="+mn-lt"/>
                <a:ea typeface="+mn-ea"/>
                <a:cs typeface="+mn-cs"/>
              </a:rPr>
            </a:br>
            <a:r>
              <a:rPr kumimoji="0" lang="en-US" sz="2400" b="0" i="0" u="none" strike="noStrike" kern="1200" cap="none" spc="0" normalizeH="0" baseline="0" noProof="0" dirty="0" smtClean="0">
                <a:ln>
                  <a:noFill/>
                </a:ln>
                <a:solidFill>
                  <a:schemeClr val="tx1"/>
                </a:solidFill>
                <a:effectLst/>
                <a:uLnTx/>
                <a:uFillTx/>
                <a:latin typeface="+mn-lt"/>
                <a:ea typeface="+mn-ea"/>
                <a:cs typeface="+mn-cs"/>
              </a:rPr>
              <a:t>Sewer overflow tunnels</a:t>
            </a: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395268" name="Picture 4"/>
          <p:cNvPicPr>
            <a:picLocks noChangeAspect="1" noChangeArrowheads="1"/>
          </p:cNvPicPr>
          <p:nvPr/>
        </p:nvPicPr>
        <p:blipFill>
          <a:blip r:embed="rId6"/>
          <a:srcRect/>
          <a:stretch>
            <a:fillRect/>
          </a:stretch>
        </p:blipFill>
        <p:spPr bwMode="auto">
          <a:xfrm>
            <a:off x="298677" y="2057400"/>
            <a:ext cx="2139723" cy="1528120"/>
          </a:xfrm>
          <a:prstGeom prst="rect">
            <a:avLst/>
          </a:prstGeom>
          <a:ln>
            <a:noFill/>
          </a:ln>
          <a:effectLst>
            <a:outerShdw blurRad="76200" dir="13500000" sy="23000" kx="1200000" algn="br" rotWithShape="0">
              <a:prstClr val="black">
                <a:alpha val="20000"/>
              </a:prstClr>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1" name="Content Placeholder 2"/>
          <p:cNvSpPr txBox="1">
            <a:spLocks/>
          </p:cNvSpPr>
          <p:nvPr/>
        </p:nvSpPr>
        <p:spPr bwMode="auto">
          <a:xfrm>
            <a:off x="3505200" y="4171559"/>
            <a:ext cx="5334000" cy="72019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396875" lvl="0" indent="-396875" defTabSz="912813" eaLnBrk="0" hangingPunct="0">
              <a:lnSpc>
                <a:spcPct val="90000"/>
              </a:lnSpc>
              <a:spcBef>
                <a:spcPct val="20000"/>
              </a:spcBef>
              <a:buBlip>
                <a:blip r:embed="rId4"/>
              </a:buBlip>
            </a:pPr>
            <a:r>
              <a:rPr lang="en-US" sz="2800" b="1"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33 ft. – </a:t>
            </a:r>
            <a:r>
              <a:rPr lang="en-US" sz="2800" b="1" spc="-150" dirty="0" err="1"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Nagarjuna</a:t>
            </a:r>
            <a:r>
              <a:rPr lang="en-US" sz="2800" b="1"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 </a:t>
            </a:r>
            <a:r>
              <a:rPr lang="en-US" sz="2800" b="1" spc="-150" dirty="0" err="1"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Sagar</a:t>
            </a:r>
            <a:r>
              <a:rPr lang="en-US" sz="2800" b="1"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 NP, India</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a:r>
            <a:br>
              <a:rPr kumimoji="0" lang="en-US" sz="2800" b="0" i="0" u="none" strike="noStrike" kern="1200" cap="none" spc="0" normalizeH="0" baseline="0" noProof="0" dirty="0" smtClean="0">
                <a:ln>
                  <a:noFill/>
                </a:ln>
                <a:solidFill>
                  <a:schemeClr val="tx1"/>
                </a:solidFill>
                <a:effectLst/>
                <a:uLnTx/>
                <a:uFillTx/>
                <a:latin typeface="+mn-lt"/>
                <a:ea typeface="+mn-ea"/>
                <a:cs typeface="+mn-cs"/>
              </a:rPr>
            </a:br>
            <a:r>
              <a:rPr kumimoji="0" lang="en-US" sz="2400" b="0" i="0" u="none" strike="noStrike" kern="1200" cap="none" spc="0" normalizeH="0" baseline="0" noProof="0" dirty="0" smtClean="0">
                <a:ln>
                  <a:noFill/>
                </a:ln>
                <a:solidFill>
                  <a:schemeClr val="tx1"/>
                </a:solidFill>
                <a:effectLst/>
                <a:uLnTx/>
                <a:uFillTx/>
                <a:latin typeface="+mn-lt"/>
                <a:ea typeface="+mn-ea"/>
                <a:cs typeface="+mn-cs"/>
              </a:rPr>
              <a:t>27 mile water supply tunnels</a:t>
            </a: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3" name="Content Placeholder 2"/>
          <p:cNvSpPr txBox="1">
            <a:spLocks/>
          </p:cNvSpPr>
          <p:nvPr/>
        </p:nvSpPr>
        <p:spPr bwMode="auto">
          <a:xfrm>
            <a:off x="3505200" y="5019479"/>
            <a:ext cx="5334000" cy="72019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396875" marR="0" lvl="0" indent="-396875" algn="l" defTabSz="912813" rtl="0" eaLnBrk="0" fontAlgn="base" latinLnBrk="0" hangingPunct="0">
              <a:lnSpc>
                <a:spcPct val="90000"/>
              </a:lnSpc>
              <a:spcBef>
                <a:spcPct val="20000"/>
              </a:spcBef>
              <a:spcAft>
                <a:spcPct val="0"/>
              </a:spcAft>
              <a:buClrTx/>
              <a:buSzTx/>
              <a:buFontTx/>
              <a:buBlip>
                <a:blip r:embed="rId4"/>
              </a:buBlip>
              <a:tabLst/>
              <a:defRPr/>
            </a:pPr>
            <a:r>
              <a:rPr lang="en-US" sz="2800" b="1"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41 ft. – </a:t>
            </a:r>
            <a:r>
              <a:rPr lang="en-US" sz="2800" b="1" spc="-150" dirty="0" err="1"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Jinping</a:t>
            </a:r>
            <a:r>
              <a:rPr lang="en-US" sz="2800" b="1"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 China</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a:r>
            <a:br>
              <a:rPr kumimoji="0" lang="en-US" sz="2800" b="0" i="0" u="none" strike="noStrike" kern="1200" cap="none" spc="0" normalizeH="0" baseline="0" noProof="0" dirty="0" smtClean="0">
                <a:ln>
                  <a:noFill/>
                </a:ln>
                <a:solidFill>
                  <a:schemeClr val="tx1"/>
                </a:solidFill>
                <a:effectLst/>
                <a:uLnTx/>
                <a:uFillTx/>
                <a:latin typeface="+mn-lt"/>
                <a:ea typeface="+mn-ea"/>
                <a:cs typeface="+mn-cs"/>
              </a:rPr>
            </a:br>
            <a:r>
              <a:rPr kumimoji="0" lang="en-US" sz="2400" b="0" i="0" u="none" strike="noStrike" kern="1200" cap="none" spc="0" normalizeH="0" baseline="0" noProof="0" dirty="0" smtClean="0">
                <a:ln>
                  <a:noFill/>
                </a:ln>
                <a:solidFill>
                  <a:schemeClr val="tx1"/>
                </a:solidFill>
                <a:effectLst/>
                <a:uLnTx/>
                <a:uFillTx/>
                <a:latin typeface="+mn-lt"/>
                <a:ea typeface="+mn-ea"/>
                <a:cs typeface="+mn-cs"/>
              </a:rPr>
              <a:t>40 mile hydroelectric tunnels</a:t>
            </a: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395273" name="Picture 9"/>
          <p:cNvPicPr>
            <a:picLocks noChangeAspect="1" noChangeArrowheads="1"/>
          </p:cNvPicPr>
          <p:nvPr/>
        </p:nvPicPr>
        <p:blipFill>
          <a:blip r:embed="rId7"/>
          <a:srcRect/>
          <a:stretch>
            <a:fillRect/>
          </a:stretch>
        </p:blipFill>
        <p:spPr bwMode="auto">
          <a:xfrm flipH="1">
            <a:off x="1295400" y="3167217"/>
            <a:ext cx="1905000" cy="1709583"/>
          </a:xfrm>
          <a:prstGeom prst="rect">
            <a:avLst/>
          </a:prstGeom>
          <a:ln>
            <a:noFill/>
          </a:ln>
          <a:effectLst>
            <a:outerShdw blurRad="76200" dir="13500000" sy="23000" kx="1200000" algn="br" rotWithShape="0">
              <a:prstClr val="black">
                <a:alpha val="20000"/>
              </a:prstClr>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95271" name="Picture 7"/>
          <p:cNvPicPr>
            <a:picLocks noChangeAspect="1" noChangeArrowheads="1"/>
          </p:cNvPicPr>
          <p:nvPr/>
        </p:nvPicPr>
        <p:blipFill>
          <a:blip r:embed="rId8"/>
          <a:srcRect/>
          <a:stretch>
            <a:fillRect/>
          </a:stretch>
        </p:blipFill>
        <p:spPr bwMode="auto">
          <a:xfrm>
            <a:off x="152400" y="4038601"/>
            <a:ext cx="2286000" cy="1524000"/>
          </a:xfrm>
          <a:prstGeom prst="rect">
            <a:avLst/>
          </a:prstGeom>
          <a:ln>
            <a:noFill/>
          </a:ln>
          <a:effectLst>
            <a:outerShdw blurRad="76200" dir="13500000" sy="23000" kx="1200000" algn="br" rotWithShape="0">
              <a:prstClr val="black">
                <a:alpha val="20000"/>
              </a:prstClr>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7" name="Content Placeholder 2"/>
          <p:cNvSpPr txBox="1">
            <a:spLocks/>
          </p:cNvSpPr>
          <p:nvPr/>
        </p:nvSpPr>
        <p:spPr bwMode="auto">
          <a:xfrm>
            <a:off x="3505200" y="5867400"/>
            <a:ext cx="5334000" cy="72019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396875" lvl="0" indent="-396875" defTabSz="912813" eaLnBrk="0" hangingPunct="0">
              <a:lnSpc>
                <a:spcPct val="90000"/>
              </a:lnSpc>
              <a:spcBef>
                <a:spcPct val="20000"/>
              </a:spcBef>
              <a:buBlip>
                <a:blip r:embed="rId4"/>
              </a:buBlip>
            </a:pPr>
            <a:r>
              <a:rPr lang="en-US" sz="2800" b="1"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44 ft. – Kuala Lumpur, Malaysia</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a:r>
            <a:br>
              <a:rPr kumimoji="0" lang="en-US" sz="2800" b="0" i="0" u="none" strike="noStrike" kern="1200" cap="none" spc="0" normalizeH="0" baseline="0" noProof="0" dirty="0" smtClean="0">
                <a:ln>
                  <a:noFill/>
                </a:ln>
                <a:solidFill>
                  <a:schemeClr val="tx1"/>
                </a:solidFill>
                <a:effectLst/>
                <a:uLnTx/>
                <a:uFillTx/>
                <a:latin typeface="+mn-lt"/>
                <a:ea typeface="+mn-ea"/>
                <a:cs typeface="+mn-cs"/>
              </a:rPr>
            </a:br>
            <a:r>
              <a:rPr lang="en-US" sz="2400" dirty="0" smtClean="0">
                <a:latin typeface="+mn-lt"/>
                <a:cs typeface="+mn-cs"/>
              </a:rPr>
              <a:t>Dual-deck t</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ransportation</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a:t>
            </a:r>
            <a:r>
              <a:rPr kumimoji="0" lang="en-US" sz="2400" b="0" i="0" u="none" strike="noStrike" kern="1200" cap="none" spc="0" normalizeH="0" noProof="0" dirty="0" err="1" smtClean="0">
                <a:ln>
                  <a:noFill/>
                </a:ln>
                <a:solidFill>
                  <a:schemeClr val="tx1"/>
                </a:solidFill>
                <a:effectLst/>
                <a:uLnTx/>
                <a:uFillTx/>
                <a:latin typeface="+mn-lt"/>
                <a:ea typeface="+mn-ea"/>
                <a:cs typeface="+mn-cs"/>
              </a:rPr>
              <a:t>stormwater</a:t>
            </a: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395275" name="Picture 11" descr="http://www.roadtraffic-technology.com/projects/smart/images/3-tunnel-cross-section.jpg">
            <a:hlinkClick r:id="rId9"/>
          </p:cNvPr>
          <p:cNvPicPr>
            <a:picLocks noChangeAspect="1" noChangeArrowheads="1"/>
          </p:cNvPicPr>
          <p:nvPr/>
        </p:nvPicPr>
        <p:blipFill>
          <a:blip r:embed="rId10"/>
          <a:srcRect/>
          <a:stretch>
            <a:fillRect/>
          </a:stretch>
        </p:blipFill>
        <p:spPr bwMode="auto">
          <a:xfrm>
            <a:off x="1138556" y="5257800"/>
            <a:ext cx="1985644" cy="1381126"/>
          </a:xfrm>
          <a:prstGeom prst="rect">
            <a:avLst/>
          </a:prstGeom>
          <a:ln>
            <a:noFill/>
          </a:ln>
          <a:effectLst>
            <a:outerShdw blurRad="76200" dir="13500000" sy="23000" kx="1200000" algn="br" rotWithShape="0">
              <a:prstClr val="black">
                <a:alpha val="20000"/>
              </a:prstClr>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95266"/>
                                        </p:tgtEl>
                                        <p:attrNameLst>
                                          <p:attrName>style.visibility</p:attrName>
                                        </p:attrNameLst>
                                      </p:cBhvr>
                                      <p:to>
                                        <p:strVal val="visible"/>
                                      </p:to>
                                    </p:set>
                                    <p:anim calcmode="lin" valueType="num">
                                      <p:cBhvr>
                                        <p:cTn id="7" dur="1000" fill="hold"/>
                                        <p:tgtEl>
                                          <p:spTgt spid="395266"/>
                                        </p:tgtEl>
                                        <p:attrNameLst>
                                          <p:attrName>ppt_w</p:attrName>
                                        </p:attrNameLst>
                                      </p:cBhvr>
                                      <p:tavLst>
                                        <p:tav tm="0">
                                          <p:val>
                                            <p:strVal val="#ppt_w*0.70"/>
                                          </p:val>
                                        </p:tav>
                                        <p:tav tm="100000">
                                          <p:val>
                                            <p:strVal val="#ppt_w"/>
                                          </p:val>
                                        </p:tav>
                                      </p:tavLst>
                                    </p:anim>
                                    <p:anim calcmode="lin" valueType="num">
                                      <p:cBhvr>
                                        <p:cTn id="8" dur="1000" fill="hold"/>
                                        <p:tgtEl>
                                          <p:spTgt spid="395266"/>
                                        </p:tgtEl>
                                        <p:attrNameLst>
                                          <p:attrName>ppt_h</p:attrName>
                                        </p:attrNameLst>
                                      </p:cBhvr>
                                      <p:tavLst>
                                        <p:tav tm="0">
                                          <p:val>
                                            <p:strVal val="#ppt_h"/>
                                          </p:val>
                                        </p:tav>
                                        <p:tav tm="100000">
                                          <p:val>
                                            <p:strVal val="#ppt_h"/>
                                          </p:val>
                                        </p:tav>
                                      </p:tavLst>
                                    </p:anim>
                                    <p:animEffect transition="in" filter="fade">
                                      <p:cBhvr>
                                        <p:cTn id="9" dur="1000"/>
                                        <p:tgtEl>
                                          <p:spTgt spid="395266"/>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0" end="0"/>
                                            </p:txEl>
                                          </p:spTgt>
                                        </p:tgtEl>
                                      </p:cBhvr>
                                    </p:animEffect>
                                  </p:childTnLst>
                                </p:cTn>
                              </p:par>
                            </p:childTnLst>
                          </p:cTn>
                        </p:par>
                        <p:par>
                          <p:cTn id="15" fill="hold">
                            <p:stCondLst>
                              <p:cond delay="1000"/>
                            </p:stCondLst>
                            <p:childTnLst>
                              <p:par>
                                <p:cTn id="16" presetID="55" presetClass="entr" presetSubtype="0" fill="hold" nodeType="afterEffect">
                                  <p:stCondLst>
                                    <p:cond delay="0"/>
                                  </p:stCondLst>
                                  <p:childTnLst>
                                    <p:set>
                                      <p:cBhvr>
                                        <p:cTn id="17" dur="1" fill="hold">
                                          <p:stCondLst>
                                            <p:cond delay="0"/>
                                          </p:stCondLst>
                                        </p:cTn>
                                        <p:tgtEl>
                                          <p:spTgt spid="395267"/>
                                        </p:tgtEl>
                                        <p:attrNameLst>
                                          <p:attrName>style.visibility</p:attrName>
                                        </p:attrNameLst>
                                      </p:cBhvr>
                                      <p:to>
                                        <p:strVal val="visible"/>
                                      </p:to>
                                    </p:set>
                                    <p:anim calcmode="lin" valueType="num">
                                      <p:cBhvr>
                                        <p:cTn id="18" dur="1000" fill="hold"/>
                                        <p:tgtEl>
                                          <p:spTgt spid="395267"/>
                                        </p:tgtEl>
                                        <p:attrNameLst>
                                          <p:attrName>ppt_w</p:attrName>
                                        </p:attrNameLst>
                                      </p:cBhvr>
                                      <p:tavLst>
                                        <p:tav tm="0">
                                          <p:val>
                                            <p:strVal val="#ppt_w*0.70"/>
                                          </p:val>
                                        </p:tav>
                                        <p:tav tm="100000">
                                          <p:val>
                                            <p:strVal val="#ppt_w"/>
                                          </p:val>
                                        </p:tav>
                                      </p:tavLst>
                                    </p:anim>
                                    <p:anim calcmode="lin" valueType="num">
                                      <p:cBhvr>
                                        <p:cTn id="19" dur="1000" fill="hold"/>
                                        <p:tgtEl>
                                          <p:spTgt spid="395267"/>
                                        </p:tgtEl>
                                        <p:attrNameLst>
                                          <p:attrName>ppt_h</p:attrName>
                                        </p:attrNameLst>
                                      </p:cBhvr>
                                      <p:tavLst>
                                        <p:tav tm="0">
                                          <p:val>
                                            <p:strVal val="#ppt_h"/>
                                          </p:val>
                                        </p:tav>
                                        <p:tav tm="100000">
                                          <p:val>
                                            <p:strVal val="#ppt_h"/>
                                          </p:val>
                                        </p:tav>
                                      </p:tavLst>
                                    </p:anim>
                                    <p:animEffect transition="in" filter="fade">
                                      <p:cBhvr>
                                        <p:cTn id="20" dur="1000"/>
                                        <p:tgtEl>
                                          <p:spTgt spid="395267"/>
                                        </p:tgtEl>
                                      </p:cBhvr>
                                    </p:animEffect>
                                  </p:childTnLst>
                                </p:cTn>
                              </p:par>
                              <p:par>
                                <p:cTn id="21" presetID="55"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strVal val="#ppt_w*0.70"/>
                                          </p:val>
                                        </p:tav>
                                        <p:tav tm="100000">
                                          <p:val>
                                            <p:strVal val="#ppt_w"/>
                                          </p:val>
                                        </p:tav>
                                      </p:tavLst>
                                    </p:anim>
                                    <p:anim calcmode="lin" valueType="num">
                                      <p:cBhvr>
                                        <p:cTn id="24" dur="1000" fill="hold"/>
                                        <p:tgtEl>
                                          <p:spTgt spid="6"/>
                                        </p:tgtEl>
                                        <p:attrNameLst>
                                          <p:attrName>ppt_h</p:attrName>
                                        </p:attrNameLst>
                                      </p:cBhvr>
                                      <p:tavLst>
                                        <p:tav tm="0">
                                          <p:val>
                                            <p:strVal val="#ppt_h"/>
                                          </p:val>
                                        </p:tav>
                                        <p:tav tm="100000">
                                          <p:val>
                                            <p:strVal val="#ppt_h"/>
                                          </p:val>
                                        </p:tav>
                                      </p:tavLst>
                                    </p:anim>
                                    <p:animEffect transition="in" filter="fade">
                                      <p:cBhvr>
                                        <p:cTn id="25" dur="1000"/>
                                        <p:tgtEl>
                                          <p:spTgt spid="6"/>
                                        </p:tgtEl>
                                      </p:cBhvr>
                                    </p:animEffect>
                                  </p:childTnLst>
                                </p:cTn>
                              </p:par>
                            </p:childTnLst>
                          </p:cTn>
                        </p:par>
                        <p:par>
                          <p:cTn id="26" fill="hold">
                            <p:stCondLst>
                              <p:cond delay="2000"/>
                            </p:stCondLst>
                            <p:childTnLst>
                              <p:par>
                                <p:cTn id="27" presetID="55" presetClass="entr" presetSubtype="0" fill="hold" nodeType="afterEffect">
                                  <p:stCondLst>
                                    <p:cond delay="0"/>
                                  </p:stCondLst>
                                  <p:childTnLst>
                                    <p:set>
                                      <p:cBhvr>
                                        <p:cTn id="28" dur="1" fill="hold">
                                          <p:stCondLst>
                                            <p:cond delay="0"/>
                                          </p:stCondLst>
                                        </p:cTn>
                                        <p:tgtEl>
                                          <p:spTgt spid="395268"/>
                                        </p:tgtEl>
                                        <p:attrNameLst>
                                          <p:attrName>style.visibility</p:attrName>
                                        </p:attrNameLst>
                                      </p:cBhvr>
                                      <p:to>
                                        <p:strVal val="visible"/>
                                      </p:to>
                                    </p:set>
                                    <p:anim calcmode="lin" valueType="num">
                                      <p:cBhvr>
                                        <p:cTn id="29" dur="1000" fill="hold"/>
                                        <p:tgtEl>
                                          <p:spTgt spid="395268"/>
                                        </p:tgtEl>
                                        <p:attrNameLst>
                                          <p:attrName>ppt_w</p:attrName>
                                        </p:attrNameLst>
                                      </p:cBhvr>
                                      <p:tavLst>
                                        <p:tav tm="0">
                                          <p:val>
                                            <p:strVal val="#ppt_w*0.70"/>
                                          </p:val>
                                        </p:tav>
                                        <p:tav tm="100000">
                                          <p:val>
                                            <p:strVal val="#ppt_w"/>
                                          </p:val>
                                        </p:tav>
                                      </p:tavLst>
                                    </p:anim>
                                    <p:anim calcmode="lin" valueType="num">
                                      <p:cBhvr>
                                        <p:cTn id="30" dur="1000" fill="hold"/>
                                        <p:tgtEl>
                                          <p:spTgt spid="395268"/>
                                        </p:tgtEl>
                                        <p:attrNameLst>
                                          <p:attrName>ppt_h</p:attrName>
                                        </p:attrNameLst>
                                      </p:cBhvr>
                                      <p:tavLst>
                                        <p:tav tm="0">
                                          <p:val>
                                            <p:strVal val="#ppt_h"/>
                                          </p:val>
                                        </p:tav>
                                        <p:tav tm="100000">
                                          <p:val>
                                            <p:strVal val="#ppt_h"/>
                                          </p:val>
                                        </p:tav>
                                      </p:tavLst>
                                    </p:anim>
                                    <p:animEffect transition="in" filter="fade">
                                      <p:cBhvr>
                                        <p:cTn id="31" dur="1000"/>
                                        <p:tgtEl>
                                          <p:spTgt spid="395268"/>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1000" fill="hold"/>
                                        <p:tgtEl>
                                          <p:spTgt spid="8"/>
                                        </p:tgtEl>
                                        <p:attrNameLst>
                                          <p:attrName>ppt_w</p:attrName>
                                        </p:attrNameLst>
                                      </p:cBhvr>
                                      <p:tavLst>
                                        <p:tav tm="0">
                                          <p:val>
                                            <p:strVal val="#ppt_w*0.70"/>
                                          </p:val>
                                        </p:tav>
                                        <p:tav tm="100000">
                                          <p:val>
                                            <p:strVal val="#ppt_w"/>
                                          </p:val>
                                        </p:tav>
                                      </p:tavLst>
                                    </p:anim>
                                    <p:anim calcmode="lin" valueType="num">
                                      <p:cBhvr>
                                        <p:cTn id="35" dur="1000" fill="hold"/>
                                        <p:tgtEl>
                                          <p:spTgt spid="8"/>
                                        </p:tgtEl>
                                        <p:attrNameLst>
                                          <p:attrName>ppt_h</p:attrName>
                                        </p:attrNameLst>
                                      </p:cBhvr>
                                      <p:tavLst>
                                        <p:tav tm="0">
                                          <p:val>
                                            <p:strVal val="#ppt_h"/>
                                          </p:val>
                                        </p:tav>
                                        <p:tav tm="100000">
                                          <p:val>
                                            <p:strVal val="#ppt_h"/>
                                          </p:val>
                                        </p:tav>
                                      </p:tavLst>
                                    </p:anim>
                                    <p:animEffect transition="in" filter="fade">
                                      <p:cBhvr>
                                        <p:cTn id="36" dur="1000"/>
                                        <p:tgtEl>
                                          <p:spTgt spid="8"/>
                                        </p:tgtEl>
                                      </p:cBhvr>
                                    </p:animEffect>
                                  </p:childTnLst>
                                </p:cTn>
                              </p:par>
                            </p:childTnLst>
                          </p:cTn>
                        </p:par>
                        <p:par>
                          <p:cTn id="37" fill="hold">
                            <p:stCondLst>
                              <p:cond delay="3000"/>
                            </p:stCondLst>
                            <p:childTnLst>
                              <p:par>
                                <p:cTn id="38" presetID="55" presetClass="entr" presetSubtype="0" fill="hold" nodeType="afterEffect">
                                  <p:stCondLst>
                                    <p:cond delay="0"/>
                                  </p:stCondLst>
                                  <p:childTnLst>
                                    <p:set>
                                      <p:cBhvr>
                                        <p:cTn id="39" dur="1" fill="hold">
                                          <p:stCondLst>
                                            <p:cond delay="0"/>
                                          </p:stCondLst>
                                        </p:cTn>
                                        <p:tgtEl>
                                          <p:spTgt spid="395273"/>
                                        </p:tgtEl>
                                        <p:attrNameLst>
                                          <p:attrName>style.visibility</p:attrName>
                                        </p:attrNameLst>
                                      </p:cBhvr>
                                      <p:to>
                                        <p:strVal val="visible"/>
                                      </p:to>
                                    </p:set>
                                    <p:anim calcmode="lin" valueType="num">
                                      <p:cBhvr>
                                        <p:cTn id="40" dur="1000" fill="hold"/>
                                        <p:tgtEl>
                                          <p:spTgt spid="395273"/>
                                        </p:tgtEl>
                                        <p:attrNameLst>
                                          <p:attrName>ppt_w</p:attrName>
                                        </p:attrNameLst>
                                      </p:cBhvr>
                                      <p:tavLst>
                                        <p:tav tm="0">
                                          <p:val>
                                            <p:strVal val="#ppt_w*0.70"/>
                                          </p:val>
                                        </p:tav>
                                        <p:tav tm="100000">
                                          <p:val>
                                            <p:strVal val="#ppt_w"/>
                                          </p:val>
                                        </p:tav>
                                      </p:tavLst>
                                    </p:anim>
                                    <p:anim calcmode="lin" valueType="num">
                                      <p:cBhvr>
                                        <p:cTn id="41" dur="1000" fill="hold"/>
                                        <p:tgtEl>
                                          <p:spTgt spid="395273"/>
                                        </p:tgtEl>
                                        <p:attrNameLst>
                                          <p:attrName>ppt_h</p:attrName>
                                        </p:attrNameLst>
                                      </p:cBhvr>
                                      <p:tavLst>
                                        <p:tav tm="0">
                                          <p:val>
                                            <p:strVal val="#ppt_h"/>
                                          </p:val>
                                        </p:tav>
                                        <p:tav tm="100000">
                                          <p:val>
                                            <p:strVal val="#ppt_h"/>
                                          </p:val>
                                        </p:tav>
                                      </p:tavLst>
                                    </p:anim>
                                    <p:animEffect transition="in" filter="fade">
                                      <p:cBhvr>
                                        <p:cTn id="42" dur="1000"/>
                                        <p:tgtEl>
                                          <p:spTgt spid="395273"/>
                                        </p:tgtEl>
                                      </p:cBhvr>
                                    </p:animEffect>
                                  </p:childTnLst>
                                </p:cTn>
                              </p:par>
                              <p:par>
                                <p:cTn id="43" presetID="55"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000" fill="hold"/>
                                        <p:tgtEl>
                                          <p:spTgt spid="11"/>
                                        </p:tgtEl>
                                        <p:attrNameLst>
                                          <p:attrName>ppt_w</p:attrName>
                                        </p:attrNameLst>
                                      </p:cBhvr>
                                      <p:tavLst>
                                        <p:tav tm="0">
                                          <p:val>
                                            <p:strVal val="#ppt_w*0.70"/>
                                          </p:val>
                                        </p:tav>
                                        <p:tav tm="100000">
                                          <p:val>
                                            <p:strVal val="#ppt_w"/>
                                          </p:val>
                                        </p:tav>
                                      </p:tavLst>
                                    </p:anim>
                                    <p:anim calcmode="lin" valueType="num">
                                      <p:cBhvr>
                                        <p:cTn id="46" dur="1000" fill="hold"/>
                                        <p:tgtEl>
                                          <p:spTgt spid="11"/>
                                        </p:tgtEl>
                                        <p:attrNameLst>
                                          <p:attrName>ppt_h</p:attrName>
                                        </p:attrNameLst>
                                      </p:cBhvr>
                                      <p:tavLst>
                                        <p:tav tm="0">
                                          <p:val>
                                            <p:strVal val="#ppt_h"/>
                                          </p:val>
                                        </p:tav>
                                        <p:tav tm="100000">
                                          <p:val>
                                            <p:strVal val="#ppt_h"/>
                                          </p:val>
                                        </p:tav>
                                      </p:tavLst>
                                    </p:anim>
                                    <p:animEffect transition="in" filter="fade">
                                      <p:cBhvr>
                                        <p:cTn id="47" dur="1000"/>
                                        <p:tgtEl>
                                          <p:spTgt spid="11"/>
                                        </p:tgtEl>
                                      </p:cBhvr>
                                    </p:animEffect>
                                  </p:childTnLst>
                                </p:cTn>
                              </p:par>
                            </p:childTnLst>
                          </p:cTn>
                        </p:par>
                        <p:par>
                          <p:cTn id="48" fill="hold">
                            <p:stCondLst>
                              <p:cond delay="4000"/>
                            </p:stCondLst>
                            <p:childTnLst>
                              <p:par>
                                <p:cTn id="49" presetID="55" presetClass="entr" presetSubtype="0" fill="hold" nodeType="afterEffect">
                                  <p:stCondLst>
                                    <p:cond delay="0"/>
                                  </p:stCondLst>
                                  <p:childTnLst>
                                    <p:set>
                                      <p:cBhvr>
                                        <p:cTn id="50" dur="1" fill="hold">
                                          <p:stCondLst>
                                            <p:cond delay="0"/>
                                          </p:stCondLst>
                                        </p:cTn>
                                        <p:tgtEl>
                                          <p:spTgt spid="395271"/>
                                        </p:tgtEl>
                                        <p:attrNameLst>
                                          <p:attrName>style.visibility</p:attrName>
                                        </p:attrNameLst>
                                      </p:cBhvr>
                                      <p:to>
                                        <p:strVal val="visible"/>
                                      </p:to>
                                    </p:set>
                                    <p:anim calcmode="lin" valueType="num">
                                      <p:cBhvr>
                                        <p:cTn id="51" dur="1000" fill="hold"/>
                                        <p:tgtEl>
                                          <p:spTgt spid="395271"/>
                                        </p:tgtEl>
                                        <p:attrNameLst>
                                          <p:attrName>ppt_w</p:attrName>
                                        </p:attrNameLst>
                                      </p:cBhvr>
                                      <p:tavLst>
                                        <p:tav tm="0">
                                          <p:val>
                                            <p:strVal val="#ppt_w*0.70"/>
                                          </p:val>
                                        </p:tav>
                                        <p:tav tm="100000">
                                          <p:val>
                                            <p:strVal val="#ppt_w"/>
                                          </p:val>
                                        </p:tav>
                                      </p:tavLst>
                                    </p:anim>
                                    <p:anim calcmode="lin" valueType="num">
                                      <p:cBhvr>
                                        <p:cTn id="52" dur="1000" fill="hold"/>
                                        <p:tgtEl>
                                          <p:spTgt spid="395271"/>
                                        </p:tgtEl>
                                        <p:attrNameLst>
                                          <p:attrName>ppt_h</p:attrName>
                                        </p:attrNameLst>
                                      </p:cBhvr>
                                      <p:tavLst>
                                        <p:tav tm="0">
                                          <p:val>
                                            <p:strVal val="#ppt_h"/>
                                          </p:val>
                                        </p:tav>
                                        <p:tav tm="100000">
                                          <p:val>
                                            <p:strVal val="#ppt_h"/>
                                          </p:val>
                                        </p:tav>
                                      </p:tavLst>
                                    </p:anim>
                                    <p:animEffect transition="in" filter="fade">
                                      <p:cBhvr>
                                        <p:cTn id="53" dur="1000"/>
                                        <p:tgtEl>
                                          <p:spTgt spid="395271"/>
                                        </p:tgtEl>
                                      </p:cBhvr>
                                    </p:animEffect>
                                  </p:childTnLst>
                                </p:cTn>
                              </p:par>
                              <p:par>
                                <p:cTn id="54" presetID="55" presetClass="entr" presetSubtype="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1000" fill="hold"/>
                                        <p:tgtEl>
                                          <p:spTgt spid="13"/>
                                        </p:tgtEl>
                                        <p:attrNameLst>
                                          <p:attrName>ppt_w</p:attrName>
                                        </p:attrNameLst>
                                      </p:cBhvr>
                                      <p:tavLst>
                                        <p:tav tm="0">
                                          <p:val>
                                            <p:strVal val="#ppt_w*0.70"/>
                                          </p:val>
                                        </p:tav>
                                        <p:tav tm="100000">
                                          <p:val>
                                            <p:strVal val="#ppt_w"/>
                                          </p:val>
                                        </p:tav>
                                      </p:tavLst>
                                    </p:anim>
                                    <p:anim calcmode="lin" valueType="num">
                                      <p:cBhvr>
                                        <p:cTn id="57" dur="1000" fill="hold"/>
                                        <p:tgtEl>
                                          <p:spTgt spid="13"/>
                                        </p:tgtEl>
                                        <p:attrNameLst>
                                          <p:attrName>ppt_h</p:attrName>
                                        </p:attrNameLst>
                                      </p:cBhvr>
                                      <p:tavLst>
                                        <p:tav tm="0">
                                          <p:val>
                                            <p:strVal val="#ppt_h"/>
                                          </p:val>
                                        </p:tav>
                                        <p:tav tm="100000">
                                          <p:val>
                                            <p:strVal val="#ppt_h"/>
                                          </p:val>
                                        </p:tav>
                                      </p:tavLst>
                                    </p:anim>
                                    <p:animEffect transition="in" filter="fade">
                                      <p:cBhvr>
                                        <p:cTn id="58" dur="1000"/>
                                        <p:tgtEl>
                                          <p:spTgt spid="13"/>
                                        </p:tgtEl>
                                      </p:cBhvr>
                                    </p:animEffect>
                                  </p:childTnLst>
                                </p:cTn>
                              </p:par>
                            </p:childTnLst>
                          </p:cTn>
                        </p:par>
                        <p:par>
                          <p:cTn id="59" fill="hold">
                            <p:stCondLst>
                              <p:cond delay="5000"/>
                            </p:stCondLst>
                            <p:childTnLst>
                              <p:par>
                                <p:cTn id="60" presetID="55" presetClass="entr" presetSubtype="0" fill="hold" nodeType="afterEffect">
                                  <p:stCondLst>
                                    <p:cond delay="0"/>
                                  </p:stCondLst>
                                  <p:childTnLst>
                                    <p:set>
                                      <p:cBhvr>
                                        <p:cTn id="61" dur="1" fill="hold">
                                          <p:stCondLst>
                                            <p:cond delay="0"/>
                                          </p:stCondLst>
                                        </p:cTn>
                                        <p:tgtEl>
                                          <p:spTgt spid="395275"/>
                                        </p:tgtEl>
                                        <p:attrNameLst>
                                          <p:attrName>style.visibility</p:attrName>
                                        </p:attrNameLst>
                                      </p:cBhvr>
                                      <p:to>
                                        <p:strVal val="visible"/>
                                      </p:to>
                                    </p:set>
                                    <p:anim calcmode="lin" valueType="num">
                                      <p:cBhvr>
                                        <p:cTn id="62" dur="1000" fill="hold"/>
                                        <p:tgtEl>
                                          <p:spTgt spid="395275"/>
                                        </p:tgtEl>
                                        <p:attrNameLst>
                                          <p:attrName>ppt_w</p:attrName>
                                        </p:attrNameLst>
                                      </p:cBhvr>
                                      <p:tavLst>
                                        <p:tav tm="0">
                                          <p:val>
                                            <p:strVal val="#ppt_w*0.70"/>
                                          </p:val>
                                        </p:tav>
                                        <p:tav tm="100000">
                                          <p:val>
                                            <p:strVal val="#ppt_w"/>
                                          </p:val>
                                        </p:tav>
                                      </p:tavLst>
                                    </p:anim>
                                    <p:anim calcmode="lin" valueType="num">
                                      <p:cBhvr>
                                        <p:cTn id="63" dur="1000" fill="hold"/>
                                        <p:tgtEl>
                                          <p:spTgt spid="395275"/>
                                        </p:tgtEl>
                                        <p:attrNameLst>
                                          <p:attrName>ppt_h</p:attrName>
                                        </p:attrNameLst>
                                      </p:cBhvr>
                                      <p:tavLst>
                                        <p:tav tm="0">
                                          <p:val>
                                            <p:strVal val="#ppt_h"/>
                                          </p:val>
                                        </p:tav>
                                        <p:tav tm="100000">
                                          <p:val>
                                            <p:strVal val="#ppt_h"/>
                                          </p:val>
                                        </p:tav>
                                      </p:tavLst>
                                    </p:anim>
                                    <p:animEffect transition="in" filter="fade">
                                      <p:cBhvr>
                                        <p:cTn id="64" dur="1000"/>
                                        <p:tgtEl>
                                          <p:spTgt spid="395275"/>
                                        </p:tgtEl>
                                      </p:cBhvr>
                                    </p:animEffect>
                                  </p:childTnLst>
                                </p:cTn>
                              </p:par>
                              <p:par>
                                <p:cTn id="65" presetID="55" presetClass="entr" presetSubtype="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p:cTn id="67" dur="1000" fill="hold"/>
                                        <p:tgtEl>
                                          <p:spTgt spid="17"/>
                                        </p:tgtEl>
                                        <p:attrNameLst>
                                          <p:attrName>ppt_w</p:attrName>
                                        </p:attrNameLst>
                                      </p:cBhvr>
                                      <p:tavLst>
                                        <p:tav tm="0">
                                          <p:val>
                                            <p:strVal val="#ppt_w*0.70"/>
                                          </p:val>
                                        </p:tav>
                                        <p:tav tm="100000">
                                          <p:val>
                                            <p:strVal val="#ppt_w"/>
                                          </p:val>
                                        </p:tav>
                                      </p:tavLst>
                                    </p:anim>
                                    <p:anim calcmode="lin" valueType="num">
                                      <p:cBhvr>
                                        <p:cTn id="68" dur="1000" fill="hold"/>
                                        <p:tgtEl>
                                          <p:spTgt spid="17"/>
                                        </p:tgtEl>
                                        <p:attrNameLst>
                                          <p:attrName>ppt_h</p:attrName>
                                        </p:attrNameLst>
                                      </p:cBhvr>
                                      <p:tavLst>
                                        <p:tav tm="0">
                                          <p:val>
                                            <p:strVal val="#ppt_h"/>
                                          </p:val>
                                        </p:tav>
                                        <p:tav tm="100000">
                                          <p:val>
                                            <p:strVal val="#ppt_h"/>
                                          </p:val>
                                        </p:tav>
                                      </p:tavLst>
                                    </p:anim>
                                    <p:animEffect transition="in" filter="fade">
                                      <p:cBhvr>
                                        <p:cTn id="6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8" grpId="0"/>
      <p:bldP spid="11" grpId="0"/>
      <p:bldP spid="13"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77838"/>
            <a:ext cx="8382000" cy="1107996"/>
          </a:xfrm>
        </p:spPr>
        <p:txBody>
          <a:bodyPr/>
          <a:lstStyle/>
          <a:p>
            <a:r>
              <a:rPr lang="en-US" dirty="0" smtClean="0"/>
              <a:t>Tunnel Boring Machine</a:t>
            </a:r>
            <a:br>
              <a:rPr lang="en-US" dirty="0" smtClean="0"/>
            </a:br>
            <a:r>
              <a:rPr sz="3600" smtClean="0">
                <a:solidFill>
                  <a:schemeClr val="tx1"/>
                </a:solidFill>
              </a:rPr>
              <a:t>Size</a:t>
            </a:r>
            <a:endParaRPr lang="en-US" dirty="0">
              <a:solidFill>
                <a:schemeClr val="tx1"/>
              </a:solidFill>
            </a:endParaRPr>
          </a:p>
        </p:txBody>
      </p:sp>
      <p:pic>
        <p:nvPicPr>
          <p:cNvPr id="4" name="Picture 2050" descr="h"/>
          <p:cNvPicPr>
            <a:picLocks noGrp="1" noChangeAspect="1" noChangeArrowheads="1"/>
          </p:cNvPicPr>
          <p:nvPr>
            <p:ph idx="1"/>
          </p:nvPr>
        </p:nvPicPr>
        <p:blipFill>
          <a:blip r:embed="rId3" cstate="print"/>
          <a:srcRect b="9291"/>
          <a:stretch>
            <a:fillRect/>
          </a:stretch>
        </p:blipFill>
        <p:spPr bwMode="auto">
          <a:xfrm>
            <a:off x="381001" y="1752600"/>
            <a:ext cx="5562600" cy="4572000"/>
          </a:xfrm>
          <a:prstGeom prst="rect">
            <a:avLst/>
          </a:prstGeom>
          <a:ln>
            <a:noFill/>
          </a:ln>
          <a:effectLst>
            <a:softEdge rad="112500"/>
          </a:effectLst>
        </p:spPr>
      </p:pic>
      <p:sp>
        <p:nvSpPr>
          <p:cNvPr id="7" name="Content Placeholder 2"/>
          <p:cNvSpPr txBox="1">
            <a:spLocks/>
          </p:cNvSpPr>
          <p:nvPr/>
        </p:nvSpPr>
        <p:spPr bwMode="auto">
          <a:xfrm>
            <a:off x="6172200" y="2057400"/>
            <a:ext cx="2971800" cy="425347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396875" marR="0" lvl="0" indent="-396875" algn="l" defTabSz="912813" rtl="0" eaLnBrk="0" fontAlgn="base" latinLnBrk="0" hangingPunct="0">
              <a:lnSpc>
                <a:spcPct val="90000"/>
              </a:lnSpc>
              <a:spcBef>
                <a:spcPts val="0"/>
              </a:spcBef>
              <a:spcAft>
                <a:spcPts val="2400"/>
              </a:spcAft>
              <a:buClrTx/>
              <a:buSzTx/>
              <a:buFontTx/>
              <a:buBlip>
                <a:blip r:embed="rId4"/>
              </a:buBlip>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600</a:t>
            </a:r>
            <a:r>
              <a:rPr kumimoji="0" lang="en-US" sz="2800" b="0" i="0" u="none" strike="noStrike" kern="1200" cap="none" spc="0" normalizeH="0" noProof="0" dirty="0" smtClean="0">
                <a:ln>
                  <a:noFill/>
                </a:ln>
                <a:solidFill>
                  <a:schemeClr val="tx1"/>
                </a:solidFill>
                <a:effectLst/>
                <a:uLnTx/>
                <a:uFillTx/>
                <a:latin typeface="+mn-lt"/>
                <a:ea typeface="+mn-ea"/>
                <a:cs typeface="+mn-cs"/>
              </a:rPr>
              <a:t> ft. length</a:t>
            </a:r>
          </a:p>
          <a:p>
            <a:pPr marL="396875" marR="0" lvl="0" indent="-396875" algn="l" defTabSz="912813" rtl="0" eaLnBrk="0" fontAlgn="base" latinLnBrk="0" hangingPunct="0">
              <a:lnSpc>
                <a:spcPct val="90000"/>
              </a:lnSpc>
              <a:spcBef>
                <a:spcPts val="0"/>
              </a:spcBef>
              <a:spcAft>
                <a:spcPts val="2400"/>
              </a:spcAft>
              <a:buClrTx/>
              <a:buSzTx/>
              <a:buFontTx/>
              <a:buBlip>
                <a:blip r:embed="rId4"/>
              </a:buBlip>
              <a:tabLst/>
              <a:defRPr/>
            </a:pPr>
            <a:r>
              <a:rPr lang="en-US" sz="2800" baseline="0" dirty="0" smtClean="0">
                <a:latin typeface="+mn-lt"/>
                <a:cs typeface="+mn-cs"/>
              </a:rPr>
              <a:t>37 ft. diameter</a:t>
            </a:r>
          </a:p>
          <a:p>
            <a:pPr marL="396875" marR="0" lvl="0" indent="-396875" algn="l" defTabSz="912813" rtl="0" eaLnBrk="0" fontAlgn="base" latinLnBrk="0" hangingPunct="0">
              <a:lnSpc>
                <a:spcPct val="90000"/>
              </a:lnSpc>
              <a:spcBef>
                <a:spcPts val="0"/>
              </a:spcBef>
              <a:spcAft>
                <a:spcPts val="2400"/>
              </a:spcAft>
              <a:buClrTx/>
              <a:buSzTx/>
              <a:buFontTx/>
              <a:buBlip>
                <a:blip r:embed="rId4"/>
              </a:buBlip>
              <a:tabLst/>
              <a:defRPr/>
            </a:pPr>
            <a:r>
              <a:rPr lang="en-US" sz="2800" dirty="0" smtClean="0">
                <a:latin typeface="+mn-lt"/>
                <a:cs typeface="+mn-cs"/>
              </a:rPr>
              <a:t>8,000 hp engine</a:t>
            </a:r>
          </a:p>
          <a:p>
            <a:pPr marL="396875" marR="0" lvl="0" indent="-396875" algn="l" defTabSz="912813" rtl="0" eaLnBrk="0" fontAlgn="base" latinLnBrk="0" hangingPunct="0">
              <a:lnSpc>
                <a:spcPct val="90000"/>
              </a:lnSpc>
              <a:spcBef>
                <a:spcPts val="0"/>
              </a:spcBef>
              <a:spcAft>
                <a:spcPts val="2400"/>
              </a:spcAft>
              <a:buClrTx/>
              <a:buSzTx/>
              <a:buFontTx/>
              <a:buBlip>
                <a:blip r:embed="rId4"/>
              </a:buBlip>
              <a:tabLst/>
              <a:defRPr/>
            </a:pPr>
            <a:r>
              <a:rPr lang="en-US" sz="2800" baseline="0" dirty="0" smtClean="0">
                <a:latin typeface="+mn-lt"/>
                <a:cs typeface="+mn-cs"/>
              </a:rPr>
              <a:t>40 ft per day</a:t>
            </a:r>
          </a:p>
          <a:p>
            <a:pPr marL="396875" marR="0" lvl="0" indent="-396875" algn="l" defTabSz="912813" rtl="0" eaLnBrk="0" fontAlgn="base" latinLnBrk="0" hangingPunct="0">
              <a:lnSpc>
                <a:spcPct val="90000"/>
              </a:lnSpc>
              <a:spcBef>
                <a:spcPts val="0"/>
              </a:spcBef>
              <a:spcAft>
                <a:spcPts val="2400"/>
              </a:spcAft>
              <a:buClrTx/>
              <a:buSzTx/>
              <a:buFontTx/>
              <a:buBlip>
                <a:blip r:embed="rId4"/>
              </a:buBlip>
              <a:tabLst/>
              <a:defRPr/>
            </a:pPr>
            <a:r>
              <a:rPr lang="en-US" sz="2800" dirty="0" smtClean="0">
                <a:latin typeface="+mn-lt"/>
                <a:cs typeface="+mn-cs"/>
              </a:rPr>
              <a:t>$45 – 50 M each</a:t>
            </a:r>
          </a:p>
          <a:p>
            <a:pPr marL="396875" marR="0" lvl="0" indent="-396875" algn="l" defTabSz="912813" rtl="0" eaLnBrk="0" fontAlgn="base" latinLnBrk="0" hangingPunct="0">
              <a:lnSpc>
                <a:spcPct val="90000"/>
              </a:lnSpc>
              <a:spcBef>
                <a:spcPts val="0"/>
              </a:spcBef>
              <a:spcAft>
                <a:spcPts val="2400"/>
              </a:spcAft>
              <a:buClrTx/>
              <a:buSzTx/>
              <a:buFontTx/>
              <a:buBlip>
                <a:blip r:embed="rId4"/>
              </a:buBlip>
              <a:tabLst/>
              <a:defRPr/>
            </a:pPr>
            <a:r>
              <a:rPr lang="en-US" sz="2800" dirty="0" smtClean="0">
                <a:latin typeface="+mn-lt"/>
                <a:cs typeface="+mn-cs"/>
              </a:rPr>
              <a:t>20-25 crew per shift; 3 shifts/day</a:t>
            </a:r>
            <a:endParaRPr lang="en-US" sz="2800" baseline="0" dirty="0" smtClean="0">
              <a:latin typeface="+mn-lt"/>
              <a:cs typeface="+mn-cs"/>
            </a:endParaRPr>
          </a:p>
        </p:txBody>
      </p:sp>
      <p:grpSp>
        <p:nvGrpSpPr>
          <p:cNvPr id="15" name="Group 14"/>
          <p:cNvGrpSpPr/>
          <p:nvPr/>
        </p:nvGrpSpPr>
        <p:grpSpPr>
          <a:xfrm>
            <a:off x="1905000" y="3352800"/>
            <a:ext cx="3499758" cy="1676400"/>
            <a:chOff x="1905000" y="3352800"/>
            <a:chExt cx="3499758" cy="1676400"/>
          </a:xfrm>
        </p:grpSpPr>
        <p:cxnSp>
          <p:nvCxnSpPr>
            <p:cNvPr id="6" name="Straight Connector 5"/>
            <p:cNvCxnSpPr/>
            <p:nvPr/>
          </p:nvCxnSpPr>
          <p:spPr>
            <a:xfrm>
              <a:off x="1992084" y="3624943"/>
              <a:ext cx="3383280" cy="1143000"/>
            </a:xfrm>
            <a:prstGeom prst="line">
              <a:avLst/>
            </a:prstGeom>
            <a:ln w="57150">
              <a:solidFill>
                <a:srgbClr val="FFFF00"/>
              </a:solidFill>
              <a:prstDash val="sysDot"/>
              <a:headEnd type="triangle" w="med" len="med"/>
              <a:tailEnd type="triangle" w="med" len="med"/>
            </a:ln>
            <a:effectLst>
              <a:glow rad="139700">
                <a:schemeClr val="bg1">
                  <a:alpha val="40000"/>
                </a:schemeClr>
              </a:glow>
              <a:outerShdw dist="38100" dir="2700000" algn="tl" rotWithShape="0">
                <a:prstClr val="black">
                  <a:alpha val="9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a:off x="5176158" y="4800600"/>
              <a:ext cx="457200" cy="0"/>
            </a:xfrm>
            <a:prstGeom prst="line">
              <a:avLst/>
            </a:prstGeom>
            <a:ln w="57150">
              <a:solidFill>
                <a:srgbClr val="FFFF00"/>
              </a:solidFill>
            </a:ln>
            <a:effectLst>
              <a:glow rad="139700">
                <a:schemeClr val="bg1">
                  <a:alpha val="40000"/>
                </a:schemeClr>
              </a:glow>
              <a:outerShdw dist="38100" dir="2700000" algn="tl" rotWithShape="0">
                <a:prstClr val="black">
                  <a:alpha val="9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1676400" y="3581400"/>
              <a:ext cx="457200" cy="0"/>
            </a:xfrm>
            <a:prstGeom prst="line">
              <a:avLst/>
            </a:prstGeom>
            <a:ln w="57150">
              <a:solidFill>
                <a:srgbClr val="FFFF00"/>
              </a:solidFill>
            </a:ln>
            <a:effectLst>
              <a:glow rad="139700">
                <a:schemeClr val="bg1">
                  <a:alpha val="40000"/>
                </a:schemeClr>
              </a:glow>
              <a:outerShdw dist="38100" dir="2700000" algn="tl" rotWithShape="0">
                <a:prstClr val="black">
                  <a:alpha val="90000"/>
                </a:prstClr>
              </a:outerShdw>
            </a:effectLst>
          </p:spPr>
          <p:style>
            <a:lnRef idx="1">
              <a:schemeClr val="accent1"/>
            </a:lnRef>
            <a:fillRef idx="0">
              <a:schemeClr val="accent1"/>
            </a:fillRef>
            <a:effectRef idx="0">
              <a:schemeClr val="accent1"/>
            </a:effectRef>
            <a:fontRef idx="minor">
              <a:schemeClr val="tx1"/>
            </a:fontRef>
          </p:style>
        </p:cxnSp>
      </p:grpSp>
      <p:sp>
        <p:nvSpPr>
          <p:cNvPr id="14" name="Content Placeholder 2"/>
          <p:cNvSpPr txBox="1">
            <a:spLocks/>
          </p:cNvSpPr>
          <p:nvPr/>
        </p:nvSpPr>
        <p:spPr bwMode="auto">
          <a:xfrm rot="918276">
            <a:off x="2979992" y="3670747"/>
            <a:ext cx="1905000" cy="387798"/>
          </a:xfrm>
          <a:prstGeom prst="rect">
            <a:avLst/>
          </a:prstGeom>
          <a:noFill/>
          <a:ln w="9525">
            <a:noFill/>
            <a:miter lim="800000"/>
            <a:headEnd/>
            <a:tailEnd/>
          </a:ln>
          <a:effectLst>
            <a:glow rad="139700">
              <a:schemeClr val="accent6">
                <a:satMod val="175000"/>
                <a:alpha val="40000"/>
              </a:schemeClr>
            </a:glow>
          </a:effectLst>
        </p:spPr>
        <p:txBody>
          <a:bodyPr vert="horz" wrap="square" lIns="0" tIns="0" rIns="0" bIns="0" numCol="1" anchor="t" anchorCtr="0" compatLnSpc="1">
            <a:prstTxWarp prst="textNoShape">
              <a:avLst/>
            </a:prstTxWarp>
            <a:spAutoFit/>
          </a:bodyPr>
          <a:lstStyle/>
          <a:p>
            <a:pPr marL="396875" marR="0" lvl="0" indent="-396875" algn="l" defTabSz="912813" rtl="0" eaLnBrk="0" fontAlgn="base" latinLnBrk="0" hangingPunct="0">
              <a:lnSpc>
                <a:spcPct val="90000"/>
              </a:lnSpc>
              <a:spcBef>
                <a:spcPct val="20000"/>
              </a:spcBef>
              <a:spcAft>
                <a:spcPct val="0"/>
              </a:spcAft>
              <a:buClrTx/>
              <a:buSzTx/>
              <a:tabLst/>
              <a:defRPr/>
            </a:pPr>
            <a:r>
              <a:rPr kumimoji="0" lang="en-US" sz="2800" b="1" i="0" u="none" strike="noStrike" kern="120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glow rad="228600">
                    <a:schemeClr val="bg1">
                      <a:alpha val="40000"/>
                    </a:schemeClr>
                  </a:glow>
                  <a:outerShdw blurRad="50800" dist="38100" dir="2700000" algn="tl" rotWithShape="0">
                    <a:prstClr val="black">
                      <a:alpha val="40000"/>
                    </a:prstClr>
                  </a:outerShdw>
                </a:effectLst>
                <a:uLnTx/>
                <a:uFillTx/>
                <a:latin typeface="+mj-lt"/>
                <a:ea typeface="+mn-ea"/>
                <a:cs typeface="Arial" charset="0"/>
              </a:rPr>
              <a:t>600 ft. length</a:t>
            </a:r>
          </a:p>
        </p:txBody>
      </p:sp>
      <p:sp>
        <p:nvSpPr>
          <p:cNvPr id="18" name="Slide Number Placeholder 3"/>
          <p:cNvSpPr>
            <a:spLocks noGrp="1"/>
          </p:cNvSpPr>
          <p:nvPr>
            <p:ph type="sldNum" sz="quarter" idx="10"/>
          </p:nvPr>
        </p:nvSpPr>
        <p:spPr>
          <a:xfrm>
            <a:off x="8458200" y="6427788"/>
            <a:ext cx="685800" cy="365125"/>
          </a:xfrm>
        </p:spPr>
        <p:txBody>
          <a:bodyPr/>
          <a:lstStyle/>
          <a:p>
            <a:pPr>
              <a:defRPr/>
            </a:pPr>
            <a:fld id="{333B40C4-8739-41ED-9F49-74A029D2A0BC}" type="slidenum">
              <a:rPr lang="en-US" smtClean="0"/>
              <a:pPr>
                <a:defRPr/>
              </a:pPr>
              <a:t>22</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fade">
                                      <p:cBhvr>
                                        <p:cTn id="11" dur="500"/>
                                        <p:tgtEl>
                                          <p:spTgt spid="14">
                                            <p:txEl>
                                              <p:pRg st="0" end="0"/>
                                            </p:txEl>
                                          </p:spTgt>
                                        </p:tgtEl>
                                      </p:cBhvr>
                                    </p:animEffect>
                                  </p:childTnLst>
                                </p:cTn>
                              </p:par>
                              <p:par>
                                <p:cTn id="12" presetID="55" presetClass="entr" presetSubtype="0" fill="hold" grpId="0" nodeType="with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p:cTn id="14" dur="5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15" dur="5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 calcmode="lin" valueType="num">
                                      <p:cBhvr>
                                        <p:cTn id="21" dur="500" fill="hold"/>
                                        <p:tgtEl>
                                          <p:spTgt spid="7">
                                            <p:txEl>
                                              <p:pRg st="1" end="1"/>
                                            </p:txEl>
                                          </p:spTgt>
                                        </p:tgtEl>
                                        <p:attrNameLst>
                                          <p:attrName>ppt_w</p:attrName>
                                        </p:attrNameLst>
                                      </p:cBhvr>
                                      <p:tavLst>
                                        <p:tav tm="0">
                                          <p:val>
                                            <p:strVal val="#ppt_w*0.70"/>
                                          </p:val>
                                        </p:tav>
                                        <p:tav tm="100000">
                                          <p:val>
                                            <p:strVal val="#ppt_w"/>
                                          </p:val>
                                        </p:tav>
                                      </p:tavLst>
                                    </p:anim>
                                    <p:anim calcmode="lin" valueType="num">
                                      <p:cBhvr>
                                        <p:cTn id="22" dur="500" fill="hold"/>
                                        <p:tgtEl>
                                          <p:spTgt spid="7">
                                            <p:txEl>
                                              <p:pRg st="1" end="1"/>
                                            </p:txEl>
                                          </p:spTgt>
                                        </p:tgtEl>
                                        <p:attrNameLst>
                                          <p:attrName>ppt_h</p:attrName>
                                        </p:attrNameLst>
                                      </p:cBhvr>
                                      <p:tavLst>
                                        <p:tav tm="0">
                                          <p:val>
                                            <p:strVal val="#ppt_h"/>
                                          </p:val>
                                        </p:tav>
                                        <p:tav tm="100000">
                                          <p:val>
                                            <p:strVal val="#ppt_h"/>
                                          </p:val>
                                        </p:tav>
                                      </p:tavLst>
                                    </p:anim>
                                    <p:animEffect transition="in" filter="fade">
                                      <p:cBhvr>
                                        <p:cTn id="23" dur="500"/>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 calcmode="lin" valueType="num">
                                      <p:cBhvr>
                                        <p:cTn id="28" dur="500" fill="hold"/>
                                        <p:tgtEl>
                                          <p:spTgt spid="7">
                                            <p:txEl>
                                              <p:pRg st="2" end="2"/>
                                            </p:txEl>
                                          </p:spTgt>
                                        </p:tgtEl>
                                        <p:attrNameLst>
                                          <p:attrName>ppt_w</p:attrName>
                                        </p:attrNameLst>
                                      </p:cBhvr>
                                      <p:tavLst>
                                        <p:tav tm="0">
                                          <p:val>
                                            <p:strVal val="#ppt_w*0.70"/>
                                          </p:val>
                                        </p:tav>
                                        <p:tav tm="100000">
                                          <p:val>
                                            <p:strVal val="#ppt_w"/>
                                          </p:val>
                                        </p:tav>
                                      </p:tavLst>
                                    </p:anim>
                                    <p:anim calcmode="lin" valueType="num">
                                      <p:cBhvr>
                                        <p:cTn id="29" dur="500" fill="hold"/>
                                        <p:tgtEl>
                                          <p:spTgt spid="7">
                                            <p:txEl>
                                              <p:pRg st="2" end="2"/>
                                            </p:txEl>
                                          </p:spTgt>
                                        </p:tgtEl>
                                        <p:attrNameLst>
                                          <p:attrName>ppt_h</p:attrName>
                                        </p:attrNameLst>
                                      </p:cBhvr>
                                      <p:tavLst>
                                        <p:tav tm="0">
                                          <p:val>
                                            <p:strVal val="#ppt_h"/>
                                          </p:val>
                                        </p:tav>
                                        <p:tav tm="100000">
                                          <p:val>
                                            <p:strVal val="#ppt_h"/>
                                          </p:val>
                                        </p:tav>
                                      </p:tavLst>
                                    </p:anim>
                                    <p:animEffect transition="in" filter="fade">
                                      <p:cBhvr>
                                        <p:cTn id="30" dur="500"/>
                                        <p:tgtEl>
                                          <p:spTgt spid="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 calcmode="lin" valueType="num">
                                      <p:cBhvr>
                                        <p:cTn id="35" dur="500" fill="hold"/>
                                        <p:tgtEl>
                                          <p:spTgt spid="7">
                                            <p:txEl>
                                              <p:pRg st="3" end="3"/>
                                            </p:txEl>
                                          </p:spTgt>
                                        </p:tgtEl>
                                        <p:attrNameLst>
                                          <p:attrName>ppt_w</p:attrName>
                                        </p:attrNameLst>
                                      </p:cBhvr>
                                      <p:tavLst>
                                        <p:tav tm="0">
                                          <p:val>
                                            <p:strVal val="#ppt_w*0.70"/>
                                          </p:val>
                                        </p:tav>
                                        <p:tav tm="100000">
                                          <p:val>
                                            <p:strVal val="#ppt_w"/>
                                          </p:val>
                                        </p:tav>
                                      </p:tavLst>
                                    </p:anim>
                                    <p:anim calcmode="lin" valueType="num">
                                      <p:cBhvr>
                                        <p:cTn id="36" dur="500" fill="hold"/>
                                        <p:tgtEl>
                                          <p:spTgt spid="7">
                                            <p:txEl>
                                              <p:pRg st="3" end="3"/>
                                            </p:txEl>
                                          </p:spTgt>
                                        </p:tgtEl>
                                        <p:attrNameLst>
                                          <p:attrName>ppt_h</p:attrName>
                                        </p:attrNameLst>
                                      </p:cBhvr>
                                      <p:tavLst>
                                        <p:tav tm="0">
                                          <p:val>
                                            <p:strVal val="#ppt_h"/>
                                          </p:val>
                                        </p:tav>
                                        <p:tav tm="100000">
                                          <p:val>
                                            <p:strVal val="#ppt_h"/>
                                          </p:val>
                                        </p:tav>
                                      </p:tavLst>
                                    </p:anim>
                                    <p:animEffect transition="in" filter="fade">
                                      <p:cBhvr>
                                        <p:cTn id="37" dur="500"/>
                                        <p:tgtEl>
                                          <p:spTgt spid="7">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 calcmode="lin" valueType="num">
                                      <p:cBhvr>
                                        <p:cTn id="42" dur="500" fill="hold"/>
                                        <p:tgtEl>
                                          <p:spTgt spid="7">
                                            <p:txEl>
                                              <p:pRg st="4" end="4"/>
                                            </p:txEl>
                                          </p:spTgt>
                                        </p:tgtEl>
                                        <p:attrNameLst>
                                          <p:attrName>ppt_w</p:attrName>
                                        </p:attrNameLst>
                                      </p:cBhvr>
                                      <p:tavLst>
                                        <p:tav tm="0">
                                          <p:val>
                                            <p:strVal val="#ppt_w*0.70"/>
                                          </p:val>
                                        </p:tav>
                                        <p:tav tm="100000">
                                          <p:val>
                                            <p:strVal val="#ppt_w"/>
                                          </p:val>
                                        </p:tav>
                                      </p:tavLst>
                                    </p:anim>
                                    <p:anim calcmode="lin" valueType="num">
                                      <p:cBhvr>
                                        <p:cTn id="43" dur="500" fill="hold"/>
                                        <p:tgtEl>
                                          <p:spTgt spid="7">
                                            <p:txEl>
                                              <p:pRg st="4" end="4"/>
                                            </p:txEl>
                                          </p:spTgt>
                                        </p:tgtEl>
                                        <p:attrNameLst>
                                          <p:attrName>ppt_h</p:attrName>
                                        </p:attrNameLst>
                                      </p:cBhvr>
                                      <p:tavLst>
                                        <p:tav tm="0">
                                          <p:val>
                                            <p:strVal val="#ppt_h"/>
                                          </p:val>
                                        </p:tav>
                                        <p:tav tm="100000">
                                          <p:val>
                                            <p:strVal val="#ppt_h"/>
                                          </p:val>
                                        </p:tav>
                                      </p:tavLst>
                                    </p:anim>
                                    <p:animEffect transition="in" filter="fade">
                                      <p:cBhvr>
                                        <p:cTn id="44" dur="500"/>
                                        <p:tgtEl>
                                          <p:spTgt spid="7">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7">
                                            <p:txEl>
                                              <p:pRg st="5" end="5"/>
                                            </p:txEl>
                                          </p:spTgt>
                                        </p:tgtEl>
                                        <p:attrNameLst>
                                          <p:attrName>style.visibility</p:attrName>
                                        </p:attrNameLst>
                                      </p:cBhvr>
                                      <p:to>
                                        <p:strVal val="visible"/>
                                      </p:to>
                                    </p:set>
                                    <p:anim calcmode="lin" valueType="num">
                                      <p:cBhvr>
                                        <p:cTn id="49" dur="500" fill="hold"/>
                                        <p:tgtEl>
                                          <p:spTgt spid="7">
                                            <p:txEl>
                                              <p:pRg st="5" end="5"/>
                                            </p:txEl>
                                          </p:spTgt>
                                        </p:tgtEl>
                                        <p:attrNameLst>
                                          <p:attrName>ppt_w</p:attrName>
                                        </p:attrNameLst>
                                      </p:cBhvr>
                                      <p:tavLst>
                                        <p:tav tm="0">
                                          <p:val>
                                            <p:strVal val="#ppt_w*0.70"/>
                                          </p:val>
                                        </p:tav>
                                        <p:tav tm="100000">
                                          <p:val>
                                            <p:strVal val="#ppt_w"/>
                                          </p:val>
                                        </p:tav>
                                      </p:tavLst>
                                    </p:anim>
                                    <p:anim calcmode="lin" valueType="num">
                                      <p:cBhvr>
                                        <p:cTn id="50" dur="500" fill="hold"/>
                                        <p:tgtEl>
                                          <p:spTgt spid="7">
                                            <p:txEl>
                                              <p:pRg st="5" end="5"/>
                                            </p:txEl>
                                          </p:spTgt>
                                        </p:tgtEl>
                                        <p:attrNameLst>
                                          <p:attrName>ppt_h</p:attrName>
                                        </p:attrNameLst>
                                      </p:cBhvr>
                                      <p:tavLst>
                                        <p:tav tm="0">
                                          <p:val>
                                            <p:strVal val="#ppt_h"/>
                                          </p:val>
                                        </p:tav>
                                        <p:tav tm="100000">
                                          <p:val>
                                            <p:strVal val="#ppt_h"/>
                                          </p:val>
                                        </p:tav>
                                      </p:tavLst>
                                    </p:anim>
                                    <p:animEffect transition="in" filter="fade">
                                      <p:cBhvr>
                                        <p:cTn id="51"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954" name="Picture 2" descr="http://www.thomasnet.com/articles/image/electrical-power-generation/hoover-dam.jpg"/>
          <p:cNvPicPr>
            <a:picLocks noChangeAspect="1" noChangeArrowheads="1"/>
          </p:cNvPicPr>
          <p:nvPr/>
        </p:nvPicPr>
        <p:blipFill>
          <a:blip r:embed="rId3"/>
          <a:srcRect/>
          <a:stretch>
            <a:fillRect/>
          </a:stretch>
        </p:blipFill>
        <p:spPr bwMode="auto">
          <a:xfrm>
            <a:off x="6629400" y="1600200"/>
            <a:ext cx="1905000" cy="1485900"/>
          </a:xfrm>
          <a:prstGeom prst="rect">
            <a:avLst/>
          </a:prstGeom>
          <a:noFill/>
        </p:spPr>
      </p:pic>
      <p:sp>
        <p:nvSpPr>
          <p:cNvPr id="2" name="Title 1"/>
          <p:cNvSpPr>
            <a:spLocks noGrp="1"/>
          </p:cNvSpPr>
          <p:nvPr>
            <p:ph type="title"/>
          </p:nvPr>
        </p:nvSpPr>
        <p:spPr>
          <a:xfrm>
            <a:off x="381000" y="533400"/>
            <a:ext cx="8229600" cy="1107996"/>
          </a:xfrm>
        </p:spPr>
        <p:txBody>
          <a:bodyPr/>
          <a:lstStyle/>
          <a:p>
            <a:r>
              <a:rPr lang="en-US" dirty="0" smtClean="0"/>
              <a:t>New Delta Conveyance</a:t>
            </a:r>
            <a:br>
              <a:rPr lang="en-US" dirty="0" smtClean="0"/>
            </a:br>
            <a:r>
              <a:rPr lang="en-US" sz="3600" dirty="0" smtClean="0">
                <a:solidFill>
                  <a:schemeClr val="tx1"/>
                </a:solidFill>
              </a:rPr>
              <a:t>Tunnel Facts</a:t>
            </a:r>
            <a:endParaRPr lang="en-US" dirty="0">
              <a:solidFill>
                <a:schemeClr val="tx1"/>
              </a:solidFill>
            </a:endParaRPr>
          </a:p>
        </p:txBody>
      </p:sp>
      <p:sp>
        <p:nvSpPr>
          <p:cNvPr id="3" name="Content Placeholder 2"/>
          <p:cNvSpPr>
            <a:spLocks noGrp="1"/>
          </p:cNvSpPr>
          <p:nvPr>
            <p:ph idx="1"/>
          </p:nvPr>
        </p:nvSpPr>
        <p:spPr>
          <a:xfrm>
            <a:off x="533400" y="2362200"/>
            <a:ext cx="7543800" cy="3416320"/>
          </a:xfrm>
        </p:spPr>
        <p:txBody>
          <a:bodyPr/>
          <a:lstStyle/>
          <a:p>
            <a:pPr>
              <a:spcBef>
                <a:spcPts val="0"/>
              </a:spcBef>
              <a:spcAft>
                <a:spcPts val="1200"/>
              </a:spcAft>
            </a:pPr>
            <a:r>
              <a:rPr lang="en-US" sz="2800" dirty="0" smtClean="0"/>
              <a:t>3.4 million cubic yards of concrete</a:t>
            </a:r>
          </a:p>
          <a:p>
            <a:pPr lvl="1">
              <a:spcBef>
                <a:spcPts val="0"/>
              </a:spcBef>
              <a:spcAft>
                <a:spcPts val="1200"/>
              </a:spcAft>
            </a:pPr>
            <a:r>
              <a:rPr lang="en-US" sz="2400" dirty="0" smtClean="0">
                <a:solidFill>
                  <a:srgbClr val="D8B25C"/>
                </a:solidFill>
              </a:rPr>
              <a:t>Hoover Dam 3.25 million cy</a:t>
            </a:r>
          </a:p>
          <a:p>
            <a:pPr>
              <a:spcBef>
                <a:spcPts val="0"/>
              </a:spcBef>
              <a:spcAft>
                <a:spcPts val="1200"/>
              </a:spcAft>
            </a:pPr>
            <a:r>
              <a:rPr lang="en-US" sz="2800" dirty="0" smtClean="0"/>
              <a:t>15 million cubic yards of tunnel muck</a:t>
            </a:r>
          </a:p>
          <a:p>
            <a:pPr lvl="1">
              <a:spcBef>
                <a:spcPts val="0"/>
              </a:spcBef>
              <a:spcAft>
                <a:spcPts val="1200"/>
              </a:spcAft>
            </a:pPr>
            <a:r>
              <a:rPr lang="en-US" sz="2400" dirty="0" smtClean="0">
                <a:solidFill>
                  <a:srgbClr val="D8B25C"/>
                </a:solidFill>
              </a:rPr>
              <a:t>1000 story football field</a:t>
            </a:r>
          </a:p>
          <a:p>
            <a:pPr lvl="1">
              <a:spcBef>
                <a:spcPts val="0"/>
              </a:spcBef>
              <a:spcAft>
                <a:spcPts val="1200"/>
              </a:spcAft>
            </a:pPr>
            <a:r>
              <a:rPr lang="en-US" sz="2400" dirty="0" smtClean="0">
                <a:solidFill>
                  <a:srgbClr val="D8B25C"/>
                </a:solidFill>
              </a:rPr>
              <a:t>3.8 million muck car trips</a:t>
            </a:r>
          </a:p>
          <a:p>
            <a:pPr>
              <a:spcBef>
                <a:spcPts val="0"/>
              </a:spcBef>
              <a:spcAft>
                <a:spcPts val="1200"/>
              </a:spcAft>
            </a:pPr>
            <a:r>
              <a:rPr lang="en-US" sz="2800" dirty="0" smtClean="0"/>
              <a:t>260 million feet of reinforcing steel</a:t>
            </a:r>
          </a:p>
          <a:p>
            <a:pPr lvl="1">
              <a:spcBef>
                <a:spcPts val="0"/>
              </a:spcBef>
              <a:spcAft>
                <a:spcPts val="1200"/>
              </a:spcAft>
            </a:pPr>
            <a:r>
              <a:rPr lang="en-US" sz="2400" dirty="0" smtClean="0">
                <a:solidFill>
                  <a:srgbClr val="D8B25C"/>
                </a:solidFill>
              </a:rPr>
              <a:t>2 times around the world</a:t>
            </a:r>
          </a:p>
        </p:txBody>
      </p:sp>
      <p:sp>
        <p:nvSpPr>
          <p:cNvPr id="4" name="Slide Number Placeholder 3"/>
          <p:cNvSpPr>
            <a:spLocks noGrp="1"/>
          </p:cNvSpPr>
          <p:nvPr>
            <p:ph type="sldNum" sz="quarter" idx="10"/>
          </p:nvPr>
        </p:nvSpPr>
        <p:spPr>
          <a:xfrm>
            <a:off x="8458200" y="6427788"/>
            <a:ext cx="685800" cy="365125"/>
          </a:xfrm>
        </p:spPr>
        <p:txBody>
          <a:bodyPr/>
          <a:lstStyle/>
          <a:p>
            <a:pPr>
              <a:defRPr/>
            </a:pPr>
            <a:fld id="{333B40C4-8739-41ED-9F49-74A029D2A0BC}" type="slidenum">
              <a:rPr lang="en-US" smtClean="0"/>
              <a:pPr>
                <a:defRPr/>
              </a:pPr>
              <a:t>23</a:t>
            </a:fld>
            <a:endParaRPr lang="en-US" dirty="0"/>
          </a:p>
        </p:txBody>
      </p:sp>
      <p:pic>
        <p:nvPicPr>
          <p:cNvPr id="509956" name="Picture 4" descr="http://www.earthmapssatellite.info/images/earth-maps-satellite.jpg"/>
          <p:cNvPicPr>
            <a:picLocks noChangeAspect="1" noChangeArrowheads="1"/>
          </p:cNvPicPr>
          <p:nvPr/>
        </p:nvPicPr>
        <p:blipFill>
          <a:blip r:embed="rId4">
            <a:clrChange>
              <a:clrFrom>
                <a:srgbClr val="000000"/>
              </a:clrFrom>
              <a:clrTo>
                <a:srgbClr val="000000">
                  <a:alpha val="0"/>
                </a:srgbClr>
              </a:clrTo>
            </a:clrChange>
          </a:blip>
          <a:srcRect/>
          <a:stretch>
            <a:fillRect/>
          </a:stretch>
        </p:blipFill>
        <p:spPr bwMode="auto">
          <a:xfrm>
            <a:off x="6858000" y="4648200"/>
            <a:ext cx="1752600" cy="1752600"/>
          </a:xfrm>
          <a:prstGeom prst="rect">
            <a:avLst/>
          </a:prstGeom>
          <a:noFill/>
        </p:spPr>
      </p:pic>
      <p:pic>
        <p:nvPicPr>
          <p:cNvPr id="509958" name="Picture 6" descr="http://www.therugs.com/images/JOYC/KDE/1471_FootballFun.jpg"/>
          <p:cNvPicPr>
            <a:picLocks noChangeAspect="1" noChangeArrowheads="1"/>
          </p:cNvPicPr>
          <p:nvPr/>
        </p:nvPicPr>
        <p:blipFill>
          <a:blip r:embed="rId5"/>
          <a:srcRect/>
          <a:stretch>
            <a:fillRect/>
          </a:stretch>
        </p:blipFill>
        <p:spPr bwMode="auto">
          <a:xfrm rot="5400000">
            <a:off x="6946138" y="2927350"/>
            <a:ext cx="1576324" cy="2209800"/>
          </a:xfrm>
          <a:prstGeom prst="rect">
            <a:avLst/>
          </a:prstGeom>
          <a:noFill/>
          <a:scene3d>
            <a:camera prst="orthographicFront">
              <a:rot lat="0" lon="17999983" rev="0"/>
            </a:camera>
            <a:lightRig rig="threePt" dir="t"/>
          </a:scene3d>
        </p:spPr>
      </p:pic>
    </p:spTree>
    <p:extLst>
      <p:ext uri="{BB962C8B-B14F-4D97-AF65-F5344CB8AC3E}">
        <p14:creationId xmlns="" xmlns:p14="http://schemas.microsoft.com/office/powerpoint/2010/main" val="40802552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07"/>
          <p:cNvPicPr>
            <a:picLocks noChangeAspect="1" noChangeArrowheads="1"/>
          </p:cNvPicPr>
          <p:nvPr/>
        </p:nvPicPr>
        <p:blipFill>
          <a:blip r:embed="rId4" cstate="print"/>
          <a:srcRect/>
          <a:stretch>
            <a:fillRect/>
          </a:stretch>
        </p:blipFill>
        <p:spPr bwMode="auto">
          <a:xfrm>
            <a:off x="1146175" y="1734675"/>
            <a:ext cx="6626225" cy="4970925"/>
          </a:xfrm>
          <a:prstGeom prst="rect">
            <a:avLst/>
          </a:prstGeom>
          <a:noFill/>
          <a:ln w="9525">
            <a:noFill/>
            <a:miter lim="800000"/>
            <a:headEnd/>
            <a:tailEnd/>
          </a:ln>
          <a:effectLst>
            <a:glow rad="228600">
              <a:schemeClr val="bg1">
                <a:alpha val="40000"/>
              </a:schemeClr>
            </a:glow>
          </a:effectLst>
        </p:spPr>
      </p:pic>
      <p:pic>
        <p:nvPicPr>
          <p:cNvPr id="11" name="Picture 2" descr="07"/>
          <p:cNvPicPr>
            <a:picLocks noChangeAspect="1" noChangeArrowheads="1"/>
          </p:cNvPicPr>
          <p:nvPr/>
        </p:nvPicPr>
        <p:blipFill>
          <a:blip r:embed="rId4" cstate="print"/>
          <a:srcRect l="58601" t="34085" r="18400" b="45987"/>
          <a:stretch>
            <a:fillRect/>
          </a:stretch>
        </p:blipFill>
        <p:spPr bwMode="auto">
          <a:xfrm>
            <a:off x="5029200" y="3429000"/>
            <a:ext cx="1524000" cy="990600"/>
          </a:xfrm>
          <a:prstGeom prst="rect">
            <a:avLst/>
          </a:prstGeom>
          <a:noFill/>
          <a:ln w="57150">
            <a:solidFill>
              <a:srgbClr val="FFFF00"/>
            </a:solidFill>
          </a:ln>
          <a:effectLst>
            <a:glow rad="228600">
              <a:schemeClr val="accent1">
                <a:satMod val="175000"/>
                <a:alpha val="40000"/>
              </a:schemeClr>
            </a:glow>
          </a:effectLst>
        </p:spPr>
      </p:pic>
      <p:sp>
        <p:nvSpPr>
          <p:cNvPr id="12" name="Title 11"/>
          <p:cNvSpPr>
            <a:spLocks noGrp="1"/>
          </p:cNvSpPr>
          <p:nvPr>
            <p:ph type="title"/>
          </p:nvPr>
        </p:nvSpPr>
        <p:spPr>
          <a:xfrm>
            <a:off x="381000" y="477838"/>
            <a:ext cx="8382000" cy="1107996"/>
          </a:xfrm>
        </p:spPr>
        <p:txBody>
          <a:bodyPr/>
          <a:lstStyle/>
          <a:p>
            <a:r>
              <a:rPr smtClean="0"/>
              <a:t>Tunnel Boring </a:t>
            </a:r>
            <a:r>
              <a:rPr lang="en-US" dirty="0" smtClean="0"/>
              <a:t>… h</a:t>
            </a:r>
            <a:r>
              <a:rPr smtClean="0"/>
              <a:t>ow does it work?</a:t>
            </a:r>
            <a:br>
              <a:rPr smtClean="0"/>
            </a:br>
            <a:r>
              <a:rPr sz="3600" smtClean="0">
                <a:solidFill>
                  <a:schemeClr val="tx1"/>
                </a:solidFill>
              </a:rPr>
              <a:t>Cutting through the Soil/Rock</a:t>
            </a:r>
            <a:endParaRPr lang="en-US" dirty="0">
              <a:solidFill>
                <a:schemeClr val="tx1"/>
              </a:solidFill>
            </a:endParaRPr>
          </a:p>
        </p:txBody>
      </p:sp>
      <p:sp>
        <p:nvSpPr>
          <p:cNvPr id="13" name="Rectangle 12"/>
          <p:cNvSpPr/>
          <p:nvPr/>
        </p:nvSpPr>
        <p:spPr bwMode="auto">
          <a:xfrm>
            <a:off x="5029200" y="3432048"/>
            <a:ext cx="1527048" cy="987552"/>
          </a:xfrm>
          <a:prstGeom prst="rect">
            <a:avLst/>
          </a:prstGeom>
          <a:noFill/>
          <a:ln w="76200">
            <a:solidFill>
              <a:srgbClr val="FFFF00"/>
            </a:solidFill>
          </a:ln>
          <a:effectLs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pic>
        <p:nvPicPr>
          <p:cNvPr id="7" name="TBM Disks 34sec.wmv">
            <a:hlinkClick r:id="" action="ppaction://media"/>
          </p:cNvPr>
          <p:cNvPicPr>
            <a:picLocks noRot="1" noChangeAspect="1"/>
          </p:cNvPicPr>
          <p:nvPr>
            <a:videoFile r:link="rId1"/>
          </p:nvPr>
        </p:nvPicPr>
        <p:blipFill>
          <a:blip r:embed="rId5"/>
          <a:stretch>
            <a:fillRect/>
          </a:stretch>
        </p:blipFill>
        <p:spPr>
          <a:xfrm>
            <a:off x="1447800" y="2329543"/>
            <a:ext cx="6019800" cy="3837213"/>
          </a:xfrm>
          <a:prstGeom prst="rect">
            <a:avLst/>
          </a:prstGeom>
        </p:spPr>
      </p:pic>
      <p:sp>
        <p:nvSpPr>
          <p:cNvPr id="8" name="Slide Number Placeholder 3"/>
          <p:cNvSpPr>
            <a:spLocks noGrp="1"/>
          </p:cNvSpPr>
          <p:nvPr>
            <p:ph type="sldNum" sz="quarter" idx="10"/>
          </p:nvPr>
        </p:nvSpPr>
        <p:spPr>
          <a:xfrm>
            <a:off x="8458200" y="6427788"/>
            <a:ext cx="685800" cy="365125"/>
          </a:xfrm>
        </p:spPr>
        <p:txBody>
          <a:bodyPr/>
          <a:lstStyle/>
          <a:p>
            <a:pPr>
              <a:defRPr/>
            </a:pPr>
            <a:fld id="{333B40C4-8739-41ED-9F49-74A029D2A0BC}" type="slidenum">
              <a:rPr lang="en-US" smtClean="0"/>
              <a:pPr>
                <a:defRPr/>
              </a:pPr>
              <a:t>24</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strVal val="4*#ppt_w"/>
                                          </p:val>
                                        </p:tav>
                                        <p:tav tm="100000">
                                          <p:val>
                                            <p:strVal val="#ppt_w"/>
                                          </p:val>
                                        </p:tav>
                                      </p:tavLst>
                                    </p:anim>
                                    <p:anim calcmode="lin" valueType="num">
                                      <p:cBhvr>
                                        <p:cTn id="8" dur="500" fill="hold"/>
                                        <p:tgtEl>
                                          <p:spTgt spid="13"/>
                                        </p:tgtEl>
                                        <p:attrNameLst>
                                          <p:attrName>ppt_h</p:attrName>
                                        </p:attrNameLst>
                                      </p:cBhvr>
                                      <p:tavLst>
                                        <p:tav tm="0">
                                          <p:val>
                                            <p:strVal val="4*#ppt_h"/>
                                          </p:val>
                                        </p:tav>
                                        <p:tav tm="100000">
                                          <p:val>
                                            <p:strVal val="#ppt_h"/>
                                          </p:val>
                                        </p:tav>
                                      </p:tavLst>
                                    </p:anim>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6" presetClass="emph" presetSubtype="0" accel="50000" decel="50000" fill="hold" nodeType="clickEffect">
                                  <p:stCondLst>
                                    <p:cond delay="0"/>
                                  </p:stCondLst>
                                  <p:childTnLst>
                                    <p:animScale>
                                      <p:cBhvr>
                                        <p:cTn id="15" dur="2000" fill="hold"/>
                                        <p:tgtEl>
                                          <p:spTgt spid="11"/>
                                        </p:tgtEl>
                                      </p:cBhvr>
                                      <p:by x="400000" y="400000"/>
                                    </p:animScale>
                                  </p:childTnLst>
                                </p:cTn>
                              </p:par>
                              <p:par>
                                <p:cTn id="16" presetID="49" presetClass="path" presetSubtype="0" accel="50000" decel="50000" fill="hold" nodeType="withEffect">
                                  <p:stCondLst>
                                    <p:cond delay="0"/>
                                  </p:stCondLst>
                                  <p:childTnLst>
                                    <p:animMotion origin="layout" path="M -3.33333E-6 2.36994E-6 L -0.14166 0.04994 " pathEditMode="relative" rAng="0" ptsTypes="AA">
                                      <p:cBhvr>
                                        <p:cTn id="17" dur="2000" fill="hold"/>
                                        <p:tgtEl>
                                          <p:spTgt spid="11"/>
                                        </p:tgtEl>
                                        <p:attrNameLst>
                                          <p:attrName>ppt_x</p:attrName>
                                          <p:attrName>ppt_y</p:attrName>
                                        </p:attrNameLst>
                                      </p:cBhvr>
                                      <p:rCtr x="-71" y="25"/>
                                    </p:animMotion>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par>
                          <p:cTn id="23" fill="hold">
                            <p:stCondLst>
                              <p:cond delay="500"/>
                            </p:stCondLst>
                            <p:childTnLst>
                              <p:par>
                                <p:cTn id="24" presetID="1" presetClass="mediacall" presetSubtype="0" fill="hold" nodeType="afterEffect">
                                  <p:stCondLst>
                                    <p:cond delay="0"/>
                                  </p:stCondLst>
                                  <p:childTnLst>
                                    <p:cmd type="call" cmd="playFrom(0.0)">
                                      <p:cBhvr>
                                        <p:cTn id="25" dur="341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26" fill="hold" display="0">
                  <p:stCondLst>
                    <p:cond delay="indefinite"/>
                  </p:stCondLst>
                  <p:endCondLst>
                    <p:cond evt="onNext" delay="0">
                      <p:tgtEl>
                        <p:sldTgt/>
                      </p:tgtEl>
                    </p:cond>
                    <p:cond evt="onPrev" delay="0">
                      <p:tgtEl>
                        <p:sldTgt/>
                      </p:tgtEl>
                    </p:cond>
                  </p:endCondLst>
                </p:cTn>
                <p:tgtEl>
                  <p:spTgt spid="7"/>
                </p:tgtEl>
              </p:cMediaNode>
            </p:video>
            <p:seq concurrent="1" nextAc="seek">
              <p:cTn id="27" restart="whenNotActive" fill="hold" evtFilter="cancelBubble" nodeType="interactiveSeq">
                <p:stCondLst>
                  <p:cond evt="onClick" delay="0">
                    <p:tgtEl>
                      <p:spTgt spid="7"/>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7"/>
                                        </p:tgtEl>
                                      </p:cBhvr>
                                    </p:cmd>
                                  </p:childTnLst>
                                </p:cTn>
                              </p:par>
                            </p:childTnLst>
                          </p:cTn>
                        </p:par>
                      </p:childTnLst>
                    </p:cTn>
                  </p:par>
                </p:childTnLst>
              </p:cTn>
              <p:nextCondLst>
                <p:cond evt="onClick" delay="0">
                  <p:tgtEl>
                    <p:spTgt spid="7"/>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381000" y="477838"/>
            <a:ext cx="8382000" cy="1107996"/>
          </a:xfrm>
        </p:spPr>
        <p:txBody>
          <a:bodyPr/>
          <a:lstStyle/>
          <a:p>
            <a:r>
              <a:rPr smtClean="0"/>
              <a:t>Tunnel Boring </a:t>
            </a:r>
            <a:r>
              <a:rPr lang="en-US" dirty="0" smtClean="0"/>
              <a:t>… h</a:t>
            </a:r>
            <a:r>
              <a:rPr smtClean="0"/>
              <a:t>ow does it work?</a:t>
            </a:r>
            <a:br>
              <a:rPr smtClean="0"/>
            </a:br>
            <a:r>
              <a:rPr sz="3600" smtClean="0">
                <a:solidFill>
                  <a:schemeClr val="tx1"/>
                </a:solidFill>
              </a:rPr>
              <a:t>Earth Pressure Balance TBM</a:t>
            </a:r>
            <a:endParaRPr lang="en-US" dirty="0">
              <a:solidFill>
                <a:schemeClr val="tx1"/>
              </a:solidFill>
            </a:endParaRPr>
          </a:p>
        </p:txBody>
      </p:sp>
      <p:pic>
        <p:nvPicPr>
          <p:cNvPr id="5" name="EPM Working_01.wmv">
            <a:hlinkClick r:id="" action="ppaction://media"/>
          </p:cNvPr>
          <p:cNvPicPr>
            <a:picLocks noGrp="1" noRot="1" noChangeAspect="1"/>
          </p:cNvPicPr>
          <p:nvPr>
            <p:ph idx="1"/>
            <a:videoFile r:link="rId1"/>
          </p:nvPr>
        </p:nvPicPr>
        <p:blipFill>
          <a:blip r:embed="rId4"/>
          <a:stretch>
            <a:fillRect/>
          </a:stretch>
        </p:blipFill>
        <p:spPr>
          <a:xfrm>
            <a:off x="1244600" y="1905000"/>
            <a:ext cx="6604000" cy="4648200"/>
          </a:xfrm>
          <a:prstGeom prst="rect">
            <a:avLst/>
          </a:prstGeom>
        </p:spPr>
      </p:pic>
      <p:sp>
        <p:nvSpPr>
          <p:cNvPr id="6" name="Slide Number Placeholder 3"/>
          <p:cNvSpPr>
            <a:spLocks noGrp="1"/>
          </p:cNvSpPr>
          <p:nvPr>
            <p:ph type="sldNum" sz="quarter" idx="10"/>
          </p:nvPr>
        </p:nvSpPr>
        <p:spPr>
          <a:xfrm>
            <a:off x="8458200" y="6427788"/>
            <a:ext cx="685800" cy="365125"/>
          </a:xfrm>
        </p:spPr>
        <p:txBody>
          <a:bodyPr/>
          <a:lstStyle/>
          <a:p>
            <a:pPr>
              <a:defRPr/>
            </a:pPr>
            <a:fld id="{333B40C4-8739-41ED-9F49-74A029D2A0BC}" type="slidenum">
              <a:rPr lang="en-US" smtClean="0"/>
              <a:pPr>
                <a:defRPr/>
              </a:pPr>
              <a:t>25</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1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unnel - 2-Tier Roadway Alaska.jpg"/>
          <p:cNvPicPr>
            <a:picLocks noChangeAspect="1"/>
          </p:cNvPicPr>
          <p:nvPr/>
        </p:nvPicPr>
        <p:blipFill>
          <a:blip r:embed="rId3">
            <a:clrChange>
              <a:clrFrom>
                <a:srgbClr val="000000"/>
              </a:clrFrom>
              <a:clrTo>
                <a:srgbClr val="000000">
                  <a:alpha val="0"/>
                </a:srgbClr>
              </a:clrTo>
            </a:clrChange>
          </a:blip>
          <a:stretch>
            <a:fillRect/>
          </a:stretch>
        </p:blipFill>
        <p:spPr>
          <a:xfrm>
            <a:off x="-413619" y="1219200"/>
            <a:ext cx="6357219" cy="5410200"/>
          </a:xfrm>
          <a:prstGeom prst="rect">
            <a:avLst/>
          </a:prstGeom>
        </p:spPr>
      </p:pic>
      <p:sp>
        <p:nvSpPr>
          <p:cNvPr id="12" name="Title 11"/>
          <p:cNvSpPr>
            <a:spLocks noGrp="1"/>
          </p:cNvSpPr>
          <p:nvPr>
            <p:ph type="title"/>
          </p:nvPr>
        </p:nvSpPr>
        <p:spPr/>
        <p:txBody>
          <a:bodyPr/>
          <a:lstStyle/>
          <a:p>
            <a:r>
              <a:rPr smtClean="0"/>
              <a:t>Tunnel Boring </a:t>
            </a:r>
            <a:r>
              <a:rPr lang="en-US" dirty="0" smtClean="0"/>
              <a:t>… h</a:t>
            </a:r>
            <a:r>
              <a:rPr smtClean="0"/>
              <a:t>ow does it work?</a:t>
            </a:r>
            <a:br>
              <a:rPr smtClean="0"/>
            </a:br>
            <a:r>
              <a:rPr sz="3600" smtClean="0">
                <a:solidFill>
                  <a:schemeClr val="tx1"/>
                </a:solidFill>
              </a:rPr>
              <a:t>Earth Pressure Balance TBM</a:t>
            </a:r>
            <a:endParaRPr lang="en-US" dirty="0">
              <a:solidFill>
                <a:schemeClr val="tx1"/>
              </a:solidFill>
            </a:endParaRPr>
          </a:p>
        </p:txBody>
      </p:sp>
      <p:sp>
        <p:nvSpPr>
          <p:cNvPr id="7" name="Content Placeholder 2"/>
          <p:cNvSpPr txBox="1">
            <a:spLocks/>
          </p:cNvSpPr>
          <p:nvPr/>
        </p:nvSpPr>
        <p:spPr bwMode="auto">
          <a:xfrm>
            <a:off x="5867400" y="2590800"/>
            <a:ext cx="2971800" cy="224061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396875" marR="0" lvl="0" indent="-396875" algn="l" defTabSz="912813" rtl="0" eaLnBrk="0" fontAlgn="base" latinLnBrk="0" hangingPunct="0">
              <a:lnSpc>
                <a:spcPct val="90000"/>
              </a:lnSpc>
              <a:spcBef>
                <a:spcPts val="0"/>
              </a:spcBef>
              <a:spcAft>
                <a:spcPts val="4200"/>
              </a:spcAft>
              <a:buClrTx/>
              <a:buSzTx/>
              <a:buFontTx/>
              <a:buBlip>
                <a:blip r:embed="rId4"/>
              </a:buBlip>
              <a:tabLst/>
              <a:defRPr/>
            </a:pPr>
            <a:r>
              <a:rPr lang="en-US" sz="2800" baseline="0" dirty="0" smtClean="0">
                <a:latin typeface="+mn-lt"/>
                <a:cs typeface="+mn-cs"/>
              </a:rPr>
              <a:t>Alaska Viaduct</a:t>
            </a:r>
          </a:p>
          <a:p>
            <a:pPr marL="396875" marR="0" lvl="0" indent="-396875" algn="l" defTabSz="912813" rtl="0" eaLnBrk="0" fontAlgn="base" latinLnBrk="0" hangingPunct="0">
              <a:lnSpc>
                <a:spcPct val="90000"/>
              </a:lnSpc>
              <a:spcBef>
                <a:spcPts val="0"/>
              </a:spcBef>
              <a:spcAft>
                <a:spcPts val="4200"/>
              </a:spcAft>
              <a:buClrTx/>
              <a:buSzTx/>
              <a:buFontTx/>
              <a:buBlip>
                <a:blip r:embed="rId4"/>
              </a:buBlip>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54 ft. diameter</a:t>
            </a:r>
            <a:endParaRPr kumimoji="0" lang="en-US" sz="2800" b="0" i="0" u="none" strike="noStrike" kern="1200" cap="none" spc="0" normalizeH="0" noProof="0" dirty="0" smtClean="0">
              <a:ln>
                <a:noFill/>
              </a:ln>
              <a:solidFill>
                <a:schemeClr val="tx1"/>
              </a:solidFill>
              <a:effectLst/>
              <a:uLnTx/>
              <a:uFillTx/>
              <a:latin typeface="+mn-lt"/>
              <a:ea typeface="+mn-ea"/>
              <a:cs typeface="+mn-cs"/>
            </a:endParaRPr>
          </a:p>
          <a:p>
            <a:pPr marL="396875" marR="0" lvl="0" indent="-396875" algn="l" defTabSz="912813" rtl="0" eaLnBrk="0" fontAlgn="base" latinLnBrk="0" hangingPunct="0">
              <a:lnSpc>
                <a:spcPct val="90000"/>
              </a:lnSpc>
              <a:spcBef>
                <a:spcPts val="0"/>
              </a:spcBef>
              <a:spcAft>
                <a:spcPts val="4200"/>
              </a:spcAft>
              <a:buClrTx/>
              <a:buSzTx/>
              <a:buFontTx/>
              <a:buBlip>
                <a:blip r:embed="rId4"/>
              </a:buBlip>
              <a:tabLst/>
              <a:defRPr/>
            </a:pPr>
            <a:r>
              <a:rPr lang="en-US" sz="2800" dirty="0" smtClean="0">
                <a:latin typeface="+mn-lt"/>
                <a:cs typeface="+mn-cs"/>
              </a:rPr>
              <a:t>2001– 2016</a:t>
            </a:r>
          </a:p>
        </p:txBody>
      </p:sp>
      <p:sp>
        <p:nvSpPr>
          <p:cNvPr id="8" name="Slide Number Placeholder 3"/>
          <p:cNvSpPr>
            <a:spLocks noGrp="1"/>
          </p:cNvSpPr>
          <p:nvPr>
            <p:ph type="sldNum" sz="quarter" idx="10"/>
          </p:nvPr>
        </p:nvSpPr>
        <p:spPr>
          <a:xfrm>
            <a:off x="8458200" y="6427788"/>
            <a:ext cx="685800" cy="365125"/>
          </a:xfrm>
        </p:spPr>
        <p:txBody>
          <a:bodyPr/>
          <a:lstStyle/>
          <a:p>
            <a:pPr>
              <a:defRPr/>
            </a:pPr>
            <a:fld id="{333B40C4-8739-41ED-9F49-74A029D2A0BC}" type="slidenum">
              <a:rPr lang="en-US" smtClean="0"/>
              <a:pPr>
                <a:defRPr/>
              </a:pPr>
              <a:t>26</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p:cTn id="14" dur="5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15" dur="5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 calcmode="lin" valueType="num">
                                      <p:cBhvr>
                                        <p:cTn id="21" dur="500" fill="hold"/>
                                        <p:tgtEl>
                                          <p:spTgt spid="7">
                                            <p:txEl>
                                              <p:pRg st="1" end="1"/>
                                            </p:txEl>
                                          </p:spTgt>
                                        </p:tgtEl>
                                        <p:attrNameLst>
                                          <p:attrName>ppt_w</p:attrName>
                                        </p:attrNameLst>
                                      </p:cBhvr>
                                      <p:tavLst>
                                        <p:tav tm="0">
                                          <p:val>
                                            <p:strVal val="#ppt_w*0.70"/>
                                          </p:val>
                                        </p:tav>
                                        <p:tav tm="100000">
                                          <p:val>
                                            <p:strVal val="#ppt_w"/>
                                          </p:val>
                                        </p:tav>
                                      </p:tavLst>
                                    </p:anim>
                                    <p:anim calcmode="lin" valueType="num">
                                      <p:cBhvr>
                                        <p:cTn id="22" dur="500" fill="hold"/>
                                        <p:tgtEl>
                                          <p:spTgt spid="7">
                                            <p:txEl>
                                              <p:pRg st="1" end="1"/>
                                            </p:txEl>
                                          </p:spTgt>
                                        </p:tgtEl>
                                        <p:attrNameLst>
                                          <p:attrName>ppt_h</p:attrName>
                                        </p:attrNameLst>
                                      </p:cBhvr>
                                      <p:tavLst>
                                        <p:tav tm="0">
                                          <p:val>
                                            <p:strVal val="#ppt_h"/>
                                          </p:val>
                                        </p:tav>
                                        <p:tav tm="100000">
                                          <p:val>
                                            <p:strVal val="#ppt_h"/>
                                          </p:val>
                                        </p:tav>
                                      </p:tavLst>
                                    </p:anim>
                                    <p:animEffect transition="in" filter="fade">
                                      <p:cBhvr>
                                        <p:cTn id="23" dur="500"/>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 calcmode="lin" valueType="num">
                                      <p:cBhvr>
                                        <p:cTn id="28" dur="500" fill="hold"/>
                                        <p:tgtEl>
                                          <p:spTgt spid="7">
                                            <p:txEl>
                                              <p:pRg st="2" end="2"/>
                                            </p:txEl>
                                          </p:spTgt>
                                        </p:tgtEl>
                                        <p:attrNameLst>
                                          <p:attrName>ppt_w</p:attrName>
                                        </p:attrNameLst>
                                      </p:cBhvr>
                                      <p:tavLst>
                                        <p:tav tm="0">
                                          <p:val>
                                            <p:strVal val="#ppt_w*0.70"/>
                                          </p:val>
                                        </p:tav>
                                        <p:tav tm="100000">
                                          <p:val>
                                            <p:strVal val="#ppt_w"/>
                                          </p:val>
                                        </p:tav>
                                      </p:tavLst>
                                    </p:anim>
                                    <p:anim calcmode="lin" valueType="num">
                                      <p:cBhvr>
                                        <p:cTn id="29" dur="500" fill="hold"/>
                                        <p:tgtEl>
                                          <p:spTgt spid="7">
                                            <p:txEl>
                                              <p:pRg st="2" end="2"/>
                                            </p:txEl>
                                          </p:spTgt>
                                        </p:tgtEl>
                                        <p:attrNameLst>
                                          <p:attrName>ppt_h</p:attrName>
                                        </p:attrNameLst>
                                      </p:cBhvr>
                                      <p:tavLst>
                                        <p:tav tm="0">
                                          <p:val>
                                            <p:strVal val="#ppt_h"/>
                                          </p:val>
                                        </p:tav>
                                        <p:tav tm="100000">
                                          <p:val>
                                            <p:strVal val="#ppt_h"/>
                                          </p:val>
                                        </p:tav>
                                      </p:tavLst>
                                    </p:anim>
                                    <p:animEffect transition="in" filter="fade">
                                      <p:cBhvr>
                                        <p:cTn id="30"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381000" y="477838"/>
            <a:ext cx="8382000" cy="1107996"/>
          </a:xfrm>
        </p:spPr>
        <p:txBody>
          <a:bodyPr/>
          <a:lstStyle/>
          <a:p>
            <a:r>
              <a:rPr smtClean="0"/>
              <a:t>Tunnel Boring </a:t>
            </a:r>
            <a:r>
              <a:rPr lang="en-US" dirty="0" smtClean="0"/>
              <a:t>… h</a:t>
            </a:r>
            <a:r>
              <a:rPr smtClean="0"/>
              <a:t>ow does it work?</a:t>
            </a:r>
            <a:br>
              <a:rPr smtClean="0"/>
            </a:br>
            <a:r>
              <a:rPr sz="3600" smtClean="0">
                <a:solidFill>
                  <a:schemeClr val="tx1"/>
                </a:solidFill>
              </a:rPr>
              <a:t>Concrete Tunnel Segment Installation</a:t>
            </a:r>
            <a:endParaRPr lang="en-US" dirty="0">
              <a:solidFill>
                <a:schemeClr val="tx1"/>
              </a:solidFill>
            </a:endParaRPr>
          </a:p>
        </p:txBody>
      </p:sp>
      <p:pic>
        <p:nvPicPr>
          <p:cNvPr id="5" name="Concrete Segments_01.wmv">
            <a:hlinkClick r:id="" action="ppaction://media"/>
          </p:cNvPr>
          <p:cNvPicPr>
            <a:picLocks noRot="1" noChangeAspect="1"/>
          </p:cNvPicPr>
          <p:nvPr>
            <a:videoFile r:link="rId1"/>
          </p:nvPr>
        </p:nvPicPr>
        <p:blipFill>
          <a:blip r:embed="rId4"/>
          <a:stretch>
            <a:fillRect/>
          </a:stretch>
        </p:blipFill>
        <p:spPr>
          <a:xfrm>
            <a:off x="1295400" y="1828800"/>
            <a:ext cx="6096000" cy="4572000"/>
          </a:xfrm>
          <a:prstGeom prst="rect">
            <a:avLst/>
          </a:prstGeom>
        </p:spPr>
      </p:pic>
      <p:sp>
        <p:nvSpPr>
          <p:cNvPr id="8" name="Slide Number Placeholder 3"/>
          <p:cNvSpPr>
            <a:spLocks noGrp="1"/>
          </p:cNvSpPr>
          <p:nvPr>
            <p:ph type="sldNum" sz="quarter" idx="10"/>
          </p:nvPr>
        </p:nvSpPr>
        <p:spPr>
          <a:xfrm>
            <a:off x="8458200" y="6427788"/>
            <a:ext cx="685800" cy="365125"/>
          </a:xfrm>
        </p:spPr>
        <p:txBody>
          <a:bodyPr/>
          <a:lstStyle/>
          <a:p>
            <a:pPr>
              <a:defRPr/>
            </a:pPr>
            <a:fld id="{333B40C4-8739-41ED-9F49-74A029D2A0BC}" type="slidenum">
              <a:rPr lang="en-US" smtClean="0"/>
              <a:pPr>
                <a:defRPr/>
              </a:pPr>
              <a:t>27</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3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229600" cy="1107996"/>
          </a:xfrm>
        </p:spPr>
        <p:txBody>
          <a:bodyPr/>
          <a:lstStyle/>
          <a:p>
            <a:r>
              <a:rPr lang="en-US" dirty="0" smtClean="0"/>
              <a:t>Tunnel Shaft Construction</a:t>
            </a:r>
            <a:br>
              <a:rPr lang="en-US" dirty="0" smtClean="0"/>
            </a:br>
            <a:r>
              <a:rPr sz="3600" smtClean="0">
                <a:solidFill>
                  <a:schemeClr val="tx1"/>
                </a:solidFill>
              </a:rPr>
              <a:t>I</a:t>
            </a:r>
            <a:r>
              <a:rPr lang="en-US" sz="3600" dirty="0" err="1" smtClean="0">
                <a:solidFill>
                  <a:schemeClr val="tx1"/>
                </a:solidFill>
              </a:rPr>
              <a:t>nitial</a:t>
            </a:r>
            <a:r>
              <a:rPr lang="en-US" sz="3600" dirty="0" smtClean="0">
                <a:solidFill>
                  <a:schemeClr val="tx1"/>
                </a:solidFill>
              </a:rPr>
              <a:t> Soil Stabilization </a:t>
            </a:r>
            <a:endParaRPr lang="en-US" dirty="0">
              <a:solidFill>
                <a:schemeClr val="tx1"/>
              </a:solidFill>
            </a:endParaRPr>
          </a:p>
        </p:txBody>
      </p:sp>
      <p:pic>
        <p:nvPicPr>
          <p:cNvPr id="7" name="SoilStab.wmv">
            <a:hlinkClick r:id="" action="ppaction://media"/>
          </p:cNvPr>
          <p:cNvPicPr>
            <a:picLocks noRot="1" noChangeAspect="1"/>
          </p:cNvPicPr>
          <p:nvPr>
            <a:videoFile r:link="rId1"/>
          </p:nvPr>
        </p:nvPicPr>
        <p:blipFill>
          <a:blip r:embed="rId4"/>
          <a:stretch>
            <a:fillRect/>
          </a:stretch>
        </p:blipFill>
        <p:spPr>
          <a:xfrm>
            <a:off x="228600" y="2087216"/>
            <a:ext cx="3657600" cy="3856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descr="soil stablization.jpg"/>
          <p:cNvPicPr>
            <a:picLocks noChangeAspect="1"/>
          </p:cNvPicPr>
          <p:nvPr/>
        </p:nvPicPr>
        <p:blipFill>
          <a:blip r:embed="rId5"/>
          <a:srcRect l="15570" r="8975"/>
          <a:stretch>
            <a:fillRect/>
          </a:stretch>
        </p:blipFill>
        <p:spPr>
          <a:xfrm>
            <a:off x="4191000" y="2558141"/>
            <a:ext cx="4495800" cy="32496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ounded Rectangular Callout 7"/>
          <p:cNvSpPr/>
          <p:nvPr/>
        </p:nvSpPr>
        <p:spPr bwMode="auto">
          <a:xfrm>
            <a:off x="5257800" y="1905000"/>
            <a:ext cx="1981200" cy="685800"/>
          </a:xfrm>
          <a:prstGeom prst="wedgeRoundRectCallout">
            <a:avLst>
              <a:gd name="adj1" fmla="val -26058"/>
              <a:gd name="adj2" fmla="val 163358"/>
              <a:gd name="adj3" fmla="val 16667"/>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400" b="1" dirty="0" smtClean="0">
                <a:solidFill>
                  <a:srgbClr val="FFFFFF"/>
                </a:solidFill>
                <a:effectLst>
                  <a:outerShdw blurRad="38100" dist="38100" dir="2700000" algn="tl">
                    <a:srgbClr val="000000">
                      <a:alpha val="43137"/>
                    </a:srgbClr>
                  </a:outerShdw>
                </a:effectLst>
              </a:rPr>
              <a:t>Soil Stabilization</a:t>
            </a:r>
          </a:p>
        </p:txBody>
      </p:sp>
      <p:sp>
        <p:nvSpPr>
          <p:cNvPr id="9" name="Rounded Rectangular Callout 8"/>
          <p:cNvSpPr/>
          <p:nvPr/>
        </p:nvSpPr>
        <p:spPr bwMode="auto">
          <a:xfrm>
            <a:off x="7162800" y="4648200"/>
            <a:ext cx="1295400" cy="381000"/>
          </a:xfrm>
          <a:prstGeom prst="wedgeRoundRectCallout">
            <a:avLst>
              <a:gd name="adj1" fmla="val -50466"/>
              <a:gd name="adj2" fmla="val -266470"/>
              <a:gd name="adj3" fmla="val 16667"/>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400" b="1" dirty="0" smtClean="0">
                <a:solidFill>
                  <a:srgbClr val="FFFFFF"/>
                </a:solidFill>
                <a:effectLst>
                  <a:outerShdw blurRad="38100" dist="38100" dir="2700000" algn="tl">
                    <a:srgbClr val="000000">
                      <a:alpha val="43137"/>
                    </a:srgbClr>
                  </a:outerShdw>
                </a:effectLst>
              </a:rPr>
              <a:t>Tunnel</a:t>
            </a:r>
          </a:p>
        </p:txBody>
      </p:sp>
      <p:sp>
        <p:nvSpPr>
          <p:cNvPr id="11" name="Rounded Rectangular Callout 10"/>
          <p:cNvSpPr/>
          <p:nvPr/>
        </p:nvSpPr>
        <p:spPr bwMode="auto">
          <a:xfrm>
            <a:off x="5334000" y="5257800"/>
            <a:ext cx="1066800" cy="387927"/>
          </a:xfrm>
          <a:prstGeom prst="wedgeRoundRectCallout">
            <a:avLst>
              <a:gd name="adj1" fmla="val -61787"/>
              <a:gd name="adj2" fmla="val -225435"/>
              <a:gd name="adj3" fmla="val 16667"/>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400" b="1" dirty="0" smtClean="0">
                <a:solidFill>
                  <a:srgbClr val="FFFFFF"/>
                </a:solidFill>
                <a:effectLst>
                  <a:outerShdw blurRad="38100" dist="38100" dir="2700000" algn="tl">
                    <a:srgbClr val="000000">
                      <a:alpha val="43137"/>
                    </a:srgbClr>
                  </a:outerShdw>
                </a:effectLst>
              </a:rPr>
              <a:t>Shaft</a:t>
            </a:r>
          </a:p>
        </p:txBody>
      </p:sp>
      <p:sp>
        <p:nvSpPr>
          <p:cNvPr id="10" name="Slide Number Placeholder 3"/>
          <p:cNvSpPr>
            <a:spLocks noGrp="1"/>
          </p:cNvSpPr>
          <p:nvPr>
            <p:ph type="sldNum" sz="quarter" idx="10"/>
          </p:nvPr>
        </p:nvSpPr>
        <p:spPr>
          <a:xfrm>
            <a:off x="8458200" y="6427788"/>
            <a:ext cx="685800" cy="365125"/>
          </a:xfrm>
        </p:spPr>
        <p:txBody>
          <a:bodyPr/>
          <a:lstStyle/>
          <a:p>
            <a:pPr>
              <a:defRPr/>
            </a:pPr>
            <a:fld id="{333B40C4-8739-41ED-9F49-74A029D2A0BC}" type="slidenum">
              <a:rPr lang="en-US" smtClean="0"/>
              <a:pPr>
                <a:defRPr/>
              </a:pPr>
              <a:t>28</a:t>
            </a:fld>
            <a:endParaRPr lang="en-US" dirty="0"/>
          </a:p>
        </p:txBody>
      </p:sp>
      <p:sp>
        <p:nvSpPr>
          <p:cNvPr id="12" name="Title 1"/>
          <p:cNvSpPr txBox="1">
            <a:spLocks/>
          </p:cNvSpPr>
          <p:nvPr/>
        </p:nvSpPr>
        <p:spPr bwMode="invGray">
          <a:xfrm>
            <a:off x="304800" y="6089202"/>
            <a:ext cx="3429000" cy="387798"/>
          </a:xfrm>
          <a:prstGeom prst="rect">
            <a:avLst/>
          </a:prstGeom>
          <a:effectLst>
            <a:outerShdw blurRad="50800" dist="38100" dir="2700000" algn="tl" rotWithShape="0">
              <a:prstClr val="black"/>
            </a:outerShdw>
          </a:effectLst>
        </p:spPr>
        <p:txBody>
          <a:bodyPr vert="horz" wrap="square" lIns="0" tIns="0" rIns="0" bIns="0" rtlCol="0" anchor="t">
            <a:spAutoFit/>
          </a:bodyPr>
          <a:lstStyle/>
          <a:p>
            <a:pPr marL="0" marR="0" lvl="0" indent="0" algn="ctr" defTabSz="912813" rtl="0" eaLnBrk="0" fontAlgn="base" latinLnBrk="0" hangingPunct="0">
              <a:lnSpc>
                <a:spcPct val="90000"/>
              </a:lnSpc>
              <a:spcBef>
                <a:spcPct val="0"/>
              </a:spcBef>
              <a:spcAft>
                <a:spcPct val="0"/>
              </a:spcAft>
              <a:buClrTx/>
              <a:buSzTx/>
              <a:buFontTx/>
              <a:buNone/>
              <a:tabLst/>
              <a:defRPr/>
            </a:pPr>
            <a:r>
              <a:rPr kumimoji="0" lang="en-US" sz="2800" b="1" i="0" u="none" strike="noStrike" kern="1200" cap="none" spc="-150" normalizeH="0" baseline="0" noProof="0" dirty="0" smtClean="0">
                <a:ln w="3175">
                  <a:noFill/>
                </a:ln>
                <a:solidFill>
                  <a:schemeClr val="tx1"/>
                </a:solidFill>
                <a:effectLst>
                  <a:outerShdw blurRad="50800" dist="38100" dir="2700000" algn="tl" rotWithShape="0">
                    <a:prstClr val="black">
                      <a:alpha val="40000"/>
                    </a:prstClr>
                  </a:outerShdw>
                </a:effectLst>
                <a:uLnTx/>
                <a:uFillTx/>
                <a:latin typeface="+mj-lt"/>
                <a:ea typeface="+mn-ea"/>
                <a:cs typeface="Arial" charset="0"/>
              </a:rPr>
              <a:t>High Pressure Jet Grouting</a:t>
            </a:r>
            <a:endParaRPr kumimoji="0" lang="en-US" sz="3600" b="1" i="0" u="none" strike="noStrike" kern="1200" cap="none" spc="-150" normalizeH="0" baseline="0" noProof="0" dirty="0">
              <a:ln w="3175">
                <a:noFill/>
              </a:ln>
              <a:solidFill>
                <a:schemeClr val="tx1"/>
              </a:solidFill>
              <a:effectLst>
                <a:outerShdw blurRad="50800" dist="38100" dir="2700000" algn="tl" rotWithShape="0">
                  <a:prstClr val="black">
                    <a:alpha val="40000"/>
                  </a:prstClr>
                </a:outerShdw>
              </a:effectLst>
              <a:uLnTx/>
              <a:uFillTx/>
              <a:latin typeface="+mj-lt"/>
              <a:ea typeface="+mn-ea"/>
              <a:cs typeface="Arial" charset="0"/>
            </a:endParaRPr>
          </a:p>
        </p:txBody>
      </p:sp>
      <p:sp>
        <p:nvSpPr>
          <p:cNvPr id="13" name="Title 1"/>
          <p:cNvSpPr txBox="1">
            <a:spLocks/>
          </p:cNvSpPr>
          <p:nvPr/>
        </p:nvSpPr>
        <p:spPr bwMode="invGray">
          <a:xfrm>
            <a:off x="4800600" y="6096000"/>
            <a:ext cx="3429000" cy="387798"/>
          </a:xfrm>
          <a:prstGeom prst="rect">
            <a:avLst/>
          </a:prstGeom>
          <a:effectLst>
            <a:outerShdw blurRad="50800" dist="38100" dir="2700000" algn="tl" rotWithShape="0">
              <a:prstClr val="black"/>
            </a:outerShdw>
          </a:effectLst>
        </p:spPr>
        <p:txBody>
          <a:bodyPr vert="horz" wrap="square" lIns="0" tIns="0" rIns="0" bIns="0" rtlCol="0" anchor="t">
            <a:spAutoFit/>
          </a:bodyPr>
          <a:lstStyle/>
          <a:p>
            <a:pPr marL="0" marR="0" lvl="0" indent="0" algn="ctr" defTabSz="912813" rtl="0" eaLnBrk="0" fontAlgn="base" latinLnBrk="0" hangingPunct="0">
              <a:lnSpc>
                <a:spcPct val="90000"/>
              </a:lnSpc>
              <a:spcBef>
                <a:spcPct val="0"/>
              </a:spcBef>
              <a:spcAft>
                <a:spcPct val="0"/>
              </a:spcAft>
              <a:buClrTx/>
              <a:buSzTx/>
              <a:buFontTx/>
              <a:buNone/>
              <a:tabLst/>
              <a:defRPr/>
            </a:pPr>
            <a:r>
              <a:rPr kumimoji="0" lang="en-US" sz="2800" b="1" i="0" u="none" strike="noStrike" kern="1200" cap="none" spc="-150" normalizeH="0" baseline="0" noProof="0" dirty="0" smtClean="0">
                <a:ln w="3175">
                  <a:noFill/>
                </a:ln>
                <a:solidFill>
                  <a:schemeClr val="tx1"/>
                </a:solidFill>
                <a:effectLst>
                  <a:outerShdw blurRad="50800" dist="38100" dir="2700000" algn="tl" rotWithShape="0">
                    <a:prstClr val="black">
                      <a:alpha val="40000"/>
                    </a:prstClr>
                  </a:outerShdw>
                </a:effectLst>
                <a:uLnTx/>
                <a:uFillTx/>
                <a:latin typeface="+mj-lt"/>
                <a:ea typeface="+mn-ea"/>
                <a:cs typeface="Arial" charset="0"/>
              </a:rPr>
              <a:t>Shaft Construction</a:t>
            </a:r>
            <a:endParaRPr kumimoji="0" lang="en-US" sz="3600" b="1" i="0" u="none" strike="noStrike" kern="1200" cap="none" spc="-150" normalizeH="0" baseline="0" noProof="0" dirty="0">
              <a:ln w="3175">
                <a:noFill/>
              </a:ln>
              <a:solidFill>
                <a:schemeClr val="tx1"/>
              </a:solidFill>
              <a:effectLst>
                <a:outerShdw blurRad="50800" dist="38100" dir="2700000" algn="tl" rotWithShape="0">
                  <a:prstClr val="black">
                    <a:alpha val="40000"/>
                  </a:prstClr>
                </a:outerShdw>
              </a:effectLst>
              <a:uLnTx/>
              <a:uFillTx/>
              <a:latin typeface="+mj-lt"/>
              <a:ea typeface="+mn-ea"/>
              <a:cs typeface="Arial" charset="0"/>
            </a:endParaRPr>
          </a:p>
        </p:txBody>
      </p:sp>
    </p:spTree>
    <p:extLst>
      <p:ext uri="{BB962C8B-B14F-4D97-AF65-F5344CB8AC3E}">
        <p14:creationId xmlns:p14="http://schemas.microsoft.com/office/powerpoint/2010/main" xmlns="" val="12284505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Prev" delay="0">
                      <p:tgtEl>
                        <p:sldTgt/>
                      </p:tgtEl>
                    </p:cond>
                  </p:endCondLst>
                </p:cTn>
                <p:tgtEl>
                  <p:spTgt spid="7"/>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600200"/>
            <a:ext cx="9144000" cy="5257800"/>
          </a:xfrm>
          <a:prstGeom prst="rect">
            <a:avLst/>
          </a:prstGeom>
          <a:pattFill prst="lgConfetti">
            <a:fgClr>
              <a:schemeClr val="bg2"/>
            </a:fgClr>
            <a:bgClr>
              <a:srgbClr val="9F6C05"/>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990600"/>
          </a:xfrm>
        </p:spPr>
        <p:txBody>
          <a:bodyPr/>
          <a:lstStyle/>
          <a:p>
            <a:endParaRPr lang="en-US" dirty="0"/>
          </a:p>
        </p:txBody>
      </p:sp>
      <p:sp>
        <p:nvSpPr>
          <p:cNvPr id="4" name="Rectangle 3"/>
          <p:cNvSpPr/>
          <p:nvPr/>
        </p:nvSpPr>
        <p:spPr>
          <a:xfrm>
            <a:off x="2346434" y="1579842"/>
            <a:ext cx="228600" cy="441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91440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ee full size image"/>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76200"/>
            <a:ext cx="9143999" cy="1676400"/>
          </a:xfrm>
          <a:prstGeom prst="rect">
            <a:avLst/>
          </a:prstGeom>
          <a:noFill/>
          <a:extLst>
            <a:ext uri="{909E8E84-426E-40DD-AFC4-6F175D3DCCD1}">
              <a14:hiddenFill xmlns:a14="http://schemas.microsoft.com/office/drawing/2010/main" xmlns="">
                <a:solidFill>
                  <a:srgbClr xmlns:mc="http://schemas.openxmlformats.org/markup-compatibility/2006" val="FFFFFF" mc:Ignorable=""/>
                </a:solidFill>
              </a14:hiddenFill>
            </a:ext>
          </a:extLst>
        </p:spPr>
      </p:pic>
      <p:pic>
        <p:nvPicPr>
          <p:cNvPr id="1031" name="Picture 7"/>
          <p:cNvPicPr>
            <a:picLocks noGrp="1" noChangeAspect="1" noChangeArrowheads="1"/>
          </p:cNvPicPr>
          <p:nvPr>
            <p:ph idx="1"/>
          </p:nvPr>
        </p:nvPicPr>
        <p:blipFill>
          <a:blip r:embed="rId4" cstate="print">
            <a:extLst>
              <a:ext uri="{28A0092B-C50C-407E-A947-70E740481C1C}">
                <a14:useLocalDpi xmlns:a14="http://schemas.microsoft.com/office/drawing/2010/main" xmlns="" val="0"/>
              </a:ext>
            </a:extLst>
          </a:blip>
          <a:srcRect/>
          <a:stretch>
            <a:fillRect/>
          </a:stretch>
        </p:blipFill>
        <p:spPr bwMode="auto">
          <a:xfrm>
            <a:off x="2041634" y="-45059"/>
            <a:ext cx="1219200" cy="16496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Rectangle 7"/>
          <p:cNvSpPr/>
          <p:nvPr/>
        </p:nvSpPr>
        <p:spPr>
          <a:xfrm>
            <a:off x="2346434" y="1579842"/>
            <a:ext cx="228600" cy="4419600"/>
          </a:xfrm>
          <a:prstGeom prst="rect">
            <a:avLst/>
          </a:prstGeom>
          <a:gradFill flip="none" rotWithShape="1">
            <a:gsLst>
              <a:gs pos="25000">
                <a:srgbClr val="858F93"/>
              </a:gs>
              <a:gs pos="0">
                <a:schemeClr val="bg1">
                  <a:lumMod val="75000"/>
                  <a:lumOff val="25000"/>
                </a:schemeClr>
              </a:gs>
              <a:gs pos="50000">
                <a:schemeClr val="accent1">
                  <a:tint val="44500"/>
                  <a:satMod val="160000"/>
                </a:schemeClr>
              </a:gs>
              <a:gs pos="100000">
                <a:schemeClr val="bg1">
                  <a:lumMod val="50000"/>
                  <a:lumOff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766071" y="1579842"/>
            <a:ext cx="228600" cy="441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491333" y="-45059"/>
            <a:ext cx="1219200" cy="16496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Rectangle 10"/>
          <p:cNvSpPr/>
          <p:nvPr/>
        </p:nvSpPr>
        <p:spPr>
          <a:xfrm>
            <a:off x="2766071" y="1579842"/>
            <a:ext cx="228600" cy="4419600"/>
          </a:xfrm>
          <a:prstGeom prst="rect">
            <a:avLst/>
          </a:prstGeom>
          <a:gradFill flip="none" rotWithShape="1">
            <a:gsLst>
              <a:gs pos="25000">
                <a:srgbClr val="858F93"/>
              </a:gs>
              <a:gs pos="0">
                <a:schemeClr val="bg1">
                  <a:lumMod val="75000"/>
                  <a:lumOff val="25000"/>
                </a:schemeClr>
              </a:gs>
              <a:gs pos="50000">
                <a:schemeClr val="accent1">
                  <a:tint val="44500"/>
                  <a:satMod val="160000"/>
                </a:schemeClr>
              </a:gs>
              <a:gs pos="100000">
                <a:schemeClr val="bg1">
                  <a:lumMod val="50000"/>
                  <a:lumOff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217368" y="1589517"/>
            <a:ext cx="228600" cy="441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17368" y="1589517"/>
            <a:ext cx="228600" cy="4419600"/>
          </a:xfrm>
          <a:prstGeom prst="rect">
            <a:avLst/>
          </a:prstGeom>
          <a:gradFill flip="none" rotWithShape="1">
            <a:gsLst>
              <a:gs pos="25000">
                <a:srgbClr val="858F93"/>
              </a:gs>
              <a:gs pos="0">
                <a:schemeClr val="bg1">
                  <a:lumMod val="75000"/>
                  <a:lumOff val="25000"/>
                </a:schemeClr>
              </a:gs>
              <a:gs pos="50000">
                <a:schemeClr val="accent1">
                  <a:tint val="44500"/>
                  <a:satMod val="160000"/>
                </a:schemeClr>
              </a:gs>
              <a:gs pos="100000">
                <a:schemeClr val="bg1">
                  <a:lumMod val="50000"/>
                  <a:lumOff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669202" y="1576622"/>
            <a:ext cx="228600" cy="441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669202" y="1576622"/>
            <a:ext cx="228600" cy="4419600"/>
          </a:xfrm>
          <a:prstGeom prst="rect">
            <a:avLst/>
          </a:prstGeom>
          <a:gradFill flip="none" rotWithShape="1">
            <a:gsLst>
              <a:gs pos="25000">
                <a:srgbClr val="858F93"/>
              </a:gs>
              <a:gs pos="0">
                <a:schemeClr val="bg1">
                  <a:lumMod val="75000"/>
                  <a:lumOff val="25000"/>
                </a:schemeClr>
              </a:gs>
              <a:gs pos="50000">
                <a:schemeClr val="accent1">
                  <a:tint val="44500"/>
                  <a:satMod val="160000"/>
                </a:schemeClr>
              </a:gs>
              <a:gs pos="100000">
                <a:schemeClr val="bg1">
                  <a:lumMod val="50000"/>
                  <a:lumOff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110841" y="1576622"/>
            <a:ext cx="228600" cy="441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110841" y="1576622"/>
            <a:ext cx="228600" cy="4419600"/>
          </a:xfrm>
          <a:prstGeom prst="rect">
            <a:avLst/>
          </a:prstGeom>
          <a:gradFill flip="none" rotWithShape="1">
            <a:gsLst>
              <a:gs pos="25000">
                <a:srgbClr val="858F93"/>
              </a:gs>
              <a:gs pos="0">
                <a:schemeClr val="bg1">
                  <a:lumMod val="75000"/>
                  <a:lumOff val="25000"/>
                </a:schemeClr>
              </a:gs>
              <a:gs pos="50000">
                <a:schemeClr val="accent1">
                  <a:tint val="44500"/>
                  <a:satMod val="160000"/>
                </a:schemeClr>
              </a:gs>
              <a:gs pos="100000">
                <a:schemeClr val="bg1">
                  <a:lumMod val="50000"/>
                  <a:lumOff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994671" y="-45059"/>
            <a:ext cx="1219200" cy="16496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7"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419140" y="-60085"/>
            <a:ext cx="1219200" cy="16496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8"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861313" y="-72980"/>
            <a:ext cx="1219200" cy="16496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4" name="Rectangle 43"/>
          <p:cNvSpPr/>
          <p:nvPr/>
        </p:nvSpPr>
        <p:spPr>
          <a:xfrm>
            <a:off x="2575034" y="1579842"/>
            <a:ext cx="228600" cy="441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2575034" y="1579842"/>
            <a:ext cx="228600" cy="4419600"/>
          </a:xfrm>
          <a:prstGeom prst="rect">
            <a:avLst/>
          </a:prstGeom>
          <a:gradFill flip="none" rotWithShape="1">
            <a:gsLst>
              <a:gs pos="25000">
                <a:srgbClr val="858F93"/>
              </a:gs>
              <a:gs pos="0">
                <a:schemeClr val="bg1">
                  <a:lumMod val="75000"/>
                  <a:lumOff val="25000"/>
                </a:schemeClr>
              </a:gs>
              <a:gs pos="50000">
                <a:schemeClr val="accent1">
                  <a:tint val="44500"/>
                  <a:satMod val="160000"/>
                </a:schemeClr>
              </a:gs>
              <a:gs pos="100000">
                <a:schemeClr val="bg1">
                  <a:lumMod val="50000"/>
                  <a:lumOff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2994671" y="1579842"/>
            <a:ext cx="228600" cy="441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719933" y="-45059"/>
            <a:ext cx="1219200" cy="16496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9" name="Rectangle 48"/>
          <p:cNvSpPr/>
          <p:nvPr/>
        </p:nvSpPr>
        <p:spPr>
          <a:xfrm>
            <a:off x="2994671" y="1579842"/>
            <a:ext cx="228600" cy="4419600"/>
          </a:xfrm>
          <a:prstGeom prst="rect">
            <a:avLst/>
          </a:prstGeom>
          <a:gradFill flip="none" rotWithShape="1">
            <a:gsLst>
              <a:gs pos="25000">
                <a:srgbClr val="858F93"/>
              </a:gs>
              <a:gs pos="0">
                <a:schemeClr val="bg1">
                  <a:lumMod val="75000"/>
                  <a:lumOff val="25000"/>
                </a:schemeClr>
              </a:gs>
              <a:gs pos="50000">
                <a:schemeClr val="accent1">
                  <a:tint val="44500"/>
                  <a:satMod val="160000"/>
                </a:schemeClr>
              </a:gs>
              <a:gs pos="100000">
                <a:schemeClr val="bg1">
                  <a:lumMod val="50000"/>
                  <a:lumOff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3445968" y="1589517"/>
            <a:ext cx="228600" cy="441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3445968" y="1589517"/>
            <a:ext cx="228600" cy="4419600"/>
          </a:xfrm>
          <a:prstGeom prst="rect">
            <a:avLst/>
          </a:prstGeom>
          <a:gradFill flip="none" rotWithShape="1">
            <a:gsLst>
              <a:gs pos="25000">
                <a:srgbClr val="858F93"/>
              </a:gs>
              <a:gs pos="0">
                <a:schemeClr val="bg1">
                  <a:lumMod val="75000"/>
                  <a:lumOff val="25000"/>
                </a:schemeClr>
              </a:gs>
              <a:gs pos="50000">
                <a:schemeClr val="accent1">
                  <a:tint val="44500"/>
                  <a:satMod val="160000"/>
                </a:schemeClr>
              </a:gs>
              <a:gs pos="100000">
                <a:schemeClr val="bg1">
                  <a:lumMod val="50000"/>
                  <a:lumOff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3897802" y="1576622"/>
            <a:ext cx="228600" cy="441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3897802" y="1576622"/>
            <a:ext cx="228600" cy="4419600"/>
          </a:xfrm>
          <a:prstGeom prst="rect">
            <a:avLst/>
          </a:prstGeom>
          <a:gradFill flip="none" rotWithShape="1">
            <a:gsLst>
              <a:gs pos="25000">
                <a:srgbClr val="858F93"/>
              </a:gs>
              <a:gs pos="0">
                <a:schemeClr val="bg1">
                  <a:lumMod val="75000"/>
                  <a:lumOff val="25000"/>
                </a:schemeClr>
              </a:gs>
              <a:gs pos="50000">
                <a:schemeClr val="accent1">
                  <a:tint val="44500"/>
                  <a:satMod val="160000"/>
                </a:schemeClr>
              </a:gs>
              <a:gs pos="100000">
                <a:schemeClr val="bg1">
                  <a:lumMod val="50000"/>
                  <a:lumOff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23271" y="-45059"/>
            <a:ext cx="1219200" cy="16496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7"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647740" y="-60085"/>
            <a:ext cx="1219200" cy="16496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5"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117834" y="-45059"/>
            <a:ext cx="1219200" cy="16496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7" name="Rectangle 76"/>
          <p:cNvSpPr/>
          <p:nvPr/>
        </p:nvSpPr>
        <p:spPr>
          <a:xfrm>
            <a:off x="0" y="2362200"/>
            <a:ext cx="9144000" cy="4495800"/>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itle 1"/>
          <p:cNvSpPr txBox="1">
            <a:spLocks/>
          </p:cNvSpPr>
          <p:nvPr/>
        </p:nvSpPr>
        <p:spPr>
          <a:xfrm>
            <a:off x="0" y="6019800"/>
            <a:ext cx="9144000" cy="8382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mj-lt"/>
                <a:ea typeface="+mn-ea"/>
                <a:cs typeface="Arial" charset="0"/>
              </a:rPr>
              <a:t>Tunnel</a:t>
            </a:r>
            <a:r>
              <a:rPr kumimoji="0" lang="en-US" sz="4400" b="1" i="0" u="none" strike="noStrike" kern="1200" cap="none" spc="-150" normalizeH="0" noProof="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mj-lt"/>
                <a:ea typeface="+mn-ea"/>
                <a:cs typeface="Arial" charset="0"/>
              </a:rPr>
              <a:t> </a:t>
            </a:r>
            <a:r>
              <a:rPr kumimoji="0" lang="en-US" sz="4400" b="1" i="0" u="none" strike="noStrike" kern="120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mj-lt"/>
                <a:ea typeface="+mn-ea"/>
                <a:cs typeface="Arial" charset="0"/>
              </a:rPr>
              <a:t>Shaft Construction</a:t>
            </a:r>
            <a:endParaRPr kumimoji="0" lang="en-US" sz="4400" b="1" i="0" u="none" strike="noStrike" kern="1200" cap="none" spc="-150" normalizeH="0" baseline="0" noProof="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mj-lt"/>
              <a:ea typeface="+mn-ea"/>
              <a:cs typeface="Arial" charset="0"/>
            </a:endParaRPr>
          </a:p>
        </p:txBody>
      </p:sp>
      <p:sp>
        <p:nvSpPr>
          <p:cNvPr id="80" name="Title 1"/>
          <p:cNvSpPr txBox="1">
            <a:spLocks/>
          </p:cNvSpPr>
          <p:nvPr/>
        </p:nvSpPr>
        <p:spPr>
          <a:xfrm>
            <a:off x="0" y="76200"/>
            <a:ext cx="9144000" cy="1066800"/>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mj-lt"/>
                <a:ea typeface="+mn-ea"/>
                <a:cs typeface="Arial" charset="0"/>
              </a:rPr>
              <a:t>Tunnel Shaft Construction </a:t>
            </a:r>
          </a:p>
        </p:txBody>
      </p:sp>
      <p:sp>
        <p:nvSpPr>
          <p:cNvPr id="74" name="Isosceles Triangle 73"/>
          <p:cNvSpPr/>
          <p:nvPr/>
        </p:nvSpPr>
        <p:spPr>
          <a:xfrm rot="10800000">
            <a:off x="125838" y="2057400"/>
            <a:ext cx="146304" cy="1524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p:cNvSpPr txBox="1"/>
          <p:nvPr/>
        </p:nvSpPr>
        <p:spPr>
          <a:xfrm>
            <a:off x="252712" y="1962090"/>
            <a:ext cx="2109488" cy="369332"/>
          </a:xfrm>
          <a:prstGeom prst="rect">
            <a:avLst/>
          </a:prstGeom>
          <a:noFill/>
        </p:spPr>
        <p:txBody>
          <a:bodyPr wrap="none" rtlCol="0">
            <a:spAutoFit/>
          </a:bodyPr>
          <a:lstStyle/>
          <a:p>
            <a:r>
              <a:rPr lang="en-US" b="1" i="1" dirty="0" smtClean="0">
                <a:latin typeface="+mn-lt"/>
              </a:rPr>
              <a:t>Water Table Surface</a:t>
            </a:r>
            <a:endParaRPr lang="en-US" b="1" i="1" dirty="0">
              <a:latin typeface="+mn-lt"/>
            </a:endParaRPr>
          </a:p>
        </p:txBody>
      </p:sp>
      <p:sp>
        <p:nvSpPr>
          <p:cNvPr id="73" name="Slide Number Placeholder 3"/>
          <p:cNvSpPr>
            <a:spLocks noGrp="1"/>
          </p:cNvSpPr>
          <p:nvPr>
            <p:ph type="sldNum" sz="quarter" idx="10"/>
          </p:nvPr>
        </p:nvSpPr>
        <p:spPr>
          <a:xfrm>
            <a:off x="8458200" y="6427788"/>
            <a:ext cx="685800" cy="365125"/>
          </a:xfrm>
        </p:spPr>
        <p:txBody>
          <a:bodyPr/>
          <a:lstStyle/>
          <a:p>
            <a:pPr>
              <a:defRPr/>
            </a:pPr>
            <a:fld id="{333B40C4-8739-41ED-9F49-74A029D2A0BC}" type="slidenum">
              <a:rPr lang="en-US" smtClean="0"/>
              <a:pPr>
                <a:defRPr/>
              </a:pPr>
              <a:t>29</a:t>
            </a:fld>
            <a:endParaRPr lang="en-US" dirty="0"/>
          </a:p>
        </p:txBody>
      </p:sp>
      <p:sp>
        <p:nvSpPr>
          <p:cNvPr id="79" name="Title 1"/>
          <p:cNvSpPr txBox="1">
            <a:spLocks/>
          </p:cNvSpPr>
          <p:nvPr/>
        </p:nvSpPr>
        <p:spPr>
          <a:xfrm>
            <a:off x="383059" y="4526280"/>
            <a:ext cx="1606378" cy="6858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150" normalizeH="0" baseline="0" noProof="0" dirty="0" smtClean="0">
                <a:ln w="3175">
                  <a:noFill/>
                </a:ln>
                <a:effectLst>
                  <a:outerShdw blurRad="50800" dist="63500" dir="2700000" algn="tl" rotWithShape="0">
                    <a:prstClr val="black"/>
                  </a:outerShdw>
                </a:effectLst>
                <a:uLnTx/>
                <a:uFillTx/>
                <a:latin typeface="+mj-lt"/>
                <a:ea typeface="+mn-ea"/>
                <a:cs typeface="Arial" charset="0"/>
              </a:rPr>
              <a:t>Tunnel</a:t>
            </a:r>
            <a:endParaRPr kumimoji="0" lang="en-US" sz="3600" b="1" i="0" u="none" strike="noStrike" kern="1200" cap="none" spc="-150" normalizeH="0" baseline="0" noProof="0" dirty="0">
              <a:ln w="3175">
                <a:noFill/>
              </a:ln>
              <a:effectLst>
                <a:outerShdw blurRad="50800" dist="63500" dir="2700000" algn="tl" rotWithShape="0">
                  <a:prstClr val="black"/>
                </a:outerShdw>
              </a:effectLst>
              <a:uLnTx/>
              <a:uFillTx/>
              <a:latin typeface="+mj-lt"/>
              <a:ea typeface="+mn-ea"/>
              <a:cs typeface="Arial" charset="0"/>
            </a:endParaRPr>
          </a:p>
        </p:txBody>
      </p:sp>
      <p:grpSp>
        <p:nvGrpSpPr>
          <p:cNvPr id="82" name="Group 81"/>
          <p:cNvGrpSpPr/>
          <p:nvPr/>
        </p:nvGrpSpPr>
        <p:grpSpPr>
          <a:xfrm>
            <a:off x="0" y="4480560"/>
            <a:ext cx="2286000" cy="762000"/>
            <a:chOff x="0" y="4343400"/>
            <a:chExt cx="2819400" cy="762000"/>
          </a:xfrm>
        </p:grpSpPr>
        <p:sp>
          <p:nvSpPr>
            <p:cNvPr id="83" name="Rectangle 82"/>
            <p:cNvSpPr/>
            <p:nvPr/>
          </p:nvSpPr>
          <p:spPr>
            <a:xfrm rot="5400000">
              <a:off x="1028700" y="3314700"/>
              <a:ext cx="762000" cy="2819400"/>
            </a:xfrm>
            <a:prstGeom prst="rect">
              <a:avLst/>
            </a:prstGeom>
            <a:gradFill flip="none" rotWithShape="1">
              <a:gsLst>
                <a:gs pos="25000">
                  <a:srgbClr val="858F93"/>
                </a:gs>
                <a:gs pos="0">
                  <a:schemeClr val="bg1">
                    <a:lumMod val="75000"/>
                    <a:lumOff val="25000"/>
                  </a:schemeClr>
                </a:gs>
                <a:gs pos="50000">
                  <a:schemeClr val="accent1">
                    <a:tint val="44500"/>
                    <a:satMod val="160000"/>
                  </a:schemeClr>
                </a:gs>
                <a:gs pos="100000">
                  <a:schemeClr val="bg1">
                    <a:lumMod val="50000"/>
                    <a:lumOff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4" name="Title 1"/>
            <p:cNvSpPr txBox="1">
              <a:spLocks/>
            </p:cNvSpPr>
            <p:nvPr/>
          </p:nvSpPr>
          <p:spPr>
            <a:xfrm>
              <a:off x="472440" y="4389120"/>
              <a:ext cx="1981200" cy="6858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150" normalizeH="0" baseline="0" noProof="0" dirty="0" smtClean="0">
                  <a:ln w="3175">
                    <a:noFill/>
                  </a:ln>
                  <a:effectLst>
                    <a:outerShdw blurRad="50800" dist="63500" dir="2700000" algn="tl" rotWithShape="0">
                      <a:prstClr val="black"/>
                    </a:outerShdw>
                  </a:effectLst>
                  <a:uLnTx/>
                  <a:uFillTx/>
                  <a:latin typeface="+mj-lt"/>
                  <a:ea typeface="+mn-ea"/>
                  <a:cs typeface="Arial" charset="0"/>
                </a:rPr>
                <a:t>Tunnel</a:t>
              </a:r>
              <a:endParaRPr kumimoji="0" lang="en-US" sz="3600" b="1" i="0" u="none" strike="noStrike" kern="1200" cap="none" spc="-150" normalizeH="0" baseline="0" noProof="0" dirty="0">
                <a:ln w="3175">
                  <a:noFill/>
                </a:ln>
                <a:effectLst>
                  <a:outerShdw blurRad="50800" dist="63500" dir="2700000" algn="tl" rotWithShape="0">
                    <a:prstClr val="black"/>
                  </a:outerShdw>
                </a:effectLst>
                <a:uLnTx/>
                <a:uFillTx/>
                <a:latin typeface="+mj-lt"/>
                <a:ea typeface="+mn-ea"/>
                <a:cs typeface="Arial" charset="0"/>
              </a:endParaRPr>
            </a:p>
          </p:txBody>
        </p:sp>
      </p:grpSp>
      <p:cxnSp>
        <p:nvCxnSpPr>
          <p:cNvPr id="87" name="Straight Connector 86"/>
          <p:cNvCxnSpPr/>
          <p:nvPr/>
        </p:nvCxnSpPr>
        <p:spPr>
          <a:xfrm rot="5400000">
            <a:off x="2331720" y="3733800"/>
            <a:ext cx="4267200" cy="1588"/>
          </a:xfrm>
          <a:prstGeom prst="line">
            <a:avLst/>
          </a:prstGeom>
          <a:ln w="57150">
            <a:solidFill>
              <a:schemeClr val="tx1">
                <a:lumMod val="85000"/>
              </a:schemeClr>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8" name="Title 1"/>
          <p:cNvSpPr txBox="1">
            <a:spLocks/>
          </p:cNvSpPr>
          <p:nvPr/>
        </p:nvSpPr>
        <p:spPr>
          <a:xfrm rot="5400000">
            <a:off x="3771900" y="3238500"/>
            <a:ext cx="1981200" cy="6858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150" normalizeH="0" baseline="0" noProof="0" dirty="0" smtClean="0">
                <a:ln w="3175">
                  <a:noFill/>
                </a:ln>
                <a:effectLst>
                  <a:outerShdw blurRad="50800" dist="63500" dir="2700000" algn="tl" rotWithShape="0">
                    <a:prstClr val="black"/>
                  </a:outerShdw>
                </a:effectLst>
                <a:uLnTx/>
                <a:uFillTx/>
                <a:latin typeface="+mj-lt"/>
                <a:ea typeface="+mn-ea"/>
                <a:cs typeface="Arial" charset="0"/>
              </a:rPr>
              <a:t>150 ft.</a:t>
            </a:r>
            <a:endParaRPr kumimoji="0" lang="en-US" sz="3600" b="1" i="0" u="none" strike="noStrike" kern="1200" cap="none" spc="-150" normalizeH="0" baseline="0" noProof="0" dirty="0">
              <a:ln w="3175">
                <a:noFill/>
              </a:ln>
              <a:effectLst>
                <a:outerShdw blurRad="50800" dist="63500" dir="2700000" algn="tl" rotWithShape="0">
                  <a:prstClr val="black"/>
                </a:outerShdw>
              </a:effectLst>
              <a:uLnTx/>
              <a:uFillTx/>
              <a:latin typeface="+mj-lt"/>
              <a:ea typeface="+mn-ea"/>
              <a:cs typeface="Arial" charset="0"/>
            </a:endParaRPr>
          </a:p>
        </p:txBody>
      </p:sp>
      <p:pic>
        <p:nvPicPr>
          <p:cNvPr id="256" name="Picture 255" descr="Secant photo_01.jpg"/>
          <p:cNvPicPr>
            <a:picLocks noChangeAspect="1"/>
          </p:cNvPicPr>
          <p:nvPr/>
        </p:nvPicPr>
        <p:blipFill>
          <a:blip r:embed="rId5">
            <a:lum bright="-10000" contrast="-10000"/>
          </a:blip>
          <a:stretch>
            <a:fillRect/>
          </a:stretch>
        </p:blipFill>
        <p:spPr>
          <a:xfrm>
            <a:off x="6553200" y="1066800"/>
            <a:ext cx="2362200" cy="3886200"/>
          </a:xfrm>
          <a:prstGeom prst="rect">
            <a:avLst/>
          </a:prstGeom>
          <a:ln>
            <a:noFill/>
          </a:ln>
          <a:effectLst>
            <a:outerShdw blurRad="292100" dist="139700" dir="2700000" algn="tl" rotWithShape="0">
              <a:srgbClr val="333333">
                <a:alpha val="65000"/>
              </a:srgbClr>
            </a:outerShdw>
          </a:effectLst>
        </p:spPr>
      </p:pic>
      <p:pic>
        <p:nvPicPr>
          <p:cNvPr id="257" name="Picture 256" descr="Secant Pile Photo - MH-15---bldg.jpg"/>
          <p:cNvPicPr>
            <a:picLocks noChangeAspect="1"/>
          </p:cNvPicPr>
          <p:nvPr/>
        </p:nvPicPr>
        <p:blipFill>
          <a:blip r:embed="rId6">
            <a:lum bright="20000" contrast="10000"/>
          </a:blip>
          <a:stretch>
            <a:fillRect/>
          </a:stretch>
        </p:blipFill>
        <p:spPr>
          <a:xfrm>
            <a:off x="5410200" y="3886200"/>
            <a:ext cx="2067256" cy="20900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053668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1000"/>
                                        <p:tgtEl>
                                          <p:spTgt spid="8"/>
                                        </p:tgtEl>
                                      </p:cBhvr>
                                    </p:animEffect>
                                  </p:childTnLst>
                                </p:cTn>
                              </p:par>
                            </p:childTnLst>
                          </p:cTn>
                        </p:par>
                        <p:par>
                          <p:cTn id="12" fill="hold">
                            <p:stCondLst>
                              <p:cond delay="1500"/>
                            </p:stCondLst>
                            <p:childTnLst>
                              <p:par>
                                <p:cTn id="13" presetID="1" presetClass="exit" presetSubtype="0" fill="hold" nodeType="afterEffect">
                                  <p:stCondLst>
                                    <p:cond delay="0"/>
                                  </p:stCondLst>
                                  <p:childTnLst>
                                    <p:set>
                                      <p:cBhvr>
                                        <p:cTn id="14" dur="1" fill="hold">
                                          <p:stCondLst>
                                            <p:cond delay="0"/>
                                          </p:stCondLst>
                                        </p:cTn>
                                        <p:tgtEl>
                                          <p:spTgt spid="1031"/>
                                        </p:tgtEl>
                                        <p:attrNameLst>
                                          <p:attrName>style.visibility</p:attrName>
                                        </p:attrNameLst>
                                      </p:cBhvr>
                                      <p:to>
                                        <p:strVal val="hidden"/>
                                      </p:to>
                                    </p:set>
                                  </p:childTnLst>
                                </p:cTn>
                              </p:par>
                            </p:childTnLst>
                          </p:cTn>
                        </p:par>
                        <p:par>
                          <p:cTn id="15" fill="hold">
                            <p:stCondLst>
                              <p:cond delay="1500"/>
                            </p:stCondLst>
                            <p:childTnLst>
                              <p:par>
                                <p:cTn id="16" presetID="1"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1000"/>
                                        <p:tgtEl>
                                          <p:spTgt spid="11"/>
                                        </p:tgtEl>
                                      </p:cBhvr>
                                    </p:animEffec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0"/>
                                          </p:stCondLst>
                                        </p:cTn>
                                        <p:tgtEl>
                                          <p:spTgt spid="10"/>
                                        </p:tgtEl>
                                        <p:attrNameLst>
                                          <p:attrName>style.visibility</p:attrName>
                                        </p:attrNameLst>
                                      </p:cBhvr>
                                      <p:to>
                                        <p:strVal val="hidden"/>
                                      </p:to>
                                    </p:set>
                                  </p:childTnLst>
                                </p:cTn>
                              </p:par>
                            </p:childTnLst>
                          </p:cTn>
                        </p:par>
                        <p:par>
                          <p:cTn id="29" fill="hold">
                            <p:stCondLst>
                              <p:cond delay="3000"/>
                            </p:stCondLst>
                            <p:childTnLst>
                              <p:par>
                                <p:cTn id="30" presetID="1" presetClass="entr" presetSubtype="0" fill="hold" nodeType="afterEffect">
                                  <p:stCondLst>
                                    <p:cond delay="0"/>
                                  </p:stCondLst>
                                  <p:childTnLst>
                                    <p:set>
                                      <p:cBhvr>
                                        <p:cTn id="31" dur="1" fill="hold">
                                          <p:stCondLst>
                                            <p:cond delay="0"/>
                                          </p:stCondLst>
                                        </p:cTn>
                                        <p:tgtEl>
                                          <p:spTgt spid="36"/>
                                        </p:tgtEl>
                                        <p:attrNameLst>
                                          <p:attrName>style.visibility</p:attrName>
                                        </p:attrNameLst>
                                      </p:cBhvr>
                                      <p:to>
                                        <p:strVal val="visible"/>
                                      </p:to>
                                    </p:set>
                                  </p:childTnLst>
                                </p:cTn>
                              </p:par>
                            </p:childTnLst>
                          </p:cTn>
                        </p:par>
                        <p:par>
                          <p:cTn id="32" fill="hold">
                            <p:stCondLst>
                              <p:cond delay="3000"/>
                            </p:stCondLst>
                            <p:childTnLst>
                              <p:par>
                                <p:cTn id="33" presetID="22" presetClass="entr" presetSubtype="1"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up)">
                                      <p:cBhvr>
                                        <p:cTn id="35" dur="500"/>
                                        <p:tgtEl>
                                          <p:spTgt spid="12"/>
                                        </p:tgtEl>
                                      </p:cBhvr>
                                    </p:animEffect>
                                  </p:childTnLst>
                                </p:cTn>
                              </p:par>
                            </p:childTnLst>
                          </p:cTn>
                        </p:par>
                        <p:par>
                          <p:cTn id="36" fill="hold">
                            <p:stCondLst>
                              <p:cond delay="3500"/>
                            </p:stCondLst>
                            <p:childTnLst>
                              <p:par>
                                <p:cTn id="37" presetID="22" presetClass="entr" presetSubtype="4"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1000"/>
                                        <p:tgtEl>
                                          <p:spTgt spid="14"/>
                                        </p:tgtEl>
                                      </p:cBhvr>
                                    </p:animEffect>
                                  </p:childTnLst>
                                </p:cTn>
                              </p:par>
                            </p:childTnLst>
                          </p:cTn>
                        </p:par>
                        <p:par>
                          <p:cTn id="40" fill="hold">
                            <p:stCondLst>
                              <p:cond delay="4500"/>
                            </p:stCondLst>
                            <p:childTnLst>
                              <p:par>
                                <p:cTn id="41" presetID="1" presetClass="exit" presetSubtype="0" fill="hold" nodeType="afterEffect">
                                  <p:stCondLst>
                                    <p:cond delay="0"/>
                                  </p:stCondLst>
                                  <p:childTnLst>
                                    <p:set>
                                      <p:cBhvr>
                                        <p:cTn id="42" dur="1" fill="hold">
                                          <p:stCondLst>
                                            <p:cond delay="0"/>
                                          </p:stCondLst>
                                        </p:cTn>
                                        <p:tgtEl>
                                          <p:spTgt spid="36"/>
                                        </p:tgtEl>
                                        <p:attrNameLst>
                                          <p:attrName>style.visibility</p:attrName>
                                        </p:attrNameLst>
                                      </p:cBhvr>
                                      <p:to>
                                        <p:strVal val="hidden"/>
                                      </p:to>
                                    </p:set>
                                  </p:childTnLst>
                                </p:cTn>
                              </p:par>
                            </p:childTnLst>
                          </p:cTn>
                        </p:par>
                        <p:par>
                          <p:cTn id="43" fill="hold">
                            <p:stCondLst>
                              <p:cond delay="4500"/>
                            </p:stCondLst>
                            <p:childTnLst>
                              <p:par>
                                <p:cTn id="44" presetID="1" presetClass="entr" presetSubtype="0" fill="hold" nodeType="afterEffect">
                                  <p:stCondLst>
                                    <p:cond delay="0"/>
                                  </p:stCondLst>
                                  <p:childTnLst>
                                    <p:set>
                                      <p:cBhvr>
                                        <p:cTn id="45" dur="1" fill="hold">
                                          <p:stCondLst>
                                            <p:cond delay="0"/>
                                          </p:stCondLst>
                                        </p:cTn>
                                        <p:tgtEl>
                                          <p:spTgt spid="37"/>
                                        </p:tgtEl>
                                        <p:attrNameLst>
                                          <p:attrName>style.visibility</p:attrName>
                                        </p:attrNameLst>
                                      </p:cBhvr>
                                      <p:to>
                                        <p:strVal val="visible"/>
                                      </p:to>
                                    </p:set>
                                  </p:childTnLst>
                                </p:cTn>
                              </p:par>
                            </p:childTnLst>
                          </p:cTn>
                        </p:par>
                        <p:par>
                          <p:cTn id="46" fill="hold">
                            <p:stCondLst>
                              <p:cond delay="4500"/>
                            </p:stCondLst>
                            <p:childTnLst>
                              <p:par>
                                <p:cTn id="47" presetID="22" presetClass="entr" presetSubtype="1"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up)">
                                      <p:cBhvr>
                                        <p:cTn id="49" dur="500"/>
                                        <p:tgtEl>
                                          <p:spTgt spid="15"/>
                                        </p:tgtEl>
                                      </p:cBhvr>
                                    </p:animEffect>
                                  </p:childTnLst>
                                </p:cTn>
                              </p:par>
                            </p:childTnLst>
                          </p:cTn>
                        </p:par>
                        <p:par>
                          <p:cTn id="50" fill="hold">
                            <p:stCondLst>
                              <p:cond delay="5000"/>
                            </p:stCondLst>
                            <p:childTnLst>
                              <p:par>
                                <p:cTn id="51" presetID="22" presetClass="entr" presetSubtype="4"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down)">
                                      <p:cBhvr>
                                        <p:cTn id="53" dur="500"/>
                                        <p:tgtEl>
                                          <p:spTgt spid="17"/>
                                        </p:tgtEl>
                                      </p:cBhvr>
                                    </p:animEffect>
                                  </p:childTnLst>
                                </p:cTn>
                              </p:par>
                            </p:childTnLst>
                          </p:cTn>
                        </p:par>
                        <p:par>
                          <p:cTn id="54" fill="hold">
                            <p:stCondLst>
                              <p:cond delay="5500"/>
                            </p:stCondLst>
                            <p:childTnLst>
                              <p:par>
                                <p:cTn id="55" presetID="1" presetClass="exit" presetSubtype="0" fill="hold" nodeType="afterEffect">
                                  <p:stCondLst>
                                    <p:cond delay="0"/>
                                  </p:stCondLst>
                                  <p:childTnLst>
                                    <p:set>
                                      <p:cBhvr>
                                        <p:cTn id="56" dur="1" fill="hold">
                                          <p:stCondLst>
                                            <p:cond delay="0"/>
                                          </p:stCondLst>
                                        </p:cTn>
                                        <p:tgtEl>
                                          <p:spTgt spid="37"/>
                                        </p:tgtEl>
                                        <p:attrNameLst>
                                          <p:attrName>style.visibility</p:attrName>
                                        </p:attrNameLst>
                                      </p:cBhvr>
                                      <p:to>
                                        <p:strVal val="hidden"/>
                                      </p:to>
                                    </p:set>
                                  </p:childTnLst>
                                </p:cTn>
                              </p:par>
                            </p:childTnLst>
                          </p:cTn>
                        </p:par>
                        <p:par>
                          <p:cTn id="57" fill="hold">
                            <p:stCondLst>
                              <p:cond delay="5500"/>
                            </p:stCondLst>
                            <p:childTnLst>
                              <p:par>
                                <p:cTn id="58" presetID="1" presetClass="entr" presetSubtype="0" fill="hold" nodeType="afterEffect">
                                  <p:stCondLst>
                                    <p:cond delay="0"/>
                                  </p:stCondLst>
                                  <p:childTnLst>
                                    <p:set>
                                      <p:cBhvr>
                                        <p:cTn id="59" dur="1" fill="hold">
                                          <p:stCondLst>
                                            <p:cond delay="0"/>
                                          </p:stCondLst>
                                        </p:cTn>
                                        <p:tgtEl>
                                          <p:spTgt spid="38"/>
                                        </p:tgtEl>
                                        <p:attrNameLst>
                                          <p:attrName>style.visibility</p:attrName>
                                        </p:attrNameLst>
                                      </p:cBhvr>
                                      <p:to>
                                        <p:strVal val="visible"/>
                                      </p:to>
                                    </p:set>
                                  </p:childTnLst>
                                </p:cTn>
                              </p:par>
                            </p:childTnLst>
                          </p:cTn>
                        </p:par>
                        <p:par>
                          <p:cTn id="60" fill="hold">
                            <p:stCondLst>
                              <p:cond delay="5500"/>
                            </p:stCondLst>
                            <p:childTnLst>
                              <p:par>
                                <p:cTn id="61" presetID="22" presetClass="entr" presetSubtype="1" fill="hold" grpId="0"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up)">
                                      <p:cBhvr>
                                        <p:cTn id="63" dur="500"/>
                                        <p:tgtEl>
                                          <p:spTgt spid="18"/>
                                        </p:tgtEl>
                                      </p:cBhvr>
                                    </p:animEffect>
                                  </p:childTnLst>
                                </p:cTn>
                              </p:par>
                            </p:childTnLst>
                          </p:cTn>
                        </p:par>
                        <p:par>
                          <p:cTn id="64" fill="hold">
                            <p:stCondLst>
                              <p:cond delay="6000"/>
                            </p:stCondLst>
                            <p:childTnLst>
                              <p:par>
                                <p:cTn id="65" presetID="22" presetClass="entr" presetSubtype="4"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down)">
                                      <p:cBhvr>
                                        <p:cTn id="67" dur="500"/>
                                        <p:tgtEl>
                                          <p:spTgt spid="20"/>
                                        </p:tgtEl>
                                      </p:cBhvr>
                                    </p:animEffect>
                                  </p:childTnLst>
                                </p:cTn>
                              </p:par>
                            </p:childTnLst>
                          </p:cTn>
                        </p:par>
                        <p:par>
                          <p:cTn id="68" fill="hold">
                            <p:stCondLst>
                              <p:cond delay="6500"/>
                            </p:stCondLst>
                            <p:childTnLst>
                              <p:par>
                                <p:cTn id="69" presetID="1" presetClass="exit" presetSubtype="0" fill="hold" nodeType="afterEffect">
                                  <p:stCondLst>
                                    <p:cond delay="0"/>
                                  </p:stCondLst>
                                  <p:childTnLst>
                                    <p:set>
                                      <p:cBhvr>
                                        <p:cTn id="70" dur="1" fill="hold">
                                          <p:stCondLst>
                                            <p:cond delay="0"/>
                                          </p:stCondLst>
                                        </p:cTn>
                                        <p:tgtEl>
                                          <p:spTgt spid="38"/>
                                        </p:tgtEl>
                                        <p:attrNameLst>
                                          <p:attrName>style.visibility</p:attrName>
                                        </p:attrNameLst>
                                      </p:cBhvr>
                                      <p:to>
                                        <p:strVal val="hidden"/>
                                      </p:to>
                                    </p:set>
                                  </p:childTnLst>
                                </p:cTn>
                              </p:par>
                            </p:childTnLst>
                          </p:cTn>
                        </p:par>
                        <p:par>
                          <p:cTn id="71" fill="hold">
                            <p:stCondLst>
                              <p:cond delay="6500"/>
                            </p:stCondLst>
                            <p:childTnLst>
                              <p:par>
                                <p:cTn id="72" presetID="22" presetClass="entr" presetSubtype="1" fill="hold" grpId="0" nodeType="afterEffect">
                                  <p:stCondLst>
                                    <p:cond delay="0"/>
                                  </p:stCondLst>
                                  <p:childTnLst>
                                    <p:set>
                                      <p:cBhvr>
                                        <p:cTn id="73" dur="1" fill="hold">
                                          <p:stCondLst>
                                            <p:cond delay="0"/>
                                          </p:stCondLst>
                                        </p:cTn>
                                        <p:tgtEl>
                                          <p:spTgt spid="44"/>
                                        </p:tgtEl>
                                        <p:attrNameLst>
                                          <p:attrName>style.visibility</p:attrName>
                                        </p:attrNameLst>
                                      </p:cBhvr>
                                      <p:to>
                                        <p:strVal val="visible"/>
                                      </p:to>
                                    </p:set>
                                    <p:animEffect transition="in" filter="wipe(up)">
                                      <p:cBhvr>
                                        <p:cTn id="74" dur="500"/>
                                        <p:tgtEl>
                                          <p:spTgt spid="44"/>
                                        </p:tgtEl>
                                      </p:cBhvr>
                                    </p:animEffect>
                                  </p:childTnLst>
                                </p:cTn>
                              </p:par>
                            </p:childTnLst>
                          </p:cTn>
                        </p:par>
                        <p:par>
                          <p:cTn id="75" fill="hold">
                            <p:stCondLst>
                              <p:cond delay="7000"/>
                            </p:stCondLst>
                            <p:childTnLst>
                              <p:par>
                                <p:cTn id="76" presetID="22" presetClass="entr" presetSubtype="4" fill="hold" grpId="0" nodeType="after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wipe(down)">
                                      <p:cBhvr>
                                        <p:cTn id="78" dur="500"/>
                                        <p:tgtEl>
                                          <p:spTgt spid="46"/>
                                        </p:tgtEl>
                                      </p:cBhvr>
                                    </p:animEffect>
                                  </p:childTnLst>
                                </p:cTn>
                              </p:par>
                            </p:childTnLst>
                          </p:cTn>
                        </p:par>
                        <p:par>
                          <p:cTn id="79" fill="hold">
                            <p:stCondLst>
                              <p:cond delay="7500"/>
                            </p:stCondLst>
                            <p:childTnLst>
                              <p:par>
                                <p:cTn id="80" presetID="1" presetClass="entr" presetSubtype="0" fill="hold" nodeType="afterEffect">
                                  <p:stCondLst>
                                    <p:cond delay="0"/>
                                  </p:stCondLst>
                                  <p:childTnLst>
                                    <p:set>
                                      <p:cBhvr>
                                        <p:cTn id="81" dur="1" fill="hold">
                                          <p:stCondLst>
                                            <p:cond delay="0"/>
                                          </p:stCondLst>
                                        </p:cTn>
                                        <p:tgtEl>
                                          <p:spTgt spid="48"/>
                                        </p:tgtEl>
                                        <p:attrNameLst>
                                          <p:attrName>style.visibility</p:attrName>
                                        </p:attrNameLst>
                                      </p:cBhvr>
                                      <p:to>
                                        <p:strVal val="visible"/>
                                      </p:to>
                                    </p:set>
                                  </p:childTnLst>
                                </p:cTn>
                              </p:par>
                            </p:childTnLst>
                          </p:cTn>
                        </p:par>
                        <p:par>
                          <p:cTn id="82" fill="hold">
                            <p:stCondLst>
                              <p:cond delay="7500"/>
                            </p:stCondLst>
                            <p:childTnLst>
                              <p:par>
                                <p:cTn id="83" presetID="22" presetClass="entr" presetSubtype="1" fill="hold" grpId="0" nodeType="afterEffect">
                                  <p:stCondLst>
                                    <p:cond delay="0"/>
                                  </p:stCondLst>
                                  <p:childTnLst>
                                    <p:set>
                                      <p:cBhvr>
                                        <p:cTn id="84" dur="1" fill="hold">
                                          <p:stCondLst>
                                            <p:cond delay="0"/>
                                          </p:stCondLst>
                                        </p:cTn>
                                        <p:tgtEl>
                                          <p:spTgt spid="47"/>
                                        </p:tgtEl>
                                        <p:attrNameLst>
                                          <p:attrName>style.visibility</p:attrName>
                                        </p:attrNameLst>
                                      </p:cBhvr>
                                      <p:to>
                                        <p:strVal val="visible"/>
                                      </p:to>
                                    </p:set>
                                    <p:animEffect transition="in" filter="wipe(up)">
                                      <p:cBhvr>
                                        <p:cTn id="85" dur="500"/>
                                        <p:tgtEl>
                                          <p:spTgt spid="47"/>
                                        </p:tgtEl>
                                      </p:cBhvr>
                                    </p:animEffect>
                                  </p:childTnLst>
                                </p:cTn>
                              </p:par>
                            </p:childTnLst>
                          </p:cTn>
                        </p:par>
                        <p:par>
                          <p:cTn id="86" fill="hold">
                            <p:stCondLst>
                              <p:cond delay="8000"/>
                            </p:stCondLst>
                            <p:childTnLst>
                              <p:par>
                                <p:cTn id="87" presetID="22" presetClass="entr" presetSubtype="4" fill="hold" grpId="0" nodeType="afterEffect">
                                  <p:stCondLst>
                                    <p:cond delay="0"/>
                                  </p:stCondLst>
                                  <p:childTnLst>
                                    <p:set>
                                      <p:cBhvr>
                                        <p:cTn id="88" dur="1" fill="hold">
                                          <p:stCondLst>
                                            <p:cond delay="0"/>
                                          </p:stCondLst>
                                        </p:cTn>
                                        <p:tgtEl>
                                          <p:spTgt spid="49"/>
                                        </p:tgtEl>
                                        <p:attrNameLst>
                                          <p:attrName>style.visibility</p:attrName>
                                        </p:attrNameLst>
                                      </p:cBhvr>
                                      <p:to>
                                        <p:strVal val="visible"/>
                                      </p:to>
                                    </p:set>
                                    <p:animEffect transition="in" filter="wipe(down)">
                                      <p:cBhvr>
                                        <p:cTn id="89" dur="500"/>
                                        <p:tgtEl>
                                          <p:spTgt spid="49"/>
                                        </p:tgtEl>
                                      </p:cBhvr>
                                    </p:animEffect>
                                  </p:childTnLst>
                                </p:cTn>
                              </p:par>
                            </p:childTnLst>
                          </p:cTn>
                        </p:par>
                        <p:par>
                          <p:cTn id="90" fill="hold">
                            <p:stCondLst>
                              <p:cond delay="8500"/>
                            </p:stCondLst>
                            <p:childTnLst>
                              <p:par>
                                <p:cTn id="91" presetID="1" presetClass="exit" presetSubtype="0" fill="hold" nodeType="afterEffect">
                                  <p:stCondLst>
                                    <p:cond delay="0"/>
                                  </p:stCondLst>
                                  <p:childTnLst>
                                    <p:set>
                                      <p:cBhvr>
                                        <p:cTn id="92" dur="1" fill="hold">
                                          <p:stCondLst>
                                            <p:cond delay="0"/>
                                          </p:stCondLst>
                                        </p:cTn>
                                        <p:tgtEl>
                                          <p:spTgt spid="48"/>
                                        </p:tgtEl>
                                        <p:attrNameLst>
                                          <p:attrName>style.visibility</p:attrName>
                                        </p:attrNameLst>
                                      </p:cBhvr>
                                      <p:to>
                                        <p:strVal val="hidden"/>
                                      </p:to>
                                    </p:set>
                                  </p:childTnLst>
                                </p:cTn>
                              </p:par>
                            </p:childTnLst>
                          </p:cTn>
                        </p:par>
                        <p:par>
                          <p:cTn id="93" fill="hold">
                            <p:stCondLst>
                              <p:cond delay="8500"/>
                            </p:stCondLst>
                            <p:childTnLst>
                              <p:par>
                                <p:cTn id="94" presetID="1" presetClass="entr" presetSubtype="0" fill="hold" nodeType="afterEffect">
                                  <p:stCondLst>
                                    <p:cond delay="0"/>
                                  </p:stCondLst>
                                  <p:childTnLst>
                                    <p:set>
                                      <p:cBhvr>
                                        <p:cTn id="95" dur="1" fill="hold">
                                          <p:stCondLst>
                                            <p:cond delay="0"/>
                                          </p:stCondLst>
                                        </p:cTn>
                                        <p:tgtEl>
                                          <p:spTgt spid="66"/>
                                        </p:tgtEl>
                                        <p:attrNameLst>
                                          <p:attrName>style.visibility</p:attrName>
                                        </p:attrNameLst>
                                      </p:cBhvr>
                                      <p:to>
                                        <p:strVal val="visible"/>
                                      </p:to>
                                    </p:set>
                                  </p:childTnLst>
                                </p:cTn>
                              </p:par>
                            </p:childTnLst>
                          </p:cTn>
                        </p:par>
                        <p:par>
                          <p:cTn id="96" fill="hold">
                            <p:stCondLst>
                              <p:cond delay="8500"/>
                            </p:stCondLst>
                            <p:childTnLst>
                              <p:par>
                                <p:cTn id="97" presetID="22" presetClass="entr" presetSubtype="1" fill="hold" grpId="0" nodeType="afterEffect">
                                  <p:stCondLst>
                                    <p:cond delay="0"/>
                                  </p:stCondLst>
                                  <p:childTnLst>
                                    <p:set>
                                      <p:cBhvr>
                                        <p:cTn id="98" dur="1" fill="hold">
                                          <p:stCondLst>
                                            <p:cond delay="0"/>
                                          </p:stCondLst>
                                        </p:cTn>
                                        <p:tgtEl>
                                          <p:spTgt spid="50"/>
                                        </p:tgtEl>
                                        <p:attrNameLst>
                                          <p:attrName>style.visibility</p:attrName>
                                        </p:attrNameLst>
                                      </p:cBhvr>
                                      <p:to>
                                        <p:strVal val="visible"/>
                                      </p:to>
                                    </p:set>
                                    <p:animEffect transition="in" filter="wipe(up)">
                                      <p:cBhvr>
                                        <p:cTn id="99" dur="500"/>
                                        <p:tgtEl>
                                          <p:spTgt spid="50"/>
                                        </p:tgtEl>
                                      </p:cBhvr>
                                    </p:animEffect>
                                  </p:childTnLst>
                                </p:cTn>
                              </p:par>
                            </p:childTnLst>
                          </p:cTn>
                        </p:par>
                        <p:par>
                          <p:cTn id="100" fill="hold">
                            <p:stCondLst>
                              <p:cond delay="9000"/>
                            </p:stCondLst>
                            <p:childTnLst>
                              <p:par>
                                <p:cTn id="101" presetID="22" presetClass="entr" presetSubtype="4" fill="hold" grpId="0" nodeType="afterEffect">
                                  <p:stCondLst>
                                    <p:cond delay="0"/>
                                  </p:stCondLst>
                                  <p:childTnLst>
                                    <p:set>
                                      <p:cBhvr>
                                        <p:cTn id="102" dur="1" fill="hold">
                                          <p:stCondLst>
                                            <p:cond delay="0"/>
                                          </p:stCondLst>
                                        </p:cTn>
                                        <p:tgtEl>
                                          <p:spTgt spid="51"/>
                                        </p:tgtEl>
                                        <p:attrNameLst>
                                          <p:attrName>style.visibility</p:attrName>
                                        </p:attrNameLst>
                                      </p:cBhvr>
                                      <p:to>
                                        <p:strVal val="visible"/>
                                      </p:to>
                                    </p:set>
                                    <p:animEffect transition="in" filter="wipe(down)">
                                      <p:cBhvr>
                                        <p:cTn id="103" dur="500"/>
                                        <p:tgtEl>
                                          <p:spTgt spid="51"/>
                                        </p:tgtEl>
                                      </p:cBhvr>
                                    </p:animEffect>
                                  </p:childTnLst>
                                </p:cTn>
                              </p:par>
                            </p:childTnLst>
                          </p:cTn>
                        </p:par>
                        <p:par>
                          <p:cTn id="104" fill="hold">
                            <p:stCondLst>
                              <p:cond delay="9500"/>
                            </p:stCondLst>
                            <p:childTnLst>
                              <p:par>
                                <p:cTn id="105" presetID="1" presetClass="exit" presetSubtype="0" fill="hold" nodeType="afterEffect">
                                  <p:stCondLst>
                                    <p:cond delay="0"/>
                                  </p:stCondLst>
                                  <p:childTnLst>
                                    <p:set>
                                      <p:cBhvr>
                                        <p:cTn id="106" dur="1" fill="hold">
                                          <p:stCondLst>
                                            <p:cond delay="0"/>
                                          </p:stCondLst>
                                        </p:cTn>
                                        <p:tgtEl>
                                          <p:spTgt spid="66"/>
                                        </p:tgtEl>
                                        <p:attrNameLst>
                                          <p:attrName>style.visibility</p:attrName>
                                        </p:attrNameLst>
                                      </p:cBhvr>
                                      <p:to>
                                        <p:strVal val="hidden"/>
                                      </p:to>
                                    </p:set>
                                  </p:childTnLst>
                                </p:cTn>
                              </p:par>
                            </p:childTnLst>
                          </p:cTn>
                        </p:par>
                        <p:par>
                          <p:cTn id="107" fill="hold">
                            <p:stCondLst>
                              <p:cond delay="9500"/>
                            </p:stCondLst>
                            <p:childTnLst>
                              <p:par>
                                <p:cTn id="108" presetID="1" presetClass="entr" presetSubtype="0" fill="hold" nodeType="afterEffect">
                                  <p:stCondLst>
                                    <p:cond delay="0"/>
                                  </p:stCondLst>
                                  <p:childTnLst>
                                    <p:set>
                                      <p:cBhvr>
                                        <p:cTn id="109" dur="1" fill="hold">
                                          <p:stCondLst>
                                            <p:cond delay="0"/>
                                          </p:stCondLst>
                                        </p:cTn>
                                        <p:tgtEl>
                                          <p:spTgt spid="67"/>
                                        </p:tgtEl>
                                        <p:attrNameLst>
                                          <p:attrName>style.visibility</p:attrName>
                                        </p:attrNameLst>
                                      </p:cBhvr>
                                      <p:to>
                                        <p:strVal val="visible"/>
                                      </p:to>
                                    </p:set>
                                  </p:childTnLst>
                                </p:cTn>
                              </p:par>
                            </p:childTnLst>
                          </p:cTn>
                        </p:par>
                        <p:par>
                          <p:cTn id="110" fill="hold">
                            <p:stCondLst>
                              <p:cond delay="9500"/>
                            </p:stCondLst>
                            <p:childTnLst>
                              <p:par>
                                <p:cTn id="111" presetID="22" presetClass="entr" presetSubtype="1" fill="hold" grpId="0" nodeType="afterEffect">
                                  <p:stCondLst>
                                    <p:cond delay="0"/>
                                  </p:stCondLst>
                                  <p:childTnLst>
                                    <p:set>
                                      <p:cBhvr>
                                        <p:cTn id="112" dur="1" fill="hold">
                                          <p:stCondLst>
                                            <p:cond delay="0"/>
                                          </p:stCondLst>
                                        </p:cTn>
                                        <p:tgtEl>
                                          <p:spTgt spid="52"/>
                                        </p:tgtEl>
                                        <p:attrNameLst>
                                          <p:attrName>style.visibility</p:attrName>
                                        </p:attrNameLst>
                                      </p:cBhvr>
                                      <p:to>
                                        <p:strVal val="visible"/>
                                      </p:to>
                                    </p:set>
                                    <p:animEffect transition="in" filter="wipe(up)">
                                      <p:cBhvr>
                                        <p:cTn id="113" dur="500"/>
                                        <p:tgtEl>
                                          <p:spTgt spid="52"/>
                                        </p:tgtEl>
                                      </p:cBhvr>
                                    </p:animEffect>
                                  </p:childTnLst>
                                </p:cTn>
                              </p:par>
                            </p:childTnLst>
                          </p:cTn>
                        </p:par>
                        <p:par>
                          <p:cTn id="114" fill="hold">
                            <p:stCondLst>
                              <p:cond delay="10000"/>
                            </p:stCondLst>
                            <p:childTnLst>
                              <p:par>
                                <p:cTn id="115" presetID="22" presetClass="entr" presetSubtype="4" fill="hold" grpId="0" nodeType="afterEffect">
                                  <p:stCondLst>
                                    <p:cond delay="0"/>
                                  </p:stCondLst>
                                  <p:childTnLst>
                                    <p:set>
                                      <p:cBhvr>
                                        <p:cTn id="116" dur="1" fill="hold">
                                          <p:stCondLst>
                                            <p:cond delay="0"/>
                                          </p:stCondLst>
                                        </p:cTn>
                                        <p:tgtEl>
                                          <p:spTgt spid="53"/>
                                        </p:tgtEl>
                                        <p:attrNameLst>
                                          <p:attrName>style.visibility</p:attrName>
                                        </p:attrNameLst>
                                      </p:cBhvr>
                                      <p:to>
                                        <p:strVal val="visible"/>
                                      </p:to>
                                    </p:set>
                                    <p:animEffect transition="in" filter="wipe(down)">
                                      <p:cBhvr>
                                        <p:cTn id="117" dur="500"/>
                                        <p:tgtEl>
                                          <p:spTgt spid="53"/>
                                        </p:tgtEl>
                                      </p:cBhvr>
                                    </p:animEffect>
                                  </p:childTnLst>
                                </p:cTn>
                              </p:par>
                            </p:childTnLst>
                          </p:cTn>
                        </p:par>
                        <p:par>
                          <p:cTn id="118" fill="hold">
                            <p:stCondLst>
                              <p:cond delay="10500"/>
                            </p:stCondLst>
                            <p:childTnLst>
                              <p:par>
                                <p:cTn id="119" presetID="1" presetClass="exit" presetSubtype="0" fill="hold" nodeType="afterEffect">
                                  <p:stCondLst>
                                    <p:cond delay="0"/>
                                  </p:stCondLst>
                                  <p:childTnLst>
                                    <p:set>
                                      <p:cBhvr>
                                        <p:cTn id="120" dur="1" fill="hold">
                                          <p:stCondLst>
                                            <p:cond delay="0"/>
                                          </p:stCondLst>
                                        </p:cTn>
                                        <p:tgtEl>
                                          <p:spTgt spid="67"/>
                                        </p:tgtEl>
                                        <p:attrNameLst>
                                          <p:attrName>style.visibility</p:attrName>
                                        </p:attrNameLst>
                                      </p:cBhvr>
                                      <p:to>
                                        <p:strVal val="hidden"/>
                                      </p:to>
                                    </p:set>
                                  </p:childTnLst>
                                </p:cTn>
                              </p:par>
                            </p:childTnLst>
                          </p:cTn>
                        </p:par>
                        <p:par>
                          <p:cTn id="121" fill="hold">
                            <p:stCondLst>
                              <p:cond delay="10500"/>
                            </p:stCondLst>
                            <p:childTnLst>
                              <p:par>
                                <p:cTn id="122" presetID="1" presetClass="entr" presetSubtype="0" fill="hold" nodeType="afterEffect">
                                  <p:stCondLst>
                                    <p:cond delay="0"/>
                                  </p:stCondLst>
                                  <p:childTnLst>
                                    <p:set>
                                      <p:cBhvr>
                                        <p:cTn id="123" dur="1" fill="hold">
                                          <p:stCondLst>
                                            <p:cond delay="0"/>
                                          </p:stCondLst>
                                        </p:cTn>
                                        <p:tgtEl>
                                          <p:spTgt spid="75"/>
                                        </p:tgtEl>
                                        <p:attrNameLst>
                                          <p:attrName>style.visibility</p:attrName>
                                        </p:attrNameLst>
                                      </p:cBhvr>
                                      <p:to>
                                        <p:strVal val="visible"/>
                                      </p:to>
                                    </p:set>
                                  </p:childTnLst>
                                </p:cTn>
                              </p:par>
                            </p:childTnLst>
                          </p:cTn>
                        </p:par>
                        <p:par>
                          <p:cTn id="124" fill="hold">
                            <p:stCondLst>
                              <p:cond delay="10500"/>
                            </p:stCondLst>
                            <p:childTnLst>
                              <p:par>
                                <p:cTn id="125" presetID="1" presetClass="exit" presetSubtype="0" fill="hold" nodeType="afterEffect">
                                  <p:stCondLst>
                                    <p:cond delay="0"/>
                                  </p:stCondLst>
                                  <p:childTnLst>
                                    <p:set>
                                      <p:cBhvr>
                                        <p:cTn id="126" dur="1" fill="hold">
                                          <p:stCondLst>
                                            <p:cond delay="0"/>
                                          </p:stCondLst>
                                        </p:cTn>
                                        <p:tgtEl>
                                          <p:spTgt spid="75"/>
                                        </p:tgtEl>
                                        <p:attrNameLst>
                                          <p:attrName>style.visibility</p:attrName>
                                        </p:attrNameLst>
                                      </p:cBhvr>
                                      <p:to>
                                        <p:strVal val="hidden"/>
                                      </p:to>
                                    </p:set>
                                  </p:childTnLst>
                                </p:cTn>
                              </p:par>
                            </p:childTnLst>
                          </p:cTn>
                        </p:par>
                        <p:par>
                          <p:cTn id="127" fill="hold">
                            <p:stCondLst>
                              <p:cond delay="10500"/>
                            </p:stCondLst>
                            <p:childTnLst>
                              <p:par>
                                <p:cTn id="128" presetID="1" presetClass="exit" presetSubtype="0" fill="hold" grpId="1" nodeType="afterEffect">
                                  <p:stCondLst>
                                    <p:cond delay="0"/>
                                  </p:stCondLst>
                                  <p:childTnLst>
                                    <p:set>
                                      <p:cBhvr>
                                        <p:cTn id="129" dur="1" fill="hold">
                                          <p:stCondLst>
                                            <p:cond delay="0"/>
                                          </p:stCondLst>
                                        </p:cTn>
                                        <p:tgtEl>
                                          <p:spTgt spid="76"/>
                                        </p:tgtEl>
                                        <p:attrNameLst>
                                          <p:attrName>style.visibility</p:attrName>
                                        </p:attrNameLst>
                                      </p:cBhvr>
                                      <p:to>
                                        <p:strVal val="hidden"/>
                                      </p:to>
                                    </p:set>
                                  </p:childTnLst>
                                </p:cTn>
                              </p:par>
                            </p:childTnLst>
                          </p:cTn>
                        </p:par>
                        <p:par>
                          <p:cTn id="130" fill="hold">
                            <p:stCondLst>
                              <p:cond delay="10500"/>
                            </p:stCondLst>
                            <p:childTnLst>
                              <p:par>
                                <p:cTn id="131" presetID="10" presetClass="entr" presetSubtype="0" fill="hold" grpId="0" nodeType="afterEffect">
                                  <p:stCondLst>
                                    <p:cond delay="0"/>
                                  </p:stCondLst>
                                  <p:childTnLst>
                                    <p:set>
                                      <p:cBhvr>
                                        <p:cTn id="132" dur="1" fill="hold">
                                          <p:stCondLst>
                                            <p:cond delay="0"/>
                                          </p:stCondLst>
                                        </p:cTn>
                                        <p:tgtEl>
                                          <p:spTgt spid="80"/>
                                        </p:tgtEl>
                                        <p:attrNameLst>
                                          <p:attrName>style.visibility</p:attrName>
                                        </p:attrNameLst>
                                      </p:cBhvr>
                                      <p:to>
                                        <p:strVal val="visible"/>
                                      </p:to>
                                    </p:set>
                                    <p:animEffect transition="in" filter="fade">
                                      <p:cBhvr>
                                        <p:cTn id="133" dur="1000"/>
                                        <p:tgtEl>
                                          <p:spTgt spid="80"/>
                                        </p:tgtEl>
                                      </p:cBhvr>
                                    </p:animEffect>
                                  </p:childTnLst>
                                </p:cTn>
                              </p:par>
                            </p:childTnLst>
                          </p:cTn>
                        </p:par>
                        <p:par>
                          <p:cTn id="134" fill="hold">
                            <p:stCondLst>
                              <p:cond delay="11500"/>
                            </p:stCondLst>
                            <p:childTnLst>
                              <p:par>
                                <p:cTn id="135" presetID="1" presetClass="entr" presetSubtype="0" fill="hold" grpId="1" nodeType="afterEffect">
                                  <p:stCondLst>
                                    <p:cond delay="0"/>
                                  </p:stCondLst>
                                  <p:childTnLst>
                                    <p:set>
                                      <p:cBhvr>
                                        <p:cTn id="136" dur="1" fill="hold">
                                          <p:stCondLst>
                                            <p:cond delay="0"/>
                                          </p:stCondLst>
                                        </p:cTn>
                                        <p:tgtEl>
                                          <p:spTgt spid="80"/>
                                        </p:tgtEl>
                                        <p:attrNameLst>
                                          <p:attrName>style.visibility</p:attrName>
                                        </p:attrNameLst>
                                      </p:cBhvr>
                                      <p:to>
                                        <p:strVal val="visible"/>
                                      </p:to>
                                    </p:set>
                                  </p:childTnLst>
                                </p:cTn>
                              </p:par>
                            </p:childTnLst>
                          </p:cTn>
                        </p:par>
                        <p:par>
                          <p:cTn id="137" fill="hold">
                            <p:stCondLst>
                              <p:cond delay="11500"/>
                            </p:stCondLst>
                            <p:childTnLst>
                              <p:par>
                                <p:cTn id="138" presetID="22" presetClass="entr" presetSubtype="1" fill="hold" nodeType="afterEffect">
                                  <p:stCondLst>
                                    <p:cond delay="0"/>
                                  </p:stCondLst>
                                  <p:childTnLst>
                                    <p:set>
                                      <p:cBhvr>
                                        <p:cTn id="139" dur="1" fill="hold">
                                          <p:stCondLst>
                                            <p:cond delay="0"/>
                                          </p:stCondLst>
                                        </p:cTn>
                                        <p:tgtEl>
                                          <p:spTgt spid="87"/>
                                        </p:tgtEl>
                                        <p:attrNameLst>
                                          <p:attrName>style.visibility</p:attrName>
                                        </p:attrNameLst>
                                      </p:cBhvr>
                                      <p:to>
                                        <p:strVal val="visible"/>
                                      </p:to>
                                    </p:set>
                                    <p:animEffect transition="in" filter="wipe(up)">
                                      <p:cBhvr>
                                        <p:cTn id="140" dur="500"/>
                                        <p:tgtEl>
                                          <p:spTgt spid="87"/>
                                        </p:tgtEl>
                                      </p:cBhvr>
                                    </p:animEffect>
                                  </p:childTnLst>
                                </p:cTn>
                              </p:par>
                              <p:par>
                                <p:cTn id="141" presetID="22" presetClass="entr" presetSubtype="1" fill="hold" grpId="0" nodeType="withEffect">
                                  <p:stCondLst>
                                    <p:cond delay="0"/>
                                  </p:stCondLst>
                                  <p:childTnLst>
                                    <p:set>
                                      <p:cBhvr>
                                        <p:cTn id="142" dur="1" fill="hold">
                                          <p:stCondLst>
                                            <p:cond delay="0"/>
                                          </p:stCondLst>
                                        </p:cTn>
                                        <p:tgtEl>
                                          <p:spTgt spid="88"/>
                                        </p:tgtEl>
                                        <p:attrNameLst>
                                          <p:attrName>style.visibility</p:attrName>
                                        </p:attrNameLst>
                                      </p:cBhvr>
                                      <p:to>
                                        <p:strVal val="visible"/>
                                      </p:to>
                                    </p:set>
                                    <p:animEffect transition="in" filter="wipe(up)">
                                      <p:cBhvr>
                                        <p:cTn id="143"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1" grpId="0" animBg="1"/>
      <p:bldP spid="12" grpId="0" animBg="1"/>
      <p:bldP spid="14" grpId="0" animBg="1"/>
      <p:bldP spid="15" grpId="0" animBg="1"/>
      <p:bldP spid="17" grpId="0" animBg="1"/>
      <p:bldP spid="18" grpId="0" animBg="1"/>
      <p:bldP spid="20" grpId="0" animBg="1"/>
      <p:bldP spid="44" grpId="0" animBg="1"/>
      <p:bldP spid="46" grpId="0" animBg="1"/>
      <p:bldP spid="47" grpId="0" animBg="1"/>
      <p:bldP spid="49" grpId="0" animBg="1"/>
      <p:bldP spid="50" grpId="0" animBg="1"/>
      <p:bldP spid="51" grpId="0" animBg="1"/>
      <p:bldP spid="52" grpId="0" animBg="1"/>
      <p:bldP spid="53" grpId="0" animBg="1"/>
      <p:bldP spid="76" grpId="1"/>
      <p:bldP spid="80" grpId="0"/>
      <p:bldP spid="80" grpId="1"/>
      <p:bldP spid="8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1" name="Picture 3" descr="S:\Bay-Delta\Presentations-Photos-Maps\Photos\Backgrounds\Water close-up#1.JPG"/>
          <p:cNvPicPr>
            <a:picLocks noChangeAspect="1" noChangeArrowheads="1"/>
          </p:cNvPicPr>
          <p:nvPr/>
        </p:nvPicPr>
        <p:blipFill>
          <a:blip r:embed="rId3" cstate="print">
            <a:lum bright="-10000" contrast="10000"/>
          </a:blip>
          <a:srcRect/>
          <a:stretch>
            <a:fillRect/>
          </a:stretch>
        </p:blipFill>
        <p:spPr bwMode="ltGray">
          <a:xfrm>
            <a:off x="0" y="1"/>
            <a:ext cx="9144000" cy="6857999"/>
          </a:xfrm>
          <a:prstGeom prst="rect">
            <a:avLst/>
          </a:prstGeom>
          <a:noFill/>
        </p:spPr>
      </p:pic>
      <p:sp>
        <p:nvSpPr>
          <p:cNvPr id="4" name="Text Placeholder 3"/>
          <p:cNvSpPr>
            <a:spLocks noGrp="1"/>
          </p:cNvSpPr>
          <p:nvPr>
            <p:ph idx="1"/>
          </p:nvPr>
        </p:nvSpPr>
        <p:spPr bwMode="invGray">
          <a:xfrm>
            <a:off x="2743200" y="2029362"/>
            <a:ext cx="6172200" cy="1323439"/>
          </a:xfrm>
        </p:spPr>
        <p:txBody>
          <a:bodyPr/>
          <a:lstStyle/>
          <a:p>
            <a:pPr>
              <a:defRPr/>
            </a:pPr>
            <a:r>
              <a:rPr lang="en-US" b="1" spc="-150" dirty="0" smtClean="0">
                <a:ln w="3175">
                  <a:noFill/>
                </a:ln>
                <a:gradFill flip="none" rotWithShape="1">
                  <a:gsLst>
                    <a:gs pos="0">
                      <a:srgbClr val="FFFFB9"/>
                    </a:gs>
                    <a:gs pos="36000">
                      <a:srgbClr val="FFFF99"/>
                    </a:gs>
                    <a:gs pos="86000">
                      <a:srgbClr val="F6AE1E"/>
                    </a:gs>
                  </a:gsLst>
                  <a:lin ang="5400000" scaled="0"/>
                  <a:tileRect/>
                </a:gradFill>
                <a:effectLst>
                  <a:glow rad="101600">
                    <a:schemeClr val="bg1">
                      <a:alpha val="60000"/>
                    </a:schemeClr>
                  </a:glow>
                  <a:outerShdw blurRad="50800" dist="50800" dir="2700000" algn="tl" rotWithShape="0">
                    <a:prstClr val="black"/>
                  </a:outerShdw>
                </a:effectLst>
                <a:latin typeface="+mj-lt"/>
                <a:cs typeface="Arial" charset="0"/>
              </a:rPr>
              <a:t>Resource/Regulatory Strategy</a:t>
            </a:r>
            <a:endParaRPr lang="en-US" b="1" spc="-150" dirty="0">
              <a:ln w="3175">
                <a:noFill/>
              </a:ln>
              <a:gradFill flip="none" rotWithShape="1">
                <a:gsLst>
                  <a:gs pos="0">
                    <a:srgbClr val="FFFFB9"/>
                  </a:gs>
                  <a:gs pos="36000">
                    <a:srgbClr val="FFFF99"/>
                  </a:gs>
                  <a:gs pos="86000">
                    <a:srgbClr val="F6AE1E"/>
                  </a:gs>
                </a:gsLst>
                <a:lin ang="5400000" scaled="0"/>
                <a:tileRect/>
              </a:gradFill>
              <a:effectLst>
                <a:glow rad="101600">
                  <a:schemeClr val="bg1">
                    <a:alpha val="60000"/>
                  </a:schemeClr>
                </a:glow>
                <a:outerShdw blurRad="50800" dist="50800" dir="2700000" algn="tl" rotWithShape="0">
                  <a:prstClr val="black"/>
                </a:outerShdw>
              </a:effectLst>
              <a:latin typeface="+mj-lt"/>
              <a:cs typeface="Arial" charset="0"/>
            </a:endParaRPr>
          </a:p>
          <a:p>
            <a:pPr lvl="1">
              <a:defRPr/>
            </a:pPr>
            <a:r>
              <a:rPr lang="en-US" sz="2600" b="1" dirty="0" smtClean="0">
                <a:effectLst>
                  <a:glow rad="101600">
                    <a:schemeClr val="bg1">
                      <a:alpha val="40000"/>
                    </a:schemeClr>
                  </a:glow>
                  <a:outerShdw blurRad="38100" dist="38100" dir="2700000" algn="tl">
                    <a:srgbClr val="000000"/>
                  </a:outerShdw>
                </a:effectLst>
              </a:rPr>
              <a:t>Near-Term Measures</a:t>
            </a:r>
          </a:p>
          <a:p>
            <a:pPr lvl="1">
              <a:defRPr/>
            </a:pPr>
            <a:r>
              <a:rPr lang="en-US" sz="2600" b="1" dirty="0" smtClean="0">
                <a:effectLst>
                  <a:glow rad="101600">
                    <a:schemeClr val="bg1">
                      <a:alpha val="40000"/>
                    </a:schemeClr>
                  </a:glow>
                  <a:outerShdw blurRad="38100" dist="38100" dir="2700000" algn="tl">
                    <a:srgbClr val="000000"/>
                  </a:outerShdw>
                </a:effectLst>
              </a:rPr>
              <a:t>Bay-Delta </a:t>
            </a:r>
            <a:r>
              <a:rPr lang="en-US" sz="2600" b="1" dirty="0">
                <a:effectLst>
                  <a:glow rad="101600">
                    <a:schemeClr val="bg1">
                      <a:alpha val="40000"/>
                    </a:schemeClr>
                  </a:glow>
                  <a:outerShdw blurRad="38100" dist="38100" dir="2700000" algn="tl">
                    <a:srgbClr val="000000"/>
                  </a:outerShdw>
                </a:effectLst>
              </a:rPr>
              <a:t>Conservation Plan </a:t>
            </a:r>
          </a:p>
        </p:txBody>
      </p:sp>
      <p:sp>
        <p:nvSpPr>
          <p:cNvPr id="24580" name="Slide Number Placeholder 4"/>
          <p:cNvSpPr>
            <a:spLocks noGrp="1"/>
          </p:cNvSpPr>
          <p:nvPr>
            <p:ph type="sldNum" sz="quarter" idx="10"/>
          </p:nvPr>
        </p:nvSpPr>
        <p:spPr bwMode="auto">
          <a:noFill/>
          <a:ln>
            <a:miter lim="800000"/>
            <a:headEnd/>
            <a:tailEnd/>
          </a:ln>
        </p:spPr>
        <p:txBody>
          <a:bodyPr/>
          <a:lstStyle/>
          <a:p>
            <a:fld id="{1820187E-7382-40C9-870C-9231859870A2}" type="slidenum">
              <a:rPr lang="en-US" smtClean="0"/>
              <a:pPr/>
              <a:t>3</a:t>
            </a:fld>
            <a:endParaRPr lang="en-US" dirty="0" smtClean="0"/>
          </a:p>
        </p:txBody>
      </p:sp>
      <p:grpSp>
        <p:nvGrpSpPr>
          <p:cNvPr id="2" name="Group 11"/>
          <p:cNvGrpSpPr/>
          <p:nvPr/>
        </p:nvGrpSpPr>
        <p:grpSpPr>
          <a:xfrm>
            <a:off x="228600" y="1544630"/>
            <a:ext cx="2438400" cy="2514600"/>
            <a:chOff x="228600" y="1544630"/>
            <a:chExt cx="2438400" cy="2514600"/>
          </a:xfrm>
          <a:effectLst>
            <a:outerShdw blurRad="76200" dir="13500000" sy="23000" kx="1200000" algn="br" rotWithShape="0">
              <a:prstClr val="black">
                <a:alpha val="40000"/>
              </a:prstClr>
            </a:outerShdw>
          </a:effectLst>
        </p:grpSpPr>
        <p:pic>
          <p:nvPicPr>
            <p:cNvPr id="7" name="Picture 4"/>
            <p:cNvPicPr>
              <a:picLocks noChangeAspect="1" noChangeArrowheads="1"/>
            </p:cNvPicPr>
            <p:nvPr/>
          </p:nvPicPr>
          <p:blipFill>
            <a:blip r:embed="rId4" cstate="print">
              <a:lum bright="-9000" contrast="15000"/>
            </a:blip>
            <a:srcRect/>
            <a:stretch>
              <a:fillRect/>
            </a:stretch>
          </p:blipFill>
          <p:spPr bwMode="auto">
            <a:xfrm>
              <a:off x="465287" y="1544630"/>
              <a:ext cx="2058822" cy="1890477"/>
            </a:xfrm>
            <a:prstGeom prst="rect">
              <a:avLst/>
            </a:prstGeom>
            <a:ln>
              <a:noFill/>
            </a:ln>
            <a:effectLst>
              <a:glow rad="101600">
                <a:schemeClr val="accent4">
                  <a:satMod val="175000"/>
                  <a:alpha val="40000"/>
                </a:schemeClr>
              </a:glow>
              <a:reflection blurRad="6350" stA="50000" endA="300" endPos="55500" dist="508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Content Placeholder 2"/>
            <p:cNvSpPr txBox="1">
              <a:spLocks/>
            </p:cNvSpPr>
            <p:nvPr/>
          </p:nvSpPr>
          <p:spPr bwMode="invGray">
            <a:xfrm>
              <a:off x="228600" y="3567596"/>
              <a:ext cx="2438400" cy="491634"/>
            </a:xfrm>
            <a:prstGeom prst="rect">
              <a:avLst/>
            </a:prstGeom>
            <a:noFill/>
            <a:ln w="9525">
              <a:noFill/>
              <a:miter lim="800000"/>
              <a:headEnd/>
              <a:tailEnd/>
            </a:ln>
            <a:scene3d>
              <a:camera prst="perspectiveFront"/>
              <a:lightRig rig="threePt" dir="t"/>
            </a:scene3d>
          </p:spPr>
          <p:txBody>
            <a:bodyPr/>
            <a:lstStyle/>
            <a:p>
              <a:pPr algn="ctr" eaLnBrk="0" hangingPunct="0">
                <a:spcBef>
                  <a:spcPct val="20000"/>
                </a:spcBef>
                <a:buClr>
                  <a:srgbClr val="FFFF00"/>
                </a:buClr>
                <a:buSzPct val="85000"/>
                <a:defRPr/>
              </a:pPr>
              <a:r>
                <a:rPr lang="en-US" sz="1000" kern="0" dirty="0">
                  <a:solidFill>
                    <a:srgbClr val="FFC000"/>
                  </a:solidFill>
                  <a:effectLst>
                    <a:glow rad="63500">
                      <a:schemeClr val="accent4">
                        <a:satMod val="175000"/>
                        <a:alpha val="40000"/>
                      </a:schemeClr>
                    </a:glow>
                    <a:outerShdw blurRad="38100" dist="38100" dir="2700000" algn="tl">
                      <a:srgbClr val="000000">
                        <a:alpha val="43137"/>
                      </a:srgbClr>
                    </a:outerShdw>
                  </a:effectLst>
                  <a:latin typeface="+mn-lt"/>
                  <a:cs typeface="+mn-cs"/>
                </a:rPr>
                <a:t>Bay-Delta Conservation Plan</a:t>
              </a:r>
            </a:p>
          </p:txBody>
        </p:sp>
      </p:grpSp>
      <p:pic>
        <p:nvPicPr>
          <p:cNvPr id="10" name="Picture 2" descr="S:\Bay-Delta\Presentations-Photos-Maps\Photos\Delta Photos\Inspection-Video Trip 2-5-2008\RDN_0713.JPG"/>
          <p:cNvPicPr>
            <a:picLocks noChangeAspect="1" noChangeArrowheads="1"/>
          </p:cNvPicPr>
          <p:nvPr/>
        </p:nvPicPr>
        <p:blipFill>
          <a:blip r:embed="rId5" cstate="print">
            <a:lum bright="-9000" contrast="15000"/>
          </a:blip>
          <a:srcRect/>
          <a:stretch>
            <a:fillRect/>
          </a:stretch>
        </p:blipFill>
        <p:spPr bwMode="auto">
          <a:xfrm>
            <a:off x="1371600" y="4150625"/>
            <a:ext cx="1995054" cy="1945376"/>
          </a:xfrm>
          <a:prstGeom prst="rect">
            <a:avLst/>
          </a:prstGeom>
          <a:ln>
            <a:noFill/>
          </a:ln>
          <a:effectLst>
            <a:glow rad="101600">
              <a:schemeClr val="accent4">
                <a:satMod val="175000"/>
                <a:alpha val="40000"/>
              </a:schemeClr>
            </a:glow>
            <a:outerShdw blurRad="76200" dir="13500000" sy="23000" kx="1200000" algn="br" rotWithShape="0">
              <a:prstClr val="black">
                <a:alpha val="40000"/>
              </a:prstClr>
            </a:outerShdw>
            <a:reflection blurRad="6350" stA="50000" endA="300" endPos="55500" dist="508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1" name="Text Placeholder 3"/>
          <p:cNvSpPr txBox="1">
            <a:spLocks/>
          </p:cNvSpPr>
          <p:nvPr/>
        </p:nvSpPr>
        <p:spPr bwMode="invGray">
          <a:xfrm>
            <a:off x="3657600" y="4696362"/>
            <a:ext cx="5181600" cy="132343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396875" marR="0" lvl="0" indent="-396875" defTabSz="912813" eaLnBrk="0" latinLnBrk="0" hangingPunct="0">
              <a:lnSpc>
                <a:spcPct val="90000"/>
              </a:lnSpc>
              <a:spcBef>
                <a:spcPct val="20000"/>
              </a:spcBef>
              <a:buClrTx/>
              <a:buSzTx/>
              <a:buBlip>
                <a:blip r:embed="rId6"/>
              </a:buBlip>
              <a:tabLst/>
              <a:defRPr/>
            </a:pPr>
            <a:r>
              <a:rPr lang="en-US" sz="3200" b="1" spc="-150" dirty="0" smtClean="0">
                <a:ln w="3175">
                  <a:noFill/>
                </a:ln>
                <a:gradFill flip="none" rotWithShape="1">
                  <a:gsLst>
                    <a:gs pos="0">
                      <a:srgbClr val="FFFFB9"/>
                    </a:gs>
                    <a:gs pos="36000">
                      <a:srgbClr val="FFFF99"/>
                    </a:gs>
                    <a:gs pos="86000">
                      <a:srgbClr val="F6AE1E"/>
                    </a:gs>
                  </a:gsLst>
                  <a:lin ang="5400000" scaled="0"/>
                  <a:tileRect/>
                </a:gradFill>
                <a:effectLst>
                  <a:glow rad="101600">
                    <a:schemeClr val="bg1">
                      <a:alpha val="60000"/>
                    </a:schemeClr>
                  </a:glow>
                  <a:outerShdw blurRad="50800" dist="50800" dir="2700000" algn="tl" rotWithShape="0">
                    <a:prstClr val="black"/>
                  </a:outerShdw>
                </a:effectLst>
                <a:latin typeface="+mj-lt"/>
                <a:cs typeface="Arial" charset="0"/>
              </a:rPr>
              <a:t>Legislative Framework</a:t>
            </a:r>
          </a:p>
          <a:p>
            <a:pPr marL="914400" marR="0" lvl="1" indent="-396875" defTabSz="912813" eaLnBrk="0" latinLnBrk="0" hangingPunct="0">
              <a:lnSpc>
                <a:spcPct val="90000"/>
              </a:lnSpc>
              <a:spcBef>
                <a:spcPct val="20000"/>
              </a:spcBef>
              <a:buClrTx/>
              <a:buSzTx/>
              <a:buBlip>
                <a:blip r:embed="rId7"/>
              </a:buBlip>
              <a:tabLst/>
              <a:defRPr/>
            </a:pPr>
            <a:r>
              <a:rPr lang="en-US" sz="2600" b="1" dirty="0" smtClean="0">
                <a:effectLst>
                  <a:glow rad="101600">
                    <a:schemeClr val="bg1">
                      <a:alpha val="40000"/>
                    </a:schemeClr>
                  </a:glow>
                  <a:outerShdw blurRad="38100" dist="38100" dir="2700000" algn="tl">
                    <a:srgbClr val="000000"/>
                  </a:outerShdw>
                </a:effectLst>
                <a:latin typeface="+mn-lt"/>
                <a:cs typeface="+mn-cs"/>
              </a:rPr>
              <a:t>Delta policy bills</a:t>
            </a:r>
          </a:p>
          <a:p>
            <a:pPr marL="914400" marR="0" lvl="1" indent="-396875" defTabSz="912813" eaLnBrk="0" latinLnBrk="0" hangingPunct="0">
              <a:lnSpc>
                <a:spcPct val="90000"/>
              </a:lnSpc>
              <a:spcBef>
                <a:spcPct val="20000"/>
              </a:spcBef>
              <a:buClrTx/>
              <a:buSzTx/>
              <a:buBlip>
                <a:blip r:embed="rId7"/>
              </a:buBlip>
              <a:tabLst/>
              <a:defRPr/>
            </a:pPr>
            <a:r>
              <a:rPr lang="en-US" sz="2600" b="1" dirty="0" smtClean="0">
                <a:effectLst>
                  <a:glow rad="101600">
                    <a:schemeClr val="bg1">
                      <a:alpha val="40000"/>
                    </a:schemeClr>
                  </a:glow>
                  <a:outerShdw blurRad="38100" dist="38100" dir="2700000" algn="tl">
                    <a:srgbClr val="000000"/>
                  </a:outerShdw>
                </a:effectLst>
                <a:latin typeface="+mn-lt"/>
                <a:cs typeface="+mn-cs"/>
              </a:rPr>
              <a:t>Bond measure</a:t>
            </a:r>
          </a:p>
        </p:txBody>
      </p:sp>
      <p:sp>
        <p:nvSpPr>
          <p:cNvPr id="12" name="Title 4"/>
          <p:cNvSpPr>
            <a:spLocks noGrp="1"/>
          </p:cNvSpPr>
          <p:nvPr>
            <p:ph type="title"/>
          </p:nvPr>
        </p:nvSpPr>
        <p:spPr bwMode="invGray">
          <a:xfrm>
            <a:off x="304800" y="457201"/>
            <a:ext cx="8382000" cy="1163395"/>
          </a:xfrm>
          <a:effectLst>
            <a:outerShdw dist="38100" dir="2700000" algn="tl" rotWithShape="0">
              <a:srgbClr val="000000"/>
            </a:outerShdw>
          </a:effectLst>
        </p:spPr>
        <p:txBody>
          <a:bodyPr numCol="1" anchorCtr="0" compatLnSpc="1">
            <a:prstTxWarp prst="textNoShape">
              <a:avLst/>
            </a:prstTxWarp>
          </a:bodyPr>
          <a:lstStyle/>
          <a:p>
            <a:pPr>
              <a:defRPr/>
            </a:pPr>
            <a:r>
              <a:rPr smtClean="0">
                <a:effectLst>
                  <a:outerShdw blurRad="38100" dist="38100" dir="2700000" algn="tl">
                    <a:srgbClr val="000000">
                      <a:alpha val="43137"/>
                    </a:srgbClr>
                  </a:outerShdw>
                </a:effectLst>
                <a:cs typeface="Arial" pitchFamily="34" charset="0"/>
              </a:rPr>
              <a:t>Delta Improvement Strategy</a:t>
            </a:r>
            <a:br>
              <a:rPr smtClean="0">
                <a:effectLst>
                  <a:outerShdw blurRad="38100" dist="38100" dir="2700000" algn="tl">
                    <a:srgbClr val="000000">
                      <a:alpha val="43137"/>
                    </a:srgbClr>
                  </a:outerShdw>
                </a:effectLst>
                <a:cs typeface="Arial" pitchFamily="34" charset="0"/>
              </a:rPr>
            </a:br>
            <a:endParaRPr sz="4000" dirty="0" smtClean="0">
              <a:effectLst>
                <a:outerShdw blurRad="38100" dist="38100" dir="2700000" algn="tl">
                  <a:srgbClr val="000000">
                    <a:alpha val="43137"/>
                  </a:srgbClr>
                </a:outerShdw>
              </a:effectLst>
              <a:cs typeface="Arial" pitchFamily="34" charset="0"/>
            </a:endParaRPr>
          </a:p>
        </p:txBody>
      </p:sp>
      <p:sp>
        <p:nvSpPr>
          <p:cNvPr id="13" name="Oval 12"/>
          <p:cNvSpPr/>
          <p:nvPr/>
        </p:nvSpPr>
        <p:spPr bwMode="auto">
          <a:xfrm>
            <a:off x="3048000" y="2876550"/>
            <a:ext cx="4724400" cy="609600"/>
          </a:xfrm>
          <a:prstGeom prst="ellipse">
            <a:avLst/>
          </a:prstGeom>
          <a:noFill/>
          <a:ln w="57150">
            <a:solidFill>
              <a:srgbClr val="FFC000"/>
            </a:solidFill>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anim calcmode="lin" valueType="num">
                                      <p:cBhvr>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anim calcmode="lin" valueType="num">
                                      <p:cBhvr>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4">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anim calcmode="lin" valueType="num">
                                      <p:cBhvr>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5" fill="hold">
                            <p:stCondLst>
                              <p:cond delay="500"/>
                            </p:stCondLst>
                            <p:childTnLst>
                              <p:par>
                                <p:cTn id="26" presetID="42"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anim calcmode="lin" valueType="num">
                                      <p:cBhvr>
                                        <p:cTn id="29" dur="500" fill="hold"/>
                                        <p:tgtEl>
                                          <p:spTgt spid="10"/>
                                        </p:tgtEl>
                                        <p:attrNameLst>
                                          <p:attrName>ppt_x</p:attrName>
                                        </p:attrNameLst>
                                      </p:cBhvr>
                                      <p:tavLst>
                                        <p:tav tm="0">
                                          <p:val>
                                            <p:strVal val="#ppt_x"/>
                                          </p:val>
                                        </p:tav>
                                        <p:tav tm="100000">
                                          <p:val>
                                            <p:strVal val="#ppt_x"/>
                                          </p:val>
                                        </p:tav>
                                      </p:tavLst>
                                    </p:anim>
                                    <p:anim calcmode="lin" valueType="num">
                                      <p:cBhvr>
                                        <p:cTn id="30" dur="500" fill="hold"/>
                                        <p:tgtEl>
                                          <p:spTgt spid="10"/>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anim calcmode="lin" valueType="num">
                                      <p:cBhvr>
                                        <p:cTn id="34" dur="500" fill="hold"/>
                                        <p:tgtEl>
                                          <p:spTgt spid="11"/>
                                        </p:tgtEl>
                                        <p:attrNameLst>
                                          <p:attrName>ppt_x</p:attrName>
                                        </p:attrNameLst>
                                      </p:cBhvr>
                                      <p:tavLst>
                                        <p:tav tm="0">
                                          <p:val>
                                            <p:strVal val="#ppt_x"/>
                                          </p:val>
                                        </p:tav>
                                        <p:tav tm="100000">
                                          <p:val>
                                            <p:strVal val="#ppt_x"/>
                                          </p:val>
                                        </p:tav>
                                      </p:tavLst>
                                    </p:anim>
                                    <p:anim calcmode="lin" valueType="num">
                                      <p:cBhvr>
                                        <p:cTn id="35"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3" presetClass="entr" presetSubtype="32"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strVal val="4*#ppt_w"/>
                                          </p:val>
                                        </p:tav>
                                        <p:tav tm="100000">
                                          <p:val>
                                            <p:strVal val="#ppt_w"/>
                                          </p:val>
                                        </p:tav>
                                      </p:tavLst>
                                    </p:anim>
                                    <p:anim calcmode="lin" valueType="num">
                                      <p:cBhvr>
                                        <p:cTn id="41" dur="500" fill="hold"/>
                                        <p:tgtEl>
                                          <p:spTgt spid="1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1" grpId="0"/>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600200"/>
            <a:ext cx="9144000" cy="5257800"/>
          </a:xfrm>
          <a:prstGeom prst="rect">
            <a:avLst/>
          </a:prstGeom>
          <a:pattFill prst="lgConfetti">
            <a:fgClr>
              <a:schemeClr val="bg2"/>
            </a:fgClr>
            <a:bgClr>
              <a:srgbClr val="9F6C05"/>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7192" y="2362200"/>
            <a:ext cx="9144000" cy="4495800"/>
          </a:xfrm>
          <a:prstGeom prst="rect">
            <a:avLst/>
          </a:prstGeom>
          <a:solidFill>
            <a:schemeClr val="accent1">
              <a:alpha val="32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990600"/>
          </a:xfrm>
        </p:spPr>
        <p:txBody>
          <a:bodyPr/>
          <a:lstStyle/>
          <a:p>
            <a:endParaRPr lang="en-US" dirty="0"/>
          </a:p>
        </p:txBody>
      </p:sp>
      <p:sp>
        <p:nvSpPr>
          <p:cNvPr id="7" name="Rectangle 6"/>
          <p:cNvSpPr/>
          <p:nvPr/>
        </p:nvSpPr>
        <p:spPr>
          <a:xfrm>
            <a:off x="0" y="0"/>
            <a:ext cx="91440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6" name="Picture 2" descr="See full size image"/>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76200"/>
            <a:ext cx="9143999" cy="1676400"/>
          </a:xfrm>
          <a:prstGeom prst="rect">
            <a:avLst/>
          </a:prstGeom>
          <a:noFill/>
          <a:extLst>
            <a:ext uri="{909E8E84-426E-40DD-AFC4-6F175D3DCCD1}">
              <a14:hiddenFill xmlns:a14="http://schemas.microsoft.com/office/drawing/2010/main" xmlns="">
                <a:solidFill>
                  <a:srgbClr xmlns:mc="http://schemas.openxmlformats.org/markup-compatibility/2006" val="FFFFFF" mc:Ignorable=""/>
                </a:solidFill>
              </a14:hiddenFill>
            </a:ext>
          </a:extLst>
        </p:spPr>
      </p:pic>
      <p:sp>
        <p:nvSpPr>
          <p:cNvPr id="5" name="Rectangle 4"/>
          <p:cNvSpPr/>
          <p:nvPr/>
        </p:nvSpPr>
        <p:spPr>
          <a:xfrm>
            <a:off x="2438400" y="1600200"/>
            <a:ext cx="149352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438400" y="2209800"/>
            <a:ext cx="149674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438400" y="2819400"/>
            <a:ext cx="149674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438400" y="3429000"/>
            <a:ext cx="149352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438400" y="4038600"/>
            <a:ext cx="149352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438400" y="4624589"/>
            <a:ext cx="149352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438400" y="5206285"/>
            <a:ext cx="149674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436388" y="5216682"/>
            <a:ext cx="1493520" cy="726918"/>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Concrete</a:t>
            </a:r>
            <a:endParaRPr lang="en-US" b="1" dirty="0"/>
          </a:p>
        </p:txBody>
      </p:sp>
      <p:sp>
        <p:nvSpPr>
          <p:cNvPr id="20" name="Rectangle 19"/>
          <p:cNvSpPr/>
          <p:nvPr/>
        </p:nvSpPr>
        <p:spPr>
          <a:xfrm>
            <a:off x="2436966" y="1588395"/>
            <a:ext cx="1496740" cy="36457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35"/>
          <p:cNvGrpSpPr/>
          <p:nvPr/>
        </p:nvGrpSpPr>
        <p:grpSpPr>
          <a:xfrm>
            <a:off x="2449616" y="2514600"/>
            <a:ext cx="140355" cy="196779"/>
            <a:chOff x="3974445" y="1860621"/>
            <a:chExt cx="1207155" cy="1288700"/>
          </a:xfrm>
        </p:grpSpPr>
        <p:cxnSp>
          <p:nvCxnSpPr>
            <p:cNvPr id="37" name="Straight Connector 36"/>
            <p:cNvCxnSpPr/>
            <p:nvPr/>
          </p:nvCxnSpPr>
          <p:spPr>
            <a:xfrm>
              <a:off x="3975341" y="2499664"/>
              <a:ext cx="1187135" cy="13262"/>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flipH="1" flipV="1">
              <a:off x="4678988" y="2530148"/>
              <a:ext cx="990600" cy="14624"/>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39" name="Arc 38"/>
            <p:cNvSpPr/>
            <p:nvPr/>
          </p:nvSpPr>
          <p:spPr>
            <a:xfrm rot="16200000">
              <a:off x="3812754" y="2670632"/>
              <a:ext cx="636395" cy="296784"/>
            </a:xfrm>
            <a:prstGeom prst="arc">
              <a:avLst/>
            </a:pr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Arc 39"/>
            <p:cNvSpPr/>
            <p:nvPr/>
          </p:nvSpPr>
          <p:spPr>
            <a:xfrm rot="191062">
              <a:off x="4870103" y="2512926"/>
              <a:ext cx="296784" cy="636395"/>
            </a:xfrm>
            <a:prstGeom prst="arc">
              <a:avLst/>
            </a:pr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Arc 40"/>
            <p:cNvSpPr/>
            <p:nvPr/>
          </p:nvSpPr>
          <p:spPr>
            <a:xfrm rot="10800000">
              <a:off x="3982359" y="1860621"/>
              <a:ext cx="296784" cy="636395"/>
            </a:xfrm>
            <a:prstGeom prst="arc">
              <a:avLst/>
            </a:pr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Arc 41"/>
            <p:cNvSpPr/>
            <p:nvPr/>
          </p:nvSpPr>
          <p:spPr>
            <a:xfrm rot="5400000">
              <a:off x="4710299" y="2041379"/>
              <a:ext cx="636395" cy="296784"/>
            </a:xfrm>
            <a:prstGeom prst="arc">
              <a:avLst/>
            </a:pr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3" name="Straight Connector 42"/>
            <p:cNvCxnSpPr/>
            <p:nvPr/>
          </p:nvCxnSpPr>
          <p:spPr>
            <a:xfrm rot="5400000" flipH="1" flipV="1">
              <a:off x="3486457" y="2530148"/>
              <a:ext cx="990600" cy="14624"/>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4" name="Group 52"/>
          <p:cNvGrpSpPr/>
          <p:nvPr/>
        </p:nvGrpSpPr>
        <p:grpSpPr>
          <a:xfrm>
            <a:off x="2449616" y="3124200"/>
            <a:ext cx="140355" cy="196779"/>
            <a:chOff x="3974445" y="1860621"/>
            <a:chExt cx="1207155" cy="1288700"/>
          </a:xfrm>
        </p:grpSpPr>
        <p:cxnSp>
          <p:nvCxnSpPr>
            <p:cNvPr id="54" name="Straight Connector 53"/>
            <p:cNvCxnSpPr/>
            <p:nvPr/>
          </p:nvCxnSpPr>
          <p:spPr>
            <a:xfrm>
              <a:off x="3975341" y="2499664"/>
              <a:ext cx="1187135" cy="13262"/>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flipH="1" flipV="1">
              <a:off x="4678988" y="2530148"/>
              <a:ext cx="990600" cy="14624"/>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56" name="Arc 55"/>
            <p:cNvSpPr/>
            <p:nvPr/>
          </p:nvSpPr>
          <p:spPr>
            <a:xfrm rot="16200000">
              <a:off x="3812754" y="2670632"/>
              <a:ext cx="636395" cy="296784"/>
            </a:xfrm>
            <a:prstGeom prst="arc">
              <a:avLst/>
            </a:pr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Arc 56"/>
            <p:cNvSpPr/>
            <p:nvPr/>
          </p:nvSpPr>
          <p:spPr>
            <a:xfrm rot="191062">
              <a:off x="4870103" y="2512926"/>
              <a:ext cx="296784" cy="636395"/>
            </a:xfrm>
            <a:prstGeom prst="arc">
              <a:avLst/>
            </a:pr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Arc 57"/>
            <p:cNvSpPr/>
            <p:nvPr/>
          </p:nvSpPr>
          <p:spPr>
            <a:xfrm rot="10800000">
              <a:off x="3982359" y="1860621"/>
              <a:ext cx="296784" cy="636395"/>
            </a:xfrm>
            <a:prstGeom prst="arc">
              <a:avLst/>
            </a:pr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Arc 58"/>
            <p:cNvSpPr/>
            <p:nvPr/>
          </p:nvSpPr>
          <p:spPr>
            <a:xfrm rot="5400000">
              <a:off x="4710299" y="2041379"/>
              <a:ext cx="636395" cy="296784"/>
            </a:xfrm>
            <a:prstGeom prst="arc">
              <a:avLst/>
            </a:pr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0" name="Straight Connector 59"/>
            <p:cNvCxnSpPr/>
            <p:nvPr/>
          </p:nvCxnSpPr>
          <p:spPr>
            <a:xfrm rot="5400000" flipH="1" flipV="1">
              <a:off x="3486457" y="2530148"/>
              <a:ext cx="990600" cy="14624"/>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1" name="Group 60"/>
          <p:cNvGrpSpPr/>
          <p:nvPr/>
        </p:nvGrpSpPr>
        <p:grpSpPr>
          <a:xfrm>
            <a:off x="2449616" y="3761112"/>
            <a:ext cx="140355" cy="196779"/>
            <a:chOff x="3974445" y="1860621"/>
            <a:chExt cx="1207155" cy="1288700"/>
          </a:xfrm>
        </p:grpSpPr>
        <p:cxnSp>
          <p:nvCxnSpPr>
            <p:cNvPr id="62" name="Straight Connector 61"/>
            <p:cNvCxnSpPr/>
            <p:nvPr/>
          </p:nvCxnSpPr>
          <p:spPr>
            <a:xfrm>
              <a:off x="3975341" y="2499664"/>
              <a:ext cx="1187135" cy="13262"/>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flipH="1" flipV="1">
              <a:off x="4678988" y="2530148"/>
              <a:ext cx="990600" cy="14624"/>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64" name="Arc 63"/>
            <p:cNvSpPr/>
            <p:nvPr/>
          </p:nvSpPr>
          <p:spPr>
            <a:xfrm rot="16200000">
              <a:off x="3812754" y="2670632"/>
              <a:ext cx="636395" cy="296784"/>
            </a:xfrm>
            <a:prstGeom prst="arc">
              <a:avLst/>
            </a:pr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Arc 64"/>
            <p:cNvSpPr/>
            <p:nvPr/>
          </p:nvSpPr>
          <p:spPr>
            <a:xfrm rot="191062">
              <a:off x="4870103" y="2512926"/>
              <a:ext cx="296784" cy="636395"/>
            </a:xfrm>
            <a:prstGeom prst="arc">
              <a:avLst/>
            </a:pr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Arc 65"/>
            <p:cNvSpPr/>
            <p:nvPr/>
          </p:nvSpPr>
          <p:spPr>
            <a:xfrm rot="10800000">
              <a:off x="3982359" y="1860621"/>
              <a:ext cx="296784" cy="636395"/>
            </a:xfrm>
            <a:prstGeom prst="arc">
              <a:avLst/>
            </a:pr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Arc 66"/>
            <p:cNvSpPr/>
            <p:nvPr/>
          </p:nvSpPr>
          <p:spPr>
            <a:xfrm rot="5400000">
              <a:off x="4710299" y="2041379"/>
              <a:ext cx="636395" cy="296784"/>
            </a:xfrm>
            <a:prstGeom prst="arc">
              <a:avLst/>
            </a:pr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8" name="Straight Connector 67"/>
            <p:cNvCxnSpPr/>
            <p:nvPr/>
          </p:nvCxnSpPr>
          <p:spPr>
            <a:xfrm rot="5400000" flipH="1" flipV="1">
              <a:off x="3486457" y="2530148"/>
              <a:ext cx="990600" cy="14624"/>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8" name="Group 103"/>
          <p:cNvGrpSpPr/>
          <p:nvPr/>
        </p:nvGrpSpPr>
        <p:grpSpPr>
          <a:xfrm>
            <a:off x="2449616" y="4308896"/>
            <a:ext cx="140355" cy="196779"/>
            <a:chOff x="3974445" y="1860621"/>
            <a:chExt cx="1207155" cy="1288700"/>
          </a:xfrm>
        </p:grpSpPr>
        <p:cxnSp>
          <p:nvCxnSpPr>
            <p:cNvPr id="105" name="Straight Connector 104"/>
            <p:cNvCxnSpPr/>
            <p:nvPr/>
          </p:nvCxnSpPr>
          <p:spPr>
            <a:xfrm>
              <a:off x="3975341" y="2499664"/>
              <a:ext cx="1187135" cy="13262"/>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rot="5400000" flipH="1" flipV="1">
              <a:off x="4678988" y="2530148"/>
              <a:ext cx="990600" cy="14624"/>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07" name="Arc 106"/>
            <p:cNvSpPr/>
            <p:nvPr/>
          </p:nvSpPr>
          <p:spPr>
            <a:xfrm rot="16200000">
              <a:off x="3812754" y="2670632"/>
              <a:ext cx="636395" cy="296784"/>
            </a:xfrm>
            <a:prstGeom prst="arc">
              <a:avLst/>
            </a:pr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Arc 107"/>
            <p:cNvSpPr/>
            <p:nvPr/>
          </p:nvSpPr>
          <p:spPr>
            <a:xfrm rot="191062">
              <a:off x="4870103" y="2512926"/>
              <a:ext cx="296784" cy="636395"/>
            </a:xfrm>
            <a:prstGeom prst="arc">
              <a:avLst/>
            </a:pr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Arc 108"/>
            <p:cNvSpPr/>
            <p:nvPr/>
          </p:nvSpPr>
          <p:spPr>
            <a:xfrm rot="10800000">
              <a:off x="3982359" y="1860621"/>
              <a:ext cx="296784" cy="636395"/>
            </a:xfrm>
            <a:prstGeom prst="arc">
              <a:avLst/>
            </a:pr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Arc 109"/>
            <p:cNvSpPr/>
            <p:nvPr/>
          </p:nvSpPr>
          <p:spPr>
            <a:xfrm rot="5400000">
              <a:off x="4710299" y="2041379"/>
              <a:ext cx="636395" cy="296784"/>
            </a:xfrm>
            <a:prstGeom prst="arc">
              <a:avLst/>
            </a:pr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1" name="Straight Connector 110"/>
            <p:cNvCxnSpPr/>
            <p:nvPr/>
          </p:nvCxnSpPr>
          <p:spPr>
            <a:xfrm rot="5400000" flipH="1" flipV="1">
              <a:off x="3486457" y="2530148"/>
              <a:ext cx="990600" cy="14624"/>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1" name="Group 111"/>
          <p:cNvGrpSpPr/>
          <p:nvPr/>
        </p:nvGrpSpPr>
        <p:grpSpPr>
          <a:xfrm>
            <a:off x="2449616" y="4800600"/>
            <a:ext cx="140355" cy="196779"/>
            <a:chOff x="3974445" y="1860621"/>
            <a:chExt cx="1207155" cy="1288700"/>
          </a:xfrm>
        </p:grpSpPr>
        <p:cxnSp>
          <p:nvCxnSpPr>
            <p:cNvPr id="113" name="Straight Connector 112"/>
            <p:cNvCxnSpPr/>
            <p:nvPr/>
          </p:nvCxnSpPr>
          <p:spPr>
            <a:xfrm>
              <a:off x="3975341" y="2499664"/>
              <a:ext cx="1187135" cy="13262"/>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rot="5400000" flipH="1" flipV="1">
              <a:off x="4678988" y="2530148"/>
              <a:ext cx="990600" cy="14624"/>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15" name="Arc 114"/>
            <p:cNvSpPr/>
            <p:nvPr/>
          </p:nvSpPr>
          <p:spPr>
            <a:xfrm rot="16200000">
              <a:off x="3812754" y="2670632"/>
              <a:ext cx="636395" cy="296784"/>
            </a:xfrm>
            <a:prstGeom prst="arc">
              <a:avLst/>
            </a:pr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Arc 115"/>
            <p:cNvSpPr/>
            <p:nvPr/>
          </p:nvSpPr>
          <p:spPr>
            <a:xfrm rot="191062">
              <a:off x="4870103" y="2512926"/>
              <a:ext cx="296784" cy="636395"/>
            </a:xfrm>
            <a:prstGeom prst="arc">
              <a:avLst/>
            </a:pr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Arc 116"/>
            <p:cNvSpPr/>
            <p:nvPr/>
          </p:nvSpPr>
          <p:spPr>
            <a:xfrm rot="10800000">
              <a:off x="3982359" y="1860621"/>
              <a:ext cx="296784" cy="636395"/>
            </a:xfrm>
            <a:prstGeom prst="arc">
              <a:avLst/>
            </a:pr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Arc 117"/>
            <p:cNvSpPr/>
            <p:nvPr/>
          </p:nvSpPr>
          <p:spPr>
            <a:xfrm rot="5400000">
              <a:off x="4710299" y="2041379"/>
              <a:ext cx="636395" cy="296784"/>
            </a:xfrm>
            <a:prstGeom prst="arc">
              <a:avLst/>
            </a:pr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9" name="Straight Connector 118"/>
            <p:cNvCxnSpPr/>
            <p:nvPr/>
          </p:nvCxnSpPr>
          <p:spPr>
            <a:xfrm rot="5400000" flipH="1" flipV="1">
              <a:off x="3486457" y="2530148"/>
              <a:ext cx="990600" cy="14624"/>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2" name="Group 135"/>
          <p:cNvGrpSpPr/>
          <p:nvPr/>
        </p:nvGrpSpPr>
        <p:grpSpPr>
          <a:xfrm>
            <a:off x="3785556" y="1905000"/>
            <a:ext cx="140355" cy="196779"/>
            <a:chOff x="3974445" y="1860621"/>
            <a:chExt cx="1207155" cy="1288700"/>
          </a:xfrm>
        </p:grpSpPr>
        <p:cxnSp>
          <p:nvCxnSpPr>
            <p:cNvPr id="137" name="Straight Connector 136"/>
            <p:cNvCxnSpPr/>
            <p:nvPr/>
          </p:nvCxnSpPr>
          <p:spPr>
            <a:xfrm>
              <a:off x="3975341" y="2499664"/>
              <a:ext cx="1187135" cy="13262"/>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rot="5400000" flipH="1" flipV="1">
              <a:off x="4678988" y="2530148"/>
              <a:ext cx="990600" cy="14624"/>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39" name="Arc 138"/>
            <p:cNvSpPr/>
            <p:nvPr/>
          </p:nvSpPr>
          <p:spPr>
            <a:xfrm rot="16200000">
              <a:off x="3812754" y="2670632"/>
              <a:ext cx="636395" cy="296784"/>
            </a:xfrm>
            <a:prstGeom prst="arc">
              <a:avLst/>
            </a:pr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0" name="Arc 139"/>
            <p:cNvSpPr/>
            <p:nvPr/>
          </p:nvSpPr>
          <p:spPr>
            <a:xfrm rot="191062">
              <a:off x="4870103" y="2512926"/>
              <a:ext cx="296784" cy="636395"/>
            </a:xfrm>
            <a:prstGeom prst="arc">
              <a:avLst/>
            </a:pr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1" name="Arc 140"/>
            <p:cNvSpPr/>
            <p:nvPr/>
          </p:nvSpPr>
          <p:spPr>
            <a:xfrm rot="10800000">
              <a:off x="3982359" y="1860621"/>
              <a:ext cx="296784" cy="636395"/>
            </a:xfrm>
            <a:prstGeom prst="arc">
              <a:avLst/>
            </a:pr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2" name="Arc 141"/>
            <p:cNvSpPr/>
            <p:nvPr/>
          </p:nvSpPr>
          <p:spPr>
            <a:xfrm rot="5400000">
              <a:off x="4710299" y="2041379"/>
              <a:ext cx="636395" cy="296784"/>
            </a:xfrm>
            <a:prstGeom prst="arc">
              <a:avLst/>
            </a:pr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3" name="Straight Connector 142"/>
            <p:cNvCxnSpPr/>
            <p:nvPr/>
          </p:nvCxnSpPr>
          <p:spPr>
            <a:xfrm rot="5400000" flipH="1" flipV="1">
              <a:off x="3486457" y="2530148"/>
              <a:ext cx="990600" cy="14624"/>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3" name="Group 143"/>
          <p:cNvGrpSpPr/>
          <p:nvPr/>
        </p:nvGrpSpPr>
        <p:grpSpPr>
          <a:xfrm>
            <a:off x="3785556" y="2514600"/>
            <a:ext cx="140355" cy="196779"/>
            <a:chOff x="3974445" y="1860621"/>
            <a:chExt cx="1207155" cy="1288700"/>
          </a:xfrm>
        </p:grpSpPr>
        <p:cxnSp>
          <p:nvCxnSpPr>
            <p:cNvPr id="145" name="Straight Connector 144"/>
            <p:cNvCxnSpPr/>
            <p:nvPr/>
          </p:nvCxnSpPr>
          <p:spPr>
            <a:xfrm>
              <a:off x="3975341" y="2499664"/>
              <a:ext cx="1187135" cy="13262"/>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rot="5400000" flipH="1" flipV="1">
              <a:off x="4678988" y="2530148"/>
              <a:ext cx="990600" cy="14624"/>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47" name="Arc 146"/>
            <p:cNvSpPr/>
            <p:nvPr/>
          </p:nvSpPr>
          <p:spPr>
            <a:xfrm rot="16200000">
              <a:off x="3812754" y="2670632"/>
              <a:ext cx="636395" cy="296784"/>
            </a:xfrm>
            <a:prstGeom prst="arc">
              <a:avLst/>
            </a:pr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8" name="Arc 147"/>
            <p:cNvSpPr/>
            <p:nvPr/>
          </p:nvSpPr>
          <p:spPr>
            <a:xfrm rot="191062">
              <a:off x="4870103" y="2512926"/>
              <a:ext cx="296784" cy="636395"/>
            </a:xfrm>
            <a:prstGeom prst="arc">
              <a:avLst/>
            </a:pr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9" name="Arc 148"/>
            <p:cNvSpPr/>
            <p:nvPr/>
          </p:nvSpPr>
          <p:spPr>
            <a:xfrm rot="10800000">
              <a:off x="3982359" y="1860621"/>
              <a:ext cx="296784" cy="636395"/>
            </a:xfrm>
            <a:prstGeom prst="arc">
              <a:avLst/>
            </a:pr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0" name="Arc 149"/>
            <p:cNvSpPr/>
            <p:nvPr/>
          </p:nvSpPr>
          <p:spPr>
            <a:xfrm rot="5400000">
              <a:off x="4710299" y="2041379"/>
              <a:ext cx="636395" cy="296784"/>
            </a:xfrm>
            <a:prstGeom prst="arc">
              <a:avLst/>
            </a:pr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1" name="Straight Connector 150"/>
            <p:cNvCxnSpPr/>
            <p:nvPr/>
          </p:nvCxnSpPr>
          <p:spPr>
            <a:xfrm rot="5400000" flipH="1" flipV="1">
              <a:off x="3486457" y="2530148"/>
              <a:ext cx="990600" cy="14624"/>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5" name="Group 151"/>
          <p:cNvGrpSpPr/>
          <p:nvPr/>
        </p:nvGrpSpPr>
        <p:grpSpPr>
          <a:xfrm>
            <a:off x="3785556" y="3124200"/>
            <a:ext cx="140355" cy="196779"/>
            <a:chOff x="3974445" y="1860621"/>
            <a:chExt cx="1207155" cy="1288700"/>
          </a:xfrm>
        </p:grpSpPr>
        <p:cxnSp>
          <p:nvCxnSpPr>
            <p:cNvPr id="153" name="Straight Connector 152"/>
            <p:cNvCxnSpPr/>
            <p:nvPr/>
          </p:nvCxnSpPr>
          <p:spPr>
            <a:xfrm>
              <a:off x="3975341" y="2499664"/>
              <a:ext cx="1187135" cy="13262"/>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rot="5400000" flipH="1" flipV="1">
              <a:off x="4678988" y="2530148"/>
              <a:ext cx="990600" cy="14624"/>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55" name="Arc 154"/>
            <p:cNvSpPr/>
            <p:nvPr/>
          </p:nvSpPr>
          <p:spPr>
            <a:xfrm rot="16200000">
              <a:off x="3812754" y="2670632"/>
              <a:ext cx="636395" cy="296784"/>
            </a:xfrm>
            <a:prstGeom prst="arc">
              <a:avLst/>
            </a:pr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6" name="Arc 155"/>
            <p:cNvSpPr/>
            <p:nvPr/>
          </p:nvSpPr>
          <p:spPr>
            <a:xfrm rot="191062">
              <a:off x="4870103" y="2512926"/>
              <a:ext cx="296784" cy="636395"/>
            </a:xfrm>
            <a:prstGeom prst="arc">
              <a:avLst/>
            </a:pr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7" name="Arc 156"/>
            <p:cNvSpPr/>
            <p:nvPr/>
          </p:nvSpPr>
          <p:spPr>
            <a:xfrm rot="10800000">
              <a:off x="3982359" y="1860621"/>
              <a:ext cx="296784" cy="636395"/>
            </a:xfrm>
            <a:prstGeom prst="arc">
              <a:avLst/>
            </a:pr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8" name="Arc 157"/>
            <p:cNvSpPr/>
            <p:nvPr/>
          </p:nvSpPr>
          <p:spPr>
            <a:xfrm rot="5400000">
              <a:off x="4710299" y="2041379"/>
              <a:ext cx="636395" cy="296784"/>
            </a:xfrm>
            <a:prstGeom prst="arc">
              <a:avLst/>
            </a:pr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9" name="Straight Connector 158"/>
            <p:cNvCxnSpPr/>
            <p:nvPr/>
          </p:nvCxnSpPr>
          <p:spPr>
            <a:xfrm rot="5400000" flipH="1" flipV="1">
              <a:off x="3486457" y="2530148"/>
              <a:ext cx="990600" cy="14624"/>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1" name="Group 159"/>
          <p:cNvGrpSpPr/>
          <p:nvPr/>
        </p:nvGrpSpPr>
        <p:grpSpPr>
          <a:xfrm>
            <a:off x="3785556" y="3761112"/>
            <a:ext cx="140355" cy="196779"/>
            <a:chOff x="3974445" y="1860621"/>
            <a:chExt cx="1207155" cy="1288700"/>
          </a:xfrm>
        </p:grpSpPr>
        <p:cxnSp>
          <p:nvCxnSpPr>
            <p:cNvPr id="161" name="Straight Connector 160"/>
            <p:cNvCxnSpPr/>
            <p:nvPr/>
          </p:nvCxnSpPr>
          <p:spPr>
            <a:xfrm>
              <a:off x="3975341" y="2499664"/>
              <a:ext cx="1187135" cy="13262"/>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rot="5400000" flipH="1" flipV="1">
              <a:off x="4678988" y="2530148"/>
              <a:ext cx="990600" cy="14624"/>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63" name="Arc 162"/>
            <p:cNvSpPr/>
            <p:nvPr/>
          </p:nvSpPr>
          <p:spPr>
            <a:xfrm rot="16200000">
              <a:off x="3812754" y="2670632"/>
              <a:ext cx="636395" cy="296784"/>
            </a:xfrm>
            <a:prstGeom prst="arc">
              <a:avLst/>
            </a:pr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4" name="Arc 163"/>
            <p:cNvSpPr/>
            <p:nvPr/>
          </p:nvSpPr>
          <p:spPr>
            <a:xfrm rot="191062">
              <a:off x="4870103" y="2512926"/>
              <a:ext cx="296784" cy="636395"/>
            </a:xfrm>
            <a:prstGeom prst="arc">
              <a:avLst/>
            </a:pr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5" name="Arc 164"/>
            <p:cNvSpPr/>
            <p:nvPr/>
          </p:nvSpPr>
          <p:spPr>
            <a:xfrm rot="10800000">
              <a:off x="3982359" y="1860621"/>
              <a:ext cx="296784" cy="636395"/>
            </a:xfrm>
            <a:prstGeom prst="arc">
              <a:avLst/>
            </a:pr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6" name="Arc 165"/>
            <p:cNvSpPr/>
            <p:nvPr/>
          </p:nvSpPr>
          <p:spPr>
            <a:xfrm rot="5400000">
              <a:off x="4710299" y="2041379"/>
              <a:ext cx="636395" cy="296784"/>
            </a:xfrm>
            <a:prstGeom prst="arc">
              <a:avLst/>
            </a:pr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7" name="Straight Connector 166"/>
            <p:cNvCxnSpPr/>
            <p:nvPr/>
          </p:nvCxnSpPr>
          <p:spPr>
            <a:xfrm rot="5400000" flipH="1" flipV="1">
              <a:off x="3486457" y="2530148"/>
              <a:ext cx="990600" cy="14624"/>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24" name="Group 175"/>
          <p:cNvGrpSpPr/>
          <p:nvPr/>
        </p:nvGrpSpPr>
        <p:grpSpPr>
          <a:xfrm>
            <a:off x="3785556" y="4308896"/>
            <a:ext cx="140355" cy="196779"/>
            <a:chOff x="3974445" y="1860621"/>
            <a:chExt cx="1207155" cy="1288700"/>
          </a:xfrm>
        </p:grpSpPr>
        <p:cxnSp>
          <p:nvCxnSpPr>
            <p:cNvPr id="177" name="Straight Connector 176"/>
            <p:cNvCxnSpPr/>
            <p:nvPr/>
          </p:nvCxnSpPr>
          <p:spPr>
            <a:xfrm>
              <a:off x="3975341" y="2499664"/>
              <a:ext cx="1187135" cy="13262"/>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flipH="1" flipV="1">
              <a:off x="4678988" y="2530148"/>
              <a:ext cx="990600" cy="14624"/>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79" name="Arc 178"/>
            <p:cNvSpPr/>
            <p:nvPr/>
          </p:nvSpPr>
          <p:spPr>
            <a:xfrm rot="16200000">
              <a:off x="3812754" y="2670632"/>
              <a:ext cx="636395" cy="296784"/>
            </a:xfrm>
            <a:prstGeom prst="arc">
              <a:avLst/>
            </a:pr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0" name="Arc 179"/>
            <p:cNvSpPr/>
            <p:nvPr/>
          </p:nvSpPr>
          <p:spPr>
            <a:xfrm rot="191062">
              <a:off x="4870103" y="2512926"/>
              <a:ext cx="296784" cy="636395"/>
            </a:xfrm>
            <a:prstGeom prst="arc">
              <a:avLst/>
            </a:pr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1" name="Arc 180"/>
            <p:cNvSpPr/>
            <p:nvPr/>
          </p:nvSpPr>
          <p:spPr>
            <a:xfrm rot="10800000">
              <a:off x="3982359" y="1860621"/>
              <a:ext cx="296784" cy="636395"/>
            </a:xfrm>
            <a:prstGeom prst="arc">
              <a:avLst/>
            </a:pr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2" name="Arc 181"/>
            <p:cNvSpPr/>
            <p:nvPr/>
          </p:nvSpPr>
          <p:spPr>
            <a:xfrm rot="5400000">
              <a:off x="4710299" y="2041379"/>
              <a:ext cx="636395" cy="296784"/>
            </a:xfrm>
            <a:prstGeom prst="arc">
              <a:avLst/>
            </a:pr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3" name="Straight Connector 182"/>
            <p:cNvCxnSpPr/>
            <p:nvPr/>
          </p:nvCxnSpPr>
          <p:spPr>
            <a:xfrm rot="5400000" flipH="1" flipV="1">
              <a:off x="3486457" y="2530148"/>
              <a:ext cx="990600" cy="14624"/>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25" name="Group 183"/>
          <p:cNvGrpSpPr/>
          <p:nvPr/>
        </p:nvGrpSpPr>
        <p:grpSpPr>
          <a:xfrm>
            <a:off x="3785556" y="4800600"/>
            <a:ext cx="140355" cy="196779"/>
            <a:chOff x="3974445" y="1860621"/>
            <a:chExt cx="1207155" cy="1288700"/>
          </a:xfrm>
        </p:grpSpPr>
        <p:cxnSp>
          <p:nvCxnSpPr>
            <p:cNvPr id="185" name="Straight Connector 184"/>
            <p:cNvCxnSpPr/>
            <p:nvPr/>
          </p:nvCxnSpPr>
          <p:spPr>
            <a:xfrm>
              <a:off x="3975341" y="2499664"/>
              <a:ext cx="1187135" cy="13262"/>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5400000" flipH="1" flipV="1">
              <a:off x="4678988" y="2530148"/>
              <a:ext cx="990600" cy="14624"/>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87" name="Arc 186"/>
            <p:cNvSpPr/>
            <p:nvPr/>
          </p:nvSpPr>
          <p:spPr>
            <a:xfrm rot="16200000">
              <a:off x="3812754" y="2670632"/>
              <a:ext cx="636395" cy="296784"/>
            </a:xfrm>
            <a:prstGeom prst="arc">
              <a:avLst/>
            </a:pr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8" name="Arc 187"/>
            <p:cNvSpPr/>
            <p:nvPr/>
          </p:nvSpPr>
          <p:spPr>
            <a:xfrm rot="191062">
              <a:off x="4870103" y="2512926"/>
              <a:ext cx="296784" cy="636395"/>
            </a:xfrm>
            <a:prstGeom prst="arc">
              <a:avLst/>
            </a:pr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9" name="Arc 188"/>
            <p:cNvSpPr/>
            <p:nvPr/>
          </p:nvSpPr>
          <p:spPr>
            <a:xfrm rot="10800000">
              <a:off x="3982359" y="1860621"/>
              <a:ext cx="296784" cy="636395"/>
            </a:xfrm>
            <a:prstGeom prst="arc">
              <a:avLst/>
            </a:pr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0" name="Arc 189"/>
            <p:cNvSpPr/>
            <p:nvPr/>
          </p:nvSpPr>
          <p:spPr>
            <a:xfrm rot="5400000">
              <a:off x="4710299" y="2041379"/>
              <a:ext cx="636395" cy="296784"/>
            </a:xfrm>
            <a:prstGeom prst="arc">
              <a:avLst/>
            </a:pr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91" name="Straight Connector 190"/>
            <p:cNvCxnSpPr/>
            <p:nvPr/>
          </p:nvCxnSpPr>
          <p:spPr>
            <a:xfrm rot="5400000" flipH="1" flipV="1">
              <a:off x="3486457" y="2530148"/>
              <a:ext cx="990600" cy="14624"/>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3931920" y="1576589"/>
            <a:ext cx="228600" cy="4419600"/>
          </a:xfrm>
          <a:prstGeom prst="rect">
            <a:avLst/>
          </a:prstGeom>
          <a:gradFill flip="none" rotWithShape="1">
            <a:gsLst>
              <a:gs pos="25000">
                <a:srgbClr val="858F93"/>
              </a:gs>
              <a:gs pos="0">
                <a:schemeClr val="bg1">
                  <a:lumMod val="75000"/>
                  <a:lumOff val="25000"/>
                </a:schemeClr>
              </a:gs>
              <a:gs pos="50000">
                <a:schemeClr val="accent1">
                  <a:tint val="44500"/>
                  <a:satMod val="160000"/>
                </a:schemeClr>
              </a:gs>
              <a:gs pos="100000">
                <a:schemeClr val="bg1">
                  <a:lumMod val="50000"/>
                  <a:lumOff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2209800" y="1598054"/>
            <a:ext cx="228600" cy="4419600"/>
          </a:xfrm>
          <a:prstGeom prst="rect">
            <a:avLst/>
          </a:prstGeom>
          <a:gradFill flip="none" rotWithShape="1">
            <a:gsLst>
              <a:gs pos="25000">
                <a:srgbClr val="858F93"/>
              </a:gs>
              <a:gs pos="0">
                <a:schemeClr val="bg1">
                  <a:lumMod val="75000"/>
                  <a:lumOff val="25000"/>
                </a:schemeClr>
              </a:gs>
              <a:gs pos="50000">
                <a:schemeClr val="accent1">
                  <a:tint val="44500"/>
                  <a:satMod val="160000"/>
                </a:schemeClr>
              </a:gs>
              <a:gs pos="100000">
                <a:schemeClr val="bg1">
                  <a:lumMod val="50000"/>
                  <a:lumOff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26" name="Group 34"/>
          <p:cNvGrpSpPr/>
          <p:nvPr/>
        </p:nvGrpSpPr>
        <p:grpSpPr>
          <a:xfrm>
            <a:off x="2449616" y="1905000"/>
            <a:ext cx="140355" cy="196779"/>
            <a:chOff x="3974445" y="1860621"/>
            <a:chExt cx="1207155" cy="1288700"/>
          </a:xfrm>
        </p:grpSpPr>
        <p:cxnSp>
          <p:nvCxnSpPr>
            <p:cNvPr id="24" name="Straight Connector 23"/>
            <p:cNvCxnSpPr/>
            <p:nvPr/>
          </p:nvCxnSpPr>
          <p:spPr>
            <a:xfrm>
              <a:off x="3975341" y="2499664"/>
              <a:ext cx="1187135" cy="13262"/>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flipH="1" flipV="1">
              <a:off x="4678988" y="2530148"/>
              <a:ext cx="990600" cy="14624"/>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Arc 26"/>
            <p:cNvSpPr/>
            <p:nvPr/>
          </p:nvSpPr>
          <p:spPr>
            <a:xfrm rot="16200000">
              <a:off x="3812754" y="2670632"/>
              <a:ext cx="636395" cy="296784"/>
            </a:xfrm>
            <a:prstGeom prst="arc">
              <a:avLst/>
            </a:pr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Arc 27"/>
            <p:cNvSpPr/>
            <p:nvPr/>
          </p:nvSpPr>
          <p:spPr>
            <a:xfrm rot="191062">
              <a:off x="4870103" y="2512926"/>
              <a:ext cx="296784" cy="636395"/>
            </a:xfrm>
            <a:prstGeom prst="arc">
              <a:avLst/>
            </a:pr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Arc 28"/>
            <p:cNvSpPr/>
            <p:nvPr/>
          </p:nvSpPr>
          <p:spPr>
            <a:xfrm rot="10800000">
              <a:off x="3982359" y="1860621"/>
              <a:ext cx="296784" cy="636395"/>
            </a:xfrm>
            <a:prstGeom prst="arc">
              <a:avLst/>
            </a:pr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Arc 29"/>
            <p:cNvSpPr/>
            <p:nvPr/>
          </p:nvSpPr>
          <p:spPr>
            <a:xfrm rot="5400000">
              <a:off x="4710299" y="2041379"/>
              <a:ext cx="636395" cy="296784"/>
            </a:xfrm>
            <a:prstGeom prst="arc">
              <a:avLst/>
            </a:pr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4" name="Straight Connector 33"/>
            <p:cNvCxnSpPr/>
            <p:nvPr/>
          </p:nvCxnSpPr>
          <p:spPr>
            <a:xfrm rot="5400000" flipH="1" flipV="1">
              <a:off x="3486457" y="2530148"/>
              <a:ext cx="990600" cy="14624"/>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19" name="Isosceles Triangle 218"/>
          <p:cNvSpPr/>
          <p:nvPr/>
        </p:nvSpPr>
        <p:spPr>
          <a:xfrm rot="10800000">
            <a:off x="152400" y="2057400"/>
            <a:ext cx="146304" cy="1524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TextBox 226"/>
          <p:cNvSpPr txBox="1"/>
          <p:nvPr/>
        </p:nvSpPr>
        <p:spPr>
          <a:xfrm>
            <a:off x="399231" y="1885890"/>
            <a:ext cx="1468544" cy="400110"/>
          </a:xfrm>
          <a:prstGeom prst="rect">
            <a:avLst/>
          </a:prstGeom>
          <a:noFill/>
        </p:spPr>
        <p:txBody>
          <a:bodyPr wrap="none" rtlCol="0">
            <a:spAutoFit/>
          </a:bodyPr>
          <a:lstStyle/>
          <a:p>
            <a:r>
              <a:rPr lang="en-US" sz="2000" b="1" i="1" dirty="0" smtClean="0">
                <a:latin typeface="+mn-lt"/>
              </a:rPr>
              <a:t>Water Table</a:t>
            </a:r>
            <a:endParaRPr lang="en-US" sz="2000" b="1" i="1" dirty="0">
              <a:latin typeface="+mn-lt"/>
            </a:endParaRPr>
          </a:p>
        </p:txBody>
      </p:sp>
      <p:sp>
        <p:nvSpPr>
          <p:cNvPr id="228" name="Title 1"/>
          <p:cNvSpPr txBox="1">
            <a:spLocks/>
          </p:cNvSpPr>
          <p:nvPr/>
        </p:nvSpPr>
        <p:spPr>
          <a:xfrm>
            <a:off x="381000" y="228600"/>
            <a:ext cx="8229600" cy="1066800"/>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mj-lt"/>
                <a:ea typeface="+mn-ea"/>
                <a:cs typeface="Arial" charset="0"/>
              </a:rPr>
              <a:t>Tunnel Shaft Construction </a:t>
            </a:r>
          </a:p>
        </p:txBody>
      </p:sp>
      <p:pic>
        <p:nvPicPr>
          <p:cNvPr id="120" name="Shaft Construct01.wmv">
            <a:hlinkClick r:id="" action="ppaction://media"/>
          </p:cNvPr>
          <p:cNvPicPr>
            <a:picLocks noRot="1" noChangeAspect="1"/>
          </p:cNvPicPr>
          <p:nvPr>
            <a:videoFile r:link="rId1"/>
          </p:nvPr>
        </p:nvPicPr>
        <p:blipFill>
          <a:blip r:embed="rId5"/>
          <a:stretch>
            <a:fillRect/>
          </a:stretch>
        </p:blipFill>
        <p:spPr>
          <a:xfrm>
            <a:off x="5334000" y="2667000"/>
            <a:ext cx="3606800" cy="2705100"/>
          </a:xfrm>
          <a:prstGeom prst="rect">
            <a:avLst/>
          </a:prstGeom>
        </p:spPr>
      </p:pic>
      <p:sp>
        <p:nvSpPr>
          <p:cNvPr id="121" name="Slide Number Placeholder 3"/>
          <p:cNvSpPr>
            <a:spLocks noGrp="1"/>
          </p:cNvSpPr>
          <p:nvPr>
            <p:ph type="sldNum" sz="quarter" idx="10"/>
          </p:nvPr>
        </p:nvSpPr>
        <p:spPr>
          <a:xfrm>
            <a:off x="8458200" y="6477000"/>
            <a:ext cx="685800" cy="365125"/>
          </a:xfrm>
        </p:spPr>
        <p:txBody>
          <a:bodyPr/>
          <a:lstStyle/>
          <a:p>
            <a:pPr>
              <a:defRPr/>
            </a:pPr>
            <a:fld id="{333B40C4-8739-41ED-9F49-74A029D2A0BC}" type="slidenum">
              <a:rPr lang="en-US" smtClean="0"/>
              <a:pPr>
                <a:defRPr/>
              </a:pPr>
              <a:t>30</a:t>
            </a:fld>
            <a:endParaRPr lang="en-US" dirty="0"/>
          </a:p>
        </p:txBody>
      </p:sp>
      <p:grpSp>
        <p:nvGrpSpPr>
          <p:cNvPr id="124" name="Group 123"/>
          <p:cNvGrpSpPr/>
          <p:nvPr/>
        </p:nvGrpSpPr>
        <p:grpSpPr>
          <a:xfrm>
            <a:off x="0" y="4480560"/>
            <a:ext cx="2286000" cy="762000"/>
            <a:chOff x="0" y="4343400"/>
            <a:chExt cx="2819400" cy="762000"/>
          </a:xfrm>
        </p:grpSpPr>
        <p:sp>
          <p:nvSpPr>
            <p:cNvPr id="122" name="Rectangle 121"/>
            <p:cNvSpPr/>
            <p:nvPr/>
          </p:nvSpPr>
          <p:spPr>
            <a:xfrm rot="5400000">
              <a:off x="1028700" y="3314700"/>
              <a:ext cx="762000" cy="2819400"/>
            </a:xfrm>
            <a:prstGeom prst="rect">
              <a:avLst/>
            </a:prstGeom>
            <a:gradFill flip="none" rotWithShape="1">
              <a:gsLst>
                <a:gs pos="25000">
                  <a:srgbClr val="858F93"/>
                </a:gs>
                <a:gs pos="0">
                  <a:schemeClr val="bg1">
                    <a:lumMod val="75000"/>
                    <a:lumOff val="25000"/>
                  </a:schemeClr>
                </a:gs>
                <a:gs pos="50000">
                  <a:schemeClr val="accent1">
                    <a:tint val="44500"/>
                    <a:satMod val="160000"/>
                  </a:schemeClr>
                </a:gs>
                <a:gs pos="100000">
                  <a:schemeClr val="bg1">
                    <a:lumMod val="50000"/>
                    <a:lumOff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3" name="Title 1"/>
            <p:cNvSpPr txBox="1">
              <a:spLocks/>
            </p:cNvSpPr>
            <p:nvPr/>
          </p:nvSpPr>
          <p:spPr>
            <a:xfrm>
              <a:off x="472440" y="4389120"/>
              <a:ext cx="1981200" cy="6858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150" normalizeH="0" baseline="0" noProof="0" dirty="0" smtClean="0">
                  <a:ln w="3175">
                    <a:noFill/>
                  </a:ln>
                  <a:effectLst>
                    <a:outerShdw blurRad="50800" dist="63500" dir="2700000" algn="tl" rotWithShape="0">
                      <a:prstClr val="black"/>
                    </a:outerShdw>
                  </a:effectLst>
                  <a:uLnTx/>
                  <a:uFillTx/>
                  <a:latin typeface="+mj-lt"/>
                  <a:ea typeface="+mn-ea"/>
                  <a:cs typeface="Arial" charset="0"/>
                </a:rPr>
                <a:t>Tunnel</a:t>
              </a:r>
              <a:endParaRPr kumimoji="0" lang="en-US" sz="3600" b="1" i="0" u="none" strike="noStrike" kern="1200" cap="none" spc="-150" normalizeH="0" baseline="0" noProof="0" dirty="0">
                <a:ln w="3175">
                  <a:noFill/>
                </a:ln>
                <a:effectLst>
                  <a:outerShdw blurRad="50800" dist="63500" dir="2700000" algn="tl" rotWithShape="0">
                    <a:prstClr val="black"/>
                  </a:outerShdw>
                </a:effectLst>
                <a:uLnTx/>
                <a:uFillTx/>
                <a:latin typeface="+mj-lt"/>
                <a:ea typeface="+mn-ea"/>
                <a:cs typeface="Arial" charset="0"/>
              </a:endParaRPr>
            </a:p>
          </p:txBody>
        </p:sp>
      </p:grpSp>
      <p:cxnSp>
        <p:nvCxnSpPr>
          <p:cNvPr id="126" name="Straight Connector 125"/>
          <p:cNvCxnSpPr/>
          <p:nvPr/>
        </p:nvCxnSpPr>
        <p:spPr>
          <a:xfrm rot="5400000">
            <a:off x="2331720" y="3733800"/>
            <a:ext cx="4267200" cy="1588"/>
          </a:xfrm>
          <a:prstGeom prst="line">
            <a:avLst/>
          </a:prstGeom>
          <a:ln w="57150">
            <a:solidFill>
              <a:schemeClr val="tx1">
                <a:lumMod val="85000"/>
              </a:schemeClr>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9" name="Title 1"/>
          <p:cNvSpPr txBox="1">
            <a:spLocks/>
          </p:cNvSpPr>
          <p:nvPr/>
        </p:nvSpPr>
        <p:spPr>
          <a:xfrm rot="5400000">
            <a:off x="3771900" y="3238500"/>
            <a:ext cx="1981200" cy="6858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150" normalizeH="0" baseline="0" noProof="0" dirty="0" smtClean="0">
                <a:ln w="3175">
                  <a:noFill/>
                </a:ln>
                <a:effectLst>
                  <a:outerShdw blurRad="50800" dist="63500" dir="2700000" algn="tl" rotWithShape="0">
                    <a:prstClr val="black"/>
                  </a:outerShdw>
                </a:effectLst>
                <a:uLnTx/>
                <a:uFillTx/>
                <a:latin typeface="+mj-lt"/>
                <a:ea typeface="+mn-ea"/>
                <a:cs typeface="Arial" charset="0"/>
              </a:rPr>
              <a:t>150 ft.</a:t>
            </a:r>
            <a:endParaRPr kumimoji="0" lang="en-US" sz="3600" b="1" i="0" u="none" strike="noStrike" kern="1200" cap="none" spc="-150" normalizeH="0" baseline="0" noProof="0" dirty="0">
              <a:ln w="3175">
                <a:noFill/>
              </a:ln>
              <a:effectLst>
                <a:outerShdw blurRad="50800" dist="63500" dir="2700000" algn="tl" rotWithShape="0">
                  <a:prstClr val="black"/>
                </a:outerShdw>
              </a:effectLst>
              <a:uLnTx/>
              <a:uFillTx/>
              <a:latin typeface="+mj-lt"/>
              <a:ea typeface="+mn-ea"/>
              <a:cs typeface="Arial" charset="0"/>
            </a:endParaRPr>
          </a:p>
        </p:txBody>
      </p:sp>
    </p:spTree>
    <p:extLst>
      <p:ext uri="{BB962C8B-B14F-4D97-AF65-F5344CB8AC3E}">
        <p14:creationId xmlns:p14="http://schemas.microsoft.com/office/powerpoint/2010/main" xmlns="" val="39312616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20"/>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1000"/>
                                        <p:tgtEl>
                                          <p:spTgt spid="5"/>
                                        </p:tgtEl>
                                      </p:cBhvr>
                                    </p:animEffect>
                                  </p:childTnLst>
                                </p:cTn>
                              </p:par>
                              <p:par>
                                <p:cTn id="11" presetID="55" presetClass="entr" presetSubtype="0" fill="hold" nodeType="withEffect">
                                  <p:stCondLst>
                                    <p:cond delay="0"/>
                                  </p:stCondLst>
                                  <p:childTnLst>
                                    <p:set>
                                      <p:cBhvr>
                                        <p:cTn id="12" dur="1" fill="hold">
                                          <p:stCondLst>
                                            <p:cond delay="0"/>
                                          </p:stCondLst>
                                        </p:cTn>
                                        <p:tgtEl>
                                          <p:spTgt spid="226"/>
                                        </p:tgtEl>
                                        <p:attrNameLst>
                                          <p:attrName>style.visibility</p:attrName>
                                        </p:attrNameLst>
                                      </p:cBhvr>
                                      <p:to>
                                        <p:strVal val="visible"/>
                                      </p:to>
                                    </p:set>
                                    <p:anim calcmode="lin" valueType="num">
                                      <p:cBhvr>
                                        <p:cTn id="13" dur="1000" fill="hold"/>
                                        <p:tgtEl>
                                          <p:spTgt spid="226"/>
                                        </p:tgtEl>
                                        <p:attrNameLst>
                                          <p:attrName>ppt_w</p:attrName>
                                        </p:attrNameLst>
                                      </p:cBhvr>
                                      <p:tavLst>
                                        <p:tav tm="0">
                                          <p:val>
                                            <p:strVal val="#ppt_w*0.70"/>
                                          </p:val>
                                        </p:tav>
                                        <p:tav tm="100000">
                                          <p:val>
                                            <p:strVal val="#ppt_w"/>
                                          </p:val>
                                        </p:tav>
                                      </p:tavLst>
                                    </p:anim>
                                    <p:anim calcmode="lin" valueType="num">
                                      <p:cBhvr>
                                        <p:cTn id="14" dur="1000" fill="hold"/>
                                        <p:tgtEl>
                                          <p:spTgt spid="226"/>
                                        </p:tgtEl>
                                        <p:attrNameLst>
                                          <p:attrName>ppt_h</p:attrName>
                                        </p:attrNameLst>
                                      </p:cBhvr>
                                      <p:tavLst>
                                        <p:tav tm="0">
                                          <p:val>
                                            <p:strVal val="#ppt_h"/>
                                          </p:val>
                                        </p:tav>
                                        <p:tav tm="100000">
                                          <p:val>
                                            <p:strVal val="#ppt_h"/>
                                          </p:val>
                                        </p:tav>
                                      </p:tavLst>
                                    </p:anim>
                                    <p:animEffect transition="in" filter="fade">
                                      <p:cBhvr>
                                        <p:cTn id="15" dur="1000"/>
                                        <p:tgtEl>
                                          <p:spTgt spid="226"/>
                                        </p:tgtEl>
                                      </p:cBhvr>
                                    </p:animEffect>
                                  </p:childTnLst>
                                </p:cTn>
                              </p:par>
                              <p:par>
                                <p:cTn id="16" presetID="55"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1000" fill="hold"/>
                                        <p:tgtEl>
                                          <p:spTgt spid="22"/>
                                        </p:tgtEl>
                                        <p:attrNameLst>
                                          <p:attrName>ppt_w</p:attrName>
                                        </p:attrNameLst>
                                      </p:cBhvr>
                                      <p:tavLst>
                                        <p:tav tm="0">
                                          <p:val>
                                            <p:strVal val="#ppt_w*0.70"/>
                                          </p:val>
                                        </p:tav>
                                        <p:tav tm="100000">
                                          <p:val>
                                            <p:strVal val="#ppt_w"/>
                                          </p:val>
                                        </p:tav>
                                      </p:tavLst>
                                    </p:anim>
                                    <p:anim calcmode="lin" valueType="num">
                                      <p:cBhvr>
                                        <p:cTn id="19" dur="1000" fill="hold"/>
                                        <p:tgtEl>
                                          <p:spTgt spid="22"/>
                                        </p:tgtEl>
                                        <p:attrNameLst>
                                          <p:attrName>ppt_h</p:attrName>
                                        </p:attrNameLst>
                                      </p:cBhvr>
                                      <p:tavLst>
                                        <p:tav tm="0">
                                          <p:val>
                                            <p:strVal val="#ppt_h"/>
                                          </p:val>
                                        </p:tav>
                                        <p:tav tm="100000">
                                          <p:val>
                                            <p:strVal val="#ppt_h"/>
                                          </p:val>
                                        </p:tav>
                                      </p:tavLst>
                                    </p:anim>
                                    <p:animEffect transition="in" filter="fade">
                                      <p:cBhvr>
                                        <p:cTn id="20" dur="1000"/>
                                        <p:tgtEl>
                                          <p:spTgt spid="22"/>
                                        </p:tgtEl>
                                      </p:cBhvr>
                                    </p:animEffect>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1000"/>
                                        <p:tgtEl>
                                          <p:spTgt spid="12"/>
                                        </p:tgtEl>
                                      </p:cBhvr>
                                    </p:animEffect>
                                  </p:childTnLst>
                                </p:cTn>
                              </p:par>
                              <p:par>
                                <p:cTn id="25" presetID="55"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1000" fill="hold"/>
                                        <p:tgtEl>
                                          <p:spTgt spid="3"/>
                                        </p:tgtEl>
                                        <p:attrNameLst>
                                          <p:attrName>ppt_w</p:attrName>
                                        </p:attrNameLst>
                                      </p:cBhvr>
                                      <p:tavLst>
                                        <p:tav tm="0">
                                          <p:val>
                                            <p:strVal val="#ppt_w*0.70"/>
                                          </p:val>
                                        </p:tav>
                                        <p:tav tm="100000">
                                          <p:val>
                                            <p:strVal val="#ppt_w"/>
                                          </p:val>
                                        </p:tav>
                                      </p:tavLst>
                                    </p:anim>
                                    <p:anim calcmode="lin" valueType="num">
                                      <p:cBhvr>
                                        <p:cTn id="28" dur="1000" fill="hold"/>
                                        <p:tgtEl>
                                          <p:spTgt spid="3"/>
                                        </p:tgtEl>
                                        <p:attrNameLst>
                                          <p:attrName>ppt_h</p:attrName>
                                        </p:attrNameLst>
                                      </p:cBhvr>
                                      <p:tavLst>
                                        <p:tav tm="0">
                                          <p:val>
                                            <p:strVal val="#ppt_h"/>
                                          </p:val>
                                        </p:tav>
                                        <p:tav tm="100000">
                                          <p:val>
                                            <p:strVal val="#ppt_h"/>
                                          </p:val>
                                        </p:tav>
                                      </p:tavLst>
                                    </p:anim>
                                    <p:animEffect transition="in" filter="fade">
                                      <p:cBhvr>
                                        <p:cTn id="29" dur="1000"/>
                                        <p:tgtEl>
                                          <p:spTgt spid="3"/>
                                        </p:tgtEl>
                                      </p:cBhvr>
                                    </p:animEffect>
                                  </p:childTnLst>
                                </p:cTn>
                              </p:par>
                              <p:par>
                                <p:cTn id="30" presetID="55"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1000" fill="hold"/>
                                        <p:tgtEl>
                                          <p:spTgt spid="23"/>
                                        </p:tgtEl>
                                        <p:attrNameLst>
                                          <p:attrName>ppt_w</p:attrName>
                                        </p:attrNameLst>
                                      </p:cBhvr>
                                      <p:tavLst>
                                        <p:tav tm="0">
                                          <p:val>
                                            <p:strVal val="#ppt_w*0.70"/>
                                          </p:val>
                                        </p:tav>
                                        <p:tav tm="100000">
                                          <p:val>
                                            <p:strVal val="#ppt_w"/>
                                          </p:val>
                                        </p:tav>
                                      </p:tavLst>
                                    </p:anim>
                                    <p:anim calcmode="lin" valueType="num">
                                      <p:cBhvr>
                                        <p:cTn id="33" dur="1000" fill="hold"/>
                                        <p:tgtEl>
                                          <p:spTgt spid="23"/>
                                        </p:tgtEl>
                                        <p:attrNameLst>
                                          <p:attrName>ppt_h</p:attrName>
                                        </p:attrNameLst>
                                      </p:cBhvr>
                                      <p:tavLst>
                                        <p:tav tm="0">
                                          <p:val>
                                            <p:strVal val="#ppt_h"/>
                                          </p:val>
                                        </p:tav>
                                        <p:tav tm="100000">
                                          <p:val>
                                            <p:strVal val="#ppt_h"/>
                                          </p:val>
                                        </p:tav>
                                      </p:tavLst>
                                    </p:anim>
                                    <p:animEffect transition="in" filter="fade">
                                      <p:cBhvr>
                                        <p:cTn id="34" dur="1000"/>
                                        <p:tgtEl>
                                          <p:spTgt spid="23"/>
                                        </p:tgtEl>
                                      </p:cBhvr>
                                    </p:animEffect>
                                  </p:childTnLst>
                                </p:cTn>
                              </p:par>
                            </p:childTnLst>
                          </p:cTn>
                        </p:par>
                        <p:par>
                          <p:cTn id="35" fill="hold">
                            <p:stCondLst>
                              <p:cond delay="2000"/>
                            </p:stCondLst>
                            <p:childTnLst>
                              <p:par>
                                <p:cTn id="36" presetID="22" presetClass="entr" presetSubtype="1"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up)">
                                      <p:cBhvr>
                                        <p:cTn id="38" dur="1000"/>
                                        <p:tgtEl>
                                          <p:spTgt spid="13"/>
                                        </p:tgtEl>
                                      </p:cBhvr>
                                    </p:animEffect>
                                  </p:childTnLst>
                                </p:cTn>
                              </p:par>
                              <p:par>
                                <p:cTn id="39" presetID="55"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p:cTn id="41" dur="1000" fill="hold"/>
                                        <p:tgtEl>
                                          <p:spTgt spid="4"/>
                                        </p:tgtEl>
                                        <p:attrNameLst>
                                          <p:attrName>ppt_w</p:attrName>
                                        </p:attrNameLst>
                                      </p:cBhvr>
                                      <p:tavLst>
                                        <p:tav tm="0">
                                          <p:val>
                                            <p:strVal val="#ppt_w*0.70"/>
                                          </p:val>
                                        </p:tav>
                                        <p:tav tm="100000">
                                          <p:val>
                                            <p:strVal val="#ppt_w"/>
                                          </p:val>
                                        </p:tav>
                                      </p:tavLst>
                                    </p:anim>
                                    <p:anim calcmode="lin" valueType="num">
                                      <p:cBhvr>
                                        <p:cTn id="42" dur="1000" fill="hold"/>
                                        <p:tgtEl>
                                          <p:spTgt spid="4"/>
                                        </p:tgtEl>
                                        <p:attrNameLst>
                                          <p:attrName>ppt_h</p:attrName>
                                        </p:attrNameLst>
                                      </p:cBhvr>
                                      <p:tavLst>
                                        <p:tav tm="0">
                                          <p:val>
                                            <p:strVal val="#ppt_h"/>
                                          </p:val>
                                        </p:tav>
                                        <p:tav tm="100000">
                                          <p:val>
                                            <p:strVal val="#ppt_h"/>
                                          </p:val>
                                        </p:tav>
                                      </p:tavLst>
                                    </p:anim>
                                    <p:animEffect transition="in" filter="fade">
                                      <p:cBhvr>
                                        <p:cTn id="43" dur="1000"/>
                                        <p:tgtEl>
                                          <p:spTgt spid="4"/>
                                        </p:tgtEl>
                                      </p:cBhvr>
                                    </p:animEffect>
                                  </p:childTnLst>
                                </p:cTn>
                              </p:par>
                              <p:par>
                                <p:cTn id="44" presetID="55" presetClass="entr" presetSubtype="0"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1000" fill="hold"/>
                                        <p:tgtEl>
                                          <p:spTgt spid="25"/>
                                        </p:tgtEl>
                                        <p:attrNameLst>
                                          <p:attrName>ppt_w</p:attrName>
                                        </p:attrNameLst>
                                      </p:cBhvr>
                                      <p:tavLst>
                                        <p:tav tm="0">
                                          <p:val>
                                            <p:strVal val="#ppt_w*0.70"/>
                                          </p:val>
                                        </p:tav>
                                        <p:tav tm="100000">
                                          <p:val>
                                            <p:strVal val="#ppt_w"/>
                                          </p:val>
                                        </p:tav>
                                      </p:tavLst>
                                    </p:anim>
                                    <p:anim calcmode="lin" valueType="num">
                                      <p:cBhvr>
                                        <p:cTn id="47" dur="1000" fill="hold"/>
                                        <p:tgtEl>
                                          <p:spTgt spid="25"/>
                                        </p:tgtEl>
                                        <p:attrNameLst>
                                          <p:attrName>ppt_h</p:attrName>
                                        </p:attrNameLst>
                                      </p:cBhvr>
                                      <p:tavLst>
                                        <p:tav tm="0">
                                          <p:val>
                                            <p:strVal val="#ppt_h"/>
                                          </p:val>
                                        </p:tav>
                                        <p:tav tm="100000">
                                          <p:val>
                                            <p:strVal val="#ppt_h"/>
                                          </p:val>
                                        </p:tav>
                                      </p:tavLst>
                                    </p:anim>
                                    <p:animEffect transition="in" filter="fade">
                                      <p:cBhvr>
                                        <p:cTn id="48" dur="1000"/>
                                        <p:tgtEl>
                                          <p:spTgt spid="25"/>
                                        </p:tgtEl>
                                      </p:cBhvr>
                                    </p:animEffect>
                                  </p:childTnLst>
                                </p:cTn>
                              </p:par>
                            </p:childTnLst>
                          </p:cTn>
                        </p:par>
                        <p:par>
                          <p:cTn id="49" fill="hold">
                            <p:stCondLst>
                              <p:cond delay="3000"/>
                            </p:stCondLst>
                            <p:childTnLst>
                              <p:par>
                                <p:cTn id="50" presetID="22" presetClass="entr" presetSubtype="1"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up)">
                                      <p:cBhvr>
                                        <p:cTn id="52" dur="1000"/>
                                        <p:tgtEl>
                                          <p:spTgt spid="14"/>
                                        </p:tgtEl>
                                      </p:cBhvr>
                                    </p:animEffect>
                                  </p:childTnLst>
                                </p:cTn>
                              </p:par>
                              <p:par>
                                <p:cTn id="53" presetID="55"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1000" fill="hold"/>
                                        <p:tgtEl>
                                          <p:spTgt spid="11"/>
                                        </p:tgtEl>
                                        <p:attrNameLst>
                                          <p:attrName>ppt_w</p:attrName>
                                        </p:attrNameLst>
                                      </p:cBhvr>
                                      <p:tavLst>
                                        <p:tav tm="0">
                                          <p:val>
                                            <p:strVal val="#ppt_w*0.70"/>
                                          </p:val>
                                        </p:tav>
                                        <p:tav tm="100000">
                                          <p:val>
                                            <p:strVal val="#ppt_w"/>
                                          </p:val>
                                        </p:tav>
                                      </p:tavLst>
                                    </p:anim>
                                    <p:anim calcmode="lin" valueType="num">
                                      <p:cBhvr>
                                        <p:cTn id="56" dur="1000" fill="hold"/>
                                        <p:tgtEl>
                                          <p:spTgt spid="11"/>
                                        </p:tgtEl>
                                        <p:attrNameLst>
                                          <p:attrName>ppt_h</p:attrName>
                                        </p:attrNameLst>
                                      </p:cBhvr>
                                      <p:tavLst>
                                        <p:tav tm="0">
                                          <p:val>
                                            <p:strVal val="#ppt_h"/>
                                          </p:val>
                                        </p:tav>
                                        <p:tav tm="100000">
                                          <p:val>
                                            <p:strVal val="#ppt_h"/>
                                          </p:val>
                                        </p:tav>
                                      </p:tavLst>
                                    </p:anim>
                                    <p:animEffect transition="in" filter="fade">
                                      <p:cBhvr>
                                        <p:cTn id="57" dur="1000"/>
                                        <p:tgtEl>
                                          <p:spTgt spid="11"/>
                                        </p:tgtEl>
                                      </p:cBhvr>
                                    </p:animEffect>
                                  </p:childTnLst>
                                </p:cTn>
                              </p:par>
                              <p:par>
                                <p:cTn id="58" presetID="55" presetClass="entr" presetSubtype="0" fill="hold" nodeType="withEffect">
                                  <p:stCondLst>
                                    <p:cond delay="0"/>
                                  </p:stCondLst>
                                  <p:childTnLst>
                                    <p:set>
                                      <p:cBhvr>
                                        <p:cTn id="59" dur="1" fill="hold">
                                          <p:stCondLst>
                                            <p:cond delay="0"/>
                                          </p:stCondLst>
                                        </p:cTn>
                                        <p:tgtEl>
                                          <p:spTgt spid="31"/>
                                        </p:tgtEl>
                                        <p:attrNameLst>
                                          <p:attrName>style.visibility</p:attrName>
                                        </p:attrNameLst>
                                      </p:cBhvr>
                                      <p:to>
                                        <p:strVal val="visible"/>
                                      </p:to>
                                    </p:set>
                                    <p:anim calcmode="lin" valueType="num">
                                      <p:cBhvr>
                                        <p:cTn id="60" dur="1000" fill="hold"/>
                                        <p:tgtEl>
                                          <p:spTgt spid="31"/>
                                        </p:tgtEl>
                                        <p:attrNameLst>
                                          <p:attrName>ppt_w</p:attrName>
                                        </p:attrNameLst>
                                      </p:cBhvr>
                                      <p:tavLst>
                                        <p:tav tm="0">
                                          <p:val>
                                            <p:strVal val="#ppt_w*0.70"/>
                                          </p:val>
                                        </p:tav>
                                        <p:tav tm="100000">
                                          <p:val>
                                            <p:strVal val="#ppt_w"/>
                                          </p:val>
                                        </p:tav>
                                      </p:tavLst>
                                    </p:anim>
                                    <p:anim calcmode="lin" valueType="num">
                                      <p:cBhvr>
                                        <p:cTn id="61" dur="1000" fill="hold"/>
                                        <p:tgtEl>
                                          <p:spTgt spid="31"/>
                                        </p:tgtEl>
                                        <p:attrNameLst>
                                          <p:attrName>ppt_h</p:attrName>
                                        </p:attrNameLst>
                                      </p:cBhvr>
                                      <p:tavLst>
                                        <p:tav tm="0">
                                          <p:val>
                                            <p:strVal val="#ppt_h"/>
                                          </p:val>
                                        </p:tav>
                                        <p:tav tm="100000">
                                          <p:val>
                                            <p:strVal val="#ppt_h"/>
                                          </p:val>
                                        </p:tav>
                                      </p:tavLst>
                                    </p:anim>
                                    <p:animEffect transition="in" filter="fade">
                                      <p:cBhvr>
                                        <p:cTn id="62" dur="1000"/>
                                        <p:tgtEl>
                                          <p:spTgt spid="31"/>
                                        </p:tgtEl>
                                      </p:cBhvr>
                                    </p:animEffect>
                                  </p:childTnLst>
                                </p:cTn>
                              </p:par>
                            </p:childTnLst>
                          </p:cTn>
                        </p:par>
                        <p:par>
                          <p:cTn id="63" fill="hold">
                            <p:stCondLst>
                              <p:cond delay="4000"/>
                            </p:stCondLst>
                            <p:childTnLst>
                              <p:par>
                                <p:cTn id="64" presetID="22" presetClass="entr" presetSubtype="1" fill="hold" grpId="0" nodeType="after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up)">
                                      <p:cBhvr>
                                        <p:cTn id="66" dur="1000"/>
                                        <p:tgtEl>
                                          <p:spTgt spid="15"/>
                                        </p:tgtEl>
                                      </p:cBhvr>
                                    </p:animEffect>
                                  </p:childTnLst>
                                </p:cTn>
                              </p:par>
                              <p:par>
                                <p:cTn id="67" presetID="55" presetClass="entr" presetSubtype="0" fill="hold" nodeType="with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p:cTn id="69" dur="1000" fill="hold"/>
                                        <p:tgtEl>
                                          <p:spTgt spid="18"/>
                                        </p:tgtEl>
                                        <p:attrNameLst>
                                          <p:attrName>ppt_w</p:attrName>
                                        </p:attrNameLst>
                                      </p:cBhvr>
                                      <p:tavLst>
                                        <p:tav tm="0">
                                          <p:val>
                                            <p:strVal val="#ppt_w*0.70"/>
                                          </p:val>
                                        </p:tav>
                                        <p:tav tm="100000">
                                          <p:val>
                                            <p:strVal val="#ppt_w"/>
                                          </p:val>
                                        </p:tav>
                                      </p:tavLst>
                                    </p:anim>
                                    <p:anim calcmode="lin" valueType="num">
                                      <p:cBhvr>
                                        <p:cTn id="70" dur="1000" fill="hold"/>
                                        <p:tgtEl>
                                          <p:spTgt spid="18"/>
                                        </p:tgtEl>
                                        <p:attrNameLst>
                                          <p:attrName>ppt_h</p:attrName>
                                        </p:attrNameLst>
                                      </p:cBhvr>
                                      <p:tavLst>
                                        <p:tav tm="0">
                                          <p:val>
                                            <p:strVal val="#ppt_h"/>
                                          </p:val>
                                        </p:tav>
                                        <p:tav tm="100000">
                                          <p:val>
                                            <p:strVal val="#ppt_h"/>
                                          </p:val>
                                        </p:tav>
                                      </p:tavLst>
                                    </p:anim>
                                    <p:animEffect transition="in" filter="fade">
                                      <p:cBhvr>
                                        <p:cTn id="71" dur="1000"/>
                                        <p:tgtEl>
                                          <p:spTgt spid="18"/>
                                        </p:tgtEl>
                                      </p:cBhvr>
                                    </p:animEffect>
                                  </p:childTnLst>
                                </p:cTn>
                              </p:par>
                              <p:par>
                                <p:cTn id="72" presetID="55" presetClass="entr" presetSubtype="0" fill="hold" nodeType="withEffect">
                                  <p:stCondLst>
                                    <p:cond delay="0"/>
                                  </p:stCondLst>
                                  <p:childTnLst>
                                    <p:set>
                                      <p:cBhvr>
                                        <p:cTn id="73" dur="1" fill="hold">
                                          <p:stCondLst>
                                            <p:cond delay="0"/>
                                          </p:stCondLst>
                                        </p:cTn>
                                        <p:tgtEl>
                                          <p:spTgt spid="224"/>
                                        </p:tgtEl>
                                        <p:attrNameLst>
                                          <p:attrName>style.visibility</p:attrName>
                                        </p:attrNameLst>
                                      </p:cBhvr>
                                      <p:to>
                                        <p:strVal val="visible"/>
                                      </p:to>
                                    </p:set>
                                    <p:anim calcmode="lin" valueType="num">
                                      <p:cBhvr>
                                        <p:cTn id="74" dur="1000" fill="hold"/>
                                        <p:tgtEl>
                                          <p:spTgt spid="224"/>
                                        </p:tgtEl>
                                        <p:attrNameLst>
                                          <p:attrName>ppt_w</p:attrName>
                                        </p:attrNameLst>
                                      </p:cBhvr>
                                      <p:tavLst>
                                        <p:tav tm="0">
                                          <p:val>
                                            <p:strVal val="#ppt_w*0.70"/>
                                          </p:val>
                                        </p:tav>
                                        <p:tav tm="100000">
                                          <p:val>
                                            <p:strVal val="#ppt_w"/>
                                          </p:val>
                                        </p:tav>
                                      </p:tavLst>
                                    </p:anim>
                                    <p:anim calcmode="lin" valueType="num">
                                      <p:cBhvr>
                                        <p:cTn id="75" dur="1000" fill="hold"/>
                                        <p:tgtEl>
                                          <p:spTgt spid="224"/>
                                        </p:tgtEl>
                                        <p:attrNameLst>
                                          <p:attrName>ppt_h</p:attrName>
                                        </p:attrNameLst>
                                      </p:cBhvr>
                                      <p:tavLst>
                                        <p:tav tm="0">
                                          <p:val>
                                            <p:strVal val="#ppt_h"/>
                                          </p:val>
                                        </p:tav>
                                        <p:tav tm="100000">
                                          <p:val>
                                            <p:strVal val="#ppt_h"/>
                                          </p:val>
                                        </p:tav>
                                      </p:tavLst>
                                    </p:anim>
                                    <p:animEffect transition="in" filter="fade">
                                      <p:cBhvr>
                                        <p:cTn id="76" dur="1000"/>
                                        <p:tgtEl>
                                          <p:spTgt spid="224"/>
                                        </p:tgtEl>
                                      </p:cBhvr>
                                    </p:animEffect>
                                  </p:childTnLst>
                                </p:cTn>
                              </p:par>
                            </p:childTnLst>
                          </p:cTn>
                        </p:par>
                        <p:par>
                          <p:cTn id="77" fill="hold">
                            <p:stCondLst>
                              <p:cond delay="5000"/>
                            </p:stCondLst>
                            <p:childTnLst>
                              <p:par>
                                <p:cTn id="78" presetID="22" presetClass="entr" presetSubtype="1" fill="hold" grpId="0" nodeType="after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wipe(up)">
                                      <p:cBhvr>
                                        <p:cTn id="80" dur="1000"/>
                                        <p:tgtEl>
                                          <p:spTgt spid="16"/>
                                        </p:tgtEl>
                                      </p:cBhvr>
                                    </p:animEffect>
                                  </p:childTnLst>
                                </p:cTn>
                              </p:par>
                              <p:par>
                                <p:cTn id="81" presetID="55" presetClass="entr" presetSubtype="0" fill="hold" nodeType="withEffect">
                                  <p:stCondLst>
                                    <p:cond delay="0"/>
                                  </p:stCondLst>
                                  <p:childTnLst>
                                    <p:set>
                                      <p:cBhvr>
                                        <p:cTn id="82" dur="1" fill="hold">
                                          <p:stCondLst>
                                            <p:cond delay="0"/>
                                          </p:stCondLst>
                                        </p:cTn>
                                        <p:tgtEl>
                                          <p:spTgt spid="21"/>
                                        </p:tgtEl>
                                        <p:attrNameLst>
                                          <p:attrName>style.visibility</p:attrName>
                                        </p:attrNameLst>
                                      </p:cBhvr>
                                      <p:to>
                                        <p:strVal val="visible"/>
                                      </p:to>
                                    </p:set>
                                    <p:anim calcmode="lin" valueType="num">
                                      <p:cBhvr>
                                        <p:cTn id="83" dur="1000" fill="hold"/>
                                        <p:tgtEl>
                                          <p:spTgt spid="21"/>
                                        </p:tgtEl>
                                        <p:attrNameLst>
                                          <p:attrName>ppt_w</p:attrName>
                                        </p:attrNameLst>
                                      </p:cBhvr>
                                      <p:tavLst>
                                        <p:tav tm="0">
                                          <p:val>
                                            <p:strVal val="#ppt_w*0.70"/>
                                          </p:val>
                                        </p:tav>
                                        <p:tav tm="100000">
                                          <p:val>
                                            <p:strVal val="#ppt_w"/>
                                          </p:val>
                                        </p:tav>
                                      </p:tavLst>
                                    </p:anim>
                                    <p:anim calcmode="lin" valueType="num">
                                      <p:cBhvr>
                                        <p:cTn id="84" dur="1000" fill="hold"/>
                                        <p:tgtEl>
                                          <p:spTgt spid="21"/>
                                        </p:tgtEl>
                                        <p:attrNameLst>
                                          <p:attrName>ppt_h</p:attrName>
                                        </p:attrNameLst>
                                      </p:cBhvr>
                                      <p:tavLst>
                                        <p:tav tm="0">
                                          <p:val>
                                            <p:strVal val="#ppt_h"/>
                                          </p:val>
                                        </p:tav>
                                        <p:tav tm="100000">
                                          <p:val>
                                            <p:strVal val="#ppt_h"/>
                                          </p:val>
                                        </p:tav>
                                      </p:tavLst>
                                    </p:anim>
                                    <p:animEffect transition="in" filter="fade">
                                      <p:cBhvr>
                                        <p:cTn id="85" dur="1000"/>
                                        <p:tgtEl>
                                          <p:spTgt spid="21"/>
                                        </p:tgtEl>
                                      </p:cBhvr>
                                    </p:animEffect>
                                  </p:childTnLst>
                                </p:cTn>
                              </p:par>
                              <p:par>
                                <p:cTn id="86" presetID="55" presetClass="entr" presetSubtype="0" fill="hold" nodeType="withEffect">
                                  <p:stCondLst>
                                    <p:cond delay="0"/>
                                  </p:stCondLst>
                                  <p:childTnLst>
                                    <p:set>
                                      <p:cBhvr>
                                        <p:cTn id="87" dur="1" fill="hold">
                                          <p:stCondLst>
                                            <p:cond delay="0"/>
                                          </p:stCondLst>
                                        </p:cTn>
                                        <p:tgtEl>
                                          <p:spTgt spid="225"/>
                                        </p:tgtEl>
                                        <p:attrNameLst>
                                          <p:attrName>style.visibility</p:attrName>
                                        </p:attrNameLst>
                                      </p:cBhvr>
                                      <p:to>
                                        <p:strVal val="visible"/>
                                      </p:to>
                                    </p:set>
                                    <p:anim calcmode="lin" valueType="num">
                                      <p:cBhvr>
                                        <p:cTn id="88" dur="1000" fill="hold"/>
                                        <p:tgtEl>
                                          <p:spTgt spid="225"/>
                                        </p:tgtEl>
                                        <p:attrNameLst>
                                          <p:attrName>ppt_w</p:attrName>
                                        </p:attrNameLst>
                                      </p:cBhvr>
                                      <p:tavLst>
                                        <p:tav tm="0">
                                          <p:val>
                                            <p:strVal val="#ppt_w*0.70"/>
                                          </p:val>
                                        </p:tav>
                                        <p:tav tm="100000">
                                          <p:val>
                                            <p:strVal val="#ppt_w"/>
                                          </p:val>
                                        </p:tav>
                                      </p:tavLst>
                                    </p:anim>
                                    <p:anim calcmode="lin" valueType="num">
                                      <p:cBhvr>
                                        <p:cTn id="89" dur="1000" fill="hold"/>
                                        <p:tgtEl>
                                          <p:spTgt spid="225"/>
                                        </p:tgtEl>
                                        <p:attrNameLst>
                                          <p:attrName>ppt_h</p:attrName>
                                        </p:attrNameLst>
                                      </p:cBhvr>
                                      <p:tavLst>
                                        <p:tav tm="0">
                                          <p:val>
                                            <p:strVal val="#ppt_h"/>
                                          </p:val>
                                        </p:tav>
                                        <p:tav tm="100000">
                                          <p:val>
                                            <p:strVal val="#ppt_h"/>
                                          </p:val>
                                        </p:tav>
                                      </p:tavLst>
                                    </p:anim>
                                    <p:animEffect transition="in" filter="fade">
                                      <p:cBhvr>
                                        <p:cTn id="90" dur="1000"/>
                                        <p:tgtEl>
                                          <p:spTgt spid="225"/>
                                        </p:tgtEl>
                                      </p:cBhvr>
                                    </p:animEffect>
                                  </p:childTnLst>
                                </p:cTn>
                              </p:par>
                            </p:childTnLst>
                          </p:cTn>
                        </p:par>
                        <p:par>
                          <p:cTn id="91" fill="hold">
                            <p:stCondLst>
                              <p:cond delay="6000"/>
                            </p:stCondLst>
                            <p:childTnLst>
                              <p:par>
                                <p:cTn id="92" presetID="22" presetClass="entr" presetSubtype="1" fill="hold" grpId="0" nodeType="afterEffect">
                                  <p:stCondLst>
                                    <p:cond delay="0"/>
                                  </p:stCondLst>
                                  <p:childTnLst>
                                    <p:set>
                                      <p:cBhvr>
                                        <p:cTn id="93" dur="1" fill="hold">
                                          <p:stCondLst>
                                            <p:cond delay="0"/>
                                          </p:stCondLst>
                                        </p:cTn>
                                        <p:tgtEl>
                                          <p:spTgt spid="17"/>
                                        </p:tgtEl>
                                        <p:attrNameLst>
                                          <p:attrName>style.visibility</p:attrName>
                                        </p:attrNameLst>
                                      </p:cBhvr>
                                      <p:to>
                                        <p:strVal val="visible"/>
                                      </p:to>
                                    </p:set>
                                    <p:animEffect transition="in" filter="wipe(up)">
                                      <p:cBhvr>
                                        <p:cTn id="94" dur="1000"/>
                                        <p:tgtEl>
                                          <p:spTgt spid="17"/>
                                        </p:tgtEl>
                                      </p:cBhvr>
                                    </p:animEffect>
                                  </p:childTnLst>
                                </p:cTn>
                              </p:par>
                            </p:childTnLst>
                          </p:cTn>
                        </p:par>
                        <p:par>
                          <p:cTn id="95" fill="hold">
                            <p:stCondLst>
                              <p:cond delay="7000"/>
                            </p:stCondLst>
                            <p:childTnLst>
                              <p:par>
                                <p:cTn id="96" presetID="22" presetClass="entr" presetSubtype="4" fill="hold" grpId="0" nodeType="afterEffect">
                                  <p:stCondLst>
                                    <p:cond delay="0"/>
                                  </p:stCondLst>
                                  <p:childTnLst>
                                    <p:set>
                                      <p:cBhvr>
                                        <p:cTn id="97" dur="1" fill="hold">
                                          <p:stCondLst>
                                            <p:cond delay="0"/>
                                          </p:stCondLst>
                                        </p:cTn>
                                        <p:tgtEl>
                                          <p:spTgt spid="19"/>
                                        </p:tgtEl>
                                        <p:attrNameLst>
                                          <p:attrName>style.visibility</p:attrName>
                                        </p:attrNameLst>
                                      </p:cBhvr>
                                      <p:to>
                                        <p:strVal val="visible"/>
                                      </p:to>
                                    </p:set>
                                    <p:animEffect transition="in" filter="wipe(down)">
                                      <p:cBhvr>
                                        <p:cTn id="98" dur="1000"/>
                                        <p:tgtEl>
                                          <p:spTgt spid="19"/>
                                        </p:tgtEl>
                                      </p:cBhvr>
                                    </p:animEffect>
                                  </p:childTnLst>
                                </p:cTn>
                              </p:par>
                            </p:childTnLst>
                          </p:cTn>
                        </p:par>
                        <p:par>
                          <p:cTn id="99" fill="hold">
                            <p:stCondLst>
                              <p:cond delay="8000"/>
                            </p:stCondLst>
                            <p:childTnLst>
                              <p:par>
                                <p:cTn id="100" presetID="22" presetClass="entr" presetSubtype="1" fill="hold" grpId="0" nodeType="afterEffect">
                                  <p:stCondLst>
                                    <p:cond delay="0"/>
                                  </p:stCondLst>
                                  <p:childTnLst>
                                    <p:set>
                                      <p:cBhvr>
                                        <p:cTn id="101" dur="1" fill="hold">
                                          <p:stCondLst>
                                            <p:cond delay="0"/>
                                          </p:stCondLst>
                                        </p:cTn>
                                        <p:tgtEl>
                                          <p:spTgt spid="20"/>
                                        </p:tgtEl>
                                        <p:attrNameLst>
                                          <p:attrName>style.visibility</p:attrName>
                                        </p:attrNameLst>
                                      </p:cBhvr>
                                      <p:to>
                                        <p:strVal val="visible"/>
                                      </p:to>
                                    </p:set>
                                    <p:animEffect transition="in" filter="wipe(up)">
                                      <p:cBhvr>
                                        <p:cTn id="102"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03" repeatCount="indefinite" fill="hold" display="0">
                  <p:stCondLst>
                    <p:cond delay="indefinite"/>
                  </p:stCondLst>
                  <p:endCondLst>
                    <p:cond evt="onPrev" delay="0">
                      <p:tgtEl>
                        <p:sldTgt/>
                      </p:tgtEl>
                    </p:cond>
                  </p:endCondLst>
                </p:cTn>
                <p:tgtEl>
                  <p:spTgt spid="120"/>
                </p:tgtEl>
              </p:cMediaNode>
            </p:video>
          </p:childTnLst>
        </p:cTn>
      </p:par>
    </p:tnLst>
    <p:bldLst>
      <p:bldP spid="12" grpId="0" animBg="1"/>
      <p:bldP spid="13" grpId="0" animBg="1"/>
      <p:bldP spid="14" grpId="0" animBg="1"/>
      <p:bldP spid="15" grpId="0" animBg="1"/>
      <p:bldP spid="16" grpId="0" animBg="1"/>
      <p:bldP spid="17" grpId="0" animBg="1"/>
      <p:bldP spid="19"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a:spLocks noGrp="1"/>
          </p:cNvSpPr>
          <p:nvPr>
            <p:ph sz="quarter" idx="1"/>
          </p:nvPr>
        </p:nvSpPr>
        <p:spPr>
          <a:xfrm>
            <a:off x="457200" y="2323743"/>
            <a:ext cx="5638800" cy="2400657"/>
          </a:xfrm>
        </p:spPr>
        <p:txBody>
          <a:bodyPr/>
          <a:lstStyle/>
          <a:p>
            <a:pPr>
              <a:lnSpc>
                <a:spcPct val="150000"/>
              </a:lnSpc>
              <a:spcBef>
                <a:spcPts val="1800"/>
              </a:spcBef>
              <a:tabLst>
                <a:tab pos="2293938" algn="l"/>
              </a:tabLst>
            </a:pPr>
            <a:r>
              <a:rPr lang="en-US" sz="2800" dirty="0" smtClean="0"/>
              <a:t>East Canal	~ $8 billion *</a:t>
            </a:r>
          </a:p>
          <a:p>
            <a:pPr>
              <a:lnSpc>
                <a:spcPct val="150000"/>
              </a:lnSpc>
              <a:spcBef>
                <a:spcPts val="1800"/>
              </a:spcBef>
              <a:tabLst>
                <a:tab pos="2293938" algn="l"/>
              </a:tabLst>
            </a:pPr>
            <a:r>
              <a:rPr lang="en-US" sz="2800" dirty="0" smtClean="0"/>
              <a:t>West Canal	~ $9 - 11 billion *</a:t>
            </a:r>
          </a:p>
          <a:p>
            <a:pPr>
              <a:lnSpc>
                <a:spcPct val="150000"/>
              </a:lnSpc>
              <a:spcBef>
                <a:spcPts val="1800"/>
              </a:spcBef>
              <a:tabLst>
                <a:tab pos="2293938" algn="l"/>
              </a:tabLst>
            </a:pPr>
            <a:r>
              <a:rPr lang="en-US" sz="2800" dirty="0" smtClean="0"/>
              <a:t>All Tunnel	~ $10 -12 billion *</a:t>
            </a:r>
          </a:p>
        </p:txBody>
      </p:sp>
      <p:sp>
        <p:nvSpPr>
          <p:cNvPr id="5" name="Title 22"/>
          <p:cNvSpPr>
            <a:spLocks noGrp="1"/>
          </p:cNvSpPr>
          <p:nvPr>
            <p:ph type="title"/>
          </p:nvPr>
        </p:nvSpPr>
        <p:spPr>
          <a:xfrm>
            <a:off x="1066800" y="533400"/>
            <a:ext cx="7696200" cy="1107996"/>
          </a:xfrm>
        </p:spPr>
        <p:txBody>
          <a:bodyPr/>
          <a:lstStyle/>
          <a:p>
            <a:pPr>
              <a:defRPr/>
            </a:pPr>
            <a:r>
              <a:rPr smtClean="0">
                <a:effectLst>
                  <a:glow rad="101600">
                    <a:schemeClr val="accent4">
                      <a:satMod val="175000"/>
                      <a:alpha val="40000"/>
                    </a:schemeClr>
                  </a:glow>
                  <a:outerShdw blurRad="60007" dist="310007" dir="7680000" sy="30000" kx="1300200" algn="ctr" rotWithShape="0">
                    <a:prstClr val="black">
                      <a:alpha val="32000"/>
                    </a:prstClr>
                  </a:outerShdw>
                </a:effectLst>
                <a:latin typeface="+mn-lt"/>
              </a:rPr>
              <a:t>New Delta Conveyance </a:t>
            </a:r>
            <a:br>
              <a:rPr smtClean="0">
                <a:effectLst>
                  <a:glow rad="101600">
                    <a:schemeClr val="accent4">
                      <a:satMod val="175000"/>
                      <a:alpha val="40000"/>
                    </a:schemeClr>
                  </a:glow>
                  <a:outerShdw blurRad="60007" dist="310007" dir="7680000" sy="30000" kx="1300200" algn="ctr" rotWithShape="0">
                    <a:prstClr val="black">
                      <a:alpha val="32000"/>
                    </a:prstClr>
                  </a:outerShdw>
                </a:effectLst>
                <a:latin typeface="+mn-lt"/>
              </a:rPr>
            </a:br>
            <a:r>
              <a:rPr sz="3600" smtClean="0">
                <a:solidFill>
                  <a:schemeClr val="tx1"/>
                </a:solidFill>
                <a:effectLst>
                  <a:glow rad="101600">
                    <a:schemeClr val="accent4">
                      <a:satMod val="175000"/>
                      <a:alpha val="40000"/>
                    </a:schemeClr>
                  </a:glow>
                  <a:outerShdw blurRad="60007" dist="310007" dir="7680000" sy="30000" kx="1300200" algn="ctr" rotWithShape="0">
                    <a:prstClr val="black">
                      <a:alpha val="32000"/>
                    </a:prstClr>
                  </a:outerShdw>
                </a:effectLst>
                <a:latin typeface="+mn-lt"/>
              </a:rPr>
              <a:t>Cost Analysis</a:t>
            </a:r>
            <a:endParaRPr dirty="0">
              <a:solidFill>
                <a:schemeClr val="tx1"/>
              </a:solidFill>
              <a:effectLst>
                <a:glow rad="101600">
                  <a:schemeClr val="accent4">
                    <a:satMod val="175000"/>
                    <a:alpha val="40000"/>
                  </a:schemeClr>
                </a:glow>
                <a:outerShdw blurRad="60007" dist="310007" dir="7680000" sy="30000" kx="1300200" algn="ctr" rotWithShape="0">
                  <a:prstClr val="black">
                    <a:alpha val="32000"/>
                  </a:prstClr>
                </a:outerShdw>
              </a:effectLst>
              <a:latin typeface="+mn-lt"/>
            </a:endParaRPr>
          </a:p>
        </p:txBody>
      </p:sp>
      <p:grpSp>
        <p:nvGrpSpPr>
          <p:cNvPr id="2" name="Group 28"/>
          <p:cNvGrpSpPr>
            <a:grpSpLocks/>
          </p:cNvGrpSpPr>
          <p:nvPr/>
        </p:nvGrpSpPr>
        <p:grpSpPr bwMode="auto">
          <a:xfrm>
            <a:off x="55563" y="363538"/>
            <a:ext cx="1549400" cy="1735137"/>
            <a:chOff x="55846" y="363553"/>
            <a:chExt cx="1548668" cy="1735559"/>
          </a:xfrm>
        </p:grpSpPr>
        <p:pic>
          <p:nvPicPr>
            <p:cNvPr id="7" name="Picture 4"/>
            <p:cNvPicPr>
              <a:picLocks noChangeAspect="1" noChangeArrowheads="1"/>
            </p:cNvPicPr>
            <p:nvPr/>
          </p:nvPicPr>
          <p:blipFill>
            <a:blip r:embed="rId3" cstate="print">
              <a:lum bright="-9000" contrast="15000"/>
            </a:blip>
            <a:srcRect/>
            <a:stretch>
              <a:fillRect/>
            </a:stretch>
          </p:blipFill>
          <p:spPr bwMode="auto">
            <a:xfrm>
              <a:off x="206170" y="363553"/>
              <a:ext cx="1307592" cy="1304794"/>
            </a:xfrm>
            <a:prstGeom prst="rect">
              <a:avLst/>
            </a:prstGeom>
            <a:ln>
              <a:noFill/>
            </a:ln>
            <a:effectLst>
              <a:glow rad="101600">
                <a:schemeClr val="accent4">
                  <a:satMod val="175000"/>
                  <a:alpha val="40000"/>
                </a:schemeClr>
              </a:glow>
              <a:reflection blurRad="6350" stA="50000" endA="300" endPos="55500" dist="508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Content Placeholder 2"/>
            <p:cNvSpPr txBox="1">
              <a:spLocks/>
            </p:cNvSpPr>
            <p:nvPr/>
          </p:nvSpPr>
          <p:spPr bwMode="invGray">
            <a:xfrm>
              <a:off x="55846" y="1759790"/>
              <a:ext cx="1548668" cy="339322"/>
            </a:xfrm>
            <a:prstGeom prst="rect">
              <a:avLst/>
            </a:prstGeom>
            <a:noFill/>
            <a:ln w="9525">
              <a:noFill/>
              <a:miter lim="800000"/>
              <a:headEnd/>
              <a:tailEnd/>
            </a:ln>
            <a:scene3d>
              <a:camera prst="perspectiveFront"/>
              <a:lightRig rig="threePt" dir="t"/>
            </a:scene3d>
          </p:spPr>
          <p:txBody>
            <a:bodyPr/>
            <a:lstStyle/>
            <a:p>
              <a:pPr algn="ctr" eaLnBrk="0" hangingPunct="0">
                <a:spcBef>
                  <a:spcPct val="20000"/>
                </a:spcBef>
                <a:buClr>
                  <a:srgbClr val="FFFF00"/>
                </a:buClr>
                <a:buSzPct val="85000"/>
                <a:defRPr/>
              </a:pPr>
              <a:r>
                <a:rPr lang="en-US" sz="1000" kern="0" dirty="0">
                  <a:solidFill>
                    <a:schemeClr val="bg1"/>
                  </a:solidFill>
                  <a:effectLst>
                    <a:glow rad="63500">
                      <a:schemeClr val="accent4">
                        <a:satMod val="175000"/>
                        <a:alpha val="40000"/>
                      </a:schemeClr>
                    </a:glow>
                    <a:outerShdw blurRad="38100" dist="38100" dir="2700000" algn="tl">
                      <a:srgbClr val="000000">
                        <a:alpha val="43137"/>
                      </a:srgbClr>
                    </a:outerShdw>
                  </a:effectLst>
                  <a:latin typeface="+mn-lt"/>
                  <a:cs typeface="+mn-cs"/>
                </a:rPr>
                <a:t>Bay-Delta Conservation Plan</a:t>
              </a:r>
            </a:p>
          </p:txBody>
        </p:sp>
      </p:grpSp>
      <p:sp>
        <p:nvSpPr>
          <p:cNvPr id="9" name="Slide Number Placeholder 3"/>
          <p:cNvSpPr>
            <a:spLocks noGrp="1"/>
          </p:cNvSpPr>
          <p:nvPr>
            <p:ph type="sldNum" sz="quarter" idx="10"/>
          </p:nvPr>
        </p:nvSpPr>
        <p:spPr/>
        <p:txBody>
          <a:bodyPr/>
          <a:lstStyle/>
          <a:p>
            <a:pPr>
              <a:defRPr/>
            </a:pPr>
            <a:fld id="{454A2A79-210D-4E84-876F-C98A1A89792B}" type="slidenum">
              <a:rPr lang="en-US"/>
              <a:pPr>
                <a:defRPr/>
              </a:pPr>
              <a:t>31</a:t>
            </a:fld>
            <a:endParaRPr lang="en-US" dirty="0"/>
          </a:p>
        </p:txBody>
      </p:sp>
      <p:sp>
        <p:nvSpPr>
          <p:cNvPr id="10" name="Content Placeholder 2"/>
          <p:cNvSpPr txBox="1">
            <a:spLocks/>
          </p:cNvSpPr>
          <p:nvPr/>
        </p:nvSpPr>
        <p:spPr bwMode="auto">
          <a:xfrm>
            <a:off x="457200" y="5555260"/>
            <a:ext cx="7620000" cy="1074140"/>
          </a:xfrm>
          <a:prstGeom prst="rect">
            <a:avLst/>
          </a:prstGeom>
          <a:noFill/>
          <a:ln w="9525">
            <a:noFill/>
            <a:miter lim="800000"/>
            <a:headEnd/>
            <a:tailEnd/>
          </a:ln>
        </p:spPr>
        <p:txBody>
          <a:bodyPr wrap="square" lIns="0" tIns="0" rIns="0" bIns="0">
            <a:spAutoFit/>
          </a:bodyPr>
          <a:lstStyle/>
          <a:p>
            <a:pPr marL="179388" indent="-179388" defTabSz="912813" eaLnBrk="0" hangingPunct="0">
              <a:lnSpc>
                <a:spcPct val="90000"/>
              </a:lnSpc>
              <a:spcBef>
                <a:spcPts val="0"/>
              </a:spcBef>
              <a:spcAft>
                <a:spcPts val="600"/>
              </a:spcAft>
              <a:tabLst>
                <a:tab pos="179388" algn="l"/>
              </a:tabLst>
              <a:defRPr/>
            </a:pPr>
            <a:r>
              <a:rPr lang="en-US" i="1" dirty="0" smtClean="0">
                <a:latin typeface="+mn-lt"/>
                <a:cs typeface="+mn-cs"/>
              </a:rPr>
              <a:t>* URS developed initial cost estimates; Second independent expert cost analysis from 5RMK Inc completed in Jan. 2010.</a:t>
            </a:r>
          </a:p>
          <a:p>
            <a:pPr marL="179388" indent="-179388" defTabSz="912813" eaLnBrk="0" hangingPunct="0">
              <a:lnSpc>
                <a:spcPct val="90000"/>
              </a:lnSpc>
              <a:spcBef>
                <a:spcPts val="0"/>
              </a:spcBef>
              <a:spcAft>
                <a:spcPts val="600"/>
              </a:spcAft>
              <a:tabLst>
                <a:tab pos="179388" algn="l"/>
              </a:tabLst>
              <a:defRPr/>
            </a:pPr>
            <a:r>
              <a:rPr lang="en-US" i="1" dirty="0" smtClean="0">
                <a:latin typeface="+mn-lt"/>
                <a:cs typeface="+mn-cs"/>
              </a:rPr>
              <a:t>*	Includes 35% construction contingency on tunnel (25% on non-tunnel) and 18% for engineering/project management.</a:t>
            </a:r>
          </a:p>
        </p:txBody>
      </p:sp>
      <p:pic>
        <p:nvPicPr>
          <p:cNvPr id="11" name="Picture 8" descr="Overall Map"/>
          <p:cNvPicPr>
            <a:picLocks noChangeAspect="1" noChangeArrowheads="1"/>
          </p:cNvPicPr>
          <p:nvPr/>
        </p:nvPicPr>
        <p:blipFill>
          <a:blip r:embed="rId4" cstate="print"/>
          <a:srcRect/>
          <a:stretch>
            <a:fillRect/>
          </a:stretch>
        </p:blipFill>
        <p:spPr bwMode="auto">
          <a:xfrm>
            <a:off x="5715000" y="1447800"/>
            <a:ext cx="3047999" cy="393753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2" name="TextBox 11"/>
          <p:cNvSpPr txBox="1"/>
          <p:nvPr/>
        </p:nvSpPr>
        <p:spPr>
          <a:xfrm>
            <a:off x="5181600" y="6446705"/>
            <a:ext cx="3962400" cy="307777"/>
          </a:xfrm>
          <a:prstGeom prst="rect">
            <a:avLst/>
          </a:prstGeom>
          <a:noFill/>
        </p:spPr>
        <p:txBody>
          <a:bodyPr wrap="square" rtlCol="0">
            <a:spAutoFit/>
          </a:bodyPr>
          <a:lstStyle/>
          <a:p>
            <a:pPr algn="ctr"/>
            <a:r>
              <a:rPr lang="en-US" sz="1400" b="1" i="1" dirty="0" smtClean="0">
                <a:solidFill>
                  <a:srgbClr val="FFC000"/>
                </a:solidFill>
                <a:latin typeface="+mn-lt"/>
              </a:rPr>
              <a:t>Preliminary Subject to Revision</a:t>
            </a:r>
            <a:endParaRPr lang="en-US" sz="1400" b="1" i="1" dirty="0">
              <a:solidFill>
                <a:srgbClr val="FFC000"/>
              </a:solidFill>
              <a:latin typeface="+mn-lt"/>
            </a:endParaRP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sz="quarter" idx="1"/>
          </p:nvPr>
        </p:nvSpPr>
        <p:spPr>
          <a:xfrm>
            <a:off x="990600" y="2667000"/>
            <a:ext cx="7315200" cy="1292225"/>
          </a:xfrm>
        </p:spPr>
        <p:txBody>
          <a:bodyPr/>
          <a:lstStyle/>
          <a:p>
            <a:pPr>
              <a:lnSpc>
                <a:spcPct val="100000"/>
              </a:lnSpc>
              <a:spcBef>
                <a:spcPts val="1800"/>
              </a:spcBef>
              <a:tabLst>
                <a:tab pos="2293938" algn="l"/>
              </a:tabLst>
            </a:pPr>
            <a:r>
              <a:rPr lang="en-US" sz="2600" b="1" dirty="0" smtClean="0"/>
              <a:t>2010 Deliveries</a:t>
            </a:r>
          </a:p>
          <a:p>
            <a:pPr lvl="1">
              <a:lnSpc>
                <a:spcPct val="100000"/>
              </a:lnSpc>
              <a:spcBef>
                <a:spcPts val="600"/>
              </a:spcBef>
              <a:tabLst>
                <a:tab pos="2293938" algn="l"/>
              </a:tabLst>
            </a:pPr>
            <a:r>
              <a:rPr lang="en-US" sz="2400" b="1" dirty="0" smtClean="0">
                <a:solidFill>
                  <a:srgbClr val="D8B25C"/>
                </a:solidFill>
              </a:rPr>
              <a:t>30 – 50%: </a:t>
            </a:r>
            <a:r>
              <a:rPr lang="en-US" sz="2400" dirty="0" smtClean="0">
                <a:solidFill>
                  <a:srgbClr val="D8B25C"/>
                </a:solidFill>
              </a:rPr>
              <a:t>expected Table A deliveries</a:t>
            </a:r>
          </a:p>
          <a:p>
            <a:pPr lvl="1">
              <a:lnSpc>
                <a:spcPct val="100000"/>
              </a:lnSpc>
              <a:spcBef>
                <a:spcPts val="600"/>
              </a:spcBef>
              <a:tabLst>
                <a:tab pos="2293938" algn="l"/>
              </a:tabLst>
            </a:pPr>
            <a:r>
              <a:rPr lang="en-US" sz="2400" dirty="0" smtClean="0">
                <a:solidFill>
                  <a:srgbClr val="D8B25C"/>
                </a:solidFill>
              </a:rPr>
              <a:t>600,000 – 1,000,000 AF: expected MWD deliveries</a:t>
            </a:r>
          </a:p>
        </p:txBody>
      </p:sp>
      <p:grpSp>
        <p:nvGrpSpPr>
          <p:cNvPr id="2" name="Group 28"/>
          <p:cNvGrpSpPr>
            <a:grpSpLocks/>
          </p:cNvGrpSpPr>
          <p:nvPr/>
        </p:nvGrpSpPr>
        <p:grpSpPr bwMode="auto">
          <a:xfrm>
            <a:off x="55563" y="363538"/>
            <a:ext cx="1549400" cy="1735137"/>
            <a:chOff x="55846" y="363553"/>
            <a:chExt cx="1548668" cy="1735559"/>
          </a:xfrm>
        </p:grpSpPr>
        <p:pic>
          <p:nvPicPr>
            <p:cNvPr id="7" name="Picture 4"/>
            <p:cNvPicPr>
              <a:picLocks noChangeAspect="1" noChangeArrowheads="1"/>
            </p:cNvPicPr>
            <p:nvPr/>
          </p:nvPicPr>
          <p:blipFill>
            <a:blip r:embed="rId3" cstate="print">
              <a:lum bright="-9000" contrast="15000"/>
            </a:blip>
            <a:srcRect/>
            <a:stretch>
              <a:fillRect/>
            </a:stretch>
          </p:blipFill>
          <p:spPr bwMode="auto">
            <a:xfrm>
              <a:off x="206170" y="363553"/>
              <a:ext cx="1307592" cy="1304794"/>
            </a:xfrm>
            <a:prstGeom prst="rect">
              <a:avLst/>
            </a:prstGeom>
            <a:ln>
              <a:noFill/>
            </a:ln>
            <a:effectLst>
              <a:glow rad="101600">
                <a:schemeClr val="accent4">
                  <a:satMod val="175000"/>
                  <a:alpha val="40000"/>
                </a:schemeClr>
              </a:glow>
              <a:reflection blurRad="6350" stA="50000" endA="300" endPos="55500" dist="508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Content Placeholder 2"/>
            <p:cNvSpPr txBox="1">
              <a:spLocks/>
            </p:cNvSpPr>
            <p:nvPr/>
          </p:nvSpPr>
          <p:spPr bwMode="invGray">
            <a:xfrm>
              <a:off x="55846" y="1759790"/>
              <a:ext cx="1548668" cy="339322"/>
            </a:xfrm>
            <a:prstGeom prst="rect">
              <a:avLst/>
            </a:prstGeom>
            <a:noFill/>
            <a:ln w="9525">
              <a:noFill/>
              <a:miter lim="800000"/>
              <a:headEnd/>
              <a:tailEnd/>
            </a:ln>
            <a:scene3d>
              <a:camera prst="perspectiveFront"/>
              <a:lightRig rig="threePt" dir="t"/>
            </a:scene3d>
          </p:spPr>
          <p:txBody>
            <a:bodyPr/>
            <a:lstStyle/>
            <a:p>
              <a:pPr algn="ctr" eaLnBrk="0" hangingPunct="0">
                <a:spcBef>
                  <a:spcPct val="20000"/>
                </a:spcBef>
                <a:buClr>
                  <a:srgbClr val="FFFF00"/>
                </a:buClr>
                <a:buSzPct val="85000"/>
                <a:defRPr/>
              </a:pPr>
              <a:r>
                <a:rPr lang="en-US" sz="1000" kern="0" dirty="0">
                  <a:solidFill>
                    <a:schemeClr val="bg1"/>
                  </a:solidFill>
                  <a:effectLst>
                    <a:glow rad="63500">
                      <a:schemeClr val="accent4">
                        <a:satMod val="175000"/>
                        <a:alpha val="40000"/>
                      </a:schemeClr>
                    </a:glow>
                    <a:outerShdw blurRad="38100" dist="38100" dir="2700000" algn="tl">
                      <a:srgbClr val="000000">
                        <a:alpha val="43137"/>
                      </a:srgbClr>
                    </a:outerShdw>
                  </a:effectLst>
                  <a:latin typeface="+mn-lt"/>
                  <a:cs typeface="+mn-cs"/>
                </a:rPr>
                <a:t>Bay-Delta Conservation Plan</a:t>
              </a:r>
            </a:p>
          </p:txBody>
        </p:sp>
      </p:grpSp>
      <p:sp>
        <p:nvSpPr>
          <p:cNvPr id="9" name="Slide Number Placeholder 3"/>
          <p:cNvSpPr>
            <a:spLocks noGrp="1"/>
          </p:cNvSpPr>
          <p:nvPr>
            <p:ph type="sldNum" sz="quarter" idx="10"/>
          </p:nvPr>
        </p:nvSpPr>
        <p:spPr/>
        <p:txBody>
          <a:bodyPr/>
          <a:lstStyle/>
          <a:p>
            <a:pPr>
              <a:defRPr/>
            </a:pPr>
            <a:fld id="{8A29398A-957F-40C1-9D5E-5D4DEBE7F733}" type="slidenum">
              <a:rPr lang="en-US"/>
              <a:pPr>
                <a:defRPr/>
              </a:pPr>
              <a:t>32</a:t>
            </a:fld>
            <a:endParaRPr lang="en-US" dirty="0"/>
          </a:p>
        </p:txBody>
      </p:sp>
      <p:sp>
        <p:nvSpPr>
          <p:cNvPr id="10" name="TextBox 9"/>
          <p:cNvSpPr txBox="1"/>
          <p:nvPr/>
        </p:nvSpPr>
        <p:spPr>
          <a:xfrm>
            <a:off x="5181600" y="6446705"/>
            <a:ext cx="3962400" cy="307777"/>
          </a:xfrm>
          <a:prstGeom prst="rect">
            <a:avLst/>
          </a:prstGeom>
          <a:noFill/>
        </p:spPr>
        <p:txBody>
          <a:bodyPr wrap="square" rtlCol="0">
            <a:spAutoFit/>
          </a:bodyPr>
          <a:lstStyle/>
          <a:p>
            <a:pPr algn="ctr"/>
            <a:r>
              <a:rPr lang="en-US" sz="1400" b="1" i="1" dirty="0" smtClean="0">
                <a:solidFill>
                  <a:srgbClr val="FFC000"/>
                </a:solidFill>
                <a:latin typeface="+mn-lt"/>
              </a:rPr>
              <a:t>Preliminary Subject to Revision</a:t>
            </a:r>
            <a:endParaRPr lang="en-US" sz="1400" b="1" i="1" dirty="0">
              <a:solidFill>
                <a:srgbClr val="FFC000"/>
              </a:solidFill>
              <a:latin typeface="+mn-lt"/>
            </a:endParaRPr>
          </a:p>
        </p:txBody>
      </p:sp>
      <p:sp>
        <p:nvSpPr>
          <p:cNvPr id="11" name="Title 22"/>
          <p:cNvSpPr txBox="1">
            <a:spLocks/>
          </p:cNvSpPr>
          <p:nvPr/>
        </p:nvSpPr>
        <p:spPr bwMode="invGray">
          <a:xfrm>
            <a:off x="1066800" y="533400"/>
            <a:ext cx="7696200" cy="1107996"/>
          </a:xfrm>
          <a:prstGeom prst="rect">
            <a:avLst/>
          </a:prstGeom>
          <a:effectLst>
            <a:outerShdw blurRad="50800" dist="38100" dir="2700000" algn="tl" rotWithShape="0">
              <a:prstClr val="black"/>
            </a:outerShdw>
          </a:effectLst>
        </p:spPr>
        <p:txBody>
          <a:bodyPr vert="horz" wrap="square" lIns="0" tIns="0" rIns="0" bIns="0" rtlCol="0" anchor="t">
            <a:spAutoFit/>
          </a:bodyPr>
          <a:lstStyle/>
          <a:p>
            <a:pPr marL="0" marR="0" lvl="0" indent="0" algn="ctr" defTabSz="912813" rtl="0" eaLnBrk="0" fontAlgn="base" latinLnBrk="0" hangingPunct="0">
              <a:lnSpc>
                <a:spcPct val="90000"/>
              </a:lnSpc>
              <a:spcBef>
                <a:spcPct val="0"/>
              </a:spcBef>
              <a:spcAft>
                <a:spcPct val="0"/>
              </a:spcAft>
              <a:buClrTx/>
              <a:buSzTx/>
              <a:buFontTx/>
              <a:buNone/>
              <a:tabLst/>
              <a:defRPr/>
            </a:pPr>
            <a:r>
              <a:rPr kumimoji="0" lang="en-US" sz="4400" b="1" i="0" u="none" strike="noStrike" kern="120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glow rad="101600">
                    <a:schemeClr val="accent4">
                      <a:satMod val="175000"/>
                      <a:alpha val="40000"/>
                    </a:schemeClr>
                  </a:glow>
                  <a:outerShdw blurRad="60007" dist="310007" dir="7680000" sy="30000" kx="1300200" algn="ctr" rotWithShape="0">
                    <a:prstClr val="black">
                      <a:alpha val="32000"/>
                    </a:prstClr>
                  </a:outerShdw>
                </a:effectLst>
                <a:uLnTx/>
                <a:uFillTx/>
                <a:latin typeface="+mn-lt"/>
                <a:ea typeface="+mn-ea"/>
                <a:cs typeface="Arial" charset="0"/>
              </a:rPr>
              <a:t>New Delta Conveyance </a:t>
            </a:r>
            <a:br>
              <a:rPr kumimoji="0" lang="en-US" sz="4400" b="1" i="0" u="none" strike="noStrike" kern="120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glow rad="101600">
                    <a:schemeClr val="accent4">
                      <a:satMod val="175000"/>
                      <a:alpha val="40000"/>
                    </a:schemeClr>
                  </a:glow>
                  <a:outerShdw blurRad="60007" dist="310007" dir="7680000" sy="30000" kx="1300200" algn="ctr" rotWithShape="0">
                    <a:prstClr val="black">
                      <a:alpha val="32000"/>
                    </a:prstClr>
                  </a:outerShdw>
                </a:effectLst>
                <a:uLnTx/>
                <a:uFillTx/>
                <a:latin typeface="+mn-lt"/>
                <a:ea typeface="+mn-ea"/>
                <a:cs typeface="Arial" charset="0"/>
              </a:rPr>
            </a:br>
            <a:r>
              <a:rPr kumimoji="0" lang="en-US" sz="3600" b="1" i="0" u="none" strike="noStrike" kern="1200" cap="none" spc="-150" normalizeH="0" baseline="0" noProof="0" dirty="0" smtClean="0">
                <a:ln w="3175">
                  <a:noFill/>
                </a:ln>
                <a:solidFill>
                  <a:schemeClr val="tx1"/>
                </a:solidFill>
                <a:effectLst>
                  <a:glow rad="101600">
                    <a:schemeClr val="accent4">
                      <a:satMod val="175000"/>
                      <a:alpha val="40000"/>
                    </a:schemeClr>
                  </a:glow>
                  <a:outerShdw blurRad="60007" dist="310007" dir="7680000" sy="30000" kx="1300200" algn="ctr" rotWithShape="0">
                    <a:prstClr val="black">
                      <a:alpha val="32000"/>
                    </a:prstClr>
                  </a:outerShdw>
                </a:effectLst>
                <a:uLnTx/>
                <a:uFillTx/>
                <a:latin typeface="+mn-lt"/>
                <a:ea typeface="+mn-ea"/>
                <a:cs typeface="Arial" charset="0"/>
              </a:rPr>
              <a:t>Water Supply Benefit</a:t>
            </a:r>
            <a:r>
              <a:rPr kumimoji="0" lang="en-US" sz="3600" b="1" i="0" u="none" strike="noStrike" kern="1200" cap="none" spc="-150" normalizeH="0" noProof="0" dirty="0" smtClean="0">
                <a:ln w="3175">
                  <a:noFill/>
                </a:ln>
                <a:solidFill>
                  <a:schemeClr val="tx1"/>
                </a:solidFill>
                <a:effectLst>
                  <a:glow rad="101600">
                    <a:schemeClr val="accent4">
                      <a:satMod val="175000"/>
                      <a:alpha val="40000"/>
                    </a:schemeClr>
                  </a:glow>
                  <a:outerShdw blurRad="60007" dist="310007" dir="7680000" sy="30000" kx="1300200" algn="ctr" rotWithShape="0">
                    <a:prstClr val="black">
                      <a:alpha val="32000"/>
                    </a:prstClr>
                  </a:outerShdw>
                </a:effectLst>
                <a:uLnTx/>
                <a:uFillTx/>
                <a:latin typeface="+mn-lt"/>
                <a:ea typeface="+mn-ea"/>
                <a:cs typeface="Arial" charset="0"/>
              </a:rPr>
              <a:t> Analysis</a:t>
            </a:r>
            <a:endParaRPr kumimoji="0" lang="en-US" sz="4400" b="1" i="0" u="none" strike="noStrike" kern="1200" cap="none" spc="-150" normalizeH="0" baseline="0" noProof="0" dirty="0">
              <a:ln w="3175">
                <a:noFill/>
              </a:ln>
              <a:solidFill>
                <a:schemeClr val="tx1"/>
              </a:solidFill>
              <a:effectLst>
                <a:glow rad="101600">
                  <a:schemeClr val="accent4">
                    <a:satMod val="175000"/>
                    <a:alpha val="40000"/>
                  </a:schemeClr>
                </a:glow>
                <a:outerShdw blurRad="60007" dist="310007" dir="7680000" sy="30000" kx="1300200" algn="ctr" rotWithShape="0">
                  <a:prstClr val="black">
                    <a:alpha val="32000"/>
                  </a:prstClr>
                </a:outerShdw>
              </a:effectLst>
              <a:uLnTx/>
              <a:uFillTx/>
              <a:latin typeface="+mn-lt"/>
              <a:ea typeface="+mn-ea"/>
              <a:cs typeface="Arial" charset="0"/>
            </a:endParaRP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sz="quarter" idx="1"/>
          </p:nvPr>
        </p:nvSpPr>
        <p:spPr>
          <a:xfrm>
            <a:off x="990600" y="2667000"/>
            <a:ext cx="7315200" cy="3262313"/>
          </a:xfrm>
        </p:spPr>
        <p:txBody>
          <a:bodyPr/>
          <a:lstStyle/>
          <a:p>
            <a:pPr>
              <a:lnSpc>
                <a:spcPct val="100000"/>
              </a:lnSpc>
              <a:spcBef>
                <a:spcPts val="1800"/>
              </a:spcBef>
              <a:tabLst>
                <a:tab pos="2293938" algn="l"/>
              </a:tabLst>
            </a:pPr>
            <a:r>
              <a:rPr lang="en-US" sz="2600" b="1" dirty="0" smtClean="0">
                <a:solidFill>
                  <a:srgbClr val="FFC000"/>
                </a:solidFill>
              </a:rPr>
              <a:t>Without</a:t>
            </a:r>
            <a:r>
              <a:rPr lang="en-US" sz="2600" b="1" dirty="0" smtClean="0"/>
              <a:t> Improved Conveyance</a:t>
            </a:r>
          </a:p>
          <a:p>
            <a:pPr lvl="1">
              <a:lnSpc>
                <a:spcPct val="100000"/>
              </a:lnSpc>
              <a:spcBef>
                <a:spcPts val="600"/>
              </a:spcBef>
              <a:tabLst>
                <a:tab pos="2293938" algn="l"/>
              </a:tabLst>
            </a:pPr>
            <a:r>
              <a:rPr lang="en-US" sz="2400" b="1" dirty="0" smtClean="0">
                <a:solidFill>
                  <a:srgbClr val="D8B25C"/>
                </a:solidFill>
              </a:rPr>
              <a:t>60%</a:t>
            </a:r>
            <a:r>
              <a:rPr lang="en-US" sz="2400" dirty="0" smtClean="0">
                <a:solidFill>
                  <a:srgbClr val="D8B25C"/>
                </a:solidFill>
              </a:rPr>
              <a:t> − average SWP Table A deliveries</a:t>
            </a:r>
          </a:p>
          <a:p>
            <a:pPr lvl="1">
              <a:lnSpc>
                <a:spcPct val="100000"/>
              </a:lnSpc>
              <a:spcBef>
                <a:spcPts val="600"/>
              </a:spcBef>
              <a:tabLst>
                <a:tab pos="2293938" algn="l"/>
              </a:tabLst>
            </a:pPr>
            <a:r>
              <a:rPr lang="en-US" sz="2400" dirty="0" smtClean="0">
                <a:solidFill>
                  <a:srgbClr val="D8B25C"/>
                </a:solidFill>
              </a:rPr>
              <a:t>1.2 million AF − average MWD deliveries</a:t>
            </a:r>
          </a:p>
          <a:p>
            <a:pPr>
              <a:lnSpc>
                <a:spcPct val="100000"/>
              </a:lnSpc>
              <a:spcBef>
                <a:spcPts val="1800"/>
              </a:spcBef>
              <a:tabLst>
                <a:tab pos="2293938" algn="l"/>
              </a:tabLst>
            </a:pPr>
            <a:r>
              <a:rPr lang="en-US" sz="2600" b="1" dirty="0" smtClean="0">
                <a:solidFill>
                  <a:srgbClr val="FFC000"/>
                </a:solidFill>
              </a:rPr>
              <a:t>With</a:t>
            </a:r>
            <a:r>
              <a:rPr lang="en-US" sz="2600" b="1" dirty="0" smtClean="0"/>
              <a:t> Improved Conveyance</a:t>
            </a:r>
          </a:p>
          <a:p>
            <a:pPr lvl="1">
              <a:lnSpc>
                <a:spcPct val="100000"/>
              </a:lnSpc>
              <a:spcBef>
                <a:spcPts val="600"/>
              </a:spcBef>
              <a:tabLst>
                <a:tab pos="2293938" algn="l"/>
              </a:tabLst>
            </a:pPr>
            <a:r>
              <a:rPr lang="en-US" sz="2400" b="1" dirty="0" smtClean="0">
                <a:solidFill>
                  <a:srgbClr val="D8B25C"/>
                </a:solidFill>
              </a:rPr>
              <a:t>80%</a:t>
            </a:r>
            <a:r>
              <a:rPr lang="en-US" sz="2400" dirty="0" smtClean="0">
                <a:solidFill>
                  <a:srgbClr val="D8B25C"/>
                </a:solidFill>
              </a:rPr>
              <a:t> − average SWP Table A deliveries</a:t>
            </a:r>
          </a:p>
          <a:p>
            <a:pPr lvl="1">
              <a:lnSpc>
                <a:spcPct val="100000"/>
              </a:lnSpc>
              <a:spcBef>
                <a:spcPts val="600"/>
              </a:spcBef>
              <a:tabLst>
                <a:tab pos="2293938" algn="l"/>
              </a:tabLst>
            </a:pPr>
            <a:r>
              <a:rPr lang="en-US" sz="2400" dirty="0" smtClean="0">
                <a:solidFill>
                  <a:srgbClr val="D8B25C"/>
                </a:solidFill>
              </a:rPr>
              <a:t>1.6 million AF − average MWD deliveries</a:t>
            </a:r>
          </a:p>
          <a:p>
            <a:pPr lvl="1">
              <a:lnSpc>
                <a:spcPct val="100000"/>
              </a:lnSpc>
              <a:spcBef>
                <a:spcPts val="600"/>
              </a:spcBef>
              <a:tabLst>
                <a:tab pos="2293938" algn="l"/>
              </a:tabLst>
            </a:pPr>
            <a:endParaRPr lang="en-US" sz="2400" dirty="0" smtClean="0"/>
          </a:p>
        </p:txBody>
      </p:sp>
      <p:grpSp>
        <p:nvGrpSpPr>
          <p:cNvPr id="2" name="Group 28"/>
          <p:cNvGrpSpPr>
            <a:grpSpLocks/>
          </p:cNvGrpSpPr>
          <p:nvPr/>
        </p:nvGrpSpPr>
        <p:grpSpPr bwMode="auto">
          <a:xfrm>
            <a:off x="55563" y="363538"/>
            <a:ext cx="1549400" cy="1735137"/>
            <a:chOff x="55846" y="363553"/>
            <a:chExt cx="1548668" cy="1735559"/>
          </a:xfrm>
        </p:grpSpPr>
        <p:pic>
          <p:nvPicPr>
            <p:cNvPr id="7" name="Picture 4"/>
            <p:cNvPicPr>
              <a:picLocks noChangeAspect="1" noChangeArrowheads="1"/>
            </p:cNvPicPr>
            <p:nvPr/>
          </p:nvPicPr>
          <p:blipFill>
            <a:blip r:embed="rId3" cstate="print">
              <a:lum bright="-9000" contrast="15000"/>
            </a:blip>
            <a:srcRect/>
            <a:stretch>
              <a:fillRect/>
            </a:stretch>
          </p:blipFill>
          <p:spPr bwMode="auto">
            <a:xfrm>
              <a:off x="206170" y="363553"/>
              <a:ext cx="1307592" cy="1304794"/>
            </a:xfrm>
            <a:prstGeom prst="rect">
              <a:avLst/>
            </a:prstGeom>
            <a:ln>
              <a:noFill/>
            </a:ln>
            <a:effectLst>
              <a:glow rad="101600">
                <a:schemeClr val="accent4">
                  <a:satMod val="175000"/>
                  <a:alpha val="40000"/>
                </a:schemeClr>
              </a:glow>
              <a:reflection blurRad="6350" stA="50000" endA="300" endPos="55500" dist="508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Content Placeholder 2"/>
            <p:cNvSpPr txBox="1">
              <a:spLocks/>
            </p:cNvSpPr>
            <p:nvPr/>
          </p:nvSpPr>
          <p:spPr bwMode="invGray">
            <a:xfrm>
              <a:off x="55846" y="1759790"/>
              <a:ext cx="1548668" cy="339322"/>
            </a:xfrm>
            <a:prstGeom prst="rect">
              <a:avLst/>
            </a:prstGeom>
            <a:noFill/>
            <a:ln w="9525">
              <a:noFill/>
              <a:miter lim="800000"/>
              <a:headEnd/>
              <a:tailEnd/>
            </a:ln>
            <a:scene3d>
              <a:camera prst="perspectiveFront"/>
              <a:lightRig rig="threePt" dir="t"/>
            </a:scene3d>
          </p:spPr>
          <p:txBody>
            <a:bodyPr/>
            <a:lstStyle/>
            <a:p>
              <a:pPr algn="ctr" eaLnBrk="0" hangingPunct="0">
                <a:spcBef>
                  <a:spcPct val="20000"/>
                </a:spcBef>
                <a:buClr>
                  <a:srgbClr val="FFFF00"/>
                </a:buClr>
                <a:buSzPct val="85000"/>
                <a:defRPr/>
              </a:pPr>
              <a:r>
                <a:rPr lang="en-US" sz="1000" kern="0" dirty="0">
                  <a:solidFill>
                    <a:schemeClr val="bg1"/>
                  </a:solidFill>
                  <a:effectLst>
                    <a:glow rad="63500">
                      <a:schemeClr val="accent4">
                        <a:satMod val="175000"/>
                        <a:alpha val="40000"/>
                      </a:schemeClr>
                    </a:glow>
                    <a:outerShdw blurRad="38100" dist="38100" dir="2700000" algn="tl">
                      <a:srgbClr val="000000">
                        <a:alpha val="43137"/>
                      </a:srgbClr>
                    </a:outerShdw>
                  </a:effectLst>
                  <a:latin typeface="+mn-lt"/>
                  <a:cs typeface="+mn-cs"/>
                </a:rPr>
                <a:t>Bay-Delta Conservation Plan</a:t>
              </a:r>
            </a:p>
          </p:txBody>
        </p:sp>
      </p:grpSp>
      <p:sp>
        <p:nvSpPr>
          <p:cNvPr id="9" name="Slide Number Placeholder 3"/>
          <p:cNvSpPr>
            <a:spLocks noGrp="1"/>
          </p:cNvSpPr>
          <p:nvPr>
            <p:ph type="sldNum" sz="quarter" idx="10"/>
          </p:nvPr>
        </p:nvSpPr>
        <p:spPr/>
        <p:txBody>
          <a:bodyPr/>
          <a:lstStyle/>
          <a:p>
            <a:pPr>
              <a:defRPr/>
            </a:pPr>
            <a:fld id="{7305D51D-3AD8-45DE-A5CD-55D058BB1E65}" type="slidenum">
              <a:rPr lang="en-US"/>
              <a:pPr>
                <a:defRPr/>
              </a:pPr>
              <a:t>33</a:t>
            </a:fld>
            <a:endParaRPr lang="en-US" dirty="0"/>
          </a:p>
        </p:txBody>
      </p:sp>
      <p:sp>
        <p:nvSpPr>
          <p:cNvPr id="10" name="TextBox 9"/>
          <p:cNvSpPr txBox="1"/>
          <p:nvPr/>
        </p:nvSpPr>
        <p:spPr>
          <a:xfrm>
            <a:off x="5181600" y="6446705"/>
            <a:ext cx="3962400" cy="307777"/>
          </a:xfrm>
          <a:prstGeom prst="rect">
            <a:avLst/>
          </a:prstGeom>
          <a:noFill/>
        </p:spPr>
        <p:txBody>
          <a:bodyPr wrap="square" rtlCol="0">
            <a:spAutoFit/>
          </a:bodyPr>
          <a:lstStyle/>
          <a:p>
            <a:pPr algn="ctr"/>
            <a:r>
              <a:rPr lang="en-US" sz="1400" b="1" i="1" dirty="0" smtClean="0">
                <a:solidFill>
                  <a:srgbClr val="FFC000"/>
                </a:solidFill>
                <a:latin typeface="+mn-lt"/>
              </a:rPr>
              <a:t>Preliminary Subject to Revision</a:t>
            </a:r>
            <a:endParaRPr lang="en-US" sz="1400" b="1" i="1" dirty="0">
              <a:solidFill>
                <a:srgbClr val="FFC000"/>
              </a:solidFill>
              <a:latin typeface="+mn-lt"/>
            </a:endParaRPr>
          </a:p>
        </p:txBody>
      </p:sp>
      <p:sp>
        <p:nvSpPr>
          <p:cNvPr id="12" name="Title 22"/>
          <p:cNvSpPr txBox="1">
            <a:spLocks/>
          </p:cNvSpPr>
          <p:nvPr/>
        </p:nvSpPr>
        <p:spPr bwMode="invGray">
          <a:xfrm>
            <a:off x="1066800" y="533400"/>
            <a:ext cx="7696200" cy="1107996"/>
          </a:xfrm>
          <a:prstGeom prst="rect">
            <a:avLst/>
          </a:prstGeom>
          <a:effectLst>
            <a:outerShdw blurRad="50800" dist="38100" dir="2700000" algn="tl" rotWithShape="0">
              <a:prstClr val="black"/>
            </a:outerShdw>
          </a:effectLst>
        </p:spPr>
        <p:txBody>
          <a:bodyPr vert="horz" wrap="square" lIns="0" tIns="0" rIns="0" bIns="0" rtlCol="0" anchor="t">
            <a:spAutoFit/>
          </a:bodyPr>
          <a:lstStyle/>
          <a:p>
            <a:pPr marL="0" marR="0" lvl="0" indent="0" algn="ctr" defTabSz="912813" rtl="0" eaLnBrk="0" fontAlgn="base" latinLnBrk="0" hangingPunct="0">
              <a:lnSpc>
                <a:spcPct val="90000"/>
              </a:lnSpc>
              <a:spcBef>
                <a:spcPct val="0"/>
              </a:spcBef>
              <a:spcAft>
                <a:spcPct val="0"/>
              </a:spcAft>
              <a:buClrTx/>
              <a:buSzTx/>
              <a:buFontTx/>
              <a:buNone/>
              <a:tabLst/>
              <a:defRPr/>
            </a:pPr>
            <a:r>
              <a:rPr kumimoji="0" lang="en-US" sz="4400" b="1" i="0" u="none" strike="noStrike" kern="120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glow rad="101600">
                    <a:schemeClr val="accent4">
                      <a:satMod val="175000"/>
                      <a:alpha val="40000"/>
                    </a:schemeClr>
                  </a:glow>
                  <a:outerShdw blurRad="60007" dist="310007" dir="7680000" sy="30000" kx="1300200" algn="ctr" rotWithShape="0">
                    <a:prstClr val="black">
                      <a:alpha val="32000"/>
                    </a:prstClr>
                  </a:outerShdw>
                </a:effectLst>
                <a:uLnTx/>
                <a:uFillTx/>
                <a:latin typeface="+mn-lt"/>
                <a:ea typeface="+mn-ea"/>
                <a:cs typeface="Arial" charset="0"/>
              </a:rPr>
              <a:t>New Delta Conveyance </a:t>
            </a:r>
            <a:br>
              <a:rPr kumimoji="0" lang="en-US" sz="4400" b="1" i="0" u="none" strike="noStrike" kern="120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glow rad="101600">
                    <a:schemeClr val="accent4">
                      <a:satMod val="175000"/>
                      <a:alpha val="40000"/>
                    </a:schemeClr>
                  </a:glow>
                  <a:outerShdw blurRad="60007" dist="310007" dir="7680000" sy="30000" kx="1300200" algn="ctr" rotWithShape="0">
                    <a:prstClr val="black">
                      <a:alpha val="32000"/>
                    </a:prstClr>
                  </a:outerShdw>
                </a:effectLst>
                <a:uLnTx/>
                <a:uFillTx/>
                <a:latin typeface="+mn-lt"/>
                <a:ea typeface="+mn-ea"/>
                <a:cs typeface="Arial" charset="0"/>
              </a:rPr>
            </a:br>
            <a:r>
              <a:rPr kumimoji="0" lang="en-US" sz="3600" b="1" i="0" u="none" strike="noStrike" kern="1200" cap="none" spc="-150" normalizeH="0" baseline="0" noProof="0" dirty="0" smtClean="0">
                <a:ln w="3175">
                  <a:noFill/>
                </a:ln>
                <a:solidFill>
                  <a:schemeClr val="tx1"/>
                </a:solidFill>
                <a:effectLst>
                  <a:glow rad="101600">
                    <a:schemeClr val="accent4">
                      <a:satMod val="175000"/>
                      <a:alpha val="40000"/>
                    </a:schemeClr>
                  </a:glow>
                  <a:outerShdw blurRad="60007" dist="310007" dir="7680000" sy="30000" kx="1300200" algn="ctr" rotWithShape="0">
                    <a:prstClr val="black">
                      <a:alpha val="32000"/>
                    </a:prstClr>
                  </a:outerShdw>
                </a:effectLst>
                <a:uLnTx/>
                <a:uFillTx/>
                <a:latin typeface="+mn-lt"/>
                <a:ea typeface="+mn-ea"/>
                <a:cs typeface="Arial" charset="0"/>
              </a:rPr>
              <a:t>Water Supply Benefit</a:t>
            </a:r>
            <a:r>
              <a:rPr kumimoji="0" lang="en-US" sz="3600" b="1" i="0" u="none" strike="noStrike" kern="1200" cap="none" spc="-150" normalizeH="0" noProof="0" dirty="0" smtClean="0">
                <a:ln w="3175">
                  <a:noFill/>
                </a:ln>
                <a:solidFill>
                  <a:schemeClr val="tx1"/>
                </a:solidFill>
                <a:effectLst>
                  <a:glow rad="101600">
                    <a:schemeClr val="accent4">
                      <a:satMod val="175000"/>
                      <a:alpha val="40000"/>
                    </a:schemeClr>
                  </a:glow>
                  <a:outerShdw blurRad="60007" dist="310007" dir="7680000" sy="30000" kx="1300200" algn="ctr" rotWithShape="0">
                    <a:prstClr val="black">
                      <a:alpha val="32000"/>
                    </a:prstClr>
                  </a:outerShdw>
                </a:effectLst>
                <a:uLnTx/>
                <a:uFillTx/>
                <a:latin typeface="+mn-lt"/>
                <a:ea typeface="+mn-ea"/>
                <a:cs typeface="Arial" charset="0"/>
              </a:rPr>
              <a:t> Analysis</a:t>
            </a:r>
            <a:endParaRPr kumimoji="0" lang="en-US" sz="4400" b="1" i="0" u="none" strike="noStrike" kern="1200" cap="none" spc="-150" normalizeH="0" baseline="0" noProof="0" dirty="0">
              <a:ln w="3175">
                <a:noFill/>
              </a:ln>
              <a:solidFill>
                <a:schemeClr val="tx1"/>
              </a:solidFill>
              <a:effectLst>
                <a:glow rad="101600">
                  <a:schemeClr val="accent4">
                    <a:satMod val="175000"/>
                    <a:alpha val="40000"/>
                  </a:schemeClr>
                </a:glow>
                <a:outerShdw blurRad="60007" dist="310007" dir="7680000" sy="30000" kx="1300200" algn="ctr" rotWithShape="0">
                  <a:prstClr val="black">
                    <a:alpha val="32000"/>
                  </a:prstClr>
                </a:outerShdw>
              </a:effectLst>
              <a:uLnTx/>
              <a:uFillTx/>
              <a:latin typeface="+mn-lt"/>
              <a:ea typeface="+mn-ea"/>
              <a:cs typeface="Arial" charset="0"/>
            </a:endParaRP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8"/>
          <p:cNvGrpSpPr>
            <a:grpSpLocks/>
          </p:cNvGrpSpPr>
          <p:nvPr/>
        </p:nvGrpSpPr>
        <p:grpSpPr bwMode="auto">
          <a:xfrm>
            <a:off x="55563" y="363538"/>
            <a:ext cx="1549400" cy="1735137"/>
            <a:chOff x="55846" y="363553"/>
            <a:chExt cx="1548668" cy="1735559"/>
          </a:xfrm>
        </p:grpSpPr>
        <p:pic>
          <p:nvPicPr>
            <p:cNvPr id="7" name="Picture 4"/>
            <p:cNvPicPr>
              <a:picLocks noChangeAspect="1" noChangeArrowheads="1"/>
            </p:cNvPicPr>
            <p:nvPr/>
          </p:nvPicPr>
          <p:blipFill>
            <a:blip r:embed="rId3" cstate="print">
              <a:lum bright="-9000" contrast="15000"/>
            </a:blip>
            <a:srcRect/>
            <a:stretch>
              <a:fillRect/>
            </a:stretch>
          </p:blipFill>
          <p:spPr bwMode="auto">
            <a:xfrm>
              <a:off x="206170" y="363553"/>
              <a:ext cx="1307592" cy="1304794"/>
            </a:xfrm>
            <a:prstGeom prst="rect">
              <a:avLst/>
            </a:prstGeom>
            <a:ln>
              <a:noFill/>
            </a:ln>
            <a:effectLst>
              <a:glow rad="101600">
                <a:schemeClr val="accent4">
                  <a:satMod val="175000"/>
                  <a:alpha val="40000"/>
                </a:schemeClr>
              </a:glow>
              <a:reflection blurRad="6350" stA="50000" endA="300" endPos="55500" dist="508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Content Placeholder 2"/>
            <p:cNvSpPr txBox="1">
              <a:spLocks/>
            </p:cNvSpPr>
            <p:nvPr/>
          </p:nvSpPr>
          <p:spPr bwMode="invGray">
            <a:xfrm>
              <a:off x="55846" y="1759790"/>
              <a:ext cx="1548668" cy="339322"/>
            </a:xfrm>
            <a:prstGeom prst="rect">
              <a:avLst/>
            </a:prstGeom>
            <a:noFill/>
            <a:ln w="9525">
              <a:noFill/>
              <a:miter lim="800000"/>
              <a:headEnd/>
              <a:tailEnd/>
            </a:ln>
            <a:scene3d>
              <a:camera prst="perspectiveFront"/>
              <a:lightRig rig="threePt" dir="t"/>
            </a:scene3d>
          </p:spPr>
          <p:txBody>
            <a:bodyPr/>
            <a:lstStyle/>
            <a:p>
              <a:pPr algn="ctr" eaLnBrk="0" hangingPunct="0">
                <a:spcBef>
                  <a:spcPct val="20000"/>
                </a:spcBef>
                <a:buClr>
                  <a:srgbClr val="FFFF00"/>
                </a:buClr>
                <a:buSzPct val="85000"/>
                <a:defRPr/>
              </a:pPr>
              <a:r>
                <a:rPr lang="en-US" sz="1000" kern="0" dirty="0">
                  <a:solidFill>
                    <a:schemeClr val="bg1"/>
                  </a:solidFill>
                  <a:effectLst>
                    <a:glow rad="63500">
                      <a:schemeClr val="accent4">
                        <a:satMod val="175000"/>
                        <a:alpha val="40000"/>
                      </a:schemeClr>
                    </a:glow>
                    <a:outerShdw blurRad="38100" dist="38100" dir="2700000" algn="tl">
                      <a:srgbClr val="000000">
                        <a:alpha val="43137"/>
                      </a:srgbClr>
                    </a:outerShdw>
                  </a:effectLst>
                  <a:latin typeface="+mn-lt"/>
                  <a:cs typeface="+mn-cs"/>
                </a:rPr>
                <a:t>Bay-Delta Conservation Plan</a:t>
              </a:r>
            </a:p>
          </p:txBody>
        </p:sp>
      </p:grpSp>
      <p:sp>
        <p:nvSpPr>
          <p:cNvPr id="9" name="Slide Number Placeholder 3"/>
          <p:cNvSpPr>
            <a:spLocks noGrp="1"/>
          </p:cNvSpPr>
          <p:nvPr>
            <p:ph type="sldNum" sz="quarter" idx="10"/>
          </p:nvPr>
        </p:nvSpPr>
        <p:spPr/>
        <p:txBody>
          <a:bodyPr/>
          <a:lstStyle/>
          <a:p>
            <a:pPr>
              <a:defRPr/>
            </a:pPr>
            <a:fld id="{8A29398A-957F-40C1-9D5E-5D4DEBE7F733}" type="slidenum">
              <a:rPr lang="en-US"/>
              <a:pPr>
                <a:defRPr/>
              </a:pPr>
              <a:t>34</a:t>
            </a:fld>
            <a:endParaRPr lang="en-US" dirty="0"/>
          </a:p>
        </p:txBody>
      </p:sp>
      <p:graphicFrame>
        <p:nvGraphicFramePr>
          <p:cNvPr id="11" name="Content Placeholder 10"/>
          <p:cNvGraphicFramePr>
            <a:graphicFrameLocks noGrp="1"/>
          </p:cNvGraphicFramePr>
          <p:nvPr>
            <p:ph idx="1"/>
          </p:nvPr>
        </p:nvGraphicFramePr>
        <p:xfrm>
          <a:off x="838200" y="2743200"/>
          <a:ext cx="7467600" cy="2499360"/>
        </p:xfrm>
        <a:graphic>
          <a:graphicData uri="http://schemas.openxmlformats.org/drawingml/2006/table">
            <a:tbl>
              <a:tblPr firstRow="1" bandRow="1">
                <a:tableStyleId>{35758FB7-9AC5-4552-8A53-C91805E547FA}</a:tableStyleId>
              </a:tblPr>
              <a:tblGrid>
                <a:gridCol w="2057400"/>
                <a:gridCol w="2590800"/>
                <a:gridCol w="2819400"/>
              </a:tblGrid>
              <a:tr h="370840">
                <a:tc>
                  <a:txBody>
                    <a:bodyPr/>
                    <a:lstStyle/>
                    <a:p>
                      <a:pPr algn="ctr"/>
                      <a:endParaRPr lang="en-US" sz="2400" dirty="0"/>
                    </a:p>
                  </a:txBody>
                  <a:tcPr/>
                </a:tc>
                <a:tc>
                  <a:txBody>
                    <a:bodyPr/>
                    <a:lstStyle/>
                    <a:p>
                      <a:pPr algn="ctr"/>
                      <a:r>
                        <a:rPr lang="en-US" sz="2800" dirty="0" smtClean="0"/>
                        <a:t>Total</a:t>
                      </a:r>
                      <a:r>
                        <a:rPr lang="en-US" sz="2800" baseline="0" dirty="0" smtClean="0"/>
                        <a:t> SWP-CVP Water Supply</a:t>
                      </a:r>
                      <a:endParaRPr lang="en-US" sz="2800" dirty="0"/>
                    </a:p>
                  </a:txBody>
                  <a:tcPr/>
                </a:tc>
                <a:tc>
                  <a:txBody>
                    <a:bodyPr/>
                    <a:lstStyle/>
                    <a:p>
                      <a:pPr algn="ctr"/>
                      <a:r>
                        <a:rPr lang="en-US" sz="2800" dirty="0" smtClean="0"/>
                        <a:t>Cost</a:t>
                      </a:r>
                      <a:r>
                        <a:rPr lang="en-US" sz="2800" baseline="0" dirty="0" smtClean="0"/>
                        <a:t> per Acre-ft</a:t>
                      </a:r>
                      <a:endParaRPr lang="en-US" sz="2800" dirty="0"/>
                    </a:p>
                  </a:txBody>
                  <a:tcPr anchor="ctr"/>
                </a:tc>
              </a:tr>
              <a:tr h="370840">
                <a:tc>
                  <a:txBody>
                    <a:bodyPr/>
                    <a:lstStyle/>
                    <a:p>
                      <a:pPr algn="ctr"/>
                      <a:r>
                        <a:rPr lang="en-US" sz="2800" b="1" dirty="0" smtClean="0"/>
                        <a:t>East</a:t>
                      </a:r>
                      <a:endParaRPr lang="en-US" sz="2800" b="1" dirty="0"/>
                    </a:p>
                  </a:txBody>
                  <a:tcPr/>
                </a:tc>
                <a:tc>
                  <a:txBody>
                    <a:bodyPr/>
                    <a:lstStyle/>
                    <a:p>
                      <a:pPr algn="ctr"/>
                      <a:r>
                        <a:rPr lang="en-US" sz="2400" dirty="0" smtClean="0"/>
                        <a:t>6.27 million AF</a:t>
                      </a:r>
                      <a:endParaRPr lang="en-US" sz="2400" dirty="0"/>
                    </a:p>
                  </a:txBody>
                  <a:tcPr/>
                </a:tc>
                <a:tc>
                  <a:txBody>
                    <a:bodyPr/>
                    <a:lstStyle/>
                    <a:p>
                      <a:pPr algn="ctr"/>
                      <a:r>
                        <a:rPr lang="en-US" sz="2400" dirty="0" smtClean="0"/>
                        <a:t>~ $82/AF</a:t>
                      </a:r>
                      <a:endParaRPr lang="en-US" sz="2400" dirty="0"/>
                    </a:p>
                  </a:txBody>
                  <a:tcPr/>
                </a:tc>
              </a:tr>
              <a:tr h="370840">
                <a:tc>
                  <a:txBody>
                    <a:bodyPr/>
                    <a:lstStyle/>
                    <a:p>
                      <a:pPr algn="ctr"/>
                      <a:r>
                        <a:rPr lang="en-US" sz="2800" b="1" dirty="0" smtClean="0"/>
                        <a:t>West</a:t>
                      </a:r>
                      <a:endParaRPr lang="en-US" sz="2800" b="1" dirty="0"/>
                    </a:p>
                  </a:txBody>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2400" dirty="0" smtClean="0"/>
                        <a:t>6.27 million AF</a:t>
                      </a:r>
                    </a:p>
                  </a:txBody>
                  <a:tcPr/>
                </a:tc>
                <a:tc>
                  <a:txBody>
                    <a:bodyPr/>
                    <a:lstStyle/>
                    <a:p>
                      <a:pPr algn="ctr"/>
                      <a:r>
                        <a:rPr lang="en-US" sz="2400" dirty="0" smtClean="0"/>
                        <a:t>~ $100/AF</a:t>
                      </a:r>
                      <a:endParaRPr lang="en-US" sz="2400" dirty="0"/>
                    </a:p>
                  </a:txBody>
                  <a:tcPr/>
                </a:tc>
              </a:tr>
              <a:tr h="370840">
                <a:tc>
                  <a:txBody>
                    <a:bodyPr/>
                    <a:lstStyle/>
                    <a:p>
                      <a:pPr algn="ctr"/>
                      <a:r>
                        <a:rPr lang="en-US" sz="2800" b="1" dirty="0" smtClean="0"/>
                        <a:t>Tunnel</a:t>
                      </a:r>
                      <a:endParaRPr lang="en-US" sz="2800" b="1" dirty="0"/>
                    </a:p>
                  </a:txBody>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2400" dirty="0" smtClean="0"/>
                        <a:t>6.27 million AF</a:t>
                      </a:r>
                    </a:p>
                  </a:txBody>
                  <a:tcPr/>
                </a:tc>
                <a:tc>
                  <a:txBody>
                    <a:bodyPr/>
                    <a:lstStyle/>
                    <a:p>
                      <a:pPr algn="ctr"/>
                      <a:r>
                        <a:rPr lang="en-US" sz="2400" dirty="0" smtClean="0"/>
                        <a:t>~ $119/AF</a:t>
                      </a:r>
                      <a:endParaRPr lang="en-US" sz="2400" dirty="0"/>
                    </a:p>
                  </a:txBody>
                  <a:tcPr/>
                </a:tc>
              </a:tr>
            </a:tbl>
          </a:graphicData>
        </a:graphic>
      </p:graphicFrame>
      <p:sp>
        <p:nvSpPr>
          <p:cNvPr id="12" name="TextBox 11"/>
          <p:cNvSpPr txBox="1"/>
          <p:nvPr/>
        </p:nvSpPr>
        <p:spPr>
          <a:xfrm>
            <a:off x="5181600" y="6446705"/>
            <a:ext cx="3962400" cy="307777"/>
          </a:xfrm>
          <a:prstGeom prst="rect">
            <a:avLst/>
          </a:prstGeom>
          <a:noFill/>
        </p:spPr>
        <p:txBody>
          <a:bodyPr wrap="square" rtlCol="0">
            <a:spAutoFit/>
          </a:bodyPr>
          <a:lstStyle/>
          <a:p>
            <a:pPr algn="ctr"/>
            <a:r>
              <a:rPr lang="en-US" sz="1400" b="1" i="1" dirty="0" smtClean="0">
                <a:solidFill>
                  <a:srgbClr val="FFC000"/>
                </a:solidFill>
                <a:latin typeface="+mn-lt"/>
              </a:rPr>
              <a:t>Preliminary Subject to Revision</a:t>
            </a:r>
            <a:endParaRPr lang="en-US" sz="1400" b="1" i="1" dirty="0">
              <a:solidFill>
                <a:srgbClr val="FFC000"/>
              </a:solidFill>
              <a:latin typeface="+mn-lt"/>
            </a:endParaRPr>
          </a:p>
        </p:txBody>
      </p:sp>
      <p:sp>
        <p:nvSpPr>
          <p:cNvPr id="10" name="Title 22"/>
          <p:cNvSpPr txBox="1">
            <a:spLocks/>
          </p:cNvSpPr>
          <p:nvPr/>
        </p:nvSpPr>
        <p:spPr bwMode="invGray">
          <a:xfrm>
            <a:off x="1066800" y="533400"/>
            <a:ext cx="7696200" cy="1107996"/>
          </a:xfrm>
          <a:prstGeom prst="rect">
            <a:avLst/>
          </a:prstGeom>
          <a:effectLst>
            <a:outerShdw blurRad="50800" dist="38100" dir="2700000" algn="tl" rotWithShape="0">
              <a:prstClr val="black"/>
            </a:outerShdw>
          </a:effectLst>
        </p:spPr>
        <p:txBody>
          <a:bodyPr vert="horz" wrap="square" lIns="0" tIns="0" rIns="0" bIns="0" rtlCol="0" anchor="t">
            <a:spAutoFit/>
          </a:bodyPr>
          <a:lstStyle/>
          <a:p>
            <a:pPr marL="0" marR="0" lvl="0" indent="0" algn="ctr" defTabSz="912813" rtl="0" eaLnBrk="0" fontAlgn="base" latinLnBrk="0" hangingPunct="0">
              <a:lnSpc>
                <a:spcPct val="90000"/>
              </a:lnSpc>
              <a:spcBef>
                <a:spcPct val="0"/>
              </a:spcBef>
              <a:spcAft>
                <a:spcPct val="0"/>
              </a:spcAft>
              <a:buClrTx/>
              <a:buSzTx/>
              <a:buFontTx/>
              <a:buNone/>
              <a:tabLst/>
              <a:defRPr/>
            </a:pPr>
            <a:r>
              <a:rPr kumimoji="0" lang="en-US" sz="4400" b="1" i="0" u="none" strike="noStrike" kern="120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glow rad="101600">
                    <a:schemeClr val="accent4">
                      <a:satMod val="175000"/>
                      <a:alpha val="40000"/>
                    </a:schemeClr>
                  </a:glow>
                  <a:outerShdw blurRad="60007" dist="310007" dir="7680000" sy="30000" kx="1300200" algn="ctr" rotWithShape="0">
                    <a:prstClr val="black">
                      <a:alpha val="32000"/>
                    </a:prstClr>
                  </a:outerShdw>
                </a:effectLst>
                <a:uLnTx/>
                <a:uFillTx/>
                <a:latin typeface="+mn-lt"/>
                <a:ea typeface="+mn-ea"/>
                <a:cs typeface="Arial" charset="0"/>
              </a:rPr>
              <a:t>New Delta Conveyance </a:t>
            </a:r>
            <a:br>
              <a:rPr kumimoji="0" lang="en-US" sz="4400" b="1" i="0" u="none" strike="noStrike" kern="120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glow rad="101600">
                    <a:schemeClr val="accent4">
                      <a:satMod val="175000"/>
                      <a:alpha val="40000"/>
                    </a:schemeClr>
                  </a:glow>
                  <a:outerShdw blurRad="60007" dist="310007" dir="7680000" sy="30000" kx="1300200" algn="ctr" rotWithShape="0">
                    <a:prstClr val="black">
                      <a:alpha val="32000"/>
                    </a:prstClr>
                  </a:outerShdw>
                </a:effectLst>
                <a:uLnTx/>
                <a:uFillTx/>
                <a:latin typeface="+mn-lt"/>
                <a:ea typeface="+mn-ea"/>
                <a:cs typeface="Arial" charset="0"/>
              </a:rPr>
            </a:br>
            <a:r>
              <a:rPr kumimoji="0" lang="en-US" sz="3600" b="1" i="0" u="none" strike="noStrike" kern="1200" cap="none" spc="-150" normalizeH="0" baseline="0" noProof="0" dirty="0" smtClean="0">
                <a:ln w="3175">
                  <a:noFill/>
                </a:ln>
                <a:solidFill>
                  <a:schemeClr val="tx1"/>
                </a:solidFill>
                <a:effectLst>
                  <a:glow rad="101600">
                    <a:schemeClr val="accent4">
                      <a:satMod val="175000"/>
                      <a:alpha val="40000"/>
                    </a:schemeClr>
                  </a:glow>
                  <a:outerShdw blurRad="60007" dist="310007" dir="7680000" sy="30000" kx="1300200" algn="ctr" rotWithShape="0">
                    <a:prstClr val="black">
                      <a:alpha val="32000"/>
                    </a:prstClr>
                  </a:outerShdw>
                </a:effectLst>
                <a:uLnTx/>
                <a:uFillTx/>
                <a:latin typeface="+mn-lt"/>
                <a:ea typeface="+mn-ea"/>
                <a:cs typeface="Arial" charset="0"/>
              </a:rPr>
              <a:t>Cost per Acre-Feet</a:t>
            </a:r>
            <a:endParaRPr kumimoji="0" lang="en-US" sz="4400" b="1" i="0" u="none" strike="noStrike" kern="1200" cap="none" spc="-150" normalizeH="0" baseline="0" noProof="0" dirty="0">
              <a:ln w="3175">
                <a:noFill/>
              </a:ln>
              <a:solidFill>
                <a:schemeClr val="tx1"/>
              </a:solidFill>
              <a:effectLst>
                <a:glow rad="101600">
                  <a:schemeClr val="accent4">
                    <a:satMod val="175000"/>
                    <a:alpha val="40000"/>
                  </a:schemeClr>
                </a:glow>
                <a:outerShdw blurRad="60007" dist="310007" dir="7680000" sy="30000" kx="1300200" algn="ctr" rotWithShape="0">
                  <a:prstClr val="black">
                    <a:alpha val="32000"/>
                  </a:prstClr>
                </a:outerShdw>
              </a:effectLst>
              <a:uLnTx/>
              <a:uFillTx/>
              <a:latin typeface="+mn-lt"/>
              <a:ea typeface="+mn-ea"/>
              <a:cs typeface="Arial" charset="0"/>
            </a:endParaRPr>
          </a:p>
        </p:txBody>
      </p:sp>
      <p:sp>
        <p:nvSpPr>
          <p:cNvPr id="13" name="TextBox 12"/>
          <p:cNvSpPr txBox="1"/>
          <p:nvPr/>
        </p:nvSpPr>
        <p:spPr>
          <a:xfrm>
            <a:off x="1676400" y="5486400"/>
            <a:ext cx="5943600" cy="461665"/>
          </a:xfrm>
          <a:prstGeom prst="rect">
            <a:avLst/>
          </a:prstGeom>
          <a:noFill/>
        </p:spPr>
        <p:txBody>
          <a:bodyPr wrap="square" rtlCol="0">
            <a:spAutoFit/>
          </a:bodyPr>
          <a:lstStyle/>
          <a:p>
            <a:pPr algn="ctr"/>
            <a:r>
              <a:rPr lang="en-US" sz="2400" b="1" i="1" dirty="0" smtClean="0">
                <a:solidFill>
                  <a:srgbClr val="FFC000"/>
                </a:solidFill>
                <a:latin typeface="+mn-lt"/>
              </a:rPr>
              <a:t>Preliminary Subject to Revision</a:t>
            </a:r>
            <a:endParaRPr lang="en-US" sz="2400" b="1" i="1" dirty="0">
              <a:solidFill>
                <a:srgbClr val="FFC000"/>
              </a:solidFill>
              <a:latin typeface="+mn-lt"/>
            </a:endParaRP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0549" name="Picture 5" descr="S:\Bay-Delta\Photos\Water Quality\water_treatment.jpg"/>
          <p:cNvPicPr>
            <a:picLocks noChangeAspect="1" noChangeArrowheads="1"/>
          </p:cNvPicPr>
          <p:nvPr/>
        </p:nvPicPr>
        <p:blipFill>
          <a:blip r:embed="rId3" cstate="print"/>
          <a:srcRect/>
          <a:stretch>
            <a:fillRect/>
          </a:stretch>
        </p:blipFill>
        <p:spPr bwMode="auto">
          <a:xfrm>
            <a:off x="6400800" y="1600200"/>
            <a:ext cx="1828800" cy="1447800"/>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63500"/>
          </a:effectLst>
        </p:spPr>
      </p:pic>
      <p:sp>
        <p:nvSpPr>
          <p:cNvPr id="10" name="Content Placeholder 9"/>
          <p:cNvSpPr>
            <a:spLocks noGrp="1"/>
          </p:cNvSpPr>
          <p:nvPr>
            <p:ph idx="1"/>
          </p:nvPr>
        </p:nvSpPr>
        <p:spPr>
          <a:xfrm>
            <a:off x="381000" y="2770965"/>
            <a:ext cx="7620000" cy="2486835"/>
          </a:xfrm>
        </p:spPr>
        <p:txBody>
          <a:bodyPr/>
          <a:lstStyle/>
          <a:p>
            <a:r>
              <a:rPr lang="en-US" sz="2800" dirty="0" smtClean="0"/>
              <a:t>Water Quality</a:t>
            </a:r>
          </a:p>
          <a:p>
            <a:pPr lvl="1"/>
            <a:r>
              <a:rPr lang="en-US" sz="2400" dirty="0" smtClean="0">
                <a:solidFill>
                  <a:srgbClr val="D8B25C"/>
                </a:solidFill>
              </a:rPr>
              <a:t>Reduced salinity, organic carbon, bromides</a:t>
            </a:r>
          </a:p>
          <a:p>
            <a:pPr lvl="1"/>
            <a:r>
              <a:rPr lang="en-US" sz="2400" dirty="0" smtClean="0">
                <a:solidFill>
                  <a:srgbClr val="D8B25C"/>
                </a:solidFill>
              </a:rPr>
              <a:t>Reduced water treatment costs</a:t>
            </a:r>
          </a:p>
          <a:p>
            <a:r>
              <a:rPr lang="en-US" sz="2800" dirty="0" smtClean="0"/>
              <a:t>Improved Reliability</a:t>
            </a:r>
          </a:p>
          <a:p>
            <a:pPr lvl="1"/>
            <a:r>
              <a:rPr lang="en-US" sz="2400" dirty="0" smtClean="0">
                <a:solidFill>
                  <a:srgbClr val="D8B25C"/>
                </a:solidFill>
              </a:rPr>
              <a:t>Avoids seismic risks of levee failure</a:t>
            </a:r>
          </a:p>
          <a:p>
            <a:pPr lvl="1"/>
            <a:r>
              <a:rPr lang="en-US" sz="2400" dirty="0" smtClean="0">
                <a:solidFill>
                  <a:srgbClr val="D8B25C"/>
                </a:solidFill>
              </a:rPr>
              <a:t>Avoids potential future regulatory restrictions</a:t>
            </a:r>
          </a:p>
        </p:txBody>
      </p:sp>
      <p:grpSp>
        <p:nvGrpSpPr>
          <p:cNvPr id="2" name="Group 28"/>
          <p:cNvGrpSpPr>
            <a:grpSpLocks/>
          </p:cNvGrpSpPr>
          <p:nvPr/>
        </p:nvGrpSpPr>
        <p:grpSpPr bwMode="auto">
          <a:xfrm>
            <a:off x="55563" y="363538"/>
            <a:ext cx="1549400" cy="1735137"/>
            <a:chOff x="55846" y="363553"/>
            <a:chExt cx="1548668" cy="1735559"/>
          </a:xfrm>
        </p:grpSpPr>
        <p:pic>
          <p:nvPicPr>
            <p:cNvPr id="7" name="Picture 4"/>
            <p:cNvPicPr>
              <a:picLocks noChangeAspect="1" noChangeArrowheads="1"/>
            </p:cNvPicPr>
            <p:nvPr/>
          </p:nvPicPr>
          <p:blipFill>
            <a:blip r:embed="rId4" cstate="print">
              <a:lum bright="-9000" contrast="15000"/>
            </a:blip>
            <a:srcRect/>
            <a:stretch>
              <a:fillRect/>
            </a:stretch>
          </p:blipFill>
          <p:spPr bwMode="auto">
            <a:xfrm>
              <a:off x="206170" y="363553"/>
              <a:ext cx="1307592" cy="1304794"/>
            </a:xfrm>
            <a:prstGeom prst="rect">
              <a:avLst/>
            </a:prstGeom>
            <a:ln>
              <a:noFill/>
            </a:ln>
            <a:effectLst>
              <a:glow rad="101600">
                <a:schemeClr val="accent4">
                  <a:satMod val="175000"/>
                  <a:alpha val="40000"/>
                </a:schemeClr>
              </a:glow>
              <a:reflection blurRad="6350" stA="50000" endA="300" endPos="55500" dist="508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Content Placeholder 2"/>
            <p:cNvSpPr txBox="1">
              <a:spLocks/>
            </p:cNvSpPr>
            <p:nvPr/>
          </p:nvSpPr>
          <p:spPr bwMode="invGray">
            <a:xfrm>
              <a:off x="55846" y="1759790"/>
              <a:ext cx="1548668" cy="339322"/>
            </a:xfrm>
            <a:prstGeom prst="rect">
              <a:avLst/>
            </a:prstGeom>
            <a:noFill/>
            <a:ln w="9525">
              <a:noFill/>
              <a:miter lim="800000"/>
              <a:headEnd/>
              <a:tailEnd/>
            </a:ln>
            <a:scene3d>
              <a:camera prst="perspectiveFront"/>
              <a:lightRig rig="threePt" dir="t"/>
            </a:scene3d>
          </p:spPr>
          <p:txBody>
            <a:bodyPr/>
            <a:lstStyle/>
            <a:p>
              <a:pPr algn="ctr" eaLnBrk="0" hangingPunct="0">
                <a:spcBef>
                  <a:spcPct val="20000"/>
                </a:spcBef>
                <a:buClr>
                  <a:srgbClr val="FFFF00"/>
                </a:buClr>
                <a:buSzPct val="85000"/>
                <a:defRPr/>
              </a:pPr>
              <a:r>
                <a:rPr lang="en-US" sz="1000" kern="0" dirty="0">
                  <a:solidFill>
                    <a:schemeClr val="bg1"/>
                  </a:solidFill>
                  <a:effectLst>
                    <a:glow rad="63500">
                      <a:schemeClr val="accent4">
                        <a:satMod val="175000"/>
                        <a:alpha val="40000"/>
                      </a:schemeClr>
                    </a:glow>
                    <a:outerShdw blurRad="38100" dist="38100" dir="2700000" algn="tl">
                      <a:srgbClr val="000000">
                        <a:alpha val="43137"/>
                      </a:srgbClr>
                    </a:outerShdw>
                  </a:effectLst>
                  <a:latin typeface="+mn-lt"/>
                  <a:cs typeface="+mn-cs"/>
                </a:rPr>
                <a:t>Bay-Delta Conservation Plan</a:t>
              </a:r>
            </a:p>
          </p:txBody>
        </p:sp>
      </p:grpSp>
      <p:sp>
        <p:nvSpPr>
          <p:cNvPr id="9" name="Slide Number Placeholder 3"/>
          <p:cNvSpPr>
            <a:spLocks noGrp="1"/>
          </p:cNvSpPr>
          <p:nvPr>
            <p:ph type="sldNum" sz="quarter" idx="10"/>
          </p:nvPr>
        </p:nvSpPr>
        <p:spPr/>
        <p:txBody>
          <a:bodyPr/>
          <a:lstStyle/>
          <a:p>
            <a:pPr>
              <a:defRPr/>
            </a:pPr>
            <a:fld id="{8A29398A-957F-40C1-9D5E-5D4DEBE7F733}" type="slidenum">
              <a:rPr lang="en-US"/>
              <a:pPr>
                <a:defRPr/>
              </a:pPr>
              <a:t>35</a:t>
            </a:fld>
            <a:endParaRPr lang="en-US" dirty="0"/>
          </a:p>
        </p:txBody>
      </p:sp>
      <p:sp>
        <p:nvSpPr>
          <p:cNvPr id="12" name="TextBox 11"/>
          <p:cNvSpPr txBox="1"/>
          <p:nvPr/>
        </p:nvSpPr>
        <p:spPr>
          <a:xfrm>
            <a:off x="5181600" y="6446705"/>
            <a:ext cx="3962400" cy="307777"/>
          </a:xfrm>
          <a:prstGeom prst="rect">
            <a:avLst/>
          </a:prstGeom>
          <a:noFill/>
        </p:spPr>
        <p:txBody>
          <a:bodyPr wrap="square" rtlCol="0">
            <a:spAutoFit/>
          </a:bodyPr>
          <a:lstStyle/>
          <a:p>
            <a:pPr algn="ctr"/>
            <a:r>
              <a:rPr lang="en-US" sz="1400" b="1" i="1" dirty="0" smtClean="0">
                <a:solidFill>
                  <a:srgbClr val="FFC000"/>
                </a:solidFill>
                <a:latin typeface="+mn-lt"/>
              </a:rPr>
              <a:t>Preliminary Subject to Revision</a:t>
            </a:r>
            <a:endParaRPr lang="en-US" sz="1400" b="1" i="1" dirty="0">
              <a:solidFill>
                <a:srgbClr val="FFC000"/>
              </a:solidFill>
              <a:latin typeface="+mn-lt"/>
            </a:endParaRPr>
          </a:p>
        </p:txBody>
      </p:sp>
      <p:sp>
        <p:nvSpPr>
          <p:cNvPr id="13" name="Title 22"/>
          <p:cNvSpPr txBox="1">
            <a:spLocks/>
          </p:cNvSpPr>
          <p:nvPr/>
        </p:nvSpPr>
        <p:spPr bwMode="invGray">
          <a:xfrm>
            <a:off x="1066800" y="533400"/>
            <a:ext cx="7696200" cy="1107996"/>
          </a:xfrm>
          <a:prstGeom prst="rect">
            <a:avLst/>
          </a:prstGeom>
          <a:effectLst>
            <a:outerShdw blurRad="50800" dist="38100" dir="2700000" algn="tl" rotWithShape="0">
              <a:prstClr val="black"/>
            </a:outerShdw>
          </a:effectLst>
        </p:spPr>
        <p:txBody>
          <a:bodyPr vert="horz" wrap="square" lIns="0" tIns="0" rIns="0" bIns="0" rtlCol="0" anchor="t">
            <a:spAutoFit/>
          </a:bodyPr>
          <a:lstStyle/>
          <a:p>
            <a:pPr marL="0" marR="0" lvl="0" indent="0" algn="ctr" defTabSz="912813" rtl="0" eaLnBrk="0" fontAlgn="base" latinLnBrk="0" hangingPunct="0">
              <a:lnSpc>
                <a:spcPct val="90000"/>
              </a:lnSpc>
              <a:spcBef>
                <a:spcPct val="0"/>
              </a:spcBef>
              <a:spcAft>
                <a:spcPct val="0"/>
              </a:spcAft>
              <a:buClrTx/>
              <a:buSzTx/>
              <a:buFontTx/>
              <a:buNone/>
              <a:tabLst/>
              <a:defRPr/>
            </a:pPr>
            <a:r>
              <a:rPr kumimoji="0" lang="en-US" sz="4400" b="1" i="0" u="none" strike="noStrike" kern="120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glow rad="101600">
                    <a:schemeClr val="accent4">
                      <a:satMod val="175000"/>
                      <a:alpha val="40000"/>
                    </a:schemeClr>
                  </a:glow>
                  <a:outerShdw blurRad="60007" dist="310007" dir="7680000" sy="30000" kx="1300200" algn="ctr" rotWithShape="0">
                    <a:prstClr val="black">
                      <a:alpha val="32000"/>
                    </a:prstClr>
                  </a:outerShdw>
                </a:effectLst>
                <a:uLnTx/>
                <a:uFillTx/>
                <a:latin typeface="+mn-lt"/>
                <a:ea typeface="+mn-ea"/>
                <a:cs typeface="Arial" charset="0"/>
              </a:rPr>
              <a:t>New Delta Conveyance </a:t>
            </a:r>
            <a:br>
              <a:rPr kumimoji="0" lang="en-US" sz="4400" b="1" i="0" u="none" strike="noStrike" kern="120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glow rad="101600">
                    <a:schemeClr val="accent4">
                      <a:satMod val="175000"/>
                      <a:alpha val="40000"/>
                    </a:schemeClr>
                  </a:glow>
                  <a:outerShdw blurRad="60007" dist="310007" dir="7680000" sy="30000" kx="1300200" algn="ctr" rotWithShape="0">
                    <a:prstClr val="black">
                      <a:alpha val="32000"/>
                    </a:prstClr>
                  </a:outerShdw>
                </a:effectLst>
                <a:uLnTx/>
                <a:uFillTx/>
                <a:latin typeface="+mn-lt"/>
                <a:ea typeface="+mn-ea"/>
                <a:cs typeface="Arial" charset="0"/>
              </a:rPr>
            </a:br>
            <a:r>
              <a:rPr kumimoji="0" lang="en-US" sz="3600" b="1" i="0" u="none" strike="noStrike" kern="1200" cap="none" spc="-150" normalizeH="0" baseline="0" noProof="0" dirty="0" smtClean="0">
                <a:ln w="3175">
                  <a:noFill/>
                </a:ln>
                <a:solidFill>
                  <a:schemeClr val="tx1"/>
                </a:solidFill>
                <a:effectLst>
                  <a:glow rad="101600">
                    <a:schemeClr val="accent4">
                      <a:satMod val="175000"/>
                      <a:alpha val="40000"/>
                    </a:schemeClr>
                  </a:glow>
                  <a:outerShdw blurRad="60007" dist="310007" dir="7680000" sy="30000" kx="1300200" algn="ctr" rotWithShape="0">
                    <a:prstClr val="black">
                      <a:alpha val="32000"/>
                    </a:prstClr>
                  </a:outerShdw>
                </a:effectLst>
                <a:uLnTx/>
                <a:uFillTx/>
                <a:latin typeface="+mn-lt"/>
                <a:ea typeface="+mn-ea"/>
                <a:cs typeface="Arial" charset="0"/>
              </a:rPr>
              <a:t>Other Benefits</a:t>
            </a:r>
            <a:endParaRPr kumimoji="0" lang="en-US" sz="4400" b="1" i="0" u="none" strike="noStrike" kern="1200" cap="none" spc="-150" normalizeH="0" baseline="0" noProof="0" dirty="0">
              <a:ln w="3175">
                <a:noFill/>
              </a:ln>
              <a:solidFill>
                <a:schemeClr val="tx1"/>
              </a:solidFill>
              <a:effectLst>
                <a:glow rad="101600">
                  <a:schemeClr val="accent4">
                    <a:satMod val="175000"/>
                    <a:alpha val="40000"/>
                  </a:schemeClr>
                </a:glow>
                <a:outerShdw blurRad="60007" dist="310007" dir="7680000" sy="30000" kx="1300200" algn="ctr" rotWithShape="0">
                  <a:prstClr val="black">
                    <a:alpha val="32000"/>
                  </a:prstClr>
                </a:outerShdw>
              </a:effectLst>
              <a:uLnTx/>
              <a:uFillTx/>
              <a:latin typeface="+mn-lt"/>
              <a:ea typeface="+mn-ea"/>
              <a:cs typeface="Arial" charset="0"/>
            </a:endParaRPr>
          </a:p>
        </p:txBody>
      </p:sp>
      <p:pic>
        <p:nvPicPr>
          <p:cNvPr id="620546" name="Picture 2" descr="S:\Bay-Delta\Photos\Water Quality\Salt Shaker w row of salt.jpg"/>
          <p:cNvPicPr>
            <a:picLocks noChangeAspect="1" noChangeArrowheads="1"/>
          </p:cNvPicPr>
          <p:nvPr/>
        </p:nvPicPr>
        <p:blipFill>
          <a:blip r:embed="rId5" cstate="print"/>
          <a:srcRect l="22334" t="2934" r="3704" b="35054"/>
          <a:stretch>
            <a:fillRect/>
          </a:stretch>
        </p:blipFill>
        <p:spPr bwMode="auto">
          <a:xfrm>
            <a:off x="6781800" y="3124200"/>
            <a:ext cx="1835847" cy="1295400"/>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63500"/>
          </a:effectLst>
        </p:spPr>
      </p:pic>
      <p:pic>
        <p:nvPicPr>
          <p:cNvPr id="620551" name="Picture 7"/>
          <p:cNvPicPr>
            <a:picLocks noChangeAspect="1" noChangeArrowheads="1"/>
          </p:cNvPicPr>
          <p:nvPr/>
        </p:nvPicPr>
        <p:blipFill>
          <a:blip r:embed="rId6" cstate="print"/>
          <a:srcRect/>
          <a:stretch>
            <a:fillRect/>
          </a:stretch>
        </p:blipFill>
        <p:spPr bwMode="auto">
          <a:xfrm>
            <a:off x="7010400" y="4495800"/>
            <a:ext cx="1981200" cy="1491565"/>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63500"/>
          </a:effectLst>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a:xfrm>
            <a:off x="914400" y="2362200"/>
            <a:ext cx="7543800" cy="4267200"/>
          </a:xfrm>
          <a:noFill/>
          <a:ln/>
        </p:spPr>
        <p:txBody>
          <a:bodyPr>
            <a:normAutofit/>
          </a:bodyPr>
          <a:lstStyle/>
          <a:p>
            <a:r>
              <a:rPr sz="2800" smtClean="0"/>
              <a:t>Over 100 technical experts</a:t>
            </a:r>
            <a:endParaRPr lang="en-US" sz="2800" dirty="0" smtClean="0"/>
          </a:p>
          <a:p>
            <a:pPr lvl="1"/>
            <a:r>
              <a:rPr lang="en-US" sz="2400" dirty="0" smtClean="0"/>
              <a:t>Planning &amp; Permitting</a:t>
            </a:r>
          </a:p>
          <a:p>
            <a:pPr lvl="1"/>
            <a:r>
              <a:rPr lang="en-US" sz="2400" dirty="0" smtClean="0"/>
              <a:t>Engineering &amp; Operations</a:t>
            </a:r>
          </a:p>
          <a:p>
            <a:pPr lvl="1"/>
            <a:r>
              <a:rPr lang="en-US" sz="2400" dirty="0" smtClean="0"/>
              <a:t>Procurement &amp; Construction</a:t>
            </a:r>
          </a:p>
          <a:p>
            <a:pPr lvl="1"/>
            <a:r>
              <a:rPr lang="en-US" sz="2400" dirty="0" smtClean="0"/>
              <a:t>Management &amp; Oversight</a:t>
            </a:r>
          </a:p>
          <a:p>
            <a:pPr lvl="1"/>
            <a:r>
              <a:rPr lang="en-US" sz="2400" dirty="0" smtClean="0"/>
              <a:t>Public Perception</a:t>
            </a:r>
          </a:p>
          <a:p>
            <a:pPr lvl="1"/>
            <a:r>
              <a:rPr lang="en-US" sz="2400" dirty="0" smtClean="0"/>
              <a:t>Land Use</a:t>
            </a:r>
            <a:endParaRPr sz="2400" smtClean="0"/>
          </a:p>
          <a:p>
            <a:r>
              <a:rPr sz="2800" smtClean="0"/>
              <a:t>Reps </a:t>
            </a:r>
            <a:r>
              <a:rPr lang="en-US" sz="2800" dirty="0" smtClean="0"/>
              <a:t>from s</a:t>
            </a:r>
            <a:r>
              <a:rPr sz="2800" smtClean="0"/>
              <a:t>tate, </a:t>
            </a:r>
            <a:r>
              <a:rPr lang="en-US" sz="2800" dirty="0" smtClean="0"/>
              <a:t>f</a:t>
            </a:r>
            <a:r>
              <a:rPr sz="2800" smtClean="0"/>
              <a:t>ed</a:t>
            </a:r>
            <a:r>
              <a:rPr lang="en-US" sz="2800" dirty="0" smtClean="0"/>
              <a:t>s</a:t>
            </a:r>
            <a:r>
              <a:rPr sz="2800" smtClean="0"/>
              <a:t>, </a:t>
            </a:r>
            <a:r>
              <a:rPr lang="en-US" sz="2800" dirty="0" smtClean="0"/>
              <a:t>w</a:t>
            </a:r>
            <a:r>
              <a:rPr sz="2800" smtClean="0"/>
              <a:t>ater </a:t>
            </a:r>
            <a:r>
              <a:rPr lang="en-US" sz="2800" dirty="0" smtClean="0"/>
              <a:t>c</a:t>
            </a:r>
            <a:r>
              <a:rPr sz="2800" smtClean="0"/>
              <a:t>ontractors </a:t>
            </a:r>
            <a:r>
              <a:rPr lang="en-US" sz="2800" dirty="0" smtClean="0"/>
              <a:t>&amp;</a:t>
            </a:r>
            <a:r>
              <a:rPr sz="2800" smtClean="0"/>
              <a:t> others</a:t>
            </a:r>
          </a:p>
          <a:p>
            <a:r>
              <a:rPr sz="2800" smtClean="0"/>
              <a:t>Focus on </a:t>
            </a:r>
            <a:r>
              <a:rPr lang="en-US" sz="2800" dirty="0" smtClean="0"/>
              <a:t>cost &amp; schedule risks</a:t>
            </a:r>
            <a:endParaRPr lang="en-US" sz="2800" dirty="0"/>
          </a:p>
        </p:txBody>
      </p:sp>
      <p:grpSp>
        <p:nvGrpSpPr>
          <p:cNvPr id="5" name="Group 28"/>
          <p:cNvGrpSpPr>
            <a:grpSpLocks/>
          </p:cNvGrpSpPr>
          <p:nvPr/>
        </p:nvGrpSpPr>
        <p:grpSpPr bwMode="auto">
          <a:xfrm>
            <a:off x="55563" y="363538"/>
            <a:ext cx="1549400" cy="1735137"/>
            <a:chOff x="55846" y="363553"/>
            <a:chExt cx="1548668" cy="1735559"/>
          </a:xfrm>
        </p:grpSpPr>
        <p:pic>
          <p:nvPicPr>
            <p:cNvPr id="6" name="Picture 4"/>
            <p:cNvPicPr>
              <a:picLocks noChangeAspect="1" noChangeArrowheads="1"/>
            </p:cNvPicPr>
            <p:nvPr/>
          </p:nvPicPr>
          <p:blipFill>
            <a:blip r:embed="rId3" cstate="print">
              <a:lum bright="-9000" contrast="15000"/>
            </a:blip>
            <a:srcRect/>
            <a:stretch>
              <a:fillRect/>
            </a:stretch>
          </p:blipFill>
          <p:spPr bwMode="auto">
            <a:xfrm>
              <a:off x="206170" y="363553"/>
              <a:ext cx="1307592" cy="1304794"/>
            </a:xfrm>
            <a:prstGeom prst="rect">
              <a:avLst/>
            </a:prstGeom>
            <a:ln>
              <a:noFill/>
            </a:ln>
            <a:effectLst>
              <a:glow rad="101600">
                <a:schemeClr val="accent4">
                  <a:satMod val="175000"/>
                  <a:alpha val="40000"/>
                </a:schemeClr>
              </a:glow>
              <a:reflection blurRad="6350" stA="50000" endA="300" endPos="55500" dist="508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7" name="Content Placeholder 2"/>
            <p:cNvSpPr txBox="1">
              <a:spLocks/>
            </p:cNvSpPr>
            <p:nvPr/>
          </p:nvSpPr>
          <p:spPr bwMode="invGray">
            <a:xfrm>
              <a:off x="55846" y="1759790"/>
              <a:ext cx="1548668" cy="339322"/>
            </a:xfrm>
            <a:prstGeom prst="rect">
              <a:avLst/>
            </a:prstGeom>
            <a:noFill/>
            <a:ln w="9525">
              <a:noFill/>
              <a:miter lim="800000"/>
              <a:headEnd/>
              <a:tailEnd/>
            </a:ln>
            <a:scene3d>
              <a:camera prst="perspectiveFront"/>
              <a:lightRig rig="threePt" dir="t"/>
            </a:scene3d>
          </p:spPr>
          <p:txBody>
            <a:bodyPr/>
            <a:lstStyle/>
            <a:p>
              <a:pPr algn="ctr" eaLnBrk="0" hangingPunct="0">
                <a:spcBef>
                  <a:spcPct val="20000"/>
                </a:spcBef>
                <a:buClr>
                  <a:srgbClr val="FFFF00"/>
                </a:buClr>
                <a:buSzPct val="85000"/>
                <a:defRPr/>
              </a:pPr>
              <a:r>
                <a:rPr lang="en-US" sz="1000" kern="0" dirty="0">
                  <a:solidFill>
                    <a:schemeClr val="bg1"/>
                  </a:solidFill>
                  <a:effectLst>
                    <a:glow rad="63500">
                      <a:schemeClr val="accent4">
                        <a:satMod val="175000"/>
                        <a:alpha val="40000"/>
                      </a:schemeClr>
                    </a:glow>
                    <a:outerShdw blurRad="38100" dist="38100" dir="2700000" algn="tl">
                      <a:srgbClr val="000000">
                        <a:alpha val="43137"/>
                      </a:srgbClr>
                    </a:outerShdw>
                  </a:effectLst>
                  <a:latin typeface="+mn-lt"/>
                  <a:cs typeface="+mn-cs"/>
                </a:rPr>
                <a:t>Bay-Delta Conservation Plan</a:t>
              </a:r>
            </a:p>
          </p:txBody>
        </p:sp>
      </p:grpSp>
      <p:sp>
        <p:nvSpPr>
          <p:cNvPr id="8" name="Title 22"/>
          <p:cNvSpPr txBox="1">
            <a:spLocks/>
          </p:cNvSpPr>
          <p:nvPr/>
        </p:nvSpPr>
        <p:spPr bwMode="invGray">
          <a:xfrm>
            <a:off x="1066800" y="533400"/>
            <a:ext cx="7696200" cy="1107996"/>
          </a:xfrm>
          <a:prstGeom prst="rect">
            <a:avLst/>
          </a:prstGeom>
          <a:effectLst>
            <a:outerShdw blurRad="50800" dist="38100" dir="2700000" algn="tl" rotWithShape="0">
              <a:prstClr val="black"/>
            </a:outerShdw>
          </a:effectLst>
        </p:spPr>
        <p:txBody>
          <a:bodyPr vert="horz" wrap="square" lIns="0" tIns="0" rIns="0" bIns="0" rtlCol="0" anchor="t">
            <a:spAutoFit/>
          </a:bodyPr>
          <a:lstStyle/>
          <a:p>
            <a:pPr marL="0" marR="0" lvl="0" indent="0" algn="ctr" defTabSz="912813" rtl="0" eaLnBrk="0" fontAlgn="base" latinLnBrk="0" hangingPunct="0">
              <a:lnSpc>
                <a:spcPct val="90000"/>
              </a:lnSpc>
              <a:spcBef>
                <a:spcPct val="0"/>
              </a:spcBef>
              <a:spcAft>
                <a:spcPct val="0"/>
              </a:spcAft>
              <a:buClrTx/>
              <a:buSzTx/>
              <a:buFontTx/>
              <a:buNone/>
              <a:tabLst/>
              <a:defRPr/>
            </a:pPr>
            <a:r>
              <a:rPr kumimoji="0" lang="en-US" sz="4400" b="1" i="0" u="none" strike="noStrike" kern="120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glow rad="101600">
                    <a:schemeClr val="accent4">
                      <a:satMod val="175000"/>
                      <a:alpha val="40000"/>
                    </a:schemeClr>
                  </a:glow>
                  <a:outerShdw blurRad="60007" dist="310007" dir="7680000" sy="30000" kx="1300200" algn="ctr" rotWithShape="0">
                    <a:prstClr val="black">
                      <a:alpha val="32000"/>
                    </a:prstClr>
                  </a:outerShdw>
                </a:effectLst>
                <a:uLnTx/>
                <a:uFillTx/>
                <a:latin typeface="+mn-lt"/>
                <a:ea typeface="+mn-ea"/>
                <a:cs typeface="Arial" charset="0"/>
              </a:rPr>
              <a:t>New Delta Conveyance </a:t>
            </a:r>
            <a:br>
              <a:rPr kumimoji="0" lang="en-US" sz="4400" b="1" i="0" u="none" strike="noStrike" kern="120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glow rad="101600">
                    <a:schemeClr val="accent4">
                      <a:satMod val="175000"/>
                      <a:alpha val="40000"/>
                    </a:schemeClr>
                  </a:glow>
                  <a:outerShdw blurRad="60007" dist="310007" dir="7680000" sy="30000" kx="1300200" algn="ctr" rotWithShape="0">
                    <a:prstClr val="black">
                      <a:alpha val="32000"/>
                    </a:prstClr>
                  </a:outerShdw>
                </a:effectLst>
                <a:uLnTx/>
                <a:uFillTx/>
                <a:latin typeface="+mn-lt"/>
                <a:ea typeface="+mn-ea"/>
                <a:cs typeface="Arial" charset="0"/>
              </a:rPr>
            </a:br>
            <a:r>
              <a:rPr kumimoji="0" lang="en-US" sz="3600" b="1" i="0" u="none" strike="noStrike" kern="1200" cap="none" spc="-150" normalizeH="0" baseline="0" noProof="0" dirty="0" smtClean="0">
                <a:ln w="3175">
                  <a:noFill/>
                </a:ln>
                <a:solidFill>
                  <a:schemeClr val="tx1"/>
                </a:solidFill>
                <a:effectLst>
                  <a:glow rad="101600">
                    <a:schemeClr val="accent4">
                      <a:satMod val="175000"/>
                      <a:alpha val="40000"/>
                    </a:schemeClr>
                  </a:glow>
                  <a:outerShdw blurRad="60007" dist="310007" dir="7680000" sy="30000" kx="1300200" algn="ctr" rotWithShape="0">
                    <a:prstClr val="black">
                      <a:alpha val="32000"/>
                    </a:prstClr>
                  </a:outerShdw>
                </a:effectLst>
                <a:uLnTx/>
                <a:uFillTx/>
                <a:latin typeface="+mn-lt"/>
                <a:ea typeface="+mn-ea"/>
                <a:cs typeface="Arial" charset="0"/>
              </a:rPr>
              <a:t>Risk Assessment Workshop</a:t>
            </a:r>
            <a:endParaRPr kumimoji="0" lang="en-US" sz="4400" b="1" i="0" u="none" strike="noStrike" kern="1200" cap="none" spc="-150" normalizeH="0" baseline="0" noProof="0" dirty="0">
              <a:ln w="3175">
                <a:noFill/>
              </a:ln>
              <a:solidFill>
                <a:schemeClr val="tx1"/>
              </a:solidFill>
              <a:effectLst>
                <a:glow rad="101600">
                  <a:schemeClr val="accent4">
                    <a:satMod val="175000"/>
                    <a:alpha val="40000"/>
                  </a:schemeClr>
                </a:glow>
                <a:outerShdw blurRad="60007" dist="310007" dir="7680000" sy="30000" kx="1300200" algn="ctr" rotWithShape="0">
                  <a:prstClr val="black">
                    <a:alpha val="32000"/>
                  </a:prstClr>
                </a:outerShdw>
              </a:effectLst>
              <a:uLnTx/>
              <a:uFillTx/>
              <a:latin typeface="+mn-lt"/>
              <a:ea typeface="+mn-ea"/>
              <a:cs typeface="Arial" charset="0"/>
            </a:endParaRPr>
          </a:p>
        </p:txBody>
      </p:sp>
      <p:sp>
        <p:nvSpPr>
          <p:cNvPr id="10" name="Slide Number Placeholder 3"/>
          <p:cNvSpPr>
            <a:spLocks noGrp="1"/>
          </p:cNvSpPr>
          <p:nvPr>
            <p:ph type="sldNum" sz="quarter" idx="10"/>
          </p:nvPr>
        </p:nvSpPr>
        <p:spPr>
          <a:xfrm>
            <a:off x="8458200" y="6427788"/>
            <a:ext cx="685800" cy="365125"/>
          </a:xfrm>
        </p:spPr>
        <p:txBody>
          <a:bodyPr/>
          <a:lstStyle/>
          <a:p>
            <a:pPr>
              <a:defRPr/>
            </a:pPr>
            <a:fld id="{333B40C4-8739-41ED-9F49-74A029D2A0BC}" type="slidenum">
              <a:rPr lang="en-US" smtClean="0"/>
              <a:pPr>
                <a:defRPr/>
              </a:pPr>
              <a:t>36</a:t>
            </a:fld>
            <a:endParaRPr lang="en-US" dirty="0"/>
          </a:p>
        </p:txBody>
      </p:sp>
    </p:spTree>
    <p:extLst>
      <p:ext uri="{BB962C8B-B14F-4D97-AF65-F5344CB8AC3E}">
        <p14:creationId xmlns="" xmlns:p14="http://schemas.microsoft.com/office/powerpoint/2010/main" val="1857350043"/>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0370" name="Picture 2"/>
          <p:cNvPicPr>
            <a:picLocks noChangeAspect="1" noChangeArrowheads="1"/>
          </p:cNvPicPr>
          <p:nvPr/>
        </p:nvPicPr>
        <p:blipFill>
          <a:blip r:embed="rId3"/>
          <a:srcRect/>
          <a:stretch>
            <a:fillRect/>
          </a:stretch>
        </p:blipFill>
        <p:spPr bwMode="auto">
          <a:xfrm>
            <a:off x="5410200" y="1676400"/>
            <a:ext cx="3505200" cy="2628900"/>
          </a:xfrm>
          <a:prstGeom prst="rect">
            <a:avLst/>
          </a:prstGeom>
          <a:ln>
            <a:noFill/>
          </a:ln>
          <a:effectLst>
            <a:outerShdw blurRad="76200" dir="18900000" sy="23000" kx="-1200000" algn="bl" rotWithShape="0">
              <a:prstClr val="black">
                <a:alpha val="40000"/>
              </a:prstClr>
            </a:outerShdw>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sp>
        <p:nvSpPr>
          <p:cNvPr id="6" name="Title 5"/>
          <p:cNvSpPr>
            <a:spLocks noGrp="1"/>
          </p:cNvSpPr>
          <p:nvPr>
            <p:ph type="title"/>
          </p:nvPr>
        </p:nvSpPr>
        <p:spPr/>
        <p:txBody>
          <a:bodyPr/>
          <a:lstStyle/>
          <a:p>
            <a:r>
              <a:rPr smtClean="0"/>
              <a:t>New Delta Conveyance</a:t>
            </a:r>
            <a:br>
              <a:rPr smtClean="0"/>
            </a:br>
            <a:r>
              <a:rPr sz="3600" smtClean="0">
                <a:solidFill>
                  <a:schemeClr val="tx1"/>
                </a:solidFill>
              </a:rPr>
              <a:t>Risk Assessment Results</a:t>
            </a:r>
            <a:endParaRPr lang="en-US" dirty="0">
              <a:solidFill>
                <a:schemeClr val="tx1"/>
              </a:solidFill>
            </a:endParaRPr>
          </a:p>
        </p:txBody>
      </p:sp>
      <p:grpSp>
        <p:nvGrpSpPr>
          <p:cNvPr id="7" name="Group 28"/>
          <p:cNvGrpSpPr>
            <a:grpSpLocks/>
          </p:cNvGrpSpPr>
          <p:nvPr/>
        </p:nvGrpSpPr>
        <p:grpSpPr bwMode="auto">
          <a:xfrm>
            <a:off x="55563" y="363538"/>
            <a:ext cx="1549400" cy="1735137"/>
            <a:chOff x="55846" y="363553"/>
            <a:chExt cx="1548668" cy="1735559"/>
          </a:xfrm>
        </p:grpSpPr>
        <p:pic>
          <p:nvPicPr>
            <p:cNvPr id="8" name="Picture 4"/>
            <p:cNvPicPr>
              <a:picLocks noChangeAspect="1" noChangeArrowheads="1"/>
            </p:cNvPicPr>
            <p:nvPr/>
          </p:nvPicPr>
          <p:blipFill>
            <a:blip r:embed="rId4" cstate="print">
              <a:lum bright="-9000" contrast="15000"/>
            </a:blip>
            <a:srcRect/>
            <a:stretch>
              <a:fillRect/>
            </a:stretch>
          </p:blipFill>
          <p:spPr bwMode="auto">
            <a:xfrm>
              <a:off x="206170" y="363553"/>
              <a:ext cx="1307592" cy="1304794"/>
            </a:xfrm>
            <a:prstGeom prst="rect">
              <a:avLst/>
            </a:prstGeom>
            <a:ln>
              <a:noFill/>
            </a:ln>
            <a:effectLst>
              <a:glow rad="101600">
                <a:schemeClr val="accent4">
                  <a:satMod val="175000"/>
                  <a:alpha val="40000"/>
                </a:schemeClr>
              </a:glow>
              <a:reflection blurRad="6350" stA="50000" endA="300" endPos="55500" dist="508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9" name="Content Placeholder 2"/>
            <p:cNvSpPr txBox="1">
              <a:spLocks/>
            </p:cNvSpPr>
            <p:nvPr/>
          </p:nvSpPr>
          <p:spPr bwMode="invGray">
            <a:xfrm>
              <a:off x="55846" y="1759790"/>
              <a:ext cx="1548668" cy="339322"/>
            </a:xfrm>
            <a:prstGeom prst="rect">
              <a:avLst/>
            </a:prstGeom>
            <a:noFill/>
            <a:ln w="9525">
              <a:noFill/>
              <a:miter lim="800000"/>
              <a:headEnd/>
              <a:tailEnd/>
            </a:ln>
            <a:scene3d>
              <a:camera prst="perspectiveFront"/>
              <a:lightRig rig="threePt" dir="t"/>
            </a:scene3d>
          </p:spPr>
          <p:txBody>
            <a:bodyPr/>
            <a:lstStyle/>
            <a:p>
              <a:pPr algn="ctr" eaLnBrk="0" hangingPunct="0">
                <a:spcBef>
                  <a:spcPct val="20000"/>
                </a:spcBef>
                <a:buClr>
                  <a:srgbClr val="FFFF00"/>
                </a:buClr>
                <a:buSzPct val="85000"/>
                <a:defRPr/>
              </a:pPr>
              <a:r>
                <a:rPr lang="en-US" sz="1000" kern="0" dirty="0">
                  <a:solidFill>
                    <a:schemeClr val="bg1"/>
                  </a:solidFill>
                  <a:effectLst>
                    <a:glow rad="63500">
                      <a:schemeClr val="accent4">
                        <a:satMod val="175000"/>
                        <a:alpha val="40000"/>
                      </a:schemeClr>
                    </a:glow>
                    <a:outerShdw blurRad="38100" dist="38100" dir="2700000" algn="tl">
                      <a:srgbClr val="000000">
                        <a:alpha val="43137"/>
                      </a:srgbClr>
                    </a:outerShdw>
                  </a:effectLst>
                  <a:latin typeface="+mn-lt"/>
                  <a:cs typeface="+mn-cs"/>
                </a:rPr>
                <a:t>Bay-Delta Conservation Plan</a:t>
              </a:r>
            </a:p>
          </p:txBody>
        </p:sp>
      </p:grpSp>
      <p:sp>
        <p:nvSpPr>
          <p:cNvPr id="10" name="Content Placeholder 9"/>
          <p:cNvSpPr txBox="1">
            <a:spLocks/>
          </p:cNvSpPr>
          <p:nvPr/>
        </p:nvSpPr>
        <p:spPr>
          <a:xfrm>
            <a:off x="609600" y="2514600"/>
            <a:ext cx="8077200" cy="2486835"/>
          </a:xfrm>
          <a:prstGeom prst="rect">
            <a:avLst/>
          </a:prstGeom>
        </p:spPr>
        <p:txBody>
          <a:bodyPr/>
          <a:lstStyle/>
          <a:p>
            <a:pPr marL="396875" lvl="0" indent="-396875" defTabSz="912813" eaLnBrk="0" hangingPunct="0">
              <a:lnSpc>
                <a:spcPct val="90000"/>
              </a:lnSpc>
              <a:spcBef>
                <a:spcPts val="0"/>
              </a:spcBef>
              <a:spcAft>
                <a:spcPts val="1200"/>
              </a:spcAft>
              <a:buBlip>
                <a:blip r:embed="rId5"/>
              </a:buBlip>
            </a:pPr>
            <a:r>
              <a:rPr lang="en-US" sz="2800" b="1" dirty="0" smtClean="0">
                <a:latin typeface="+mn-lt"/>
                <a:cs typeface="+mn-cs"/>
              </a:rPr>
              <a:t>Top </a:t>
            </a:r>
            <a:r>
              <a:rPr lang="en-US" sz="2800" b="1" dirty="0" smtClean="0">
                <a:solidFill>
                  <a:srgbClr val="FFC000"/>
                </a:solidFill>
                <a:latin typeface="+mn-lt"/>
                <a:cs typeface="+mn-cs"/>
              </a:rPr>
              <a:t>Cost</a:t>
            </a:r>
            <a:r>
              <a:rPr lang="en-US" sz="2800" b="1" dirty="0" smtClean="0">
                <a:latin typeface="+mn-lt"/>
                <a:cs typeface="+mn-cs"/>
              </a:rPr>
              <a:t> Risks</a:t>
            </a:r>
          </a:p>
          <a:p>
            <a:pPr marL="854075" lvl="1" indent="-396875" defTabSz="912813" eaLnBrk="0" hangingPunct="0">
              <a:lnSpc>
                <a:spcPct val="90000"/>
              </a:lnSpc>
              <a:spcBef>
                <a:spcPts val="0"/>
              </a:spcBef>
              <a:spcAft>
                <a:spcPts val="1200"/>
              </a:spcAft>
              <a:buBlip>
                <a:blip r:embed="rId5"/>
              </a:buBlip>
            </a:pPr>
            <a:r>
              <a:rPr lang="en-US" sz="2400" dirty="0" smtClean="0">
                <a:solidFill>
                  <a:srgbClr val="D8B25C"/>
                </a:solidFill>
                <a:latin typeface="+mn-lt"/>
                <a:cs typeface="+mn-cs"/>
              </a:rPr>
              <a:t>Differing geotech conditions </a:t>
            </a:r>
            <a:br>
              <a:rPr lang="en-US" sz="2400" dirty="0" smtClean="0">
                <a:solidFill>
                  <a:srgbClr val="D8B25C"/>
                </a:solidFill>
                <a:latin typeface="+mn-lt"/>
                <a:cs typeface="+mn-cs"/>
              </a:rPr>
            </a:br>
            <a:r>
              <a:rPr lang="en-US" sz="2400" dirty="0" smtClean="0">
                <a:solidFill>
                  <a:srgbClr val="D8B25C"/>
                </a:solidFill>
                <a:latin typeface="+mn-lt"/>
                <a:cs typeface="+mn-cs"/>
              </a:rPr>
              <a:t>(during construction)</a:t>
            </a:r>
          </a:p>
          <a:p>
            <a:pPr marL="854075" lvl="1" indent="-396875" defTabSz="912813" eaLnBrk="0" hangingPunct="0">
              <a:lnSpc>
                <a:spcPct val="90000"/>
              </a:lnSpc>
              <a:spcBef>
                <a:spcPts val="0"/>
              </a:spcBef>
              <a:spcAft>
                <a:spcPts val="1200"/>
              </a:spcAft>
              <a:buBlip>
                <a:blip r:embed="rId5"/>
              </a:buBlip>
            </a:pPr>
            <a:r>
              <a:rPr lang="en-US" sz="2400" dirty="0" smtClean="0">
                <a:solidFill>
                  <a:srgbClr val="D8B25C"/>
                </a:solidFill>
                <a:latin typeface="+mn-lt"/>
                <a:cs typeface="+mn-cs"/>
              </a:rPr>
              <a:t>Differing geotech conditions </a:t>
            </a:r>
            <a:br>
              <a:rPr lang="en-US" sz="2400" dirty="0" smtClean="0">
                <a:solidFill>
                  <a:srgbClr val="D8B25C"/>
                </a:solidFill>
                <a:latin typeface="+mn-lt"/>
                <a:cs typeface="+mn-cs"/>
              </a:rPr>
            </a:br>
            <a:r>
              <a:rPr lang="en-US" sz="2400" dirty="0" smtClean="0">
                <a:solidFill>
                  <a:srgbClr val="D8B25C"/>
                </a:solidFill>
                <a:latin typeface="+mn-lt"/>
                <a:cs typeface="+mn-cs"/>
              </a:rPr>
              <a:t>(during design)</a:t>
            </a:r>
          </a:p>
          <a:p>
            <a:pPr marL="854075" lvl="1" indent="-396875" defTabSz="912813" eaLnBrk="0" hangingPunct="0">
              <a:lnSpc>
                <a:spcPct val="90000"/>
              </a:lnSpc>
              <a:spcBef>
                <a:spcPts val="0"/>
              </a:spcBef>
              <a:spcAft>
                <a:spcPts val="1200"/>
              </a:spcAft>
              <a:buBlip>
                <a:blip r:embed="rId5"/>
              </a:buBlip>
            </a:pPr>
            <a:r>
              <a:rPr lang="en-US" sz="2400" dirty="0" smtClean="0">
                <a:solidFill>
                  <a:srgbClr val="D8B25C"/>
                </a:solidFill>
                <a:latin typeface="+mn-lt"/>
                <a:cs typeface="+mn-cs"/>
              </a:rPr>
              <a:t>Potential habitat mitigation (terrestrial)</a:t>
            </a:r>
          </a:p>
          <a:p>
            <a:pPr marL="854075" lvl="1" indent="-396875" defTabSz="912813" eaLnBrk="0" hangingPunct="0">
              <a:lnSpc>
                <a:spcPct val="90000"/>
              </a:lnSpc>
              <a:spcBef>
                <a:spcPts val="0"/>
              </a:spcBef>
              <a:spcAft>
                <a:spcPts val="1200"/>
              </a:spcAft>
              <a:buBlip>
                <a:blip r:embed="rId5"/>
              </a:buBlip>
            </a:pPr>
            <a:r>
              <a:rPr lang="en-US" sz="2400" dirty="0" smtClean="0">
                <a:solidFill>
                  <a:srgbClr val="D8B25C"/>
                </a:solidFill>
                <a:latin typeface="+mn-lt"/>
                <a:cs typeface="+mn-cs"/>
              </a:rPr>
              <a:t>Available tunnel contractor pool</a:t>
            </a:r>
          </a:p>
          <a:p>
            <a:pPr marL="854075" lvl="1" indent="-396875" defTabSz="912813" eaLnBrk="0" hangingPunct="0">
              <a:lnSpc>
                <a:spcPct val="90000"/>
              </a:lnSpc>
              <a:spcBef>
                <a:spcPts val="0"/>
              </a:spcBef>
              <a:spcAft>
                <a:spcPts val="1200"/>
              </a:spcAft>
              <a:buBlip>
                <a:blip r:embed="rId5"/>
              </a:buBlip>
            </a:pPr>
            <a:r>
              <a:rPr lang="en-US" sz="2400" dirty="0" smtClean="0">
                <a:solidFill>
                  <a:srgbClr val="D8B25C"/>
                </a:solidFill>
                <a:latin typeface="+mn-lt"/>
                <a:cs typeface="+mn-cs"/>
              </a:rPr>
              <a:t>Inability to adjust construction activities to avoid delay</a:t>
            </a:r>
          </a:p>
        </p:txBody>
      </p:sp>
      <p:sp>
        <p:nvSpPr>
          <p:cNvPr id="11" name="Slide Number Placeholder 3"/>
          <p:cNvSpPr>
            <a:spLocks noGrp="1"/>
          </p:cNvSpPr>
          <p:nvPr>
            <p:ph type="sldNum" sz="quarter" idx="10"/>
          </p:nvPr>
        </p:nvSpPr>
        <p:spPr>
          <a:xfrm>
            <a:off x="8458200" y="6427788"/>
            <a:ext cx="685800" cy="365125"/>
          </a:xfrm>
        </p:spPr>
        <p:txBody>
          <a:bodyPr/>
          <a:lstStyle/>
          <a:p>
            <a:pPr>
              <a:defRPr/>
            </a:pPr>
            <a:fld id="{333B40C4-8739-41ED-9F49-74A029D2A0BC}" type="slidenum">
              <a:rPr lang="en-US" smtClean="0"/>
              <a:pPr>
                <a:defRPr/>
              </a:pPr>
              <a:t>37</a:t>
            </a:fld>
            <a:endParaRPr lang="en-US" dirty="0"/>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smtClean="0"/>
              <a:t>New Delta Conveyance</a:t>
            </a:r>
            <a:br>
              <a:rPr smtClean="0"/>
            </a:br>
            <a:r>
              <a:rPr sz="3600" smtClean="0">
                <a:solidFill>
                  <a:schemeClr val="tx1"/>
                </a:solidFill>
              </a:rPr>
              <a:t>Risk Assessment Results</a:t>
            </a:r>
            <a:endParaRPr lang="en-US" dirty="0">
              <a:solidFill>
                <a:schemeClr val="tx1"/>
              </a:solidFill>
            </a:endParaRPr>
          </a:p>
        </p:txBody>
      </p:sp>
      <p:grpSp>
        <p:nvGrpSpPr>
          <p:cNvPr id="2" name="Group 28"/>
          <p:cNvGrpSpPr>
            <a:grpSpLocks/>
          </p:cNvGrpSpPr>
          <p:nvPr/>
        </p:nvGrpSpPr>
        <p:grpSpPr bwMode="auto">
          <a:xfrm>
            <a:off x="55563" y="363538"/>
            <a:ext cx="1549400" cy="1735137"/>
            <a:chOff x="55846" y="363553"/>
            <a:chExt cx="1548668" cy="1735559"/>
          </a:xfrm>
        </p:grpSpPr>
        <p:pic>
          <p:nvPicPr>
            <p:cNvPr id="8" name="Picture 4"/>
            <p:cNvPicPr>
              <a:picLocks noChangeAspect="1" noChangeArrowheads="1"/>
            </p:cNvPicPr>
            <p:nvPr/>
          </p:nvPicPr>
          <p:blipFill>
            <a:blip r:embed="rId3" cstate="print">
              <a:lum bright="-9000" contrast="15000"/>
            </a:blip>
            <a:srcRect/>
            <a:stretch>
              <a:fillRect/>
            </a:stretch>
          </p:blipFill>
          <p:spPr bwMode="auto">
            <a:xfrm>
              <a:off x="206170" y="363553"/>
              <a:ext cx="1307592" cy="1304794"/>
            </a:xfrm>
            <a:prstGeom prst="rect">
              <a:avLst/>
            </a:prstGeom>
            <a:ln>
              <a:noFill/>
            </a:ln>
            <a:effectLst>
              <a:glow rad="101600">
                <a:schemeClr val="accent4">
                  <a:satMod val="175000"/>
                  <a:alpha val="40000"/>
                </a:schemeClr>
              </a:glow>
              <a:reflection blurRad="6350" stA="50000" endA="300" endPos="55500" dist="508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9" name="Content Placeholder 2"/>
            <p:cNvSpPr txBox="1">
              <a:spLocks/>
            </p:cNvSpPr>
            <p:nvPr/>
          </p:nvSpPr>
          <p:spPr bwMode="invGray">
            <a:xfrm>
              <a:off x="55846" y="1759790"/>
              <a:ext cx="1548668" cy="339322"/>
            </a:xfrm>
            <a:prstGeom prst="rect">
              <a:avLst/>
            </a:prstGeom>
            <a:noFill/>
            <a:ln w="9525">
              <a:noFill/>
              <a:miter lim="800000"/>
              <a:headEnd/>
              <a:tailEnd/>
            </a:ln>
            <a:scene3d>
              <a:camera prst="perspectiveFront"/>
              <a:lightRig rig="threePt" dir="t"/>
            </a:scene3d>
          </p:spPr>
          <p:txBody>
            <a:bodyPr/>
            <a:lstStyle/>
            <a:p>
              <a:pPr algn="ctr" eaLnBrk="0" hangingPunct="0">
                <a:spcBef>
                  <a:spcPct val="20000"/>
                </a:spcBef>
                <a:buClr>
                  <a:srgbClr val="FFFF00"/>
                </a:buClr>
                <a:buSzPct val="85000"/>
                <a:defRPr/>
              </a:pPr>
              <a:r>
                <a:rPr lang="en-US" sz="1000" kern="0" dirty="0">
                  <a:solidFill>
                    <a:schemeClr val="bg1"/>
                  </a:solidFill>
                  <a:effectLst>
                    <a:glow rad="63500">
                      <a:schemeClr val="accent4">
                        <a:satMod val="175000"/>
                        <a:alpha val="40000"/>
                      </a:schemeClr>
                    </a:glow>
                    <a:outerShdw blurRad="38100" dist="38100" dir="2700000" algn="tl">
                      <a:srgbClr val="000000">
                        <a:alpha val="43137"/>
                      </a:srgbClr>
                    </a:outerShdw>
                  </a:effectLst>
                  <a:latin typeface="+mn-lt"/>
                  <a:cs typeface="+mn-cs"/>
                </a:rPr>
                <a:t>Bay-Delta Conservation Plan</a:t>
              </a:r>
            </a:p>
          </p:txBody>
        </p:sp>
      </p:grpSp>
      <p:sp>
        <p:nvSpPr>
          <p:cNvPr id="10" name="Content Placeholder 9"/>
          <p:cNvSpPr txBox="1">
            <a:spLocks/>
          </p:cNvSpPr>
          <p:nvPr/>
        </p:nvSpPr>
        <p:spPr>
          <a:xfrm>
            <a:off x="609600" y="2770965"/>
            <a:ext cx="7620000" cy="2486835"/>
          </a:xfrm>
          <a:prstGeom prst="rect">
            <a:avLst/>
          </a:prstGeom>
        </p:spPr>
        <p:txBody>
          <a:bodyPr/>
          <a:lstStyle/>
          <a:p>
            <a:pPr marL="396875" lvl="0" indent="-396875" defTabSz="912813" eaLnBrk="0" hangingPunct="0">
              <a:lnSpc>
                <a:spcPct val="90000"/>
              </a:lnSpc>
              <a:spcBef>
                <a:spcPts val="0"/>
              </a:spcBef>
              <a:spcAft>
                <a:spcPts val="1800"/>
              </a:spcAft>
              <a:buBlip>
                <a:blip r:embed="rId4"/>
              </a:buBlip>
            </a:pPr>
            <a:r>
              <a:rPr lang="en-US" sz="2800" b="1" dirty="0" smtClean="0">
                <a:latin typeface="+mn-lt"/>
                <a:cs typeface="+mn-cs"/>
              </a:rPr>
              <a:t>Top </a:t>
            </a:r>
            <a:r>
              <a:rPr lang="en-US" sz="2800" b="1" dirty="0" smtClean="0">
                <a:solidFill>
                  <a:srgbClr val="FFC000"/>
                </a:solidFill>
                <a:latin typeface="+mn-lt"/>
                <a:cs typeface="+mn-cs"/>
              </a:rPr>
              <a:t>Schedule</a:t>
            </a:r>
            <a:r>
              <a:rPr lang="en-US" sz="2800" b="1" dirty="0" smtClean="0">
                <a:latin typeface="+mn-lt"/>
                <a:cs typeface="+mn-cs"/>
              </a:rPr>
              <a:t> Risks</a:t>
            </a:r>
          </a:p>
          <a:p>
            <a:pPr marL="854075" lvl="1" indent="-396875" defTabSz="912813" eaLnBrk="0" hangingPunct="0">
              <a:lnSpc>
                <a:spcPct val="90000"/>
              </a:lnSpc>
              <a:spcBef>
                <a:spcPts val="0"/>
              </a:spcBef>
              <a:spcAft>
                <a:spcPts val="1800"/>
              </a:spcAft>
              <a:buBlip>
                <a:blip r:embed="rId4"/>
              </a:buBlip>
            </a:pPr>
            <a:r>
              <a:rPr lang="en-US" sz="2400" dirty="0" smtClean="0">
                <a:solidFill>
                  <a:srgbClr val="D8B25C"/>
                </a:solidFill>
                <a:latin typeface="+mn-lt"/>
                <a:cs typeface="+mn-cs"/>
              </a:rPr>
              <a:t>Pump &amp; valve procurement</a:t>
            </a:r>
          </a:p>
          <a:p>
            <a:pPr marL="854075" lvl="1" indent="-396875" defTabSz="912813" eaLnBrk="0" hangingPunct="0">
              <a:lnSpc>
                <a:spcPct val="90000"/>
              </a:lnSpc>
              <a:spcBef>
                <a:spcPts val="0"/>
              </a:spcBef>
              <a:spcAft>
                <a:spcPts val="1800"/>
              </a:spcAft>
              <a:buBlip>
                <a:blip r:embed="rId4"/>
              </a:buBlip>
            </a:pPr>
            <a:r>
              <a:rPr lang="en-US" sz="2400" dirty="0" smtClean="0">
                <a:solidFill>
                  <a:srgbClr val="D8B25C"/>
                </a:solidFill>
                <a:latin typeface="+mn-lt"/>
                <a:cs typeface="+mn-cs"/>
              </a:rPr>
              <a:t>Lawsuits</a:t>
            </a:r>
          </a:p>
          <a:p>
            <a:pPr marL="854075" lvl="1" indent="-396875" defTabSz="912813" eaLnBrk="0" hangingPunct="0">
              <a:lnSpc>
                <a:spcPct val="90000"/>
              </a:lnSpc>
              <a:spcBef>
                <a:spcPts val="0"/>
              </a:spcBef>
              <a:spcAft>
                <a:spcPts val="1800"/>
              </a:spcAft>
              <a:buBlip>
                <a:blip r:embed="rId4"/>
              </a:buBlip>
            </a:pPr>
            <a:r>
              <a:rPr lang="en-US" sz="2400" dirty="0" smtClean="0">
                <a:solidFill>
                  <a:srgbClr val="D8B25C"/>
                </a:solidFill>
                <a:latin typeface="+mn-lt"/>
                <a:cs typeface="+mn-cs"/>
              </a:rPr>
              <a:t>401 certification from State Water Board</a:t>
            </a:r>
          </a:p>
          <a:p>
            <a:pPr marL="854075" lvl="1" indent="-396875" defTabSz="912813" eaLnBrk="0" hangingPunct="0">
              <a:lnSpc>
                <a:spcPct val="90000"/>
              </a:lnSpc>
              <a:spcBef>
                <a:spcPts val="0"/>
              </a:spcBef>
              <a:spcAft>
                <a:spcPts val="1800"/>
              </a:spcAft>
              <a:buBlip>
                <a:blip r:embed="rId4"/>
              </a:buBlip>
            </a:pPr>
            <a:r>
              <a:rPr lang="en-US" sz="2400" dirty="0" smtClean="0">
                <a:solidFill>
                  <a:srgbClr val="D8B25C"/>
                </a:solidFill>
                <a:latin typeface="+mn-lt"/>
                <a:cs typeface="+mn-cs"/>
              </a:rPr>
              <a:t>Changes in alignment due to external pressures</a:t>
            </a:r>
          </a:p>
          <a:p>
            <a:pPr marL="854075" lvl="1" indent="-396875" defTabSz="912813" eaLnBrk="0" hangingPunct="0">
              <a:lnSpc>
                <a:spcPct val="90000"/>
              </a:lnSpc>
              <a:spcBef>
                <a:spcPts val="0"/>
              </a:spcBef>
              <a:spcAft>
                <a:spcPts val="1800"/>
              </a:spcAft>
              <a:buBlip>
                <a:blip r:embed="rId4"/>
              </a:buBlip>
            </a:pPr>
            <a:r>
              <a:rPr lang="en-US" sz="2400" dirty="0" smtClean="0">
                <a:solidFill>
                  <a:srgbClr val="D8B25C"/>
                </a:solidFill>
                <a:latin typeface="+mn-lt"/>
                <a:cs typeface="+mn-cs"/>
              </a:rPr>
              <a:t>Federal 'Nexus' in construction projects</a:t>
            </a:r>
          </a:p>
        </p:txBody>
      </p:sp>
      <p:sp>
        <p:nvSpPr>
          <p:cNvPr id="7" name="Slide Number Placeholder 3"/>
          <p:cNvSpPr>
            <a:spLocks noGrp="1"/>
          </p:cNvSpPr>
          <p:nvPr>
            <p:ph type="sldNum" sz="quarter" idx="10"/>
          </p:nvPr>
        </p:nvSpPr>
        <p:spPr>
          <a:xfrm>
            <a:off x="8458200" y="6427788"/>
            <a:ext cx="685800" cy="365125"/>
          </a:xfrm>
        </p:spPr>
        <p:txBody>
          <a:bodyPr/>
          <a:lstStyle/>
          <a:p>
            <a:pPr>
              <a:defRPr/>
            </a:pPr>
            <a:fld id="{333B40C4-8739-41ED-9F49-74A029D2A0BC}" type="slidenum">
              <a:rPr lang="en-US" smtClean="0"/>
              <a:pPr>
                <a:defRPr/>
              </a:pPr>
              <a:t>38</a:t>
            </a:fld>
            <a:endParaRPr lang="en-US" dirty="0"/>
          </a:p>
        </p:txBody>
      </p:sp>
      <p:pic>
        <p:nvPicPr>
          <p:cNvPr id="16" name="Picture 2"/>
          <p:cNvPicPr>
            <a:picLocks noChangeAspect="1" noChangeArrowheads="1"/>
          </p:cNvPicPr>
          <p:nvPr/>
        </p:nvPicPr>
        <p:blipFill>
          <a:blip r:embed="rId5"/>
          <a:srcRect/>
          <a:stretch>
            <a:fillRect/>
          </a:stretch>
        </p:blipFill>
        <p:spPr bwMode="auto">
          <a:xfrm>
            <a:off x="5257800" y="1828800"/>
            <a:ext cx="3352800" cy="2514600"/>
          </a:xfrm>
          <a:prstGeom prst="rect">
            <a:avLst/>
          </a:prstGeom>
          <a:ln>
            <a:noFill/>
          </a:ln>
          <a:effectLst>
            <a:outerShdw blurRad="76200" dir="18900000" sy="23000" kx="-1200000" algn="bl" rotWithShape="0">
              <a:prstClr val="black">
                <a:alpha val="40000"/>
              </a:prstClr>
            </a:outerShdw>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4"/>
          <p:cNvPicPr>
            <a:picLocks noChangeAspect="1" noChangeArrowheads="1"/>
          </p:cNvPicPr>
          <p:nvPr/>
        </p:nvPicPr>
        <p:blipFill>
          <a:blip r:embed="rId3"/>
          <a:srcRect/>
          <a:stretch>
            <a:fillRect/>
          </a:stretch>
        </p:blipFill>
        <p:spPr bwMode="auto">
          <a:xfrm>
            <a:off x="457200" y="1295400"/>
            <a:ext cx="4481384" cy="48768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5" name="Slide Number Placeholder 3"/>
          <p:cNvSpPr txBox="1">
            <a:spLocks/>
          </p:cNvSpPr>
          <p:nvPr/>
        </p:nvSpPr>
        <p:spPr>
          <a:xfrm>
            <a:off x="8458200" y="6492875"/>
            <a:ext cx="685800" cy="365125"/>
          </a:xfrm>
          <a:prstGeom prst="rect">
            <a:avLst/>
          </a:prstGeom>
        </p:spPr>
        <p:txBody>
          <a:bodyPr/>
          <a:lstStyle/>
          <a:p>
            <a:pPr algn="ctr" eaLnBrk="0" hangingPunct="0">
              <a:defRPr/>
            </a:pPr>
            <a:fld id="{4F776271-A17E-4CC6-93EF-32ABF86863B4}" type="slidenum">
              <a:rPr lang="en-US">
                <a:effectLst>
                  <a:outerShdw blurRad="38100" dist="38100" dir="2700000" algn="tl">
                    <a:srgbClr val="000000">
                      <a:alpha val="43137"/>
                    </a:srgbClr>
                  </a:outerShdw>
                </a:effectLst>
                <a:latin typeface="+mn-lt"/>
                <a:cs typeface="+mn-cs"/>
              </a:rPr>
              <a:pPr algn="ctr" eaLnBrk="0" hangingPunct="0">
                <a:defRPr/>
              </a:pPr>
              <a:t>39</a:t>
            </a:fld>
            <a:endParaRPr lang="en-US" dirty="0">
              <a:effectLst>
                <a:outerShdw blurRad="38100" dist="38100" dir="2700000" algn="tl">
                  <a:srgbClr val="000000">
                    <a:alpha val="43137"/>
                  </a:srgbClr>
                </a:outerShdw>
              </a:effectLst>
              <a:latin typeface="+mn-lt"/>
              <a:cs typeface="+mn-cs"/>
            </a:endParaRPr>
          </a:p>
        </p:txBody>
      </p:sp>
      <p:sp>
        <p:nvSpPr>
          <p:cNvPr id="36" name="Title 5"/>
          <p:cNvSpPr txBox="1">
            <a:spLocks/>
          </p:cNvSpPr>
          <p:nvPr/>
        </p:nvSpPr>
        <p:spPr>
          <a:xfrm>
            <a:off x="5334000" y="1066800"/>
            <a:ext cx="3200400" cy="990600"/>
          </a:xfrm>
          <a:prstGeom prst="rect">
            <a:avLst/>
          </a:prstGeom>
        </p:spPr>
        <p:txBody>
          <a:bodyPr/>
          <a:lstStyle/>
          <a:p>
            <a:pPr algn="ctr" defTabSz="912813" eaLnBrk="0" hangingPunct="0">
              <a:lnSpc>
                <a:spcPct val="90000"/>
              </a:lnSpc>
              <a:defRPr/>
            </a:pPr>
            <a: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Schedule</a:t>
            </a:r>
          </a:p>
        </p:txBody>
      </p:sp>
      <p:sp>
        <p:nvSpPr>
          <p:cNvPr id="7" name="Text Placeholder 6"/>
          <p:cNvSpPr>
            <a:spLocks noGrp="1"/>
          </p:cNvSpPr>
          <p:nvPr>
            <p:ph type="body" sz="quarter" idx="10"/>
          </p:nvPr>
        </p:nvSpPr>
        <p:spPr>
          <a:xfrm>
            <a:off x="4724400" y="1981201"/>
            <a:ext cx="4271963" cy="4438138"/>
          </a:xfrm>
        </p:spPr>
        <p:txBody>
          <a:bodyPr/>
          <a:lstStyle/>
          <a:p>
            <a:pPr>
              <a:defRPr/>
            </a:pPr>
            <a:r>
              <a:rPr lang="en-US" dirty="0" smtClean="0"/>
              <a:t>End of 2010</a:t>
            </a:r>
          </a:p>
          <a:p>
            <a:pPr marL="803275" lvl="1">
              <a:defRPr/>
            </a:pPr>
            <a:r>
              <a:rPr lang="en-US" dirty="0" smtClean="0"/>
              <a:t>Draft Conservation Plan</a:t>
            </a:r>
          </a:p>
          <a:p>
            <a:pPr marL="803275" lvl="1">
              <a:defRPr/>
            </a:pPr>
            <a:r>
              <a:rPr lang="en-US" dirty="0" smtClean="0"/>
              <a:t>Draft EIR/S</a:t>
            </a:r>
          </a:p>
          <a:p>
            <a:pPr marL="285750">
              <a:defRPr/>
            </a:pPr>
            <a:r>
              <a:rPr lang="en-US" dirty="0" smtClean="0"/>
              <a:t>End of 2011</a:t>
            </a:r>
          </a:p>
          <a:p>
            <a:pPr marL="803275" lvl="1">
              <a:defRPr/>
            </a:pPr>
            <a:r>
              <a:rPr lang="en-US" dirty="0" smtClean="0"/>
              <a:t>Final EIR/S </a:t>
            </a:r>
          </a:p>
          <a:p>
            <a:pPr marL="803275" lvl="1">
              <a:defRPr/>
            </a:pPr>
            <a:r>
              <a:rPr lang="en-US" dirty="0" smtClean="0"/>
              <a:t>Permits</a:t>
            </a:r>
          </a:p>
          <a:p>
            <a:pPr marL="285750">
              <a:defRPr/>
            </a:pPr>
            <a:r>
              <a:rPr lang="en-US" dirty="0" smtClean="0"/>
              <a:t>2022</a:t>
            </a:r>
          </a:p>
          <a:p>
            <a:pPr marL="803275" lvl="1">
              <a:defRPr/>
            </a:pPr>
            <a:r>
              <a:rPr lang="en-US" dirty="0" smtClean="0"/>
              <a:t>Construction complete</a:t>
            </a:r>
          </a:p>
          <a:p>
            <a:pPr marL="285750">
              <a:defRPr/>
            </a:pPr>
            <a:endParaRPr lang="en-US" dirty="0"/>
          </a:p>
        </p:txBody>
      </p:sp>
      <p:sp>
        <p:nvSpPr>
          <p:cNvPr id="10" name="TextBox 9"/>
          <p:cNvSpPr txBox="1"/>
          <p:nvPr/>
        </p:nvSpPr>
        <p:spPr>
          <a:xfrm>
            <a:off x="5181600" y="6446705"/>
            <a:ext cx="3962400" cy="307777"/>
          </a:xfrm>
          <a:prstGeom prst="rect">
            <a:avLst/>
          </a:prstGeom>
          <a:noFill/>
        </p:spPr>
        <p:txBody>
          <a:bodyPr wrap="square" rtlCol="0">
            <a:spAutoFit/>
          </a:bodyPr>
          <a:lstStyle/>
          <a:p>
            <a:pPr algn="ctr"/>
            <a:r>
              <a:rPr lang="en-US" sz="1400" b="1" i="1" dirty="0" smtClean="0">
                <a:solidFill>
                  <a:srgbClr val="FFC000"/>
                </a:solidFill>
                <a:latin typeface="+mn-lt"/>
              </a:rPr>
              <a:t>Preliminary Subject to Revision</a:t>
            </a:r>
            <a:endParaRPr lang="en-US" sz="1400" b="1" i="1" dirty="0">
              <a:solidFill>
                <a:srgbClr val="FFC000"/>
              </a:solidFill>
              <a:latin typeface="+mn-lt"/>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2"/>
          <p:cNvSpPr>
            <a:spLocks noGrp="1"/>
          </p:cNvSpPr>
          <p:nvPr>
            <p:ph type="title"/>
          </p:nvPr>
        </p:nvSpPr>
        <p:spPr>
          <a:xfrm>
            <a:off x="2133600" y="477838"/>
            <a:ext cx="6629400" cy="1107996"/>
          </a:xfrm>
        </p:spPr>
        <p:txBody>
          <a:bodyPr/>
          <a:lstStyle/>
          <a:p>
            <a:pPr>
              <a:defRPr/>
            </a:pPr>
            <a:r>
              <a:rPr smtClean="0">
                <a:effectLst>
                  <a:glow rad="101600">
                    <a:schemeClr val="accent4">
                      <a:satMod val="175000"/>
                      <a:alpha val="40000"/>
                    </a:schemeClr>
                  </a:glow>
                  <a:outerShdw blurRad="60007" dist="310007" dir="7680000" sy="30000" kx="1300200" algn="ctr" rotWithShape="0">
                    <a:prstClr val="black">
                      <a:alpha val="32000"/>
                    </a:prstClr>
                  </a:outerShdw>
                </a:effectLst>
                <a:latin typeface="+mn-lt"/>
              </a:rPr>
              <a:t>Resource/Regulatory Strategy</a:t>
            </a:r>
            <a:br>
              <a:rPr smtClean="0">
                <a:effectLst>
                  <a:glow rad="101600">
                    <a:schemeClr val="accent4">
                      <a:satMod val="175000"/>
                      <a:alpha val="40000"/>
                    </a:schemeClr>
                  </a:glow>
                  <a:outerShdw blurRad="60007" dist="310007" dir="7680000" sy="30000" kx="1300200" algn="ctr" rotWithShape="0">
                    <a:prstClr val="black">
                      <a:alpha val="32000"/>
                    </a:prstClr>
                  </a:outerShdw>
                </a:effectLst>
                <a:latin typeface="+mn-lt"/>
              </a:rPr>
            </a:br>
            <a:r>
              <a:rPr sz="3600" smtClean="0">
                <a:solidFill>
                  <a:schemeClr val="tx1"/>
                </a:solidFill>
                <a:effectLst>
                  <a:glow rad="101600">
                    <a:schemeClr val="accent4">
                      <a:satMod val="175000"/>
                      <a:alpha val="40000"/>
                    </a:schemeClr>
                  </a:glow>
                  <a:outerShdw blurRad="60007" dist="310007" dir="7680000" sy="30000" kx="1300200" algn="ctr" rotWithShape="0">
                    <a:prstClr val="black">
                      <a:alpha val="32000"/>
                    </a:prstClr>
                  </a:outerShdw>
                </a:effectLst>
                <a:latin typeface="+mn-lt"/>
              </a:rPr>
              <a:t>Bay-Delta Conservation Plan</a:t>
            </a:r>
            <a:endParaRPr sz="3600" dirty="0">
              <a:solidFill>
                <a:schemeClr val="tx1"/>
              </a:solidFill>
              <a:effectLst>
                <a:glow rad="101600">
                  <a:schemeClr val="accent4">
                    <a:satMod val="175000"/>
                    <a:alpha val="40000"/>
                  </a:schemeClr>
                </a:glow>
                <a:outerShdw blurRad="60007" dist="310007" dir="7680000" sy="30000" kx="1300200" algn="ctr" rotWithShape="0">
                  <a:prstClr val="black">
                    <a:alpha val="32000"/>
                  </a:prstClr>
                </a:outerShdw>
              </a:effectLst>
              <a:latin typeface="+mn-lt"/>
            </a:endParaRPr>
          </a:p>
        </p:txBody>
      </p:sp>
      <p:sp>
        <p:nvSpPr>
          <p:cNvPr id="9" name="Slide Number Placeholder 3"/>
          <p:cNvSpPr>
            <a:spLocks noGrp="1"/>
          </p:cNvSpPr>
          <p:nvPr>
            <p:ph type="sldNum" sz="quarter" idx="10"/>
          </p:nvPr>
        </p:nvSpPr>
        <p:spPr/>
        <p:txBody>
          <a:bodyPr/>
          <a:lstStyle/>
          <a:p>
            <a:pPr>
              <a:defRPr/>
            </a:pPr>
            <a:fld id="{A67B1D35-D7FB-40D3-83B5-CD7BD35F2E0C}" type="slidenum">
              <a:rPr lang="en-US"/>
              <a:pPr>
                <a:defRPr/>
              </a:pPr>
              <a:t>4</a:t>
            </a:fld>
            <a:endParaRPr lang="en-US" dirty="0"/>
          </a:p>
        </p:txBody>
      </p:sp>
      <p:grpSp>
        <p:nvGrpSpPr>
          <p:cNvPr id="2" name="Group 28"/>
          <p:cNvGrpSpPr>
            <a:grpSpLocks/>
          </p:cNvGrpSpPr>
          <p:nvPr/>
        </p:nvGrpSpPr>
        <p:grpSpPr bwMode="auto">
          <a:xfrm>
            <a:off x="55563" y="363538"/>
            <a:ext cx="1549400" cy="1735137"/>
            <a:chOff x="55846" y="363553"/>
            <a:chExt cx="1548668" cy="1735559"/>
          </a:xfrm>
        </p:grpSpPr>
        <p:pic>
          <p:nvPicPr>
            <p:cNvPr id="11" name="Picture 4"/>
            <p:cNvPicPr>
              <a:picLocks noChangeAspect="1" noChangeArrowheads="1"/>
            </p:cNvPicPr>
            <p:nvPr/>
          </p:nvPicPr>
          <p:blipFill>
            <a:blip r:embed="rId3" cstate="print">
              <a:lum bright="-9000" contrast="15000"/>
            </a:blip>
            <a:srcRect/>
            <a:stretch>
              <a:fillRect/>
            </a:stretch>
          </p:blipFill>
          <p:spPr bwMode="auto">
            <a:xfrm>
              <a:off x="206170" y="363553"/>
              <a:ext cx="1307592" cy="1304794"/>
            </a:xfrm>
            <a:prstGeom prst="rect">
              <a:avLst/>
            </a:prstGeom>
            <a:ln>
              <a:noFill/>
            </a:ln>
            <a:effectLst>
              <a:glow rad="101600">
                <a:schemeClr val="accent4">
                  <a:satMod val="175000"/>
                  <a:alpha val="40000"/>
                </a:schemeClr>
              </a:glow>
              <a:reflection blurRad="6350" stA="50000" endA="300" endPos="55500" dist="508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2" name="Content Placeholder 2"/>
            <p:cNvSpPr txBox="1">
              <a:spLocks/>
            </p:cNvSpPr>
            <p:nvPr/>
          </p:nvSpPr>
          <p:spPr bwMode="invGray">
            <a:xfrm>
              <a:off x="55846" y="1759790"/>
              <a:ext cx="1548668" cy="339322"/>
            </a:xfrm>
            <a:prstGeom prst="rect">
              <a:avLst/>
            </a:prstGeom>
            <a:noFill/>
            <a:ln w="9525">
              <a:noFill/>
              <a:miter lim="800000"/>
              <a:headEnd/>
              <a:tailEnd/>
            </a:ln>
            <a:scene3d>
              <a:camera prst="perspectiveFront"/>
              <a:lightRig rig="threePt" dir="t"/>
            </a:scene3d>
          </p:spPr>
          <p:txBody>
            <a:bodyPr/>
            <a:lstStyle/>
            <a:p>
              <a:pPr algn="ctr" eaLnBrk="0" hangingPunct="0">
                <a:spcBef>
                  <a:spcPct val="20000"/>
                </a:spcBef>
                <a:buClr>
                  <a:srgbClr val="FFFF00"/>
                </a:buClr>
                <a:buSzPct val="85000"/>
                <a:defRPr/>
              </a:pPr>
              <a:r>
                <a:rPr lang="en-US" sz="1000" kern="0" dirty="0">
                  <a:solidFill>
                    <a:schemeClr val="bg1"/>
                  </a:solidFill>
                  <a:effectLst>
                    <a:glow rad="63500">
                      <a:schemeClr val="accent4">
                        <a:satMod val="175000"/>
                        <a:alpha val="40000"/>
                      </a:schemeClr>
                    </a:glow>
                    <a:outerShdw blurRad="38100" dist="38100" dir="2700000" algn="tl">
                      <a:srgbClr val="000000">
                        <a:alpha val="43137"/>
                      </a:srgbClr>
                    </a:outerShdw>
                  </a:effectLst>
                  <a:latin typeface="+mn-lt"/>
                  <a:cs typeface="+mn-cs"/>
                </a:rPr>
                <a:t>Bay-Delta Conservation Plan</a:t>
              </a:r>
            </a:p>
          </p:txBody>
        </p:sp>
      </p:grpSp>
      <p:sp>
        <p:nvSpPr>
          <p:cNvPr id="13" name="Content Placeholder 2"/>
          <p:cNvSpPr txBox="1">
            <a:spLocks/>
          </p:cNvSpPr>
          <p:nvPr/>
        </p:nvSpPr>
        <p:spPr bwMode="auto">
          <a:xfrm>
            <a:off x="1371600" y="2667000"/>
            <a:ext cx="7391400" cy="387798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396875" marR="0" lvl="0" indent="-396875" algn="l" defTabSz="912813" rtl="0" eaLnBrk="0" fontAlgn="base" latinLnBrk="0" hangingPunct="0">
              <a:lnSpc>
                <a:spcPct val="90000"/>
              </a:lnSpc>
              <a:spcBef>
                <a:spcPct val="0"/>
              </a:spcBef>
              <a:spcAft>
                <a:spcPct val="0"/>
              </a:spcAft>
              <a:buClrTx/>
              <a:buSzTx/>
              <a:buFontTx/>
              <a:buBlip>
                <a:blip r:embed="rId4"/>
              </a:buBlip>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Supports co-equal goals of “Delta Vision”</a:t>
            </a:r>
          </a:p>
          <a:p>
            <a:pPr marL="914400" marR="0" lvl="1" indent="-396875" algn="l" defTabSz="912813" rtl="0" eaLnBrk="0" fontAlgn="base" latinLnBrk="0" hangingPunct="0">
              <a:lnSpc>
                <a:spcPct val="90000"/>
              </a:lnSpc>
              <a:spcBef>
                <a:spcPct val="0"/>
              </a:spcBef>
              <a:spcAft>
                <a:spcPct val="0"/>
              </a:spcAft>
              <a:buClrTx/>
              <a:buSzTx/>
              <a:buFontTx/>
              <a:buBlip>
                <a:blip r:embed="rId5"/>
              </a:buBlip>
              <a:tabLst/>
              <a:defRPr/>
            </a:pPr>
            <a:r>
              <a:rPr kumimoji="0" lang="en-US" sz="2400" b="0" i="0" u="none" strike="noStrike" kern="1200" cap="none" spc="0" normalizeH="0" baseline="0" noProof="0" dirty="0" smtClean="0">
                <a:ln>
                  <a:noFill/>
                </a:ln>
                <a:solidFill>
                  <a:srgbClr val="D8B25C"/>
                </a:solidFill>
                <a:effectLst/>
                <a:uLnTx/>
                <a:uFillTx/>
                <a:latin typeface="+mn-lt"/>
                <a:ea typeface="+mn-ea"/>
                <a:cs typeface="+mn-cs"/>
              </a:rPr>
              <a:t>Delta ecosystem restoration</a:t>
            </a:r>
          </a:p>
          <a:p>
            <a:pPr marL="914400" marR="0" lvl="1" indent="-396875" algn="l" defTabSz="912813" rtl="0" eaLnBrk="0" fontAlgn="base" latinLnBrk="0" hangingPunct="0">
              <a:lnSpc>
                <a:spcPct val="90000"/>
              </a:lnSpc>
              <a:spcBef>
                <a:spcPct val="0"/>
              </a:spcBef>
              <a:spcAft>
                <a:spcPct val="0"/>
              </a:spcAft>
              <a:buClrTx/>
              <a:buSzTx/>
              <a:buFontTx/>
              <a:buBlip>
                <a:blip r:embed="rId5"/>
              </a:buBlip>
              <a:tabLst/>
              <a:defRPr/>
            </a:pPr>
            <a:r>
              <a:rPr kumimoji="0" lang="en-US" sz="2400" b="0" i="0" u="none" strike="noStrike" kern="1200" cap="none" spc="0" normalizeH="0" baseline="0" noProof="0" dirty="0" smtClean="0">
                <a:ln>
                  <a:noFill/>
                </a:ln>
                <a:solidFill>
                  <a:srgbClr val="D8B25C"/>
                </a:solidFill>
                <a:effectLst/>
                <a:uLnTx/>
                <a:uFillTx/>
                <a:latin typeface="+mn-lt"/>
                <a:ea typeface="+mn-ea"/>
                <a:cs typeface="+mn-cs"/>
              </a:rPr>
              <a:t>Water supply reliability</a:t>
            </a:r>
          </a:p>
          <a:p>
            <a:pPr marL="396875" marR="0" lvl="0" indent="-396875" algn="l" defTabSz="912813" rtl="0" eaLnBrk="0" fontAlgn="base" latinLnBrk="0" hangingPunct="0">
              <a:lnSpc>
                <a:spcPct val="90000"/>
              </a:lnSpc>
              <a:spcBef>
                <a:spcPct val="0"/>
              </a:spcBef>
              <a:spcAft>
                <a:spcPct val="0"/>
              </a:spcAft>
              <a:buClrTx/>
              <a:buSzTx/>
              <a:buFontTx/>
              <a:buBlip>
                <a:blip r:embed="rId4"/>
              </a:buBlip>
              <a:tabLst/>
              <a:defRPr/>
            </a:pPr>
            <a:r>
              <a:rPr lang="en-US" sz="2800" dirty="0" smtClean="0">
                <a:latin typeface="+mn-lt"/>
                <a:cs typeface="+mn-cs"/>
              </a:rPr>
              <a:t>Ecosystem Improvement</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914400" lvl="1" indent="-396875" defTabSz="912813" eaLnBrk="0" hangingPunct="0">
              <a:lnSpc>
                <a:spcPct val="90000"/>
              </a:lnSpc>
              <a:buBlip>
                <a:blip r:embed="rId5"/>
              </a:buBlip>
            </a:pPr>
            <a:r>
              <a:rPr lang="en-US" sz="2400" dirty="0" smtClean="0">
                <a:solidFill>
                  <a:srgbClr val="D8B25C"/>
                </a:solidFill>
                <a:latin typeface="+mn-lt"/>
                <a:cs typeface="+mn-cs"/>
              </a:rPr>
              <a:t>Comprehensive multi-species/ecosystem approach</a:t>
            </a:r>
          </a:p>
          <a:p>
            <a:pPr marL="914400" lvl="1" indent="-396875" defTabSz="912813" eaLnBrk="0" hangingPunct="0">
              <a:lnSpc>
                <a:spcPct val="90000"/>
              </a:lnSpc>
              <a:buBlip>
                <a:blip r:embed="rId5"/>
              </a:buBlip>
            </a:pPr>
            <a:r>
              <a:rPr lang="en-US" sz="2400" dirty="0" smtClean="0">
                <a:solidFill>
                  <a:srgbClr val="D8B25C"/>
                </a:solidFill>
                <a:latin typeface="+mn-lt"/>
                <a:cs typeface="+mn-cs"/>
              </a:rPr>
              <a:t>Habitat &amp; flow improvements</a:t>
            </a:r>
          </a:p>
          <a:p>
            <a:pPr marL="396875" marR="0" lvl="0" indent="-396875" algn="l" defTabSz="912813" rtl="0" eaLnBrk="0" fontAlgn="base" latinLnBrk="0" hangingPunct="0">
              <a:lnSpc>
                <a:spcPct val="90000"/>
              </a:lnSpc>
              <a:spcBef>
                <a:spcPct val="0"/>
              </a:spcBef>
              <a:spcAft>
                <a:spcPct val="0"/>
              </a:spcAft>
              <a:buClrTx/>
              <a:buSzTx/>
              <a:buFontTx/>
              <a:buBlip>
                <a:blip r:embed="rId4"/>
              </a:buBlip>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Conveyance Improvements</a:t>
            </a:r>
          </a:p>
          <a:p>
            <a:pPr marL="914400" marR="0" lvl="1" indent="-396875" algn="l" defTabSz="912813" rtl="0" eaLnBrk="0" fontAlgn="base" latinLnBrk="0" hangingPunct="0">
              <a:lnSpc>
                <a:spcPct val="90000"/>
              </a:lnSpc>
              <a:spcBef>
                <a:spcPct val="0"/>
              </a:spcBef>
              <a:spcAft>
                <a:spcPct val="0"/>
              </a:spcAft>
              <a:buClrTx/>
              <a:buSzTx/>
              <a:buFontTx/>
              <a:buBlip>
                <a:blip r:embed="rId5"/>
              </a:buBlip>
              <a:tabLst/>
              <a:defRPr/>
            </a:pPr>
            <a:r>
              <a:rPr kumimoji="0" lang="en-US" sz="2400" b="0" i="0" u="none" strike="noStrike" kern="1200" cap="none" spc="0" normalizeH="0" baseline="0" noProof="0" dirty="0" smtClean="0">
                <a:ln>
                  <a:noFill/>
                </a:ln>
                <a:solidFill>
                  <a:srgbClr val="D8B25C"/>
                </a:solidFill>
                <a:effectLst/>
                <a:uLnTx/>
                <a:uFillTx/>
                <a:latin typeface="+mn-lt"/>
                <a:ea typeface="+mn-ea"/>
                <a:cs typeface="+mn-cs"/>
              </a:rPr>
              <a:t>Dual-</a:t>
            </a:r>
            <a:r>
              <a:rPr lang="en-US" sz="2400" dirty="0" smtClean="0">
                <a:solidFill>
                  <a:srgbClr val="D8B25C"/>
                </a:solidFill>
                <a:latin typeface="+mn-lt"/>
                <a:cs typeface="+mn-cs"/>
              </a:rPr>
              <a:t>intake approach</a:t>
            </a:r>
            <a:endParaRPr kumimoji="0" lang="en-US" sz="2400" b="0" i="0" u="none" strike="noStrike" kern="1200" cap="none" spc="0" normalizeH="0" baseline="0" noProof="0" dirty="0" smtClean="0">
              <a:ln>
                <a:noFill/>
              </a:ln>
              <a:solidFill>
                <a:srgbClr val="D8B25C"/>
              </a:solidFill>
              <a:effectLst/>
              <a:uLnTx/>
              <a:uFillTx/>
              <a:latin typeface="+mn-lt"/>
              <a:ea typeface="+mn-ea"/>
              <a:cs typeface="+mn-cs"/>
            </a:endParaRPr>
          </a:p>
          <a:p>
            <a:pPr marL="396875" lvl="0" indent="-396875" defTabSz="912813" eaLnBrk="0" hangingPunct="0">
              <a:lnSpc>
                <a:spcPct val="90000"/>
              </a:lnSpc>
              <a:buBlip>
                <a:blip r:embed="rId4"/>
              </a:buBlip>
              <a:defRPr/>
            </a:pPr>
            <a:r>
              <a:rPr lang="en-US" sz="2800" dirty="0" smtClean="0">
                <a:latin typeface="+mn-lt"/>
              </a:rPr>
              <a:t>Other Stressors Control</a:t>
            </a:r>
          </a:p>
          <a:p>
            <a:pPr marL="914400" lvl="1" indent="-396875" defTabSz="912813" eaLnBrk="0" hangingPunct="0">
              <a:lnSpc>
                <a:spcPct val="90000"/>
              </a:lnSpc>
              <a:buBlip>
                <a:blip r:embed="rId5"/>
              </a:buBlip>
              <a:defRPr/>
            </a:pPr>
            <a:r>
              <a:rPr lang="en-US" sz="2400" dirty="0" smtClean="0">
                <a:solidFill>
                  <a:srgbClr val="D8B25C"/>
                </a:solidFill>
                <a:latin typeface="+mn-lt"/>
              </a:rPr>
              <a:t>Invasive species, toxics, unscreened diversions</a:t>
            </a:r>
          </a:p>
          <a:p>
            <a:pPr marL="457200" indent="-396875" defTabSz="912813" eaLnBrk="0" hangingPunct="0">
              <a:lnSpc>
                <a:spcPct val="90000"/>
              </a:lnSpc>
              <a:buFontTx/>
              <a:buBlip>
                <a:blip r:embed="rId5"/>
              </a:buBlip>
            </a:pPr>
            <a:endParaRPr kumimoji="0" lang="en-US" sz="2400" b="0" i="0" u="none" strike="noStrike" kern="1200" cap="none" spc="0" normalizeH="0" baseline="0" noProof="0" dirty="0" smtClean="0">
              <a:ln>
                <a:noFill/>
              </a:ln>
              <a:solidFill>
                <a:srgbClr val="D8B25C"/>
              </a:solidFill>
              <a:effectLst/>
              <a:uLnTx/>
              <a:uFillTx/>
              <a:latin typeface="+mn-lt"/>
              <a:ea typeface="+mn-ea"/>
              <a:cs typeface="+mn-cs"/>
            </a:endParaRP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a:srcRect l="1111" t="1779" r="955" b="1779"/>
          <a:stretch>
            <a:fillRect/>
          </a:stretch>
        </p:blipFill>
        <p:spPr bwMode="ltGray">
          <a:xfrm>
            <a:off x="0" y="0"/>
            <a:ext cx="9144000" cy="6858000"/>
          </a:xfrm>
          <a:prstGeom prst="rect">
            <a:avLst/>
          </a:prstGeom>
          <a:noFill/>
          <a:ln w="12699">
            <a:noFill/>
            <a:miter lim="800000"/>
            <a:headEnd type="none" w="sm" len="sm"/>
            <a:tailEnd type="none" w="sm" len="sm"/>
          </a:ln>
        </p:spPr>
      </p:pic>
      <p:grpSp>
        <p:nvGrpSpPr>
          <p:cNvPr id="62467" name="Group 6"/>
          <p:cNvGrpSpPr>
            <a:grpSpLocks/>
          </p:cNvGrpSpPr>
          <p:nvPr/>
        </p:nvGrpSpPr>
        <p:grpSpPr bwMode="auto">
          <a:xfrm>
            <a:off x="228600" y="2286000"/>
            <a:ext cx="8686800" cy="2101850"/>
            <a:chOff x="228600" y="4679950"/>
            <a:chExt cx="8686800" cy="2101850"/>
          </a:xfrm>
        </p:grpSpPr>
        <p:pic>
          <p:nvPicPr>
            <p:cNvPr id="62471" name="Picture 1037" descr="P:\CF Model Home Pilot Program\Marketing\CAF_home.tif"/>
            <p:cNvPicPr>
              <a:picLocks noChangeAspect="1" noChangeArrowheads="1"/>
            </p:cNvPicPr>
            <p:nvPr/>
          </p:nvPicPr>
          <p:blipFill>
            <a:blip r:embed="rId4"/>
            <a:srcRect/>
            <a:stretch>
              <a:fillRect/>
            </a:stretch>
          </p:blipFill>
          <p:spPr bwMode="auto">
            <a:xfrm>
              <a:off x="3810000" y="4679950"/>
              <a:ext cx="1524000" cy="1536700"/>
            </a:xfrm>
            <a:prstGeom prst="rect">
              <a:avLst/>
            </a:prstGeom>
            <a:noFill/>
            <a:ln w="9525">
              <a:noFill/>
              <a:miter lim="800000"/>
              <a:headEnd/>
              <a:tailEnd/>
            </a:ln>
          </p:spPr>
        </p:pic>
        <p:sp>
          <p:nvSpPr>
            <p:cNvPr id="284686" name="Text Box 1038"/>
            <p:cNvSpPr txBox="1">
              <a:spLocks noChangeArrowheads="1"/>
            </p:cNvSpPr>
            <p:nvPr/>
          </p:nvSpPr>
          <p:spPr bwMode="auto">
            <a:xfrm>
              <a:off x="228600" y="6202363"/>
              <a:ext cx="8686800" cy="579437"/>
            </a:xfrm>
            <a:prstGeom prst="rect">
              <a:avLst/>
            </a:prstGeom>
            <a:noFill/>
            <a:ln w="9525">
              <a:noFill/>
              <a:miter lim="800000"/>
              <a:headEnd/>
              <a:tailEnd/>
            </a:ln>
            <a:effectLst/>
          </p:spPr>
          <p:txBody>
            <a:bodyPr>
              <a:spAutoFit/>
            </a:bodyPr>
            <a:lstStyle/>
            <a:p>
              <a:pPr algn="ctr">
                <a:spcBef>
                  <a:spcPct val="50000"/>
                </a:spcBef>
                <a:defRPr/>
              </a:pPr>
              <a:r>
                <a:rPr lang="en-US" sz="3200" dirty="0">
                  <a:effectLst>
                    <a:glow rad="101600">
                      <a:schemeClr val="accent2">
                        <a:satMod val="175000"/>
                        <a:alpha val="40000"/>
                      </a:schemeClr>
                    </a:glow>
                    <a:outerShdw blurRad="38100" dist="38100" dir="2700000" algn="tl">
                      <a:srgbClr val="000000"/>
                    </a:outerShdw>
                  </a:effectLst>
                  <a:latin typeface="Arial" charset="0"/>
                  <a:cs typeface="Arial" charset="0"/>
                </a:rPr>
                <a:t>www.bewaterwise.com</a:t>
              </a:r>
            </a:p>
          </p:txBody>
        </p:sp>
      </p:grpSp>
      <p:pic>
        <p:nvPicPr>
          <p:cNvPr id="61444" name="Picture 21" descr="MWD Seal w-o backgrd.gif"/>
          <p:cNvPicPr>
            <a:picLocks noChangeAspect="1"/>
          </p:cNvPicPr>
          <p:nvPr/>
        </p:nvPicPr>
        <p:blipFill>
          <a:blip r:embed="rId5" cstate="screen"/>
          <a:srcRect/>
          <a:stretch>
            <a:fillRect/>
          </a:stretch>
        </p:blipFill>
        <p:spPr bwMode="auto">
          <a:xfrm>
            <a:off x="304800" y="381000"/>
            <a:ext cx="1600200" cy="1582738"/>
          </a:xfrm>
          <a:prstGeom prst="rect">
            <a:avLst/>
          </a:prstGeom>
          <a:noFill/>
          <a:ln w="9525">
            <a:noFill/>
            <a:miter lim="800000"/>
            <a:headEnd/>
            <a:tailEnd/>
          </a:ln>
          <a:effectLst>
            <a:glow rad="101600">
              <a:schemeClr val="accent4">
                <a:satMod val="175000"/>
                <a:alpha val="40000"/>
              </a:schemeClr>
            </a:glow>
          </a:effectLst>
        </p:spPr>
      </p:pic>
      <p:sp>
        <p:nvSpPr>
          <p:cNvPr id="8" name="Text Box 1039"/>
          <p:cNvSpPr txBox="1">
            <a:spLocks noChangeArrowheads="1"/>
          </p:cNvSpPr>
          <p:nvPr/>
        </p:nvSpPr>
        <p:spPr bwMode="invGray">
          <a:xfrm>
            <a:off x="0" y="5799138"/>
            <a:ext cx="8991600" cy="892175"/>
          </a:xfrm>
          <a:prstGeom prst="rect">
            <a:avLst/>
          </a:prstGeom>
          <a:noFill/>
          <a:ln w="9525">
            <a:noFill/>
            <a:miter lim="800000"/>
            <a:headEnd/>
            <a:tailEnd/>
          </a:ln>
          <a:effectLst/>
        </p:spPr>
        <p:txBody>
          <a:bodyPr>
            <a:spAutoFit/>
          </a:bodyPr>
          <a:lstStyle/>
          <a:p>
            <a:pPr algn="ctr">
              <a:spcBef>
                <a:spcPts val="0"/>
              </a:spcBef>
              <a:defRPr/>
            </a:pPr>
            <a:r>
              <a:rPr lang="en-US" sz="2600" i="1" dirty="0">
                <a:effectLst>
                  <a:glow rad="101600">
                    <a:schemeClr val="accent2">
                      <a:satMod val="175000"/>
                      <a:alpha val="40000"/>
                    </a:schemeClr>
                  </a:glow>
                  <a:outerShdw blurRad="38100" dist="38100" dir="2700000" algn="tl">
                    <a:srgbClr val="000000"/>
                  </a:outerShdw>
                </a:effectLst>
                <a:latin typeface="Arial" charset="0"/>
                <a:cs typeface="Arial" charset="0"/>
              </a:rPr>
              <a:t>An electronic copy of this presentation is located at:</a:t>
            </a:r>
          </a:p>
          <a:p>
            <a:pPr algn="ctr">
              <a:spcBef>
                <a:spcPts val="0"/>
              </a:spcBef>
              <a:defRPr/>
            </a:pPr>
            <a:r>
              <a:rPr lang="en-US" sz="2600" i="1" dirty="0">
                <a:effectLst>
                  <a:glow rad="101600">
                    <a:schemeClr val="accent2">
                      <a:satMod val="175000"/>
                      <a:alpha val="40000"/>
                    </a:schemeClr>
                  </a:glow>
                  <a:outerShdw blurRad="38100" dist="38100" dir="2700000" algn="tl">
                    <a:srgbClr val="000000"/>
                  </a:outerShdw>
                </a:effectLst>
                <a:latin typeface="Arial" charset="0"/>
                <a:cs typeface="Arial" charset="0"/>
              </a:rPr>
              <a:t>“ftp://blizzard.mwdh2o.com/baydelta/presentations”</a:t>
            </a:r>
          </a:p>
        </p:txBody>
      </p:sp>
      <p:sp>
        <p:nvSpPr>
          <p:cNvPr id="9" name="Text Box 1039"/>
          <p:cNvSpPr txBox="1">
            <a:spLocks noChangeArrowheads="1"/>
          </p:cNvSpPr>
          <p:nvPr/>
        </p:nvSpPr>
        <p:spPr bwMode="invGray">
          <a:xfrm>
            <a:off x="3848100" y="533400"/>
            <a:ext cx="4972050" cy="1446550"/>
          </a:xfrm>
          <a:prstGeom prst="rect">
            <a:avLst/>
          </a:prstGeom>
          <a:noFill/>
          <a:ln w="9525">
            <a:noFill/>
            <a:miter lim="800000"/>
            <a:headEnd/>
            <a:tailEnd/>
          </a:ln>
          <a:effectLst>
            <a:glow rad="101600">
              <a:schemeClr val="accent4">
                <a:satMod val="175000"/>
                <a:alpha val="40000"/>
              </a:schemeClr>
            </a:glow>
          </a:effectLst>
        </p:spPr>
        <p:txBody>
          <a:bodyPr>
            <a:spAutoFit/>
          </a:bodyPr>
          <a:lstStyle/>
          <a:p>
            <a:pPr algn="r" defTabSz="914363" eaLnBrk="0" fontAlgn="auto" hangingPunct="0">
              <a:spcAft>
                <a:spcPts val="0"/>
              </a:spcAft>
              <a:defRPr/>
            </a:pPr>
            <a:r>
              <a:rPr lang="en-US" sz="40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Randall D. Neudeck</a:t>
            </a:r>
          </a:p>
          <a:p>
            <a:pPr algn="r" eaLnBrk="0" hangingPunct="0">
              <a:spcBef>
                <a:spcPts val="0"/>
              </a:spcBef>
              <a:defRPr/>
            </a:pPr>
            <a:r>
              <a:rPr lang="en-US" sz="2400" dirty="0">
                <a:effectLst>
                  <a:outerShdw blurRad="38100" dist="38100" dir="2700000" algn="tl">
                    <a:srgbClr val="000000"/>
                  </a:outerShdw>
                </a:effectLst>
                <a:latin typeface="Arial" charset="0"/>
                <a:cs typeface="+mn-cs"/>
              </a:rPr>
              <a:t>(213) 217-7537</a:t>
            </a:r>
          </a:p>
          <a:p>
            <a:pPr algn="r" eaLnBrk="0" hangingPunct="0">
              <a:spcBef>
                <a:spcPts val="0"/>
              </a:spcBef>
              <a:defRPr/>
            </a:pPr>
            <a:r>
              <a:rPr lang="en-US" sz="2400" dirty="0">
                <a:effectLst>
                  <a:outerShdw blurRad="38100" dist="38100" dir="2700000" algn="tl">
                    <a:srgbClr val="000000"/>
                  </a:outerShdw>
                </a:effectLst>
                <a:latin typeface="Arial" charset="0"/>
                <a:cs typeface="+mn-cs"/>
              </a:rPr>
              <a:t>rneudeck@mwdh2o.com</a:t>
            </a:r>
          </a:p>
        </p:txBody>
      </p:sp>
    </p:spTree>
  </p:cSld>
  <p:clrMapOvr>
    <a:masterClrMapping/>
  </p:clrMapOvr>
  <p:transition>
    <p:randomBar dir="ver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D:\Documents and Settings\u06454\My Documents\Copy\Delta Map 30m rgb Master Revised 8x11.jpg"/>
          <p:cNvPicPr>
            <a:picLocks noChangeAspect="1" noChangeArrowheads="1"/>
          </p:cNvPicPr>
          <p:nvPr/>
        </p:nvPicPr>
        <p:blipFill>
          <a:blip r:embed="rId3">
            <a:lum bright="-20000" contrast="8000"/>
          </a:blip>
          <a:srcRect/>
          <a:stretch>
            <a:fillRect/>
          </a:stretch>
        </p:blipFill>
        <p:spPr bwMode="auto">
          <a:xfrm>
            <a:off x="0" y="-1588"/>
            <a:ext cx="9144000" cy="6859588"/>
          </a:xfrm>
          <a:prstGeom prst="rect">
            <a:avLst/>
          </a:prstGeom>
          <a:noFill/>
          <a:ln w="9525">
            <a:noFill/>
            <a:miter lim="800000"/>
            <a:headEnd/>
            <a:tailEnd/>
          </a:ln>
        </p:spPr>
      </p:pic>
      <p:sp>
        <p:nvSpPr>
          <p:cNvPr id="6559747" name="Rectangle 3"/>
          <p:cNvSpPr>
            <a:spLocks noChangeArrowheads="1"/>
          </p:cNvSpPr>
          <p:nvPr/>
        </p:nvSpPr>
        <p:spPr bwMode="ltGray">
          <a:xfrm>
            <a:off x="514350" y="1028700"/>
            <a:ext cx="2762250" cy="838200"/>
          </a:xfrm>
          <a:prstGeom prst="rect">
            <a:avLst/>
          </a:prstGeom>
          <a:noFill/>
          <a:ln w="9525">
            <a:noFill/>
            <a:miter lim="800000"/>
            <a:headEnd/>
            <a:tailEnd/>
          </a:ln>
          <a:effectLst>
            <a:outerShdw dist="50800" dir="2700000" algn="ctr" rotWithShape="0">
              <a:schemeClr val="bg1"/>
            </a:outerShdw>
          </a:effectLst>
        </p:spPr>
        <p:txBody>
          <a:bodyPr lIns="92075" tIns="46038" rIns="92075" bIns="46038" anchor="ctr"/>
          <a:lstStyle/>
          <a:p>
            <a:pPr>
              <a:lnSpc>
                <a:spcPct val="90000"/>
              </a:lnSpc>
              <a:spcAft>
                <a:spcPct val="35000"/>
              </a:spcAft>
              <a:defRPr/>
            </a:pPr>
            <a: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The Delta</a:t>
            </a:r>
            <a:endParaRPr lang="en-US" sz="4400" b="1" dirty="0">
              <a:solidFill>
                <a:srgbClr val="FFFF00"/>
              </a:solidFill>
              <a:effectLst>
                <a:outerShdw blurRad="38100" dist="38100" dir="2700000" algn="tl">
                  <a:srgbClr val="000000"/>
                </a:outerShdw>
              </a:effectLst>
              <a:latin typeface="Arial Black" pitchFamily="34" charset="0"/>
            </a:endParaRPr>
          </a:p>
        </p:txBody>
      </p:sp>
      <p:sp>
        <p:nvSpPr>
          <p:cNvPr id="6559748" name="Rectangle 4"/>
          <p:cNvSpPr>
            <a:spLocks noChangeArrowheads="1"/>
          </p:cNvSpPr>
          <p:nvPr/>
        </p:nvSpPr>
        <p:spPr bwMode="ltGray">
          <a:xfrm>
            <a:off x="5643563" y="1966913"/>
            <a:ext cx="1562100" cy="381000"/>
          </a:xfrm>
          <a:prstGeom prst="rect">
            <a:avLst/>
          </a:prstGeom>
          <a:noFill/>
          <a:ln w="9525">
            <a:noFill/>
            <a:miter lim="800000"/>
            <a:headEnd/>
            <a:tailEnd/>
          </a:ln>
          <a:effectLst>
            <a:outerShdw dist="50800" dir="2700000" algn="ctr" rotWithShape="0">
              <a:schemeClr val="bg1"/>
            </a:outerShdw>
          </a:effectLst>
        </p:spPr>
        <p:txBody>
          <a:bodyPr lIns="92075" tIns="46038" rIns="92075" bIns="46038" anchor="ctr"/>
          <a:lstStyle/>
          <a:p>
            <a:pPr>
              <a:lnSpc>
                <a:spcPct val="90000"/>
              </a:lnSpc>
              <a:spcAft>
                <a:spcPct val="35000"/>
              </a:spcAft>
              <a:defRPr/>
            </a:pPr>
            <a:r>
              <a:rPr lang="en-US" sz="1600" dirty="0">
                <a:effectLst>
                  <a:outerShdw blurRad="38100" dist="38100" dir="2700000" algn="tl">
                    <a:srgbClr val="000000"/>
                  </a:outerShdw>
                </a:effectLst>
                <a:latin typeface="Arial Black" pitchFamily="34" charset="0"/>
              </a:rPr>
              <a:t>Sacramento</a:t>
            </a:r>
            <a:endParaRPr lang="en-US" sz="1400" dirty="0">
              <a:effectLst>
                <a:outerShdw blurRad="38100" dist="38100" dir="2700000" algn="tl">
                  <a:srgbClr val="000000"/>
                </a:outerShdw>
              </a:effectLst>
              <a:latin typeface="Arial Black" pitchFamily="34" charset="0"/>
            </a:endParaRPr>
          </a:p>
        </p:txBody>
      </p:sp>
      <p:sp>
        <p:nvSpPr>
          <p:cNvPr id="6559749" name="Rectangle 5"/>
          <p:cNvSpPr>
            <a:spLocks noChangeArrowheads="1"/>
          </p:cNvSpPr>
          <p:nvPr/>
        </p:nvSpPr>
        <p:spPr bwMode="ltGray">
          <a:xfrm>
            <a:off x="7010400" y="3810000"/>
            <a:ext cx="1246188" cy="381000"/>
          </a:xfrm>
          <a:prstGeom prst="rect">
            <a:avLst/>
          </a:prstGeom>
          <a:noFill/>
          <a:ln w="9525">
            <a:noFill/>
            <a:miter lim="800000"/>
            <a:headEnd/>
            <a:tailEnd/>
          </a:ln>
          <a:effectLst>
            <a:outerShdw dist="50800" dir="2700000" algn="ctr" rotWithShape="0">
              <a:schemeClr val="bg1"/>
            </a:outerShdw>
          </a:effectLst>
        </p:spPr>
        <p:txBody>
          <a:bodyPr lIns="92075" tIns="46038" rIns="92075" bIns="46038" anchor="ctr"/>
          <a:lstStyle/>
          <a:p>
            <a:pPr>
              <a:lnSpc>
                <a:spcPct val="90000"/>
              </a:lnSpc>
              <a:spcAft>
                <a:spcPct val="35000"/>
              </a:spcAft>
              <a:defRPr/>
            </a:pPr>
            <a:r>
              <a:rPr lang="en-US" sz="1600" dirty="0">
                <a:effectLst>
                  <a:outerShdw blurRad="38100" dist="38100" dir="2700000" algn="tl">
                    <a:srgbClr val="000000"/>
                  </a:outerShdw>
                </a:effectLst>
                <a:latin typeface="Arial Black" pitchFamily="34" charset="0"/>
              </a:rPr>
              <a:t>Stockton</a:t>
            </a:r>
            <a:endParaRPr lang="en-US" sz="1400" dirty="0">
              <a:effectLst>
                <a:outerShdw blurRad="38100" dist="38100" dir="2700000" algn="tl">
                  <a:srgbClr val="000000"/>
                </a:outerShdw>
              </a:effectLst>
              <a:latin typeface="Arial Black" pitchFamily="34" charset="0"/>
            </a:endParaRPr>
          </a:p>
        </p:txBody>
      </p:sp>
      <p:sp>
        <p:nvSpPr>
          <p:cNvPr id="6559750" name="Rectangle 6"/>
          <p:cNvSpPr>
            <a:spLocks noChangeArrowheads="1"/>
          </p:cNvSpPr>
          <p:nvPr/>
        </p:nvSpPr>
        <p:spPr bwMode="ltGray">
          <a:xfrm>
            <a:off x="457200" y="2590800"/>
            <a:ext cx="1562100" cy="381000"/>
          </a:xfrm>
          <a:prstGeom prst="rect">
            <a:avLst/>
          </a:prstGeom>
          <a:noFill/>
          <a:ln w="9525">
            <a:noFill/>
            <a:miter lim="800000"/>
            <a:headEnd/>
            <a:tailEnd/>
          </a:ln>
          <a:effectLst>
            <a:outerShdw dist="50800" dir="2700000" algn="ctr" rotWithShape="0">
              <a:schemeClr val="bg1"/>
            </a:outerShdw>
          </a:effectLst>
        </p:spPr>
        <p:txBody>
          <a:bodyPr lIns="92075" tIns="46038" rIns="92075" bIns="46038" anchor="ctr"/>
          <a:lstStyle/>
          <a:p>
            <a:pPr>
              <a:lnSpc>
                <a:spcPct val="90000"/>
              </a:lnSpc>
              <a:spcAft>
                <a:spcPct val="35000"/>
              </a:spcAft>
              <a:defRPr/>
            </a:pPr>
            <a:r>
              <a:rPr lang="en-US" sz="1600" dirty="0">
                <a:effectLst>
                  <a:outerShdw blurRad="38100" dist="38100" dir="2700000" algn="tl">
                    <a:srgbClr val="000000"/>
                  </a:outerShdw>
                </a:effectLst>
                <a:latin typeface="Arial Black" pitchFamily="34" charset="0"/>
              </a:rPr>
              <a:t>Suisun Bay</a:t>
            </a:r>
            <a:endParaRPr lang="en-US" sz="1400" dirty="0">
              <a:effectLst>
                <a:outerShdw blurRad="38100" dist="38100" dir="2700000" algn="tl">
                  <a:srgbClr val="000000"/>
                </a:outerShdw>
              </a:effectLst>
              <a:latin typeface="Arial Black" pitchFamily="34" charset="0"/>
            </a:endParaRPr>
          </a:p>
        </p:txBody>
      </p:sp>
      <p:sp>
        <p:nvSpPr>
          <p:cNvPr id="6559751" name="Rectangle 7"/>
          <p:cNvSpPr>
            <a:spLocks noChangeArrowheads="1"/>
          </p:cNvSpPr>
          <p:nvPr/>
        </p:nvSpPr>
        <p:spPr bwMode="ltGray">
          <a:xfrm>
            <a:off x="1066800" y="5486400"/>
            <a:ext cx="2500313" cy="381000"/>
          </a:xfrm>
          <a:prstGeom prst="rect">
            <a:avLst/>
          </a:prstGeom>
          <a:noFill/>
          <a:ln w="9525">
            <a:noFill/>
            <a:miter lim="800000"/>
            <a:headEnd/>
            <a:tailEnd/>
          </a:ln>
          <a:effectLst>
            <a:outerShdw dist="50800" dir="2700000" algn="ctr" rotWithShape="0">
              <a:schemeClr val="bg1"/>
            </a:outerShdw>
          </a:effectLst>
        </p:spPr>
        <p:txBody>
          <a:bodyPr lIns="92075" tIns="46038" rIns="92075" bIns="46038" anchor="ctr"/>
          <a:lstStyle/>
          <a:p>
            <a:pPr>
              <a:lnSpc>
                <a:spcPct val="90000"/>
              </a:lnSpc>
              <a:spcAft>
                <a:spcPct val="35000"/>
              </a:spcAft>
              <a:defRPr/>
            </a:pPr>
            <a:r>
              <a:rPr lang="en-US" sz="1600" dirty="0">
                <a:effectLst>
                  <a:outerShdw blurRad="38100" dist="38100" dir="2700000" algn="tl">
                    <a:srgbClr val="000000"/>
                  </a:outerShdw>
                </a:effectLst>
                <a:latin typeface="Arial Black" pitchFamily="34" charset="0"/>
              </a:rPr>
              <a:t>State &amp; Federal Pumping Plants</a:t>
            </a:r>
            <a:endParaRPr lang="en-US" sz="1400" dirty="0">
              <a:effectLst>
                <a:outerShdw blurRad="38100" dist="38100" dir="2700000" algn="tl">
                  <a:srgbClr val="000000"/>
                </a:outerShdw>
              </a:effectLst>
              <a:latin typeface="Arial Black" pitchFamily="34" charset="0"/>
            </a:endParaRPr>
          </a:p>
        </p:txBody>
      </p:sp>
      <p:sp>
        <p:nvSpPr>
          <p:cNvPr id="6559752" name="Oval 8"/>
          <p:cNvSpPr>
            <a:spLocks noChangeAspect="1" noChangeArrowheads="1"/>
          </p:cNvSpPr>
          <p:nvPr/>
        </p:nvSpPr>
        <p:spPr bwMode="auto">
          <a:xfrm>
            <a:off x="3657600" y="5638800"/>
            <a:ext cx="149225" cy="122238"/>
          </a:xfrm>
          <a:prstGeom prst="ellipse">
            <a:avLst/>
          </a:prstGeom>
          <a:solidFill>
            <a:srgbClr val="009900"/>
          </a:solidFill>
          <a:ln w="9525">
            <a:solidFill>
              <a:schemeClr val="tx1"/>
            </a:solidFill>
            <a:round/>
            <a:headEnd/>
            <a:tailEnd/>
          </a:ln>
          <a:effectLst>
            <a:outerShdw dist="50800" dir="2700000" algn="ctr" rotWithShape="0">
              <a:schemeClr val="bg1"/>
            </a:outerShdw>
          </a:effectLst>
        </p:spPr>
        <p:txBody>
          <a:bodyPr rot="10800000" vert="eaVert" anchor="ctr">
            <a:spAutoFit/>
          </a:bodyPr>
          <a:lstStyle/>
          <a:p>
            <a:pPr algn="r">
              <a:defRPr/>
            </a:pPr>
            <a:endParaRPr lang="en-US" dirty="0"/>
          </a:p>
        </p:txBody>
      </p:sp>
      <p:sp>
        <p:nvSpPr>
          <p:cNvPr id="6559753" name="Oval 9"/>
          <p:cNvSpPr>
            <a:spLocks noChangeAspect="1" noChangeArrowheads="1"/>
          </p:cNvSpPr>
          <p:nvPr/>
        </p:nvSpPr>
        <p:spPr bwMode="auto">
          <a:xfrm>
            <a:off x="4095750" y="5867400"/>
            <a:ext cx="149225" cy="122238"/>
          </a:xfrm>
          <a:prstGeom prst="ellipse">
            <a:avLst/>
          </a:prstGeom>
          <a:solidFill>
            <a:srgbClr val="009900"/>
          </a:solidFill>
          <a:ln w="9525">
            <a:solidFill>
              <a:schemeClr val="tx1"/>
            </a:solidFill>
            <a:round/>
            <a:headEnd/>
            <a:tailEnd/>
          </a:ln>
          <a:effectLst>
            <a:outerShdw dist="50800" dir="2700000" algn="ctr" rotWithShape="0">
              <a:schemeClr val="bg1"/>
            </a:outerShdw>
          </a:effectLst>
        </p:spPr>
        <p:txBody>
          <a:bodyPr rot="10800000" vert="eaVert" anchor="ctr">
            <a:spAutoFit/>
          </a:bodyPr>
          <a:lstStyle/>
          <a:p>
            <a:pPr algn="r">
              <a:defRPr/>
            </a:pPr>
            <a:endParaRPr lang="en-US" dirty="0"/>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1"/>
          </p:nvPr>
        </p:nvSpPr>
        <p:spPr>
          <a:xfrm>
            <a:off x="685800" y="2152471"/>
            <a:ext cx="6781800" cy="1200329"/>
          </a:xfrm>
        </p:spPr>
        <p:txBody>
          <a:bodyPr/>
          <a:lstStyle/>
          <a:p>
            <a:r>
              <a:rPr lang="en-US" sz="2800" dirty="0" smtClean="0"/>
              <a:t>What will the project look like?</a:t>
            </a:r>
          </a:p>
          <a:p>
            <a:pPr lvl="1"/>
            <a:r>
              <a:rPr lang="en-US" sz="2400" dirty="0" smtClean="0">
                <a:solidFill>
                  <a:srgbClr val="D8B25C"/>
                </a:solidFill>
              </a:rPr>
              <a:t>Where is the project?</a:t>
            </a:r>
          </a:p>
          <a:p>
            <a:pPr lvl="1"/>
            <a:r>
              <a:rPr lang="en-US" sz="2400" dirty="0" smtClean="0">
                <a:solidFill>
                  <a:srgbClr val="D8B25C"/>
                </a:solidFill>
              </a:rPr>
              <a:t>How would it operate?</a:t>
            </a:r>
          </a:p>
        </p:txBody>
      </p:sp>
      <p:pic>
        <p:nvPicPr>
          <p:cNvPr id="264201" name="Picture 9" descr="SWP"/>
          <p:cNvPicPr>
            <a:picLocks noChangeAspect="1" noChangeArrowheads="1"/>
          </p:cNvPicPr>
          <p:nvPr/>
        </p:nvPicPr>
        <p:blipFill>
          <a:blip r:embed="rId3" cstate="print"/>
          <a:srcRect/>
          <a:stretch>
            <a:fillRect/>
          </a:stretch>
        </p:blipFill>
        <p:spPr bwMode="auto">
          <a:xfrm>
            <a:off x="6629400" y="3429000"/>
            <a:ext cx="2103120" cy="2103120"/>
          </a:xfrm>
          <a:prstGeom prst="rect">
            <a:avLst/>
          </a:prstGeom>
          <a:ln>
            <a:noFill/>
          </a:ln>
          <a:effectLst>
            <a:outerShdw blurRad="76200" dir="18900000" sy="23000" kx="-1200000" algn="bl" rotWithShape="0">
              <a:prstClr val="black">
                <a:alpha val="40000"/>
              </a:prstClr>
            </a:outerShdw>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pic>
        <p:nvPicPr>
          <p:cNvPr id="264202" name="Picture 10" descr="SWP3"/>
          <p:cNvPicPr>
            <a:picLocks noChangeAspect="1" noChangeArrowheads="1"/>
          </p:cNvPicPr>
          <p:nvPr/>
        </p:nvPicPr>
        <p:blipFill>
          <a:blip r:embed="rId4" cstate="print"/>
          <a:srcRect b="16347"/>
          <a:stretch>
            <a:fillRect/>
          </a:stretch>
        </p:blipFill>
        <p:spPr bwMode="auto">
          <a:xfrm>
            <a:off x="5486400" y="2362200"/>
            <a:ext cx="2103120" cy="1356852"/>
          </a:xfrm>
          <a:prstGeom prst="rect">
            <a:avLst/>
          </a:prstGeom>
          <a:ln>
            <a:noFill/>
          </a:ln>
          <a:effectLst>
            <a:outerShdw blurRad="76200" dir="18900000" sy="23000" kx="-1200000" algn="bl" rotWithShape="0">
              <a:prstClr val="black">
                <a:alpha val="40000"/>
              </a:prstClr>
            </a:outerShdw>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sp>
        <p:nvSpPr>
          <p:cNvPr id="17" name="Content Placeholder 12"/>
          <p:cNvSpPr txBox="1">
            <a:spLocks/>
          </p:cNvSpPr>
          <p:nvPr/>
        </p:nvSpPr>
        <p:spPr bwMode="auto">
          <a:xfrm>
            <a:off x="685800" y="3511439"/>
            <a:ext cx="6781800" cy="120032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396875" marR="0" lvl="0" indent="-396875" algn="l" defTabSz="912813" rtl="0" eaLnBrk="0" fontAlgn="base" latinLnBrk="0" hangingPunct="0">
              <a:lnSpc>
                <a:spcPct val="90000"/>
              </a:lnSpc>
              <a:spcBef>
                <a:spcPct val="20000"/>
              </a:spcBef>
              <a:spcAft>
                <a:spcPct val="0"/>
              </a:spcAft>
              <a:buClrTx/>
              <a:buSzTx/>
              <a:buFontTx/>
              <a:buBlip>
                <a:blip r:embed="rId5"/>
              </a:buBlip>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What will it cost?</a:t>
            </a:r>
          </a:p>
          <a:p>
            <a:pPr marL="914400" marR="0" lvl="1" indent="-396875" algn="l" defTabSz="912813" rtl="0" eaLnBrk="0" fontAlgn="base" latinLnBrk="0" hangingPunct="0">
              <a:lnSpc>
                <a:spcPct val="90000"/>
              </a:lnSpc>
              <a:spcBef>
                <a:spcPct val="20000"/>
              </a:spcBef>
              <a:spcAft>
                <a:spcPct val="0"/>
              </a:spcAft>
              <a:buClrTx/>
              <a:buSzTx/>
              <a:buFontTx/>
              <a:buBlip>
                <a:blip r:embed="rId6"/>
              </a:buBlip>
              <a:tabLst/>
              <a:defRPr/>
            </a:pPr>
            <a:r>
              <a:rPr lang="en-US" sz="2400" dirty="0" smtClean="0">
                <a:solidFill>
                  <a:srgbClr val="D8B25C"/>
                </a:solidFill>
                <a:latin typeface="+mn-lt"/>
                <a:cs typeface="+mn-cs"/>
              </a:rPr>
              <a:t>How do we finance the costs?</a:t>
            </a:r>
          </a:p>
          <a:p>
            <a:pPr marL="914400" marR="0" lvl="1" indent="-396875" algn="l" defTabSz="912813" rtl="0" eaLnBrk="0" fontAlgn="base" latinLnBrk="0" hangingPunct="0">
              <a:lnSpc>
                <a:spcPct val="90000"/>
              </a:lnSpc>
              <a:spcBef>
                <a:spcPct val="20000"/>
              </a:spcBef>
              <a:spcAft>
                <a:spcPct val="0"/>
              </a:spcAft>
              <a:buClrTx/>
              <a:buSzTx/>
              <a:buFontTx/>
              <a:buBlip>
                <a:blip r:embed="rId6"/>
              </a:buBlip>
              <a:tabLst/>
              <a:defRPr/>
            </a:pPr>
            <a:r>
              <a:rPr lang="en-US" sz="2400" dirty="0" smtClean="0">
                <a:solidFill>
                  <a:srgbClr val="D8B25C"/>
                </a:solidFill>
                <a:latin typeface="+mn-lt"/>
                <a:cs typeface="+mn-cs"/>
              </a:rPr>
              <a:t>How do we split the costs?</a:t>
            </a:r>
            <a:endParaRPr lang="en-US" sz="2400" dirty="0">
              <a:solidFill>
                <a:srgbClr val="D8B25C"/>
              </a:solidFill>
              <a:latin typeface="+mn-lt"/>
              <a:cs typeface="+mn-cs"/>
            </a:endParaRPr>
          </a:p>
        </p:txBody>
      </p:sp>
      <p:sp>
        <p:nvSpPr>
          <p:cNvPr id="18" name="Content Placeholder 12"/>
          <p:cNvSpPr txBox="1">
            <a:spLocks/>
          </p:cNvSpPr>
          <p:nvPr/>
        </p:nvSpPr>
        <p:spPr bwMode="auto">
          <a:xfrm>
            <a:off x="685800" y="4870406"/>
            <a:ext cx="6781800" cy="160659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396875" marR="0" lvl="0" indent="-396875" algn="l" defTabSz="912813" rtl="0" eaLnBrk="0" fontAlgn="base" latinLnBrk="0" hangingPunct="0">
              <a:lnSpc>
                <a:spcPct val="90000"/>
              </a:lnSpc>
              <a:spcBef>
                <a:spcPct val="20000"/>
              </a:spcBef>
              <a:spcAft>
                <a:spcPct val="0"/>
              </a:spcAft>
              <a:buClrTx/>
              <a:buSzTx/>
              <a:buFontTx/>
              <a:buBlip>
                <a:blip r:embed="rId5"/>
              </a:buBlip>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What are the benefits &amp; risks?</a:t>
            </a:r>
          </a:p>
          <a:p>
            <a:pPr marL="914400" marR="0" lvl="1" indent="-396875" algn="l" defTabSz="912813" rtl="0" eaLnBrk="0" fontAlgn="base" latinLnBrk="0" hangingPunct="0">
              <a:lnSpc>
                <a:spcPct val="90000"/>
              </a:lnSpc>
              <a:spcBef>
                <a:spcPct val="20000"/>
              </a:spcBef>
              <a:spcAft>
                <a:spcPct val="0"/>
              </a:spcAft>
              <a:buClrTx/>
              <a:buSzTx/>
              <a:buFontTx/>
              <a:buBlip>
                <a:blip r:embed="rId6"/>
              </a:buBlip>
              <a:tabLst/>
              <a:defRPr/>
            </a:pPr>
            <a:r>
              <a:rPr lang="en-US" sz="2400" dirty="0" smtClean="0">
                <a:solidFill>
                  <a:srgbClr val="D8B25C"/>
                </a:solidFill>
                <a:latin typeface="+mn-lt"/>
                <a:cs typeface="+mn-cs"/>
              </a:rPr>
              <a:t>What size should the project be?</a:t>
            </a:r>
          </a:p>
          <a:p>
            <a:pPr marL="914400" marR="0" lvl="1" indent="-396875" algn="l" defTabSz="912813" rtl="0" eaLnBrk="0" fontAlgn="base" latinLnBrk="0" hangingPunct="0">
              <a:lnSpc>
                <a:spcPct val="90000"/>
              </a:lnSpc>
              <a:spcBef>
                <a:spcPct val="20000"/>
              </a:spcBef>
              <a:spcAft>
                <a:spcPct val="0"/>
              </a:spcAft>
              <a:buClrTx/>
              <a:buSzTx/>
              <a:buFontTx/>
              <a:buBlip>
                <a:blip r:embed="rId6"/>
              </a:buBlip>
              <a:tabLst/>
              <a:defRPr/>
            </a:pPr>
            <a:r>
              <a:rPr lang="en-US" sz="2400" dirty="0" smtClean="0">
                <a:solidFill>
                  <a:srgbClr val="D8B25C"/>
                </a:solidFill>
                <a:latin typeface="+mn-lt"/>
                <a:cs typeface="+mn-cs"/>
              </a:rPr>
              <a:t>What can be delivered with new conveyance?</a:t>
            </a:r>
          </a:p>
          <a:p>
            <a:pPr marL="914400" marR="0" lvl="1" indent="-396875" algn="l" defTabSz="912813" rtl="0" eaLnBrk="0" fontAlgn="base" latinLnBrk="0" hangingPunct="0">
              <a:lnSpc>
                <a:spcPct val="90000"/>
              </a:lnSpc>
              <a:spcBef>
                <a:spcPct val="20000"/>
              </a:spcBef>
              <a:spcAft>
                <a:spcPct val="0"/>
              </a:spcAft>
              <a:buClrTx/>
              <a:buSzTx/>
              <a:buFontTx/>
              <a:buBlip>
                <a:blip r:embed="rId6"/>
              </a:buBlip>
              <a:tabLst/>
              <a:defRPr/>
            </a:pPr>
            <a:r>
              <a:rPr lang="en-US" sz="2400" dirty="0" smtClean="0">
                <a:solidFill>
                  <a:srgbClr val="D8B25C"/>
                </a:solidFill>
                <a:latin typeface="+mn-lt"/>
                <a:cs typeface="+mn-cs"/>
              </a:rPr>
              <a:t>What can be delivered without?</a:t>
            </a:r>
            <a:endParaRPr lang="en-US" sz="2400" dirty="0">
              <a:solidFill>
                <a:srgbClr val="D8B25C"/>
              </a:solidFill>
              <a:latin typeface="+mn-lt"/>
              <a:cs typeface="+mn-cs"/>
            </a:endParaRPr>
          </a:p>
        </p:txBody>
      </p:sp>
      <p:sp>
        <p:nvSpPr>
          <p:cNvPr id="20" name="Title 22"/>
          <p:cNvSpPr txBox="1">
            <a:spLocks/>
          </p:cNvSpPr>
          <p:nvPr/>
        </p:nvSpPr>
        <p:spPr bwMode="invGray">
          <a:xfrm>
            <a:off x="2133600" y="477838"/>
            <a:ext cx="6629400" cy="1107996"/>
          </a:xfrm>
          <a:prstGeom prst="rect">
            <a:avLst/>
          </a:prstGeom>
          <a:effectLst>
            <a:outerShdw blurRad="50800" dist="38100" dir="2700000" algn="tl" rotWithShape="0">
              <a:prstClr val="black"/>
            </a:outerShdw>
          </a:effectLst>
        </p:spPr>
        <p:txBody>
          <a:bodyPr vert="horz" wrap="square" lIns="0" tIns="0" rIns="0" bIns="0" rtlCol="0" anchor="t">
            <a:spAutoFit/>
          </a:bodyPr>
          <a:lstStyle/>
          <a:p>
            <a:pPr marL="0" marR="0" lvl="0" indent="0" algn="ctr" defTabSz="912813" rtl="0" eaLnBrk="0" fontAlgn="base" latinLnBrk="0" hangingPunct="0">
              <a:lnSpc>
                <a:spcPct val="90000"/>
              </a:lnSpc>
              <a:spcBef>
                <a:spcPct val="0"/>
              </a:spcBef>
              <a:spcAft>
                <a:spcPct val="0"/>
              </a:spcAft>
              <a:buClrTx/>
              <a:buSzTx/>
              <a:buFontTx/>
              <a:buNone/>
              <a:tabLst/>
              <a:defRPr/>
            </a:pPr>
            <a:r>
              <a:rPr kumimoji="0" lang="en-US" sz="4400" b="1" i="0" u="none" strike="noStrike" kern="120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glow rad="101600">
                    <a:schemeClr val="accent4">
                      <a:satMod val="175000"/>
                      <a:alpha val="40000"/>
                    </a:schemeClr>
                  </a:glow>
                  <a:outerShdw blurRad="60007" dist="310007" dir="7680000" sy="30000" kx="1300200" algn="ctr" rotWithShape="0">
                    <a:prstClr val="black">
                      <a:alpha val="32000"/>
                    </a:prstClr>
                  </a:outerShdw>
                </a:effectLst>
                <a:uLnTx/>
                <a:uFillTx/>
                <a:latin typeface="+mn-lt"/>
                <a:ea typeface="+mn-ea"/>
                <a:cs typeface="Arial" charset="0"/>
              </a:rPr>
              <a:t>Bay-Delta Conservation Plan</a:t>
            </a:r>
            <a:br>
              <a:rPr kumimoji="0" lang="en-US" sz="4400" b="1" i="0" u="none" strike="noStrike" kern="120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glow rad="101600">
                    <a:schemeClr val="accent4">
                      <a:satMod val="175000"/>
                      <a:alpha val="40000"/>
                    </a:schemeClr>
                  </a:glow>
                  <a:outerShdw blurRad="60007" dist="310007" dir="7680000" sy="30000" kx="1300200" algn="ctr" rotWithShape="0">
                    <a:prstClr val="black">
                      <a:alpha val="32000"/>
                    </a:prstClr>
                  </a:outerShdw>
                </a:effectLst>
                <a:uLnTx/>
                <a:uFillTx/>
                <a:latin typeface="+mn-lt"/>
                <a:ea typeface="+mn-ea"/>
                <a:cs typeface="Arial" charset="0"/>
              </a:rPr>
            </a:br>
            <a:r>
              <a:rPr kumimoji="0" lang="en-US" sz="3600" b="1" i="0" u="none" strike="noStrike" kern="1200" cap="none" spc="-150" normalizeH="0" baseline="0" noProof="0" dirty="0" smtClean="0">
                <a:ln w="3175">
                  <a:noFill/>
                </a:ln>
                <a:solidFill>
                  <a:schemeClr val="tx1"/>
                </a:solidFill>
                <a:effectLst>
                  <a:glow rad="101600">
                    <a:schemeClr val="accent4">
                      <a:satMod val="175000"/>
                      <a:alpha val="40000"/>
                    </a:schemeClr>
                  </a:glow>
                  <a:outerShdw blurRad="60007" dist="310007" dir="7680000" sy="30000" kx="1300200" algn="ctr" rotWithShape="0">
                    <a:prstClr val="black">
                      <a:alpha val="32000"/>
                    </a:prstClr>
                  </a:outerShdw>
                </a:effectLst>
                <a:uLnTx/>
                <a:uFillTx/>
                <a:latin typeface="+mn-lt"/>
                <a:ea typeface="+mn-ea"/>
                <a:cs typeface="Arial" charset="0"/>
              </a:rPr>
              <a:t>Questions Everyone Wants Answers to</a:t>
            </a:r>
            <a:endParaRPr kumimoji="0" lang="en-US" sz="3600" b="1" i="0" u="none" strike="noStrike" kern="1200" cap="none" spc="-150" normalizeH="0" baseline="0" noProof="0" dirty="0">
              <a:ln w="3175">
                <a:noFill/>
              </a:ln>
              <a:solidFill>
                <a:schemeClr val="tx1"/>
              </a:solidFill>
              <a:effectLst>
                <a:glow rad="101600">
                  <a:schemeClr val="accent4">
                    <a:satMod val="175000"/>
                    <a:alpha val="40000"/>
                  </a:schemeClr>
                </a:glow>
                <a:outerShdw blurRad="60007" dist="310007" dir="7680000" sy="30000" kx="1300200" algn="ctr" rotWithShape="0">
                  <a:prstClr val="black">
                    <a:alpha val="32000"/>
                  </a:prstClr>
                </a:outerShdw>
              </a:effectLst>
              <a:uLnTx/>
              <a:uFillTx/>
              <a:latin typeface="+mn-lt"/>
              <a:ea typeface="+mn-ea"/>
              <a:cs typeface="Arial" charset="0"/>
            </a:endParaRPr>
          </a:p>
        </p:txBody>
      </p:sp>
      <p:grpSp>
        <p:nvGrpSpPr>
          <p:cNvPr id="21" name="Group 28"/>
          <p:cNvGrpSpPr>
            <a:grpSpLocks/>
          </p:cNvGrpSpPr>
          <p:nvPr/>
        </p:nvGrpSpPr>
        <p:grpSpPr bwMode="auto">
          <a:xfrm>
            <a:off x="55563" y="363538"/>
            <a:ext cx="1549400" cy="1735137"/>
            <a:chOff x="55846" y="363553"/>
            <a:chExt cx="1548668" cy="1735559"/>
          </a:xfrm>
        </p:grpSpPr>
        <p:pic>
          <p:nvPicPr>
            <p:cNvPr id="22" name="Picture 4"/>
            <p:cNvPicPr>
              <a:picLocks noChangeAspect="1" noChangeArrowheads="1"/>
            </p:cNvPicPr>
            <p:nvPr/>
          </p:nvPicPr>
          <p:blipFill>
            <a:blip r:embed="rId7" cstate="print">
              <a:lum bright="-9000" contrast="15000"/>
            </a:blip>
            <a:srcRect/>
            <a:stretch>
              <a:fillRect/>
            </a:stretch>
          </p:blipFill>
          <p:spPr bwMode="auto">
            <a:xfrm>
              <a:off x="206170" y="363553"/>
              <a:ext cx="1307592" cy="1304794"/>
            </a:xfrm>
            <a:prstGeom prst="rect">
              <a:avLst/>
            </a:prstGeom>
            <a:ln>
              <a:noFill/>
            </a:ln>
            <a:effectLst>
              <a:glow rad="101600">
                <a:schemeClr val="accent4">
                  <a:satMod val="175000"/>
                  <a:alpha val="40000"/>
                </a:schemeClr>
              </a:glow>
              <a:reflection blurRad="6350" stA="50000" endA="300" endPos="55500" dist="508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3" name="Content Placeholder 2"/>
            <p:cNvSpPr txBox="1">
              <a:spLocks/>
            </p:cNvSpPr>
            <p:nvPr/>
          </p:nvSpPr>
          <p:spPr bwMode="invGray">
            <a:xfrm>
              <a:off x="55846" y="1759790"/>
              <a:ext cx="1548668" cy="339322"/>
            </a:xfrm>
            <a:prstGeom prst="rect">
              <a:avLst/>
            </a:prstGeom>
            <a:noFill/>
            <a:ln w="9525">
              <a:noFill/>
              <a:miter lim="800000"/>
              <a:headEnd/>
              <a:tailEnd/>
            </a:ln>
            <a:scene3d>
              <a:camera prst="perspectiveFront"/>
              <a:lightRig rig="threePt" dir="t"/>
            </a:scene3d>
          </p:spPr>
          <p:txBody>
            <a:bodyPr/>
            <a:lstStyle/>
            <a:p>
              <a:pPr algn="ctr" eaLnBrk="0" hangingPunct="0">
                <a:spcBef>
                  <a:spcPct val="20000"/>
                </a:spcBef>
                <a:buClr>
                  <a:srgbClr val="FFFF00"/>
                </a:buClr>
                <a:buSzPct val="85000"/>
                <a:defRPr/>
              </a:pPr>
              <a:r>
                <a:rPr lang="en-US" sz="1000" kern="0" dirty="0">
                  <a:solidFill>
                    <a:schemeClr val="bg1"/>
                  </a:solidFill>
                  <a:effectLst>
                    <a:glow rad="63500">
                      <a:schemeClr val="accent4">
                        <a:satMod val="175000"/>
                        <a:alpha val="40000"/>
                      </a:schemeClr>
                    </a:glow>
                    <a:outerShdw blurRad="38100" dist="38100" dir="2700000" algn="tl">
                      <a:srgbClr val="000000">
                        <a:alpha val="43137"/>
                      </a:srgbClr>
                    </a:outerShdw>
                  </a:effectLst>
                  <a:latin typeface="+mn-lt"/>
                  <a:cs typeface="+mn-cs"/>
                </a:rPr>
                <a:t>Bay-Delta Conservation Plan</a:t>
              </a:r>
            </a:p>
          </p:txBody>
        </p:sp>
      </p:gr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4"/>
          <p:cNvGrpSpPr>
            <a:grpSpLocks/>
          </p:cNvGrpSpPr>
          <p:nvPr/>
        </p:nvGrpSpPr>
        <p:grpSpPr bwMode="auto">
          <a:xfrm>
            <a:off x="-34925" y="1176338"/>
            <a:ext cx="9178925" cy="5681662"/>
            <a:chOff x="-34506" y="1176338"/>
            <a:chExt cx="9178506" cy="5681662"/>
          </a:xfrm>
        </p:grpSpPr>
        <p:pic>
          <p:nvPicPr>
            <p:cNvPr id="10264" name="Picture 44" descr="\\USMWD108\FSDStWtrPrj\shared\Bay-Delta\Presentations &amp; Photos\3D Oblique Maps &amp; Animation\Oblique Maps &amp; Animations\Delta\Delta 3-D Map w-no blue sky 5-5-05.gif"/>
            <p:cNvPicPr>
              <a:picLocks noChangeAspect="1" noChangeArrowheads="1"/>
            </p:cNvPicPr>
            <p:nvPr/>
          </p:nvPicPr>
          <p:blipFill>
            <a:blip r:embed="rId3"/>
            <a:srcRect/>
            <a:stretch>
              <a:fillRect/>
            </a:stretch>
          </p:blipFill>
          <p:spPr bwMode="ltGray">
            <a:xfrm>
              <a:off x="0" y="1176338"/>
              <a:ext cx="9144000" cy="5681662"/>
            </a:xfrm>
            <a:prstGeom prst="rect">
              <a:avLst/>
            </a:prstGeom>
            <a:noFill/>
            <a:ln w="9525">
              <a:noFill/>
              <a:miter lim="800000"/>
              <a:headEnd/>
              <a:tailEnd/>
            </a:ln>
          </p:spPr>
        </p:pic>
        <p:sp>
          <p:nvSpPr>
            <p:cNvPr id="25" name="Freeform 24"/>
            <p:cNvSpPr>
              <a:spLocks noChangeAspect="1"/>
            </p:cNvSpPr>
            <p:nvPr/>
          </p:nvSpPr>
          <p:spPr bwMode="auto">
            <a:xfrm>
              <a:off x="-34506" y="4028536"/>
              <a:ext cx="3252161" cy="683077"/>
            </a:xfrm>
            <a:custGeom>
              <a:avLst/>
              <a:gdLst>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48442 w 3252161"/>
                <a:gd name="connsiteY41" fmla="*/ 543464 h 683077"/>
                <a:gd name="connsiteX42" fmla="*/ 1570008 w 3252161"/>
                <a:gd name="connsiteY42" fmla="*/ 560717 h 683077"/>
                <a:gd name="connsiteX43" fmla="*/ 1595887 w 3252161"/>
                <a:gd name="connsiteY43" fmla="*/ 577970 h 683077"/>
                <a:gd name="connsiteX44" fmla="*/ 1604514 w 3252161"/>
                <a:gd name="connsiteY44" fmla="*/ 586596 h 683077"/>
                <a:gd name="connsiteX45" fmla="*/ 1742536 w 3252161"/>
                <a:gd name="connsiteY45" fmla="*/ 590909 h 683077"/>
                <a:gd name="connsiteX46" fmla="*/ 1979763 w 3252161"/>
                <a:gd name="connsiteY46" fmla="*/ 599536 h 683077"/>
                <a:gd name="connsiteX47" fmla="*/ 2001329 w 3252161"/>
                <a:gd name="connsiteY47" fmla="*/ 603849 h 683077"/>
                <a:gd name="connsiteX48" fmla="*/ 2031521 w 3252161"/>
                <a:gd name="connsiteY48" fmla="*/ 608162 h 683077"/>
                <a:gd name="connsiteX49" fmla="*/ 2286000 w 3252161"/>
                <a:gd name="connsiteY49" fmla="*/ 608162 h 683077"/>
                <a:gd name="connsiteX50" fmla="*/ 2311880 w 3252161"/>
                <a:gd name="connsiteY50" fmla="*/ 599536 h 683077"/>
                <a:gd name="connsiteX51" fmla="*/ 2333446 w 3252161"/>
                <a:gd name="connsiteY51" fmla="*/ 595222 h 683077"/>
                <a:gd name="connsiteX52" fmla="*/ 2467155 w 3252161"/>
                <a:gd name="connsiteY52" fmla="*/ 599536 h 683077"/>
                <a:gd name="connsiteX53" fmla="*/ 2484408 w 3252161"/>
                <a:gd name="connsiteY53" fmla="*/ 603849 h 683077"/>
                <a:gd name="connsiteX54" fmla="*/ 2566359 w 3252161"/>
                <a:gd name="connsiteY54" fmla="*/ 608162 h 683077"/>
                <a:gd name="connsiteX55" fmla="*/ 2609491 w 3252161"/>
                <a:gd name="connsiteY55" fmla="*/ 616789 h 683077"/>
                <a:gd name="connsiteX56" fmla="*/ 2626744 w 3252161"/>
                <a:gd name="connsiteY56" fmla="*/ 621102 h 683077"/>
                <a:gd name="connsiteX57" fmla="*/ 2665563 w 3252161"/>
                <a:gd name="connsiteY57" fmla="*/ 638355 h 683077"/>
                <a:gd name="connsiteX58" fmla="*/ 2704381 w 3252161"/>
                <a:gd name="connsiteY58" fmla="*/ 655607 h 683077"/>
                <a:gd name="connsiteX59" fmla="*/ 2717321 w 3252161"/>
                <a:gd name="connsiteY59" fmla="*/ 664234 h 683077"/>
                <a:gd name="connsiteX60" fmla="*/ 2954548 w 3252161"/>
                <a:gd name="connsiteY60" fmla="*/ 655607 h 683077"/>
                <a:gd name="connsiteX61" fmla="*/ 3148642 w 3252161"/>
                <a:gd name="connsiteY61" fmla="*/ 655607 h 683077"/>
                <a:gd name="connsiteX62" fmla="*/ 3187461 w 3252161"/>
                <a:gd name="connsiteY62" fmla="*/ 642668 h 683077"/>
                <a:gd name="connsiteX63" fmla="*/ 3226280 w 3252161"/>
                <a:gd name="connsiteY63" fmla="*/ 638355 h 683077"/>
                <a:gd name="connsiteX64" fmla="*/ 3221966 w 3252161"/>
                <a:gd name="connsiteY64" fmla="*/ 616789 h 683077"/>
                <a:gd name="connsiteX65" fmla="*/ 3200400 w 3252161"/>
                <a:gd name="connsiteY65" fmla="*/ 599536 h 683077"/>
                <a:gd name="connsiteX66" fmla="*/ 3174521 w 3252161"/>
                <a:gd name="connsiteY66" fmla="*/ 590909 h 683077"/>
                <a:gd name="connsiteX67" fmla="*/ 2915729 w 3252161"/>
                <a:gd name="connsiteY67" fmla="*/ 595222 h 683077"/>
                <a:gd name="connsiteX68" fmla="*/ 2829464 w 3252161"/>
                <a:gd name="connsiteY68" fmla="*/ 586596 h 683077"/>
                <a:gd name="connsiteX69" fmla="*/ 2820838 w 3252161"/>
                <a:gd name="connsiteY69" fmla="*/ 573656 h 683077"/>
                <a:gd name="connsiteX70" fmla="*/ 2851031 w 3252161"/>
                <a:gd name="connsiteY70" fmla="*/ 543464 h 683077"/>
                <a:gd name="connsiteX71" fmla="*/ 3075317 w 3252161"/>
                <a:gd name="connsiteY71" fmla="*/ 539151 h 683077"/>
                <a:gd name="connsiteX72" fmla="*/ 3088257 w 3252161"/>
                <a:gd name="connsiteY72" fmla="*/ 534838 h 683077"/>
                <a:gd name="connsiteX73" fmla="*/ 3105510 w 3252161"/>
                <a:gd name="connsiteY73" fmla="*/ 517585 h 683077"/>
                <a:gd name="connsiteX74" fmla="*/ 3178834 w 3252161"/>
                <a:gd name="connsiteY74" fmla="*/ 504645 h 683077"/>
                <a:gd name="connsiteX75" fmla="*/ 3187461 w 3252161"/>
                <a:gd name="connsiteY75" fmla="*/ 496019 h 683077"/>
                <a:gd name="connsiteX76" fmla="*/ 3191774 w 3252161"/>
                <a:gd name="connsiteY76" fmla="*/ 483079 h 683077"/>
                <a:gd name="connsiteX77" fmla="*/ 3204714 w 3252161"/>
                <a:gd name="connsiteY77" fmla="*/ 478766 h 683077"/>
                <a:gd name="connsiteX78" fmla="*/ 3196087 w 3252161"/>
                <a:gd name="connsiteY78" fmla="*/ 470139 h 683077"/>
                <a:gd name="connsiteX79" fmla="*/ 2846717 w 3252161"/>
                <a:gd name="connsiteY79" fmla="*/ 478766 h 683077"/>
                <a:gd name="connsiteX80" fmla="*/ 2820838 w 3252161"/>
                <a:gd name="connsiteY80" fmla="*/ 487392 h 683077"/>
                <a:gd name="connsiteX81" fmla="*/ 2807898 w 3252161"/>
                <a:gd name="connsiteY81" fmla="*/ 496019 h 683077"/>
                <a:gd name="connsiteX82" fmla="*/ 2743200 w 3252161"/>
                <a:gd name="connsiteY82" fmla="*/ 500332 h 683077"/>
                <a:gd name="connsiteX83" fmla="*/ 2691442 w 3252161"/>
                <a:gd name="connsiteY83" fmla="*/ 517585 h 683077"/>
                <a:gd name="connsiteX84" fmla="*/ 2678502 w 3252161"/>
                <a:gd name="connsiteY84" fmla="*/ 521898 h 683077"/>
                <a:gd name="connsiteX85" fmla="*/ 2540480 w 3252161"/>
                <a:gd name="connsiteY85" fmla="*/ 530524 h 683077"/>
                <a:gd name="connsiteX86" fmla="*/ 2303253 w 3252161"/>
                <a:gd name="connsiteY86" fmla="*/ 539151 h 683077"/>
                <a:gd name="connsiteX87" fmla="*/ 2225615 w 3252161"/>
                <a:gd name="connsiteY87" fmla="*/ 534838 h 683077"/>
                <a:gd name="connsiteX88" fmla="*/ 2216989 w 3252161"/>
                <a:gd name="connsiteY88" fmla="*/ 526211 h 683077"/>
                <a:gd name="connsiteX89" fmla="*/ 2147978 w 3252161"/>
                <a:gd name="connsiteY89" fmla="*/ 521898 h 683077"/>
                <a:gd name="connsiteX90" fmla="*/ 2135038 w 3252161"/>
                <a:gd name="connsiteY90" fmla="*/ 526211 h 683077"/>
                <a:gd name="connsiteX91" fmla="*/ 2126412 w 3252161"/>
                <a:gd name="connsiteY91" fmla="*/ 534838 h 683077"/>
                <a:gd name="connsiteX92" fmla="*/ 2053087 w 3252161"/>
                <a:gd name="connsiteY92" fmla="*/ 539151 h 683077"/>
                <a:gd name="connsiteX93" fmla="*/ 2040148 w 3252161"/>
                <a:gd name="connsiteY93" fmla="*/ 543464 h 683077"/>
                <a:gd name="connsiteX94" fmla="*/ 2022895 w 3252161"/>
                <a:gd name="connsiteY94" fmla="*/ 560717 h 683077"/>
                <a:gd name="connsiteX95" fmla="*/ 2014268 w 3252161"/>
                <a:gd name="connsiteY95" fmla="*/ 569343 h 683077"/>
                <a:gd name="connsiteX96" fmla="*/ 2001329 w 3252161"/>
                <a:gd name="connsiteY96" fmla="*/ 573656 h 683077"/>
                <a:gd name="connsiteX97" fmla="*/ 1686464 w 3252161"/>
                <a:gd name="connsiteY97" fmla="*/ 569343 h 683077"/>
                <a:gd name="connsiteX98" fmla="*/ 1673525 w 3252161"/>
                <a:gd name="connsiteY98" fmla="*/ 565030 h 683077"/>
                <a:gd name="connsiteX99" fmla="*/ 1651959 w 3252161"/>
                <a:gd name="connsiteY99" fmla="*/ 552090 h 683077"/>
                <a:gd name="connsiteX100" fmla="*/ 1634706 w 3252161"/>
                <a:gd name="connsiteY100" fmla="*/ 530524 h 683077"/>
                <a:gd name="connsiteX101" fmla="*/ 1630393 w 3252161"/>
                <a:gd name="connsiteY101" fmla="*/ 517585 h 683077"/>
                <a:gd name="connsiteX102" fmla="*/ 1634706 w 3252161"/>
                <a:gd name="connsiteY102" fmla="*/ 504645 h 683077"/>
                <a:gd name="connsiteX103" fmla="*/ 1664898 w 3252161"/>
                <a:gd name="connsiteY103" fmla="*/ 491706 h 683077"/>
                <a:gd name="connsiteX104" fmla="*/ 1669212 w 3252161"/>
                <a:gd name="connsiteY104" fmla="*/ 478766 h 683077"/>
                <a:gd name="connsiteX105" fmla="*/ 1660585 w 3252161"/>
                <a:gd name="connsiteY105" fmla="*/ 470139 h 683077"/>
                <a:gd name="connsiteX106" fmla="*/ 1621766 w 3252161"/>
                <a:gd name="connsiteY106" fmla="*/ 465826 h 683077"/>
                <a:gd name="connsiteX107" fmla="*/ 1613140 w 3252161"/>
                <a:gd name="connsiteY107" fmla="*/ 452887 h 683077"/>
                <a:gd name="connsiteX108" fmla="*/ 1617453 w 3252161"/>
                <a:gd name="connsiteY108" fmla="*/ 427007 h 683077"/>
                <a:gd name="connsiteX109" fmla="*/ 1630393 w 3252161"/>
                <a:gd name="connsiteY109" fmla="*/ 383875 h 683077"/>
                <a:gd name="connsiteX110" fmla="*/ 1643332 w 3252161"/>
                <a:gd name="connsiteY110" fmla="*/ 370936 h 683077"/>
                <a:gd name="connsiteX111" fmla="*/ 1807234 w 3252161"/>
                <a:gd name="connsiteY111" fmla="*/ 375249 h 683077"/>
                <a:gd name="connsiteX112" fmla="*/ 1846053 w 3252161"/>
                <a:gd name="connsiteY112" fmla="*/ 388189 h 683077"/>
                <a:gd name="connsiteX113" fmla="*/ 1858993 w 3252161"/>
                <a:gd name="connsiteY113" fmla="*/ 392502 h 683077"/>
                <a:gd name="connsiteX114" fmla="*/ 1876246 w 3252161"/>
                <a:gd name="connsiteY114" fmla="*/ 431321 h 683077"/>
                <a:gd name="connsiteX115" fmla="*/ 1884872 w 3252161"/>
                <a:gd name="connsiteY115" fmla="*/ 465826 h 683077"/>
                <a:gd name="connsiteX116" fmla="*/ 1893498 w 3252161"/>
                <a:gd name="connsiteY116" fmla="*/ 474453 h 683077"/>
                <a:gd name="connsiteX117" fmla="*/ 1919378 w 3252161"/>
                <a:gd name="connsiteY117" fmla="*/ 504645 h 683077"/>
                <a:gd name="connsiteX118" fmla="*/ 1928004 w 3252161"/>
                <a:gd name="connsiteY118" fmla="*/ 513272 h 683077"/>
                <a:gd name="connsiteX119" fmla="*/ 1932317 w 3252161"/>
                <a:gd name="connsiteY119" fmla="*/ 526211 h 683077"/>
                <a:gd name="connsiteX120" fmla="*/ 1979763 w 3252161"/>
                <a:gd name="connsiteY120" fmla="*/ 526211 h 683077"/>
                <a:gd name="connsiteX121" fmla="*/ 1984076 w 3252161"/>
                <a:gd name="connsiteY121" fmla="*/ 508958 h 683077"/>
                <a:gd name="connsiteX122" fmla="*/ 2001329 w 3252161"/>
                <a:gd name="connsiteY122" fmla="*/ 487392 h 683077"/>
                <a:gd name="connsiteX123" fmla="*/ 2018581 w 3252161"/>
                <a:gd name="connsiteY123" fmla="*/ 491706 h 683077"/>
                <a:gd name="connsiteX124" fmla="*/ 2027208 w 3252161"/>
                <a:gd name="connsiteY124" fmla="*/ 500332 h 683077"/>
                <a:gd name="connsiteX125" fmla="*/ 2040148 w 3252161"/>
                <a:gd name="connsiteY125" fmla="*/ 508958 h 683077"/>
                <a:gd name="connsiteX126" fmla="*/ 2122098 w 3252161"/>
                <a:gd name="connsiteY126" fmla="*/ 504645 h 683077"/>
                <a:gd name="connsiteX127" fmla="*/ 2130725 w 3252161"/>
                <a:gd name="connsiteY127" fmla="*/ 496019 h 683077"/>
                <a:gd name="connsiteX128" fmla="*/ 2135038 w 3252161"/>
                <a:gd name="connsiteY128" fmla="*/ 461513 h 683077"/>
                <a:gd name="connsiteX129" fmla="*/ 2139351 w 3252161"/>
                <a:gd name="connsiteY129" fmla="*/ 439947 h 683077"/>
                <a:gd name="connsiteX130" fmla="*/ 2143664 w 3252161"/>
                <a:gd name="connsiteY130" fmla="*/ 427007 h 683077"/>
                <a:gd name="connsiteX131" fmla="*/ 2100532 w 3252161"/>
                <a:gd name="connsiteY131" fmla="*/ 418381 h 683077"/>
                <a:gd name="connsiteX132" fmla="*/ 2083280 w 3252161"/>
                <a:gd name="connsiteY132" fmla="*/ 414068 h 683077"/>
                <a:gd name="connsiteX133" fmla="*/ 2096219 w 3252161"/>
                <a:gd name="connsiteY133" fmla="*/ 409755 h 683077"/>
                <a:gd name="connsiteX134" fmla="*/ 2311880 w 3252161"/>
                <a:gd name="connsiteY134" fmla="*/ 401128 h 683077"/>
                <a:gd name="connsiteX135" fmla="*/ 2333446 w 3252161"/>
                <a:gd name="connsiteY135" fmla="*/ 388189 h 683077"/>
                <a:gd name="connsiteX136" fmla="*/ 2424023 w 3252161"/>
                <a:gd name="connsiteY136" fmla="*/ 375249 h 683077"/>
                <a:gd name="connsiteX137" fmla="*/ 2454215 w 3252161"/>
                <a:gd name="connsiteY137" fmla="*/ 366622 h 683077"/>
                <a:gd name="connsiteX138" fmla="*/ 2467155 w 3252161"/>
                <a:gd name="connsiteY138" fmla="*/ 362309 h 683077"/>
                <a:gd name="connsiteX139" fmla="*/ 2695755 w 3252161"/>
                <a:gd name="connsiteY139" fmla="*/ 353683 h 683077"/>
                <a:gd name="connsiteX140" fmla="*/ 2708695 w 3252161"/>
                <a:gd name="connsiteY140" fmla="*/ 349370 h 683077"/>
                <a:gd name="connsiteX141" fmla="*/ 2725948 w 3252161"/>
                <a:gd name="connsiteY141" fmla="*/ 332117 h 683077"/>
                <a:gd name="connsiteX142" fmla="*/ 2751827 w 3252161"/>
                <a:gd name="connsiteY142" fmla="*/ 323490 h 683077"/>
                <a:gd name="connsiteX143" fmla="*/ 2764766 w 3252161"/>
                <a:gd name="connsiteY143" fmla="*/ 319177 h 683077"/>
                <a:gd name="connsiteX144" fmla="*/ 2794959 w 3252161"/>
                <a:gd name="connsiteY144" fmla="*/ 306238 h 683077"/>
                <a:gd name="connsiteX145" fmla="*/ 2825151 w 3252161"/>
                <a:gd name="connsiteY145" fmla="*/ 297611 h 683077"/>
                <a:gd name="connsiteX146" fmla="*/ 2842404 w 3252161"/>
                <a:gd name="connsiteY146" fmla="*/ 293298 h 683077"/>
                <a:gd name="connsiteX147" fmla="*/ 2838091 w 3252161"/>
                <a:gd name="connsiteY147" fmla="*/ 271732 h 683077"/>
                <a:gd name="connsiteX148" fmla="*/ 2725948 w 3252161"/>
                <a:gd name="connsiteY148" fmla="*/ 276045 h 683077"/>
                <a:gd name="connsiteX149" fmla="*/ 2704381 w 3252161"/>
                <a:gd name="connsiteY149" fmla="*/ 280358 h 683077"/>
                <a:gd name="connsiteX150" fmla="*/ 2678502 w 3252161"/>
                <a:gd name="connsiteY150" fmla="*/ 284672 h 683077"/>
                <a:gd name="connsiteX151" fmla="*/ 2557732 w 3252161"/>
                <a:gd name="connsiteY151" fmla="*/ 288985 h 683077"/>
                <a:gd name="connsiteX152" fmla="*/ 2471468 w 3252161"/>
                <a:gd name="connsiteY152" fmla="*/ 293298 h 683077"/>
                <a:gd name="connsiteX153" fmla="*/ 2445589 w 3252161"/>
                <a:gd name="connsiteY153" fmla="*/ 301924 h 683077"/>
                <a:gd name="connsiteX154" fmla="*/ 2281687 w 3252161"/>
                <a:gd name="connsiteY154" fmla="*/ 310551 h 683077"/>
                <a:gd name="connsiteX155" fmla="*/ 2255808 w 3252161"/>
                <a:gd name="connsiteY155" fmla="*/ 314864 h 683077"/>
                <a:gd name="connsiteX156" fmla="*/ 2204049 w 3252161"/>
                <a:gd name="connsiteY156" fmla="*/ 319177 h 683077"/>
                <a:gd name="connsiteX157" fmla="*/ 2173857 w 3252161"/>
                <a:gd name="connsiteY157" fmla="*/ 327804 h 683077"/>
                <a:gd name="connsiteX158" fmla="*/ 2147978 w 3252161"/>
                <a:gd name="connsiteY158" fmla="*/ 340743 h 683077"/>
                <a:gd name="connsiteX159" fmla="*/ 2135038 w 3252161"/>
                <a:gd name="connsiteY159" fmla="*/ 349370 h 683077"/>
                <a:gd name="connsiteX160" fmla="*/ 2104846 w 3252161"/>
                <a:gd name="connsiteY160" fmla="*/ 357996 h 683077"/>
                <a:gd name="connsiteX161" fmla="*/ 2091906 w 3252161"/>
                <a:gd name="connsiteY161" fmla="*/ 362309 h 683077"/>
                <a:gd name="connsiteX162" fmla="*/ 1940944 w 3252161"/>
                <a:gd name="connsiteY162" fmla="*/ 357996 h 683077"/>
                <a:gd name="connsiteX163" fmla="*/ 1915064 w 3252161"/>
                <a:gd name="connsiteY163" fmla="*/ 349370 h 683077"/>
                <a:gd name="connsiteX164" fmla="*/ 1880559 w 3252161"/>
                <a:gd name="connsiteY164" fmla="*/ 332117 h 683077"/>
                <a:gd name="connsiteX165" fmla="*/ 1867619 w 3252161"/>
                <a:gd name="connsiteY165" fmla="*/ 327804 h 683077"/>
                <a:gd name="connsiteX166" fmla="*/ 1397480 w 3252161"/>
                <a:gd name="connsiteY166" fmla="*/ 332117 h 683077"/>
                <a:gd name="connsiteX167" fmla="*/ 1337095 w 3252161"/>
                <a:gd name="connsiteY167" fmla="*/ 345056 h 683077"/>
                <a:gd name="connsiteX168" fmla="*/ 1328468 w 3252161"/>
                <a:gd name="connsiteY168" fmla="*/ 353683 h 683077"/>
                <a:gd name="connsiteX169" fmla="*/ 1315529 w 3252161"/>
                <a:gd name="connsiteY169" fmla="*/ 357996 h 683077"/>
                <a:gd name="connsiteX170" fmla="*/ 1220638 w 3252161"/>
                <a:gd name="connsiteY170" fmla="*/ 362309 h 683077"/>
                <a:gd name="connsiteX171" fmla="*/ 1155940 w 3252161"/>
                <a:gd name="connsiteY171" fmla="*/ 370936 h 683077"/>
                <a:gd name="connsiteX172" fmla="*/ 1073989 w 3252161"/>
                <a:gd name="connsiteY172" fmla="*/ 379562 h 683077"/>
                <a:gd name="connsiteX173" fmla="*/ 1035170 w 3252161"/>
                <a:gd name="connsiteY173" fmla="*/ 388189 h 683077"/>
                <a:gd name="connsiteX174" fmla="*/ 1000664 w 3252161"/>
                <a:gd name="connsiteY174" fmla="*/ 392502 h 683077"/>
                <a:gd name="connsiteX175" fmla="*/ 776378 w 3252161"/>
                <a:gd name="connsiteY175" fmla="*/ 396815 h 683077"/>
                <a:gd name="connsiteX176" fmla="*/ 595223 w 3252161"/>
                <a:gd name="connsiteY176" fmla="*/ 396815 h 683077"/>
                <a:gd name="connsiteX177" fmla="*/ 569344 w 3252161"/>
                <a:gd name="connsiteY177" fmla="*/ 388189 h 683077"/>
                <a:gd name="connsiteX178" fmla="*/ 590910 w 3252161"/>
                <a:gd name="connsiteY178" fmla="*/ 375249 h 683077"/>
                <a:gd name="connsiteX179" fmla="*/ 603849 w 3252161"/>
                <a:gd name="connsiteY179" fmla="*/ 370936 h 683077"/>
                <a:gd name="connsiteX180" fmla="*/ 715993 w 3252161"/>
                <a:gd name="connsiteY180" fmla="*/ 366622 h 683077"/>
                <a:gd name="connsiteX181" fmla="*/ 733246 w 3252161"/>
                <a:gd name="connsiteY181" fmla="*/ 345056 h 683077"/>
                <a:gd name="connsiteX182" fmla="*/ 746185 w 3252161"/>
                <a:gd name="connsiteY182" fmla="*/ 332117 h 683077"/>
                <a:gd name="connsiteX183" fmla="*/ 772064 w 3252161"/>
                <a:gd name="connsiteY183" fmla="*/ 314864 h 683077"/>
                <a:gd name="connsiteX184" fmla="*/ 914400 w 3252161"/>
                <a:gd name="connsiteY184" fmla="*/ 306238 h 683077"/>
                <a:gd name="connsiteX185" fmla="*/ 927340 w 3252161"/>
                <a:gd name="connsiteY185" fmla="*/ 280358 h 683077"/>
                <a:gd name="connsiteX186" fmla="*/ 923027 w 3252161"/>
                <a:gd name="connsiteY186" fmla="*/ 263106 h 683077"/>
                <a:gd name="connsiteX187" fmla="*/ 897148 w 3252161"/>
                <a:gd name="connsiteY187" fmla="*/ 254479 h 683077"/>
                <a:gd name="connsiteX188" fmla="*/ 884208 w 3252161"/>
                <a:gd name="connsiteY188" fmla="*/ 250166 h 683077"/>
                <a:gd name="connsiteX189" fmla="*/ 875581 w 3252161"/>
                <a:gd name="connsiteY189" fmla="*/ 241539 h 683077"/>
                <a:gd name="connsiteX190" fmla="*/ 862642 w 3252161"/>
                <a:gd name="connsiteY190" fmla="*/ 237226 h 683077"/>
                <a:gd name="connsiteX191" fmla="*/ 759125 w 3252161"/>
                <a:gd name="connsiteY191" fmla="*/ 241539 h 683077"/>
                <a:gd name="connsiteX192" fmla="*/ 724619 w 3252161"/>
                <a:gd name="connsiteY192" fmla="*/ 245853 h 683077"/>
                <a:gd name="connsiteX193" fmla="*/ 698740 w 3252161"/>
                <a:gd name="connsiteY193" fmla="*/ 254479 h 683077"/>
                <a:gd name="connsiteX194" fmla="*/ 517585 w 3252161"/>
                <a:gd name="connsiteY194" fmla="*/ 258792 h 683077"/>
                <a:gd name="connsiteX195" fmla="*/ 431321 w 3252161"/>
                <a:gd name="connsiteY195" fmla="*/ 271732 h 683077"/>
                <a:gd name="connsiteX196" fmla="*/ 392502 w 3252161"/>
                <a:gd name="connsiteY196" fmla="*/ 276045 h 683077"/>
                <a:gd name="connsiteX197" fmla="*/ 73325 w 3252161"/>
                <a:gd name="connsiteY197" fmla="*/ 271732 h 683077"/>
                <a:gd name="connsiteX198" fmla="*/ 64698 w 3252161"/>
                <a:gd name="connsiteY198" fmla="*/ 263106 h 683077"/>
                <a:gd name="connsiteX199" fmla="*/ 60385 w 3252161"/>
                <a:gd name="connsiteY199" fmla="*/ 232913 h 683077"/>
                <a:gd name="connsiteX200" fmla="*/ 51759 w 3252161"/>
                <a:gd name="connsiteY200" fmla="*/ 207034 h 683077"/>
                <a:gd name="connsiteX201" fmla="*/ 56072 w 3252161"/>
                <a:gd name="connsiteY201" fmla="*/ 163902 h 683077"/>
                <a:gd name="connsiteX202" fmla="*/ 69012 w 3252161"/>
                <a:gd name="connsiteY202" fmla="*/ 159589 h 683077"/>
                <a:gd name="connsiteX203" fmla="*/ 237227 w 3252161"/>
                <a:gd name="connsiteY203" fmla="*/ 155275 h 683077"/>
                <a:gd name="connsiteX204" fmla="*/ 288985 w 3252161"/>
                <a:gd name="connsiteY204" fmla="*/ 138022 h 683077"/>
                <a:gd name="connsiteX205" fmla="*/ 301925 w 3252161"/>
                <a:gd name="connsiteY205" fmla="*/ 133709 h 683077"/>
                <a:gd name="connsiteX206" fmla="*/ 444261 w 3252161"/>
                <a:gd name="connsiteY206" fmla="*/ 129396 h 683077"/>
                <a:gd name="connsiteX207" fmla="*/ 418381 w 3252161"/>
                <a:gd name="connsiteY207" fmla="*/ 120770 h 683077"/>
                <a:gd name="connsiteX208" fmla="*/ 396815 w 3252161"/>
                <a:gd name="connsiteY208" fmla="*/ 107830 h 683077"/>
                <a:gd name="connsiteX209" fmla="*/ 388189 w 3252161"/>
                <a:gd name="connsiteY209" fmla="*/ 73324 h 683077"/>
                <a:gd name="connsiteX210" fmla="*/ 379563 w 3252161"/>
                <a:gd name="connsiteY210" fmla="*/ 60385 h 683077"/>
                <a:gd name="connsiteX211" fmla="*/ 370936 w 3252161"/>
                <a:gd name="connsiteY211" fmla="*/ 51758 h 683077"/>
                <a:gd name="connsiteX212" fmla="*/ 345057 w 3252161"/>
                <a:gd name="connsiteY212" fmla="*/ 43132 h 683077"/>
                <a:gd name="connsiteX213" fmla="*/ 332117 w 3252161"/>
                <a:gd name="connsiteY213" fmla="*/ 38819 h 683077"/>
                <a:gd name="connsiteX214" fmla="*/ 323491 w 3252161"/>
                <a:gd name="connsiteY214" fmla="*/ 30192 h 683077"/>
                <a:gd name="connsiteX215" fmla="*/ 327804 w 3252161"/>
                <a:gd name="connsiteY215" fmla="*/ 17253 h 683077"/>
                <a:gd name="connsiteX216" fmla="*/ 280359 w 3252161"/>
                <a:gd name="connsiteY216" fmla="*/ 12939 h 683077"/>
                <a:gd name="connsiteX217" fmla="*/ 228600 w 3252161"/>
                <a:gd name="connsiteY217" fmla="*/ 17253 h 683077"/>
                <a:gd name="connsiteX218" fmla="*/ 202721 w 3252161"/>
                <a:gd name="connsiteY218" fmla="*/ 25879 h 683077"/>
                <a:gd name="connsiteX219" fmla="*/ 107831 w 3252161"/>
                <a:gd name="connsiteY219" fmla="*/ 21566 h 683077"/>
                <a:gd name="connsiteX220" fmla="*/ 103517 w 3252161"/>
                <a:gd name="connsiteY220" fmla="*/ 4313 h 683077"/>
                <a:gd name="connsiteX221" fmla="*/ 34506 w 3252161"/>
                <a:gd name="connsiteY221" fmla="*/ 8626 h 683077"/>
                <a:gd name="connsiteX222" fmla="*/ 12940 w 3252161"/>
                <a:gd name="connsiteY222" fmla="*/ 12939 h 683077"/>
                <a:gd name="connsiteX223" fmla="*/ 0 w 3252161"/>
                <a:gd name="connsiteY223" fmla="*/ 0 h 683077"/>
                <a:gd name="connsiteX224" fmla="*/ 34506 w 3252161"/>
                <a:gd name="connsiteY22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496683 w 3252161"/>
                <a:gd name="connsiteY39" fmla="*/ 530524 h 683077"/>
                <a:gd name="connsiteX40" fmla="*/ 1548442 w 3252161"/>
                <a:gd name="connsiteY40" fmla="*/ 543464 h 683077"/>
                <a:gd name="connsiteX41" fmla="*/ 1570008 w 3252161"/>
                <a:gd name="connsiteY41" fmla="*/ 560717 h 683077"/>
                <a:gd name="connsiteX42" fmla="*/ 1595887 w 3252161"/>
                <a:gd name="connsiteY42" fmla="*/ 577970 h 683077"/>
                <a:gd name="connsiteX43" fmla="*/ 1604514 w 3252161"/>
                <a:gd name="connsiteY43" fmla="*/ 586596 h 683077"/>
                <a:gd name="connsiteX44" fmla="*/ 1742536 w 3252161"/>
                <a:gd name="connsiteY44" fmla="*/ 590909 h 683077"/>
                <a:gd name="connsiteX45" fmla="*/ 1979763 w 3252161"/>
                <a:gd name="connsiteY45" fmla="*/ 599536 h 683077"/>
                <a:gd name="connsiteX46" fmla="*/ 2001329 w 3252161"/>
                <a:gd name="connsiteY46" fmla="*/ 603849 h 683077"/>
                <a:gd name="connsiteX47" fmla="*/ 2031521 w 3252161"/>
                <a:gd name="connsiteY47" fmla="*/ 608162 h 683077"/>
                <a:gd name="connsiteX48" fmla="*/ 2286000 w 3252161"/>
                <a:gd name="connsiteY48" fmla="*/ 608162 h 683077"/>
                <a:gd name="connsiteX49" fmla="*/ 2311880 w 3252161"/>
                <a:gd name="connsiteY49" fmla="*/ 599536 h 683077"/>
                <a:gd name="connsiteX50" fmla="*/ 2333446 w 3252161"/>
                <a:gd name="connsiteY50" fmla="*/ 595222 h 683077"/>
                <a:gd name="connsiteX51" fmla="*/ 2467155 w 3252161"/>
                <a:gd name="connsiteY51" fmla="*/ 599536 h 683077"/>
                <a:gd name="connsiteX52" fmla="*/ 2484408 w 3252161"/>
                <a:gd name="connsiteY52" fmla="*/ 603849 h 683077"/>
                <a:gd name="connsiteX53" fmla="*/ 2566359 w 3252161"/>
                <a:gd name="connsiteY53" fmla="*/ 608162 h 683077"/>
                <a:gd name="connsiteX54" fmla="*/ 2609491 w 3252161"/>
                <a:gd name="connsiteY54" fmla="*/ 616789 h 683077"/>
                <a:gd name="connsiteX55" fmla="*/ 2626744 w 3252161"/>
                <a:gd name="connsiteY55" fmla="*/ 621102 h 683077"/>
                <a:gd name="connsiteX56" fmla="*/ 2665563 w 3252161"/>
                <a:gd name="connsiteY56" fmla="*/ 638355 h 683077"/>
                <a:gd name="connsiteX57" fmla="*/ 2704381 w 3252161"/>
                <a:gd name="connsiteY57" fmla="*/ 655607 h 683077"/>
                <a:gd name="connsiteX58" fmla="*/ 2717321 w 3252161"/>
                <a:gd name="connsiteY58" fmla="*/ 664234 h 683077"/>
                <a:gd name="connsiteX59" fmla="*/ 2954548 w 3252161"/>
                <a:gd name="connsiteY59" fmla="*/ 655607 h 683077"/>
                <a:gd name="connsiteX60" fmla="*/ 3148642 w 3252161"/>
                <a:gd name="connsiteY60" fmla="*/ 655607 h 683077"/>
                <a:gd name="connsiteX61" fmla="*/ 3187461 w 3252161"/>
                <a:gd name="connsiteY61" fmla="*/ 642668 h 683077"/>
                <a:gd name="connsiteX62" fmla="*/ 3226280 w 3252161"/>
                <a:gd name="connsiteY62" fmla="*/ 638355 h 683077"/>
                <a:gd name="connsiteX63" fmla="*/ 3221966 w 3252161"/>
                <a:gd name="connsiteY63" fmla="*/ 616789 h 683077"/>
                <a:gd name="connsiteX64" fmla="*/ 3200400 w 3252161"/>
                <a:gd name="connsiteY64" fmla="*/ 599536 h 683077"/>
                <a:gd name="connsiteX65" fmla="*/ 3174521 w 3252161"/>
                <a:gd name="connsiteY65" fmla="*/ 590909 h 683077"/>
                <a:gd name="connsiteX66" fmla="*/ 2915729 w 3252161"/>
                <a:gd name="connsiteY66" fmla="*/ 595222 h 683077"/>
                <a:gd name="connsiteX67" fmla="*/ 2829464 w 3252161"/>
                <a:gd name="connsiteY67" fmla="*/ 586596 h 683077"/>
                <a:gd name="connsiteX68" fmla="*/ 2820838 w 3252161"/>
                <a:gd name="connsiteY68" fmla="*/ 573656 h 683077"/>
                <a:gd name="connsiteX69" fmla="*/ 2851031 w 3252161"/>
                <a:gd name="connsiteY69" fmla="*/ 543464 h 683077"/>
                <a:gd name="connsiteX70" fmla="*/ 3075317 w 3252161"/>
                <a:gd name="connsiteY70" fmla="*/ 539151 h 683077"/>
                <a:gd name="connsiteX71" fmla="*/ 3088257 w 3252161"/>
                <a:gd name="connsiteY71" fmla="*/ 534838 h 683077"/>
                <a:gd name="connsiteX72" fmla="*/ 3105510 w 3252161"/>
                <a:gd name="connsiteY72" fmla="*/ 517585 h 683077"/>
                <a:gd name="connsiteX73" fmla="*/ 3178834 w 3252161"/>
                <a:gd name="connsiteY73" fmla="*/ 504645 h 683077"/>
                <a:gd name="connsiteX74" fmla="*/ 3187461 w 3252161"/>
                <a:gd name="connsiteY74" fmla="*/ 496019 h 683077"/>
                <a:gd name="connsiteX75" fmla="*/ 3191774 w 3252161"/>
                <a:gd name="connsiteY75" fmla="*/ 483079 h 683077"/>
                <a:gd name="connsiteX76" fmla="*/ 3204714 w 3252161"/>
                <a:gd name="connsiteY76" fmla="*/ 478766 h 683077"/>
                <a:gd name="connsiteX77" fmla="*/ 3196087 w 3252161"/>
                <a:gd name="connsiteY77" fmla="*/ 470139 h 683077"/>
                <a:gd name="connsiteX78" fmla="*/ 2846717 w 3252161"/>
                <a:gd name="connsiteY78" fmla="*/ 478766 h 683077"/>
                <a:gd name="connsiteX79" fmla="*/ 2820838 w 3252161"/>
                <a:gd name="connsiteY79" fmla="*/ 487392 h 683077"/>
                <a:gd name="connsiteX80" fmla="*/ 2807898 w 3252161"/>
                <a:gd name="connsiteY80" fmla="*/ 496019 h 683077"/>
                <a:gd name="connsiteX81" fmla="*/ 2743200 w 3252161"/>
                <a:gd name="connsiteY81" fmla="*/ 500332 h 683077"/>
                <a:gd name="connsiteX82" fmla="*/ 2691442 w 3252161"/>
                <a:gd name="connsiteY82" fmla="*/ 517585 h 683077"/>
                <a:gd name="connsiteX83" fmla="*/ 2678502 w 3252161"/>
                <a:gd name="connsiteY83" fmla="*/ 521898 h 683077"/>
                <a:gd name="connsiteX84" fmla="*/ 2540480 w 3252161"/>
                <a:gd name="connsiteY84" fmla="*/ 530524 h 683077"/>
                <a:gd name="connsiteX85" fmla="*/ 2303253 w 3252161"/>
                <a:gd name="connsiteY85" fmla="*/ 539151 h 683077"/>
                <a:gd name="connsiteX86" fmla="*/ 2225615 w 3252161"/>
                <a:gd name="connsiteY86" fmla="*/ 534838 h 683077"/>
                <a:gd name="connsiteX87" fmla="*/ 2216989 w 3252161"/>
                <a:gd name="connsiteY87" fmla="*/ 526211 h 683077"/>
                <a:gd name="connsiteX88" fmla="*/ 2147978 w 3252161"/>
                <a:gd name="connsiteY88" fmla="*/ 521898 h 683077"/>
                <a:gd name="connsiteX89" fmla="*/ 2135038 w 3252161"/>
                <a:gd name="connsiteY89" fmla="*/ 526211 h 683077"/>
                <a:gd name="connsiteX90" fmla="*/ 2126412 w 3252161"/>
                <a:gd name="connsiteY90" fmla="*/ 534838 h 683077"/>
                <a:gd name="connsiteX91" fmla="*/ 2053087 w 3252161"/>
                <a:gd name="connsiteY91" fmla="*/ 539151 h 683077"/>
                <a:gd name="connsiteX92" fmla="*/ 2040148 w 3252161"/>
                <a:gd name="connsiteY92" fmla="*/ 543464 h 683077"/>
                <a:gd name="connsiteX93" fmla="*/ 2022895 w 3252161"/>
                <a:gd name="connsiteY93" fmla="*/ 560717 h 683077"/>
                <a:gd name="connsiteX94" fmla="*/ 2014268 w 3252161"/>
                <a:gd name="connsiteY94" fmla="*/ 569343 h 683077"/>
                <a:gd name="connsiteX95" fmla="*/ 2001329 w 3252161"/>
                <a:gd name="connsiteY95" fmla="*/ 573656 h 683077"/>
                <a:gd name="connsiteX96" fmla="*/ 1686464 w 3252161"/>
                <a:gd name="connsiteY96" fmla="*/ 569343 h 683077"/>
                <a:gd name="connsiteX97" fmla="*/ 1673525 w 3252161"/>
                <a:gd name="connsiteY97" fmla="*/ 565030 h 683077"/>
                <a:gd name="connsiteX98" fmla="*/ 1651959 w 3252161"/>
                <a:gd name="connsiteY98" fmla="*/ 552090 h 683077"/>
                <a:gd name="connsiteX99" fmla="*/ 1634706 w 3252161"/>
                <a:gd name="connsiteY99" fmla="*/ 530524 h 683077"/>
                <a:gd name="connsiteX100" fmla="*/ 1630393 w 3252161"/>
                <a:gd name="connsiteY100" fmla="*/ 517585 h 683077"/>
                <a:gd name="connsiteX101" fmla="*/ 1634706 w 3252161"/>
                <a:gd name="connsiteY101" fmla="*/ 504645 h 683077"/>
                <a:gd name="connsiteX102" fmla="*/ 1664898 w 3252161"/>
                <a:gd name="connsiteY102" fmla="*/ 491706 h 683077"/>
                <a:gd name="connsiteX103" fmla="*/ 1669212 w 3252161"/>
                <a:gd name="connsiteY103" fmla="*/ 478766 h 683077"/>
                <a:gd name="connsiteX104" fmla="*/ 1660585 w 3252161"/>
                <a:gd name="connsiteY104" fmla="*/ 470139 h 683077"/>
                <a:gd name="connsiteX105" fmla="*/ 1621766 w 3252161"/>
                <a:gd name="connsiteY105" fmla="*/ 465826 h 683077"/>
                <a:gd name="connsiteX106" fmla="*/ 1613140 w 3252161"/>
                <a:gd name="connsiteY106" fmla="*/ 452887 h 683077"/>
                <a:gd name="connsiteX107" fmla="*/ 1617453 w 3252161"/>
                <a:gd name="connsiteY107" fmla="*/ 427007 h 683077"/>
                <a:gd name="connsiteX108" fmla="*/ 1630393 w 3252161"/>
                <a:gd name="connsiteY108" fmla="*/ 383875 h 683077"/>
                <a:gd name="connsiteX109" fmla="*/ 1643332 w 3252161"/>
                <a:gd name="connsiteY109" fmla="*/ 370936 h 683077"/>
                <a:gd name="connsiteX110" fmla="*/ 1807234 w 3252161"/>
                <a:gd name="connsiteY110" fmla="*/ 375249 h 683077"/>
                <a:gd name="connsiteX111" fmla="*/ 1846053 w 3252161"/>
                <a:gd name="connsiteY111" fmla="*/ 388189 h 683077"/>
                <a:gd name="connsiteX112" fmla="*/ 1858993 w 3252161"/>
                <a:gd name="connsiteY112" fmla="*/ 392502 h 683077"/>
                <a:gd name="connsiteX113" fmla="*/ 1876246 w 3252161"/>
                <a:gd name="connsiteY113" fmla="*/ 431321 h 683077"/>
                <a:gd name="connsiteX114" fmla="*/ 1884872 w 3252161"/>
                <a:gd name="connsiteY114" fmla="*/ 465826 h 683077"/>
                <a:gd name="connsiteX115" fmla="*/ 1893498 w 3252161"/>
                <a:gd name="connsiteY115" fmla="*/ 474453 h 683077"/>
                <a:gd name="connsiteX116" fmla="*/ 1919378 w 3252161"/>
                <a:gd name="connsiteY116" fmla="*/ 504645 h 683077"/>
                <a:gd name="connsiteX117" fmla="*/ 1928004 w 3252161"/>
                <a:gd name="connsiteY117" fmla="*/ 513272 h 683077"/>
                <a:gd name="connsiteX118" fmla="*/ 1932317 w 3252161"/>
                <a:gd name="connsiteY118" fmla="*/ 526211 h 683077"/>
                <a:gd name="connsiteX119" fmla="*/ 1979763 w 3252161"/>
                <a:gd name="connsiteY119" fmla="*/ 526211 h 683077"/>
                <a:gd name="connsiteX120" fmla="*/ 1984076 w 3252161"/>
                <a:gd name="connsiteY120" fmla="*/ 508958 h 683077"/>
                <a:gd name="connsiteX121" fmla="*/ 2001329 w 3252161"/>
                <a:gd name="connsiteY121" fmla="*/ 487392 h 683077"/>
                <a:gd name="connsiteX122" fmla="*/ 2018581 w 3252161"/>
                <a:gd name="connsiteY122" fmla="*/ 491706 h 683077"/>
                <a:gd name="connsiteX123" fmla="*/ 2027208 w 3252161"/>
                <a:gd name="connsiteY123" fmla="*/ 500332 h 683077"/>
                <a:gd name="connsiteX124" fmla="*/ 2040148 w 3252161"/>
                <a:gd name="connsiteY124" fmla="*/ 508958 h 683077"/>
                <a:gd name="connsiteX125" fmla="*/ 2122098 w 3252161"/>
                <a:gd name="connsiteY125" fmla="*/ 504645 h 683077"/>
                <a:gd name="connsiteX126" fmla="*/ 2130725 w 3252161"/>
                <a:gd name="connsiteY126" fmla="*/ 496019 h 683077"/>
                <a:gd name="connsiteX127" fmla="*/ 2135038 w 3252161"/>
                <a:gd name="connsiteY127" fmla="*/ 461513 h 683077"/>
                <a:gd name="connsiteX128" fmla="*/ 2139351 w 3252161"/>
                <a:gd name="connsiteY128" fmla="*/ 439947 h 683077"/>
                <a:gd name="connsiteX129" fmla="*/ 2143664 w 3252161"/>
                <a:gd name="connsiteY129" fmla="*/ 427007 h 683077"/>
                <a:gd name="connsiteX130" fmla="*/ 2100532 w 3252161"/>
                <a:gd name="connsiteY130" fmla="*/ 418381 h 683077"/>
                <a:gd name="connsiteX131" fmla="*/ 2083280 w 3252161"/>
                <a:gd name="connsiteY131" fmla="*/ 414068 h 683077"/>
                <a:gd name="connsiteX132" fmla="*/ 2096219 w 3252161"/>
                <a:gd name="connsiteY132" fmla="*/ 409755 h 683077"/>
                <a:gd name="connsiteX133" fmla="*/ 2311880 w 3252161"/>
                <a:gd name="connsiteY133" fmla="*/ 401128 h 683077"/>
                <a:gd name="connsiteX134" fmla="*/ 2333446 w 3252161"/>
                <a:gd name="connsiteY134" fmla="*/ 388189 h 683077"/>
                <a:gd name="connsiteX135" fmla="*/ 2424023 w 3252161"/>
                <a:gd name="connsiteY135" fmla="*/ 375249 h 683077"/>
                <a:gd name="connsiteX136" fmla="*/ 2454215 w 3252161"/>
                <a:gd name="connsiteY136" fmla="*/ 366622 h 683077"/>
                <a:gd name="connsiteX137" fmla="*/ 2467155 w 3252161"/>
                <a:gd name="connsiteY137" fmla="*/ 362309 h 683077"/>
                <a:gd name="connsiteX138" fmla="*/ 2695755 w 3252161"/>
                <a:gd name="connsiteY138" fmla="*/ 353683 h 683077"/>
                <a:gd name="connsiteX139" fmla="*/ 2708695 w 3252161"/>
                <a:gd name="connsiteY139" fmla="*/ 349370 h 683077"/>
                <a:gd name="connsiteX140" fmla="*/ 2725948 w 3252161"/>
                <a:gd name="connsiteY140" fmla="*/ 332117 h 683077"/>
                <a:gd name="connsiteX141" fmla="*/ 2751827 w 3252161"/>
                <a:gd name="connsiteY141" fmla="*/ 323490 h 683077"/>
                <a:gd name="connsiteX142" fmla="*/ 2764766 w 3252161"/>
                <a:gd name="connsiteY142" fmla="*/ 319177 h 683077"/>
                <a:gd name="connsiteX143" fmla="*/ 2794959 w 3252161"/>
                <a:gd name="connsiteY143" fmla="*/ 306238 h 683077"/>
                <a:gd name="connsiteX144" fmla="*/ 2825151 w 3252161"/>
                <a:gd name="connsiteY144" fmla="*/ 297611 h 683077"/>
                <a:gd name="connsiteX145" fmla="*/ 2842404 w 3252161"/>
                <a:gd name="connsiteY145" fmla="*/ 293298 h 683077"/>
                <a:gd name="connsiteX146" fmla="*/ 2838091 w 3252161"/>
                <a:gd name="connsiteY146" fmla="*/ 271732 h 683077"/>
                <a:gd name="connsiteX147" fmla="*/ 2725948 w 3252161"/>
                <a:gd name="connsiteY147" fmla="*/ 276045 h 683077"/>
                <a:gd name="connsiteX148" fmla="*/ 2704381 w 3252161"/>
                <a:gd name="connsiteY148" fmla="*/ 280358 h 683077"/>
                <a:gd name="connsiteX149" fmla="*/ 2678502 w 3252161"/>
                <a:gd name="connsiteY149" fmla="*/ 284672 h 683077"/>
                <a:gd name="connsiteX150" fmla="*/ 2557732 w 3252161"/>
                <a:gd name="connsiteY150" fmla="*/ 288985 h 683077"/>
                <a:gd name="connsiteX151" fmla="*/ 2471468 w 3252161"/>
                <a:gd name="connsiteY151" fmla="*/ 293298 h 683077"/>
                <a:gd name="connsiteX152" fmla="*/ 2445589 w 3252161"/>
                <a:gd name="connsiteY152" fmla="*/ 301924 h 683077"/>
                <a:gd name="connsiteX153" fmla="*/ 2281687 w 3252161"/>
                <a:gd name="connsiteY153" fmla="*/ 310551 h 683077"/>
                <a:gd name="connsiteX154" fmla="*/ 2255808 w 3252161"/>
                <a:gd name="connsiteY154" fmla="*/ 314864 h 683077"/>
                <a:gd name="connsiteX155" fmla="*/ 2204049 w 3252161"/>
                <a:gd name="connsiteY155" fmla="*/ 319177 h 683077"/>
                <a:gd name="connsiteX156" fmla="*/ 2173857 w 3252161"/>
                <a:gd name="connsiteY156" fmla="*/ 327804 h 683077"/>
                <a:gd name="connsiteX157" fmla="*/ 2147978 w 3252161"/>
                <a:gd name="connsiteY157" fmla="*/ 340743 h 683077"/>
                <a:gd name="connsiteX158" fmla="*/ 2135038 w 3252161"/>
                <a:gd name="connsiteY158" fmla="*/ 349370 h 683077"/>
                <a:gd name="connsiteX159" fmla="*/ 2104846 w 3252161"/>
                <a:gd name="connsiteY159" fmla="*/ 357996 h 683077"/>
                <a:gd name="connsiteX160" fmla="*/ 2091906 w 3252161"/>
                <a:gd name="connsiteY160" fmla="*/ 362309 h 683077"/>
                <a:gd name="connsiteX161" fmla="*/ 1940944 w 3252161"/>
                <a:gd name="connsiteY161" fmla="*/ 357996 h 683077"/>
                <a:gd name="connsiteX162" fmla="*/ 1915064 w 3252161"/>
                <a:gd name="connsiteY162" fmla="*/ 349370 h 683077"/>
                <a:gd name="connsiteX163" fmla="*/ 1880559 w 3252161"/>
                <a:gd name="connsiteY163" fmla="*/ 332117 h 683077"/>
                <a:gd name="connsiteX164" fmla="*/ 1867619 w 3252161"/>
                <a:gd name="connsiteY164" fmla="*/ 327804 h 683077"/>
                <a:gd name="connsiteX165" fmla="*/ 1397480 w 3252161"/>
                <a:gd name="connsiteY165" fmla="*/ 332117 h 683077"/>
                <a:gd name="connsiteX166" fmla="*/ 1337095 w 3252161"/>
                <a:gd name="connsiteY166" fmla="*/ 345056 h 683077"/>
                <a:gd name="connsiteX167" fmla="*/ 1328468 w 3252161"/>
                <a:gd name="connsiteY167" fmla="*/ 353683 h 683077"/>
                <a:gd name="connsiteX168" fmla="*/ 1315529 w 3252161"/>
                <a:gd name="connsiteY168" fmla="*/ 357996 h 683077"/>
                <a:gd name="connsiteX169" fmla="*/ 1220638 w 3252161"/>
                <a:gd name="connsiteY169" fmla="*/ 362309 h 683077"/>
                <a:gd name="connsiteX170" fmla="*/ 1155940 w 3252161"/>
                <a:gd name="connsiteY170" fmla="*/ 370936 h 683077"/>
                <a:gd name="connsiteX171" fmla="*/ 1073989 w 3252161"/>
                <a:gd name="connsiteY171" fmla="*/ 379562 h 683077"/>
                <a:gd name="connsiteX172" fmla="*/ 1035170 w 3252161"/>
                <a:gd name="connsiteY172" fmla="*/ 388189 h 683077"/>
                <a:gd name="connsiteX173" fmla="*/ 1000664 w 3252161"/>
                <a:gd name="connsiteY173" fmla="*/ 392502 h 683077"/>
                <a:gd name="connsiteX174" fmla="*/ 776378 w 3252161"/>
                <a:gd name="connsiteY174" fmla="*/ 396815 h 683077"/>
                <a:gd name="connsiteX175" fmla="*/ 595223 w 3252161"/>
                <a:gd name="connsiteY175" fmla="*/ 396815 h 683077"/>
                <a:gd name="connsiteX176" fmla="*/ 569344 w 3252161"/>
                <a:gd name="connsiteY176" fmla="*/ 388189 h 683077"/>
                <a:gd name="connsiteX177" fmla="*/ 590910 w 3252161"/>
                <a:gd name="connsiteY177" fmla="*/ 375249 h 683077"/>
                <a:gd name="connsiteX178" fmla="*/ 603849 w 3252161"/>
                <a:gd name="connsiteY178" fmla="*/ 370936 h 683077"/>
                <a:gd name="connsiteX179" fmla="*/ 715993 w 3252161"/>
                <a:gd name="connsiteY179" fmla="*/ 366622 h 683077"/>
                <a:gd name="connsiteX180" fmla="*/ 733246 w 3252161"/>
                <a:gd name="connsiteY180" fmla="*/ 345056 h 683077"/>
                <a:gd name="connsiteX181" fmla="*/ 746185 w 3252161"/>
                <a:gd name="connsiteY181" fmla="*/ 332117 h 683077"/>
                <a:gd name="connsiteX182" fmla="*/ 772064 w 3252161"/>
                <a:gd name="connsiteY182" fmla="*/ 314864 h 683077"/>
                <a:gd name="connsiteX183" fmla="*/ 914400 w 3252161"/>
                <a:gd name="connsiteY183" fmla="*/ 306238 h 683077"/>
                <a:gd name="connsiteX184" fmla="*/ 927340 w 3252161"/>
                <a:gd name="connsiteY184" fmla="*/ 280358 h 683077"/>
                <a:gd name="connsiteX185" fmla="*/ 923027 w 3252161"/>
                <a:gd name="connsiteY185" fmla="*/ 263106 h 683077"/>
                <a:gd name="connsiteX186" fmla="*/ 897148 w 3252161"/>
                <a:gd name="connsiteY186" fmla="*/ 254479 h 683077"/>
                <a:gd name="connsiteX187" fmla="*/ 884208 w 3252161"/>
                <a:gd name="connsiteY187" fmla="*/ 250166 h 683077"/>
                <a:gd name="connsiteX188" fmla="*/ 875581 w 3252161"/>
                <a:gd name="connsiteY188" fmla="*/ 241539 h 683077"/>
                <a:gd name="connsiteX189" fmla="*/ 862642 w 3252161"/>
                <a:gd name="connsiteY189" fmla="*/ 237226 h 683077"/>
                <a:gd name="connsiteX190" fmla="*/ 759125 w 3252161"/>
                <a:gd name="connsiteY190" fmla="*/ 241539 h 683077"/>
                <a:gd name="connsiteX191" fmla="*/ 724619 w 3252161"/>
                <a:gd name="connsiteY191" fmla="*/ 245853 h 683077"/>
                <a:gd name="connsiteX192" fmla="*/ 698740 w 3252161"/>
                <a:gd name="connsiteY192" fmla="*/ 254479 h 683077"/>
                <a:gd name="connsiteX193" fmla="*/ 517585 w 3252161"/>
                <a:gd name="connsiteY193" fmla="*/ 258792 h 683077"/>
                <a:gd name="connsiteX194" fmla="*/ 431321 w 3252161"/>
                <a:gd name="connsiteY194" fmla="*/ 271732 h 683077"/>
                <a:gd name="connsiteX195" fmla="*/ 392502 w 3252161"/>
                <a:gd name="connsiteY195" fmla="*/ 276045 h 683077"/>
                <a:gd name="connsiteX196" fmla="*/ 73325 w 3252161"/>
                <a:gd name="connsiteY196" fmla="*/ 271732 h 683077"/>
                <a:gd name="connsiteX197" fmla="*/ 64698 w 3252161"/>
                <a:gd name="connsiteY197" fmla="*/ 263106 h 683077"/>
                <a:gd name="connsiteX198" fmla="*/ 60385 w 3252161"/>
                <a:gd name="connsiteY198" fmla="*/ 232913 h 683077"/>
                <a:gd name="connsiteX199" fmla="*/ 51759 w 3252161"/>
                <a:gd name="connsiteY199" fmla="*/ 207034 h 683077"/>
                <a:gd name="connsiteX200" fmla="*/ 56072 w 3252161"/>
                <a:gd name="connsiteY200" fmla="*/ 163902 h 683077"/>
                <a:gd name="connsiteX201" fmla="*/ 69012 w 3252161"/>
                <a:gd name="connsiteY201" fmla="*/ 159589 h 683077"/>
                <a:gd name="connsiteX202" fmla="*/ 237227 w 3252161"/>
                <a:gd name="connsiteY202" fmla="*/ 155275 h 683077"/>
                <a:gd name="connsiteX203" fmla="*/ 288985 w 3252161"/>
                <a:gd name="connsiteY203" fmla="*/ 138022 h 683077"/>
                <a:gd name="connsiteX204" fmla="*/ 301925 w 3252161"/>
                <a:gd name="connsiteY204" fmla="*/ 133709 h 683077"/>
                <a:gd name="connsiteX205" fmla="*/ 444261 w 3252161"/>
                <a:gd name="connsiteY205" fmla="*/ 129396 h 683077"/>
                <a:gd name="connsiteX206" fmla="*/ 418381 w 3252161"/>
                <a:gd name="connsiteY206" fmla="*/ 120770 h 683077"/>
                <a:gd name="connsiteX207" fmla="*/ 396815 w 3252161"/>
                <a:gd name="connsiteY207" fmla="*/ 107830 h 683077"/>
                <a:gd name="connsiteX208" fmla="*/ 388189 w 3252161"/>
                <a:gd name="connsiteY208" fmla="*/ 73324 h 683077"/>
                <a:gd name="connsiteX209" fmla="*/ 379563 w 3252161"/>
                <a:gd name="connsiteY209" fmla="*/ 60385 h 683077"/>
                <a:gd name="connsiteX210" fmla="*/ 370936 w 3252161"/>
                <a:gd name="connsiteY210" fmla="*/ 51758 h 683077"/>
                <a:gd name="connsiteX211" fmla="*/ 345057 w 3252161"/>
                <a:gd name="connsiteY211" fmla="*/ 43132 h 683077"/>
                <a:gd name="connsiteX212" fmla="*/ 332117 w 3252161"/>
                <a:gd name="connsiteY212" fmla="*/ 38819 h 683077"/>
                <a:gd name="connsiteX213" fmla="*/ 323491 w 3252161"/>
                <a:gd name="connsiteY213" fmla="*/ 30192 h 683077"/>
                <a:gd name="connsiteX214" fmla="*/ 327804 w 3252161"/>
                <a:gd name="connsiteY214" fmla="*/ 17253 h 683077"/>
                <a:gd name="connsiteX215" fmla="*/ 280359 w 3252161"/>
                <a:gd name="connsiteY215" fmla="*/ 12939 h 683077"/>
                <a:gd name="connsiteX216" fmla="*/ 228600 w 3252161"/>
                <a:gd name="connsiteY216" fmla="*/ 17253 h 683077"/>
                <a:gd name="connsiteX217" fmla="*/ 202721 w 3252161"/>
                <a:gd name="connsiteY217" fmla="*/ 25879 h 683077"/>
                <a:gd name="connsiteX218" fmla="*/ 107831 w 3252161"/>
                <a:gd name="connsiteY218" fmla="*/ 21566 h 683077"/>
                <a:gd name="connsiteX219" fmla="*/ 103517 w 3252161"/>
                <a:gd name="connsiteY219" fmla="*/ 4313 h 683077"/>
                <a:gd name="connsiteX220" fmla="*/ 34506 w 3252161"/>
                <a:gd name="connsiteY220" fmla="*/ 8626 h 683077"/>
                <a:gd name="connsiteX221" fmla="*/ 12940 w 3252161"/>
                <a:gd name="connsiteY221" fmla="*/ 12939 h 683077"/>
                <a:gd name="connsiteX222" fmla="*/ 0 w 3252161"/>
                <a:gd name="connsiteY222" fmla="*/ 0 h 683077"/>
                <a:gd name="connsiteX223" fmla="*/ 34506 w 3252161"/>
                <a:gd name="connsiteY223"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548442 w 3252161"/>
                <a:gd name="connsiteY39" fmla="*/ 543464 h 683077"/>
                <a:gd name="connsiteX40" fmla="*/ 1570008 w 3252161"/>
                <a:gd name="connsiteY40" fmla="*/ 560717 h 683077"/>
                <a:gd name="connsiteX41" fmla="*/ 1595887 w 3252161"/>
                <a:gd name="connsiteY41" fmla="*/ 577970 h 683077"/>
                <a:gd name="connsiteX42" fmla="*/ 1604514 w 3252161"/>
                <a:gd name="connsiteY42" fmla="*/ 586596 h 683077"/>
                <a:gd name="connsiteX43" fmla="*/ 1742536 w 3252161"/>
                <a:gd name="connsiteY43" fmla="*/ 590909 h 683077"/>
                <a:gd name="connsiteX44" fmla="*/ 1979763 w 3252161"/>
                <a:gd name="connsiteY44" fmla="*/ 599536 h 683077"/>
                <a:gd name="connsiteX45" fmla="*/ 2001329 w 3252161"/>
                <a:gd name="connsiteY45" fmla="*/ 603849 h 683077"/>
                <a:gd name="connsiteX46" fmla="*/ 2031521 w 3252161"/>
                <a:gd name="connsiteY46" fmla="*/ 608162 h 683077"/>
                <a:gd name="connsiteX47" fmla="*/ 2286000 w 3252161"/>
                <a:gd name="connsiteY47" fmla="*/ 608162 h 683077"/>
                <a:gd name="connsiteX48" fmla="*/ 2311880 w 3252161"/>
                <a:gd name="connsiteY48" fmla="*/ 599536 h 683077"/>
                <a:gd name="connsiteX49" fmla="*/ 2333446 w 3252161"/>
                <a:gd name="connsiteY49" fmla="*/ 595222 h 683077"/>
                <a:gd name="connsiteX50" fmla="*/ 2467155 w 3252161"/>
                <a:gd name="connsiteY50" fmla="*/ 599536 h 683077"/>
                <a:gd name="connsiteX51" fmla="*/ 2484408 w 3252161"/>
                <a:gd name="connsiteY51" fmla="*/ 603849 h 683077"/>
                <a:gd name="connsiteX52" fmla="*/ 2566359 w 3252161"/>
                <a:gd name="connsiteY52" fmla="*/ 608162 h 683077"/>
                <a:gd name="connsiteX53" fmla="*/ 2609491 w 3252161"/>
                <a:gd name="connsiteY53" fmla="*/ 616789 h 683077"/>
                <a:gd name="connsiteX54" fmla="*/ 2626744 w 3252161"/>
                <a:gd name="connsiteY54" fmla="*/ 621102 h 683077"/>
                <a:gd name="connsiteX55" fmla="*/ 2665563 w 3252161"/>
                <a:gd name="connsiteY55" fmla="*/ 638355 h 683077"/>
                <a:gd name="connsiteX56" fmla="*/ 2704381 w 3252161"/>
                <a:gd name="connsiteY56" fmla="*/ 655607 h 683077"/>
                <a:gd name="connsiteX57" fmla="*/ 2717321 w 3252161"/>
                <a:gd name="connsiteY57" fmla="*/ 664234 h 683077"/>
                <a:gd name="connsiteX58" fmla="*/ 2954548 w 3252161"/>
                <a:gd name="connsiteY58" fmla="*/ 655607 h 683077"/>
                <a:gd name="connsiteX59" fmla="*/ 3148642 w 3252161"/>
                <a:gd name="connsiteY59" fmla="*/ 655607 h 683077"/>
                <a:gd name="connsiteX60" fmla="*/ 3187461 w 3252161"/>
                <a:gd name="connsiteY60" fmla="*/ 642668 h 683077"/>
                <a:gd name="connsiteX61" fmla="*/ 3226280 w 3252161"/>
                <a:gd name="connsiteY61" fmla="*/ 638355 h 683077"/>
                <a:gd name="connsiteX62" fmla="*/ 3221966 w 3252161"/>
                <a:gd name="connsiteY62" fmla="*/ 616789 h 683077"/>
                <a:gd name="connsiteX63" fmla="*/ 3200400 w 3252161"/>
                <a:gd name="connsiteY63" fmla="*/ 599536 h 683077"/>
                <a:gd name="connsiteX64" fmla="*/ 3174521 w 3252161"/>
                <a:gd name="connsiteY64" fmla="*/ 590909 h 683077"/>
                <a:gd name="connsiteX65" fmla="*/ 2915729 w 3252161"/>
                <a:gd name="connsiteY65" fmla="*/ 595222 h 683077"/>
                <a:gd name="connsiteX66" fmla="*/ 2829464 w 3252161"/>
                <a:gd name="connsiteY66" fmla="*/ 586596 h 683077"/>
                <a:gd name="connsiteX67" fmla="*/ 2820838 w 3252161"/>
                <a:gd name="connsiteY67" fmla="*/ 573656 h 683077"/>
                <a:gd name="connsiteX68" fmla="*/ 2851031 w 3252161"/>
                <a:gd name="connsiteY68" fmla="*/ 543464 h 683077"/>
                <a:gd name="connsiteX69" fmla="*/ 3075317 w 3252161"/>
                <a:gd name="connsiteY69" fmla="*/ 539151 h 683077"/>
                <a:gd name="connsiteX70" fmla="*/ 3088257 w 3252161"/>
                <a:gd name="connsiteY70" fmla="*/ 534838 h 683077"/>
                <a:gd name="connsiteX71" fmla="*/ 3105510 w 3252161"/>
                <a:gd name="connsiteY71" fmla="*/ 517585 h 683077"/>
                <a:gd name="connsiteX72" fmla="*/ 3178834 w 3252161"/>
                <a:gd name="connsiteY72" fmla="*/ 504645 h 683077"/>
                <a:gd name="connsiteX73" fmla="*/ 3187461 w 3252161"/>
                <a:gd name="connsiteY73" fmla="*/ 496019 h 683077"/>
                <a:gd name="connsiteX74" fmla="*/ 3191774 w 3252161"/>
                <a:gd name="connsiteY74" fmla="*/ 483079 h 683077"/>
                <a:gd name="connsiteX75" fmla="*/ 3204714 w 3252161"/>
                <a:gd name="connsiteY75" fmla="*/ 478766 h 683077"/>
                <a:gd name="connsiteX76" fmla="*/ 3196087 w 3252161"/>
                <a:gd name="connsiteY76" fmla="*/ 470139 h 683077"/>
                <a:gd name="connsiteX77" fmla="*/ 2846717 w 3252161"/>
                <a:gd name="connsiteY77" fmla="*/ 478766 h 683077"/>
                <a:gd name="connsiteX78" fmla="*/ 2820838 w 3252161"/>
                <a:gd name="connsiteY78" fmla="*/ 487392 h 683077"/>
                <a:gd name="connsiteX79" fmla="*/ 2807898 w 3252161"/>
                <a:gd name="connsiteY79" fmla="*/ 496019 h 683077"/>
                <a:gd name="connsiteX80" fmla="*/ 2743200 w 3252161"/>
                <a:gd name="connsiteY80" fmla="*/ 500332 h 683077"/>
                <a:gd name="connsiteX81" fmla="*/ 2691442 w 3252161"/>
                <a:gd name="connsiteY81" fmla="*/ 517585 h 683077"/>
                <a:gd name="connsiteX82" fmla="*/ 2678502 w 3252161"/>
                <a:gd name="connsiteY82" fmla="*/ 521898 h 683077"/>
                <a:gd name="connsiteX83" fmla="*/ 2540480 w 3252161"/>
                <a:gd name="connsiteY83" fmla="*/ 530524 h 683077"/>
                <a:gd name="connsiteX84" fmla="*/ 2303253 w 3252161"/>
                <a:gd name="connsiteY84" fmla="*/ 539151 h 683077"/>
                <a:gd name="connsiteX85" fmla="*/ 2225615 w 3252161"/>
                <a:gd name="connsiteY85" fmla="*/ 534838 h 683077"/>
                <a:gd name="connsiteX86" fmla="*/ 2216989 w 3252161"/>
                <a:gd name="connsiteY86" fmla="*/ 526211 h 683077"/>
                <a:gd name="connsiteX87" fmla="*/ 2147978 w 3252161"/>
                <a:gd name="connsiteY87" fmla="*/ 521898 h 683077"/>
                <a:gd name="connsiteX88" fmla="*/ 2135038 w 3252161"/>
                <a:gd name="connsiteY88" fmla="*/ 526211 h 683077"/>
                <a:gd name="connsiteX89" fmla="*/ 2126412 w 3252161"/>
                <a:gd name="connsiteY89" fmla="*/ 534838 h 683077"/>
                <a:gd name="connsiteX90" fmla="*/ 2053087 w 3252161"/>
                <a:gd name="connsiteY90" fmla="*/ 539151 h 683077"/>
                <a:gd name="connsiteX91" fmla="*/ 2040148 w 3252161"/>
                <a:gd name="connsiteY91" fmla="*/ 543464 h 683077"/>
                <a:gd name="connsiteX92" fmla="*/ 2022895 w 3252161"/>
                <a:gd name="connsiteY92" fmla="*/ 560717 h 683077"/>
                <a:gd name="connsiteX93" fmla="*/ 2014268 w 3252161"/>
                <a:gd name="connsiteY93" fmla="*/ 569343 h 683077"/>
                <a:gd name="connsiteX94" fmla="*/ 2001329 w 3252161"/>
                <a:gd name="connsiteY94" fmla="*/ 573656 h 683077"/>
                <a:gd name="connsiteX95" fmla="*/ 1686464 w 3252161"/>
                <a:gd name="connsiteY95" fmla="*/ 569343 h 683077"/>
                <a:gd name="connsiteX96" fmla="*/ 1673525 w 3252161"/>
                <a:gd name="connsiteY96" fmla="*/ 565030 h 683077"/>
                <a:gd name="connsiteX97" fmla="*/ 1651959 w 3252161"/>
                <a:gd name="connsiteY97" fmla="*/ 552090 h 683077"/>
                <a:gd name="connsiteX98" fmla="*/ 1634706 w 3252161"/>
                <a:gd name="connsiteY98" fmla="*/ 530524 h 683077"/>
                <a:gd name="connsiteX99" fmla="*/ 1630393 w 3252161"/>
                <a:gd name="connsiteY99" fmla="*/ 517585 h 683077"/>
                <a:gd name="connsiteX100" fmla="*/ 1634706 w 3252161"/>
                <a:gd name="connsiteY100" fmla="*/ 504645 h 683077"/>
                <a:gd name="connsiteX101" fmla="*/ 1664898 w 3252161"/>
                <a:gd name="connsiteY101" fmla="*/ 491706 h 683077"/>
                <a:gd name="connsiteX102" fmla="*/ 1669212 w 3252161"/>
                <a:gd name="connsiteY102" fmla="*/ 478766 h 683077"/>
                <a:gd name="connsiteX103" fmla="*/ 1660585 w 3252161"/>
                <a:gd name="connsiteY103" fmla="*/ 470139 h 683077"/>
                <a:gd name="connsiteX104" fmla="*/ 1621766 w 3252161"/>
                <a:gd name="connsiteY104" fmla="*/ 465826 h 683077"/>
                <a:gd name="connsiteX105" fmla="*/ 1613140 w 3252161"/>
                <a:gd name="connsiteY105" fmla="*/ 452887 h 683077"/>
                <a:gd name="connsiteX106" fmla="*/ 1617453 w 3252161"/>
                <a:gd name="connsiteY106" fmla="*/ 427007 h 683077"/>
                <a:gd name="connsiteX107" fmla="*/ 1630393 w 3252161"/>
                <a:gd name="connsiteY107" fmla="*/ 383875 h 683077"/>
                <a:gd name="connsiteX108" fmla="*/ 1643332 w 3252161"/>
                <a:gd name="connsiteY108" fmla="*/ 370936 h 683077"/>
                <a:gd name="connsiteX109" fmla="*/ 1807234 w 3252161"/>
                <a:gd name="connsiteY109" fmla="*/ 375249 h 683077"/>
                <a:gd name="connsiteX110" fmla="*/ 1846053 w 3252161"/>
                <a:gd name="connsiteY110" fmla="*/ 388189 h 683077"/>
                <a:gd name="connsiteX111" fmla="*/ 1858993 w 3252161"/>
                <a:gd name="connsiteY111" fmla="*/ 392502 h 683077"/>
                <a:gd name="connsiteX112" fmla="*/ 1876246 w 3252161"/>
                <a:gd name="connsiteY112" fmla="*/ 431321 h 683077"/>
                <a:gd name="connsiteX113" fmla="*/ 1884872 w 3252161"/>
                <a:gd name="connsiteY113" fmla="*/ 465826 h 683077"/>
                <a:gd name="connsiteX114" fmla="*/ 1893498 w 3252161"/>
                <a:gd name="connsiteY114" fmla="*/ 474453 h 683077"/>
                <a:gd name="connsiteX115" fmla="*/ 1919378 w 3252161"/>
                <a:gd name="connsiteY115" fmla="*/ 504645 h 683077"/>
                <a:gd name="connsiteX116" fmla="*/ 1928004 w 3252161"/>
                <a:gd name="connsiteY116" fmla="*/ 513272 h 683077"/>
                <a:gd name="connsiteX117" fmla="*/ 1932317 w 3252161"/>
                <a:gd name="connsiteY117" fmla="*/ 526211 h 683077"/>
                <a:gd name="connsiteX118" fmla="*/ 1979763 w 3252161"/>
                <a:gd name="connsiteY118" fmla="*/ 526211 h 683077"/>
                <a:gd name="connsiteX119" fmla="*/ 1984076 w 3252161"/>
                <a:gd name="connsiteY119" fmla="*/ 508958 h 683077"/>
                <a:gd name="connsiteX120" fmla="*/ 2001329 w 3252161"/>
                <a:gd name="connsiteY120" fmla="*/ 487392 h 683077"/>
                <a:gd name="connsiteX121" fmla="*/ 2018581 w 3252161"/>
                <a:gd name="connsiteY121" fmla="*/ 491706 h 683077"/>
                <a:gd name="connsiteX122" fmla="*/ 2027208 w 3252161"/>
                <a:gd name="connsiteY122" fmla="*/ 500332 h 683077"/>
                <a:gd name="connsiteX123" fmla="*/ 2040148 w 3252161"/>
                <a:gd name="connsiteY123" fmla="*/ 508958 h 683077"/>
                <a:gd name="connsiteX124" fmla="*/ 2122098 w 3252161"/>
                <a:gd name="connsiteY124" fmla="*/ 504645 h 683077"/>
                <a:gd name="connsiteX125" fmla="*/ 2130725 w 3252161"/>
                <a:gd name="connsiteY125" fmla="*/ 496019 h 683077"/>
                <a:gd name="connsiteX126" fmla="*/ 2135038 w 3252161"/>
                <a:gd name="connsiteY126" fmla="*/ 461513 h 683077"/>
                <a:gd name="connsiteX127" fmla="*/ 2139351 w 3252161"/>
                <a:gd name="connsiteY127" fmla="*/ 439947 h 683077"/>
                <a:gd name="connsiteX128" fmla="*/ 2143664 w 3252161"/>
                <a:gd name="connsiteY128" fmla="*/ 427007 h 683077"/>
                <a:gd name="connsiteX129" fmla="*/ 2100532 w 3252161"/>
                <a:gd name="connsiteY129" fmla="*/ 418381 h 683077"/>
                <a:gd name="connsiteX130" fmla="*/ 2083280 w 3252161"/>
                <a:gd name="connsiteY130" fmla="*/ 414068 h 683077"/>
                <a:gd name="connsiteX131" fmla="*/ 2096219 w 3252161"/>
                <a:gd name="connsiteY131" fmla="*/ 409755 h 683077"/>
                <a:gd name="connsiteX132" fmla="*/ 2311880 w 3252161"/>
                <a:gd name="connsiteY132" fmla="*/ 401128 h 683077"/>
                <a:gd name="connsiteX133" fmla="*/ 2333446 w 3252161"/>
                <a:gd name="connsiteY133" fmla="*/ 388189 h 683077"/>
                <a:gd name="connsiteX134" fmla="*/ 2424023 w 3252161"/>
                <a:gd name="connsiteY134" fmla="*/ 375249 h 683077"/>
                <a:gd name="connsiteX135" fmla="*/ 2454215 w 3252161"/>
                <a:gd name="connsiteY135" fmla="*/ 366622 h 683077"/>
                <a:gd name="connsiteX136" fmla="*/ 2467155 w 3252161"/>
                <a:gd name="connsiteY136" fmla="*/ 362309 h 683077"/>
                <a:gd name="connsiteX137" fmla="*/ 2695755 w 3252161"/>
                <a:gd name="connsiteY137" fmla="*/ 353683 h 683077"/>
                <a:gd name="connsiteX138" fmla="*/ 2708695 w 3252161"/>
                <a:gd name="connsiteY138" fmla="*/ 349370 h 683077"/>
                <a:gd name="connsiteX139" fmla="*/ 2725948 w 3252161"/>
                <a:gd name="connsiteY139" fmla="*/ 332117 h 683077"/>
                <a:gd name="connsiteX140" fmla="*/ 2751827 w 3252161"/>
                <a:gd name="connsiteY140" fmla="*/ 323490 h 683077"/>
                <a:gd name="connsiteX141" fmla="*/ 2764766 w 3252161"/>
                <a:gd name="connsiteY141" fmla="*/ 319177 h 683077"/>
                <a:gd name="connsiteX142" fmla="*/ 2794959 w 3252161"/>
                <a:gd name="connsiteY142" fmla="*/ 306238 h 683077"/>
                <a:gd name="connsiteX143" fmla="*/ 2825151 w 3252161"/>
                <a:gd name="connsiteY143" fmla="*/ 297611 h 683077"/>
                <a:gd name="connsiteX144" fmla="*/ 2842404 w 3252161"/>
                <a:gd name="connsiteY144" fmla="*/ 293298 h 683077"/>
                <a:gd name="connsiteX145" fmla="*/ 2838091 w 3252161"/>
                <a:gd name="connsiteY145" fmla="*/ 271732 h 683077"/>
                <a:gd name="connsiteX146" fmla="*/ 2725948 w 3252161"/>
                <a:gd name="connsiteY146" fmla="*/ 276045 h 683077"/>
                <a:gd name="connsiteX147" fmla="*/ 2704381 w 3252161"/>
                <a:gd name="connsiteY147" fmla="*/ 280358 h 683077"/>
                <a:gd name="connsiteX148" fmla="*/ 2678502 w 3252161"/>
                <a:gd name="connsiteY148" fmla="*/ 284672 h 683077"/>
                <a:gd name="connsiteX149" fmla="*/ 2557732 w 3252161"/>
                <a:gd name="connsiteY149" fmla="*/ 288985 h 683077"/>
                <a:gd name="connsiteX150" fmla="*/ 2471468 w 3252161"/>
                <a:gd name="connsiteY150" fmla="*/ 293298 h 683077"/>
                <a:gd name="connsiteX151" fmla="*/ 2445589 w 3252161"/>
                <a:gd name="connsiteY151" fmla="*/ 301924 h 683077"/>
                <a:gd name="connsiteX152" fmla="*/ 2281687 w 3252161"/>
                <a:gd name="connsiteY152" fmla="*/ 310551 h 683077"/>
                <a:gd name="connsiteX153" fmla="*/ 2255808 w 3252161"/>
                <a:gd name="connsiteY153" fmla="*/ 314864 h 683077"/>
                <a:gd name="connsiteX154" fmla="*/ 2204049 w 3252161"/>
                <a:gd name="connsiteY154" fmla="*/ 319177 h 683077"/>
                <a:gd name="connsiteX155" fmla="*/ 2173857 w 3252161"/>
                <a:gd name="connsiteY155" fmla="*/ 327804 h 683077"/>
                <a:gd name="connsiteX156" fmla="*/ 2147978 w 3252161"/>
                <a:gd name="connsiteY156" fmla="*/ 340743 h 683077"/>
                <a:gd name="connsiteX157" fmla="*/ 2135038 w 3252161"/>
                <a:gd name="connsiteY157" fmla="*/ 349370 h 683077"/>
                <a:gd name="connsiteX158" fmla="*/ 2104846 w 3252161"/>
                <a:gd name="connsiteY158" fmla="*/ 357996 h 683077"/>
                <a:gd name="connsiteX159" fmla="*/ 2091906 w 3252161"/>
                <a:gd name="connsiteY159" fmla="*/ 362309 h 683077"/>
                <a:gd name="connsiteX160" fmla="*/ 1940944 w 3252161"/>
                <a:gd name="connsiteY160" fmla="*/ 357996 h 683077"/>
                <a:gd name="connsiteX161" fmla="*/ 1915064 w 3252161"/>
                <a:gd name="connsiteY161" fmla="*/ 349370 h 683077"/>
                <a:gd name="connsiteX162" fmla="*/ 1880559 w 3252161"/>
                <a:gd name="connsiteY162" fmla="*/ 332117 h 683077"/>
                <a:gd name="connsiteX163" fmla="*/ 1867619 w 3252161"/>
                <a:gd name="connsiteY163" fmla="*/ 327804 h 683077"/>
                <a:gd name="connsiteX164" fmla="*/ 1397480 w 3252161"/>
                <a:gd name="connsiteY164" fmla="*/ 332117 h 683077"/>
                <a:gd name="connsiteX165" fmla="*/ 1337095 w 3252161"/>
                <a:gd name="connsiteY165" fmla="*/ 345056 h 683077"/>
                <a:gd name="connsiteX166" fmla="*/ 1328468 w 3252161"/>
                <a:gd name="connsiteY166" fmla="*/ 353683 h 683077"/>
                <a:gd name="connsiteX167" fmla="*/ 1315529 w 3252161"/>
                <a:gd name="connsiteY167" fmla="*/ 357996 h 683077"/>
                <a:gd name="connsiteX168" fmla="*/ 1220638 w 3252161"/>
                <a:gd name="connsiteY168" fmla="*/ 362309 h 683077"/>
                <a:gd name="connsiteX169" fmla="*/ 1155940 w 3252161"/>
                <a:gd name="connsiteY169" fmla="*/ 370936 h 683077"/>
                <a:gd name="connsiteX170" fmla="*/ 1073989 w 3252161"/>
                <a:gd name="connsiteY170" fmla="*/ 379562 h 683077"/>
                <a:gd name="connsiteX171" fmla="*/ 1035170 w 3252161"/>
                <a:gd name="connsiteY171" fmla="*/ 388189 h 683077"/>
                <a:gd name="connsiteX172" fmla="*/ 1000664 w 3252161"/>
                <a:gd name="connsiteY172" fmla="*/ 392502 h 683077"/>
                <a:gd name="connsiteX173" fmla="*/ 776378 w 3252161"/>
                <a:gd name="connsiteY173" fmla="*/ 396815 h 683077"/>
                <a:gd name="connsiteX174" fmla="*/ 595223 w 3252161"/>
                <a:gd name="connsiteY174" fmla="*/ 396815 h 683077"/>
                <a:gd name="connsiteX175" fmla="*/ 569344 w 3252161"/>
                <a:gd name="connsiteY175" fmla="*/ 388189 h 683077"/>
                <a:gd name="connsiteX176" fmla="*/ 590910 w 3252161"/>
                <a:gd name="connsiteY176" fmla="*/ 375249 h 683077"/>
                <a:gd name="connsiteX177" fmla="*/ 603849 w 3252161"/>
                <a:gd name="connsiteY177" fmla="*/ 370936 h 683077"/>
                <a:gd name="connsiteX178" fmla="*/ 715993 w 3252161"/>
                <a:gd name="connsiteY178" fmla="*/ 366622 h 683077"/>
                <a:gd name="connsiteX179" fmla="*/ 733246 w 3252161"/>
                <a:gd name="connsiteY179" fmla="*/ 345056 h 683077"/>
                <a:gd name="connsiteX180" fmla="*/ 746185 w 3252161"/>
                <a:gd name="connsiteY180" fmla="*/ 332117 h 683077"/>
                <a:gd name="connsiteX181" fmla="*/ 772064 w 3252161"/>
                <a:gd name="connsiteY181" fmla="*/ 314864 h 683077"/>
                <a:gd name="connsiteX182" fmla="*/ 914400 w 3252161"/>
                <a:gd name="connsiteY182" fmla="*/ 306238 h 683077"/>
                <a:gd name="connsiteX183" fmla="*/ 927340 w 3252161"/>
                <a:gd name="connsiteY183" fmla="*/ 280358 h 683077"/>
                <a:gd name="connsiteX184" fmla="*/ 923027 w 3252161"/>
                <a:gd name="connsiteY184" fmla="*/ 263106 h 683077"/>
                <a:gd name="connsiteX185" fmla="*/ 897148 w 3252161"/>
                <a:gd name="connsiteY185" fmla="*/ 254479 h 683077"/>
                <a:gd name="connsiteX186" fmla="*/ 884208 w 3252161"/>
                <a:gd name="connsiteY186" fmla="*/ 250166 h 683077"/>
                <a:gd name="connsiteX187" fmla="*/ 875581 w 3252161"/>
                <a:gd name="connsiteY187" fmla="*/ 241539 h 683077"/>
                <a:gd name="connsiteX188" fmla="*/ 862642 w 3252161"/>
                <a:gd name="connsiteY188" fmla="*/ 237226 h 683077"/>
                <a:gd name="connsiteX189" fmla="*/ 759125 w 3252161"/>
                <a:gd name="connsiteY189" fmla="*/ 241539 h 683077"/>
                <a:gd name="connsiteX190" fmla="*/ 724619 w 3252161"/>
                <a:gd name="connsiteY190" fmla="*/ 245853 h 683077"/>
                <a:gd name="connsiteX191" fmla="*/ 698740 w 3252161"/>
                <a:gd name="connsiteY191" fmla="*/ 254479 h 683077"/>
                <a:gd name="connsiteX192" fmla="*/ 517585 w 3252161"/>
                <a:gd name="connsiteY192" fmla="*/ 258792 h 683077"/>
                <a:gd name="connsiteX193" fmla="*/ 431321 w 3252161"/>
                <a:gd name="connsiteY193" fmla="*/ 271732 h 683077"/>
                <a:gd name="connsiteX194" fmla="*/ 392502 w 3252161"/>
                <a:gd name="connsiteY194" fmla="*/ 276045 h 683077"/>
                <a:gd name="connsiteX195" fmla="*/ 73325 w 3252161"/>
                <a:gd name="connsiteY195" fmla="*/ 271732 h 683077"/>
                <a:gd name="connsiteX196" fmla="*/ 64698 w 3252161"/>
                <a:gd name="connsiteY196" fmla="*/ 263106 h 683077"/>
                <a:gd name="connsiteX197" fmla="*/ 60385 w 3252161"/>
                <a:gd name="connsiteY197" fmla="*/ 232913 h 683077"/>
                <a:gd name="connsiteX198" fmla="*/ 51759 w 3252161"/>
                <a:gd name="connsiteY198" fmla="*/ 207034 h 683077"/>
                <a:gd name="connsiteX199" fmla="*/ 56072 w 3252161"/>
                <a:gd name="connsiteY199" fmla="*/ 163902 h 683077"/>
                <a:gd name="connsiteX200" fmla="*/ 69012 w 3252161"/>
                <a:gd name="connsiteY200" fmla="*/ 159589 h 683077"/>
                <a:gd name="connsiteX201" fmla="*/ 237227 w 3252161"/>
                <a:gd name="connsiteY201" fmla="*/ 155275 h 683077"/>
                <a:gd name="connsiteX202" fmla="*/ 288985 w 3252161"/>
                <a:gd name="connsiteY202" fmla="*/ 138022 h 683077"/>
                <a:gd name="connsiteX203" fmla="*/ 301925 w 3252161"/>
                <a:gd name="connsiteY203" fmla="*/ 133709 h 683077"/>
                <a:gd name="connsiteX204" fmla="*/ 444261 w 3252161"/>
                <a:gd name="connsiteY204" fmla="*/ 129396 h 683077"/>
                <a:gd name="connsiteX205" fmla="*/ 418381 w 3252161"/>
                <a:gd name="connsiteY205" fmla="*/ 120770 h 683077"/>
                <a:gd name="connsiteX206" fmla="*/ 396815 w 3252161"/>
                <a:gd name="connsiteY206" fmla="*/ 107830 h 683077"/>
                <a:gd name="connsiteX207" fmla="*/ 388189 w 3252161"/>
                <a:gd name="connsiteY207" fmla="*/ 73324 h 683077"/>
                <a:gd name="connsiteX208" fmla="*/ 379563 w 3252161"/>
                <a:gd name="connsiteY208" fmla="*/ 60385 h 683077"/>
                <a:gd name="connsiteX209" fmla="*/ 370936 w 3252161"/>
                <a:gd name="connsiteY209" fmla="*/ 51758 h 683077"/>
                <a:gd name="connsiteX210" fmla="*/ 345057 w 3252161"/>
                <a:gd name="connsiteY210" fmla="*/ 43132 h 683077"/>
                <a:gd name="connsiteX211" fmla="*/ 332117 w 3252161"/>
                <a:gd name="connsiteY211" fmla="*/ 38819 h 683077"/>
                <a:gd name="connsiteX212" fmla="*/ 323491 w 3252161"/>
                <a:gd name="connsiteY212" fmla="*/ 30192 h 683077"/>
                <a:gd name="connsiteX213" fmla="*/ 327804 w 3252161"/>
                <a:gd name="connsiteY213" fmla="*/ 17253 h 683077"/>
                <a:gd name="connsiteX214" fmla="*/ 280359 w 3252161"/>
                <a:gd name="connsiteY214" fmla="*/ 12939 h 683077"/>
                <a:gd name="connsiteX215" fmla="*/ 228600 w 3252161"/>
                <a:gd name="connsiteY215" fmla="*/ 17253 h 683077"/>
                <a:gd name="connsiteX216" fmla="*/ 202721 w 3252161"/>
                <a:gd name="connsiteY216" fmla="*/ 25879 h 683077"/>
                <a:gd name="connsiteX217" fmla="*/ 107831 w 3252161"/>
                <a:gd name="connsiteY217" fmla="*/ 21566 h 683077"/>
                <a:gd name="connsiteX218" fmla="*/ 103517 w 3252161"/>
                <a:gd name="connsiteY218" fmla="*/ 4313 h 683077"/>
                <a:gd name="connsiteX219" fmla="*/ 34506 w 3252161"/>
                <a:gd name="connsiteY219" fmla="*/ 8626 h 683077"/>
                <a:gd name="connsiteX220" fmla="*/ 12940 w 3252161"/>
                <a:gd name="connsiteY220" fmla="*/ 12939 h 683077"/>
                <a:gd name="connsiteX221" fmla="*/ 0 w 3252161"/>
                <a:gd name="connsiteY221" fmla="*/ 0 h 683077"/>
                <a:gd name="connsiteX222" fmla="*/ 34506 w 3252161"/>
                <a:gd name="connsiteY222"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48442 w 3252161"/>
                <a:gd name="connsiteY38" fmla="*/ 543464 h 683077"/>
                <a:gd name="connsiteX39" fmla="*/ 1570008 w 3252161"/>
                <a:gd name="connsiteY39" fmla="*/ 560717 h 683077"/>
                <a:gd name="connsiteX40" fmla="*/ 1595887 w 3252161"/>
                <a:gd name="connsiteY40" fmla="*/ 577970 h 683077"/>
                <a:gd name="connsiteX41" fmla="*/ 1604514 w 3252161"/>
                <a:gd name="connsiteY41" fmla="*/ 586596 h 683077"/>
                <a:gd name="connsiteX42" fmla="*/ 1742536 w 3252161"/>
                <a:gd name="connsiteY42" fmla="*/ 590909 h 683077"/>
                <a:gd name="connsiteX43" fmla="*/ 1979763 w 3252161"/>
                <a:gd name="connsiteY43" fmla="*/ 599536 h 683077"/>
                <a:gd name="connsiteX44" fmla="*/ 2001329 w 3252161"/>
                <a:gd name="connsiteY44" fmla="*/ 603849 h 683077"/>
                <a:gd name="connsiteX45" fmla="*/ 2031521 w 3252161"/>
                <a:gd name="connsiteY45" fmla="*/ 608162 h 683077"/>
                <a:gd name="connsiteX46" fmla="*/ 2286000 w 3252161"/>
                <a:gd name="connsiteY46" fmla="*/ 608162 h 683077"/>
                <a:gd name="connsiteX47" fmla="*/ 2311880 w 3252161"/>
                <a:gd name="connsiteY47" fmla="*/ 599536 h 683077"/>
                <a:gd name="connsiteX48" fmla="*/ 2333446 w 3252161"/>
                <a:gd name="connsiteY48" fmla="*/ 595222 h 683077"/>
                <a:gd name="connsiteX49" fmla="*/ 2467155 w 3252161"/>
                <a:gd name="connsiteY49" fmla="*/ 599536 h 683077"/>
                <a:gd name="connsiteX50" fmla="*/ 2484408 w 3252161"/>
                <a:gd name="connsiteY50" fmla="*/ 603849 h 683077"/>
                <a:gd name="connsiteX51" fmla="*/ 2566359 w 3252161"/>
                <a:gd name="connsiteY51" fmla="*/ 608162 h 683077"/>
                <a:gd name="connsiteX52" fmla="*/ 2609491 w 3252161"/>
                <a:gd name="connsiteY52" fmla="*/ 616789 h 683077"/>
                <a:gd name="connsiteX53" fmla="*/ 2626744 w 3252161"/>
                <a:gd name="connsiteY53" fmla="*/ 621102 h 683077"/>
                <a:gd name="connsiteX54" fmla="*/ 2665563 w 3252161"/>
                <a:gd name="connsiteY54" fmla="*/ 638355 h 683077"/>
                <a:gd name="connsiteX55" fmla="*/ 2704381 w 3252161"/>
                <a:gd name="connsiteY55" fmla="*/ 655607 h 683077"/>
                <a:gd name="connsiteX56" fmla="*/ 2717321 w 3252161"/>
                <a:gd name="connsiteY56" fmla="*/ 664234 h 683077"/>
                <a:gd name="connsiteX57" fmla="*/ 2954548 w 3252161"/>
                <a:gd name="connsiteY57" fmla="*/ 655607 h 683077"/>
                <a:gd name="connsiteX58" fmla="*/ 3148642 w 3252161"/>
                <a:gd name="connsiteY58" fmla="*/ 655607 h 683077"/>
                <a:gd name="connsiteX59" fmla="*/ 3187461 w 3252161"/>
                <a:gd name="connsiteY59" fmla="*/ 642668 h 683077"/>
                <a:gd name="connsiteX60" fmla="*/ 3226280 w 3252161"/>
                <a:gd name="connsiteY60" fmla="*/ 638355 h 683077"/>
                <a:gd name="connsiteX61" fmla="*/ 3221966 w 3252161"/>
                <a:gd name="connsiteY61" fmla="*/ 616789 h 683077"/>
                <a:gd name="connsiteX62" fmla="*/ 3200400 w 3252161"/>
                <a:gd name="connsiteY62" fmla="*/ 599536 h 683077"/>
                <a:gd name="connsiteX63" fmla="*/ 3174521 w 3252161"/>
                <a:gd name="connsiteY63" fmla="*/ 590909 h 683077"/>
                <a:gd name="connsiteX64" fmla="*/ 2915729 w 3252161"/>
                <a:gd name="connsiteY64" fmla="*/ 595222 h 683077"/>
                <a:gd name="connsiteX65" fmla="*/ 2829464 w 3252161"/>
                <a:gd name="connsiteY65" fmla="*/ 586596 h 683077"/>
                <a:gd name="connsiteX66" fmla="*/ 2820838 w 3252161"/>
                <a:gd name="connsiteY66" fmla="*/ 573656 h 683077"/>
                <a:gd name="connsiteX67" fmla="*/ 2851031 w 3252161"/>
                <a:gd name="connsiteY67" fmla="*/ 543464 h 683077"/>
                <a:gd name="connsiteX68" fmla="*/ 3075317 w 3252161"/>
                <a:gd name="connsiteY68" fmla="*/ 539151 h 683077"/>
                <a:gd name="connsiteX69" fmla="*/ 3088257 w 3252161"/>
                <a:gd name="connsiteY69" fmla="*/ 534838 h 683077"/>
                <a:gd name="connsiteX70" fmla="*/ 3105510 w 3252161"/>
                <a:gd name="connsiteY70" fmla="*/ 517585 h 683077"/>
                <a:gd name="connsiteX71" fmla="*/ 3178834 w 3252161"/>
                <a:gd name="connsiteY71" fmla="*/ 504645 h 683077"/>
                <a:gd name="connsiteX72" fmla="*/ 3187461 w 3252161"/>
                <a:gd name="connsiteY72" fmla="*/ 496019 h 683077"/>
                <a:gd name="connsiteX73" fmla="*/ 3191774 w 3252161"/>
                <a:gd name="connsiteY73" fmla="*/ 483079 h 683077"/>
                <a:gd name="connsiteX74" fmla="*/ 3204714 w 3252161"/>
                <a:gd name="connsiteY74" fmla="*/ 478766 h 683077"/>
                <a:gd name="connsiteX75" fmla="*/ 3196087 w 3252161"/>
                <a:gd name="connsiteY75" fmla="*/ 470139 h 683077"/>
                <a:gd name="connsiteX76" fmla="*/ 2846717 w 3252161"/>
                <a:gd name="connsiteY76" fmla="*/ 478766 h 683077"/>
                <a:gd name="connsiteX77" fmla="*/ 2820838 w 3252161"/>
                <a:gd name="connsiteY77" fmla="*/ 487392 h 683077"/>
                <a:gd name="connsiteX78" fmla="*/ 2807898 w 3252161"/>
                <a:gd name="connsiteY78" fmla="*/ 496019 h 683077"/>
                <a:gd name="connsiteX79" fmla="*/ 2743200 w 3252161"/>
                <a:gd name="connsiteY79" fmla="*/ 500332 h 683077"/>
                <a:gd name="connsiteX80" fmla="*/ 2691442 w 3252161"/>
                <a:gd name="connsiteY80" fmla="*/ 517585 h 683077"/>
                <a:gd name="connsiteX81" fmla="*/ 2678502 w 3252161"/>
                <a:gd name="connsiteY81" fmla="*/ 521898 h 683077"/>
                <a:gd name="connsiteX82" fmla="*/ 2540480 w 3252161"/>
                <a:gd name="connsiteY82" fmla="*/ 530524 h 683077"/>
                <a:gd name="connsiteX83" fmla="*/ 2303253 w 3252161"/>
                <a:gd name="connsiteY83" fmla="*/ 539151 h 683077"/>
                <a:gd name="connsiteX84" fmla="*/ 2225615 w 3252161"/>
                <a:gd name="connsiteY84" fmla="*/ 534838 h 683077"/>
                <a:gd name="connsiteX85" fmla="*/ 2216989 w 3252161"/>
                <a:gd name="connsiteY85" fmla="*/ 526211 h 683077"/>
                <a:gd name="connsiteX86" fmla="*/ 2147978 w 3252161"/>
                <a:gd name="connsiteY86" fmla="*/ 521898 h 683077"/>
                <a:gd name="connsiteX87" fmla="*/ 2135038 w 3252161"/>
                <a:gd name="connsiteY87" fmla="*/ 526211 h 683077"/>
                <a:gd name="connsiteX88" fmla="*/ 2126412 w 3252161"/>
                <a:gd name="connsiteY88" fmla="*/ 534838 h 683077"/>
                <a:gd name="connsiteX89" fmla="*/ 2053087 w 3252161"/>
                <a:gd name="connsiteY89" fmla="*/ 539151 h 683077"/>
                <a:gd name="connsiteX90" fmla="*/ 2040148 w 3252161"/>
                <a:gd name="connsiteY90" fmla="*/ 543464 h 683077"/>
                <a:gd name="connsiteX91" fmla="*/ 2022895 w 3252161"/>
                <a:gd name="connsiteY91" fmla="*/ 560717 h 683077"/>
                <a:gd name="connsiteX92" fmla="*/ 2014268 w 3252161"/>
                <a:gd name="connsiteY92" fmla="*/ 569343 h 683077"/>
                <a:gd name="connsiteX93" fmla="*/ 2001329 w 3252161"/>
                <a:gd name="connsiteY93" fmla="*/ 573656 h 683077"/>
                <a:gd name="connsiteX94" fmla="*/ 1686464 w 3252161"/>
                <a:gd name="connsiteY94" fmla="*/ 569343 h 683077"/>
                <a:gd name="connsiteX95" fmla="*/ 1673525 w 3252161"/>
                <a:gd name="connsiteY95" fmla="*/ 565030 h 683077"/>
                <a:gd name="connsiteX96" fmla="*/ 1651959 w 3252161"/>
                <a:gd name="connsiteY96" fmla="*/ 552090 h 683077"/>
                <a:gd name="connsiteX97" fmla="*/ 1634706 w 3252161"/>
                <a:gd name="connsiteY97" fmla="*/ 530524 h 683077"/>
                <a:gd name="connsiteX98" fmla="*/ 1630393 w 3252161"/>
                <a:gd name="connsiteY98" fmla="*/ 517585 h 683077"/>
                <a:gd name="connsiteX99" fmla="*/ 1634706 w 3252161"/>
                <a:gd name="connsiteY99" fmla="*/ 504645 h 683077"/>
                <a:gd name="connsiteX100" fmla="*/ 1664898 w 3252161"/>
                <a:gd name="connsiteY100" fmla="*/ 491706 h 683077"/>
                <a:gd name="connsiteX101" fmla="*/ 1669212 w 3252161"/>
                <a:gd name="connsiteY101" fmla="*/ 478766 h 683077"/>
                <a:gd name="connsiteX102" fmla="*/ 1660585 w 3252161"/>
                <a:gd name="connsiteY102" fmla="*/ 470139 h 683077"/>
                <a:gd name="connsiteX103" fmla="*/ 1621766 w 3252161"/>
                <a:gd name="connsiteY103" fmla="*/ 465826 h 683077"/>
                <a:gd name="connsiteX104" fmla="*/ 1613140 w 3252161"/>
                <a:gd name="connsiteY104" fmla="*/ 452887 h 683077"/>
                <a:gd name="connsiteX105" fmla="*/ 1617453 w 3252161"/>
                <a:gd name="connsiteY105" fmla="*/ 427007 h 683077"/>
                <a:gd name="connsiteX106" fmla="*/ 1630393 w 3252161"/>
                <a:gd name="connsiteY106" fmla="*/ 383875 h 683077"/>
                <a:gd name="connsiteX107" fmla="*/ 1643332 w 3252161"/>
                <a:gd name="connsiteY107" fmla="*/ 370936 h 683077"/>
                <a:gd name="connsiteX108" fmla="*/ 1807234 w 3252161"/>
                <a:gd name="connsiteY108" fmla="*/ 375249 h 683077"/>
                <a:gd name="connsiteX109" fmla="*/ 1846053 w 3252161"/>
                <a:gd name="connsiteY109" fmla="*/ 388189 h 683077"/>
                <a:gd name="connsiteX110" fmla="*/ 1858993 w 3252161"/>
                <a:gd name="connsiteY110" fmla="*/ 392502 h 683077"/>
                <a:gd name="connsiteX111" fmla="*/ 1876246 w 3252161"/>
                <a:gd name="connsiteY111" fmla="*/ 431321 h 683077"/>
                <a:gd name="connsiteX112" fmla="*/ 1884872 w 3252161"/>
                <a:gd name="connsiteY112" fmla="*/ 465826 h 683077"/>
                <a:gd name="connsiteX113" fmla="*/ 1893498 w 3252161"/>
                <a:gd name="connsiteY113" fmla="*/ 474453 h 683077"/>
                <a:gd name="connsiteX114" fmla="*/ 1919378 w 3252161"/>
                <a:gd name="connsiteY114" fmla="*/ 504645 h 683077"/>
                <a:gd name="connsiteX115" fmla="*/ 1928004 w 3252161"/>
                <a:gd name="connsiteY115" fmla="*/ 513272 h 683077"/>
                <a:gd name="connsiteX116" fmla="*/ 1932317 w 3252161"/>
                <a:gd name="connsiteY116" fmla="*/ 526211 h 683077"/>
                <a:gd name="connsiteX117" fmla="*/ 1979763 w 3252161"/>
                <a:gd name="connsiteY117" fmla="*/ 526211 h 683077"/>
                <a:gd name="connsiteX118" fmla="*/ 1984076 w 3252161"/>
                <a:gd name="connsiteY118" fmla="*/ 508958 h 683077"/>
                <a:gd name="connsiteX119" fmla="*/ 2001329 w 3252161"/>
                <a:gd name="connsiteY119" fmla="*/ 487392 h 683077"/>
                <a:gd name="connsiteX120" fmla="*/ 2018581 w 3252161"/>
                <a:gd name="connsiteY120" fmla="*/ 491706 h 683077"/>
                <a:gd name="connsiteX121" fmla="*/ 2027208 w 3252161"/>
                <a:gd name="connsiteY121" fmla="*/ 500332 h 683077"/>
                <a:gd name="connsiteX122" fmla="*/ 2040148 w 3252161"/>
                <a:gd name="connsiteY122" fmla="*/ 508958 h 683077"/>
                <a:gd name="connsiteX123" fmla="*/ 2122098 w 3252161"/>
                <a:gd name="connsiteY123" fmla="*/ 504645 h 683077"/>
                <a:gd name="connsiteX124" fmla="*/ 2130725 w 3252161"/>
                <a:gd name="connsiteY124" fmla="*/ 496019 h 683077"/>
                <a:gd name="connsiteX125" fmla="*/ 2135038 w 3252161"/>
                <a:gd name="connsiteY125" fmla="*/ 461513 h 683077"/>
                <a:gd name="connsiteX126" fmla="*/ 2139351 w 3252161"/>
                <a:gd name="connsiteY126" fmla="*/ 439947 h 683077"/>
                <a:gd name="connsiteX127" fmla="*/ 2143664 w 3252161"/>
                <a:gd name="connsiteY127" fmla="*/ 427007 h 683077"/>
                <a:gd name="connsiteX128" fmla="*/ 2100532 w 3252161"/>
                <a:gd name="connsiteY128" fmla="*/ 418381 h 683077"/>
                <a:gd name="connsiteX129" fmla="*/ 2083280 w 3252161"/>
                <a:gd name="connsiteY129" fmla="*/ 414068 h 683077"/>
                <a:gd name="connsiteX130" fmla="*/ 2096219 w 3252161"/>
                <a:gd name="connsiteY130" fmla="*/ 409755 h 683077"/>
                <a:gd name="connsiteX131" fmla="*/ 2311880 w 3252161"/>
                <a:gd name="connsiteY131" fmla="*/ 401128 h 683077"/>
                <a:gd name="connsiteX132" fmla="*/ 2333446 w 3252161"/>
                <a:gd name="connsiteY132" fmla="*/ 388189 h 683077"/>
                <a:gd name="connsiteX133" fmla="*/ 2424023 w 3252161"/>
                <a:gd name="connsiteY133" fmla="*/ 375249 h 683077"/>
                <a:gd name="connsiteX134" fmla="*/ 2454215 w 3252161"/>
                <a:gd name="connsiteY134" fmla="*/ 366622 h 683077"/>
                <a:gd name="connsiteX135" fmla="*/ 2467155 w 3252161"/>
                <a:gd name="connsiteY135" fmla="*/ 362309 h 683077"/>
                <a:gd name="connsiteX136" fmla="*/ 2695755 w 3252161"/>
                <a:gd name="connsiteY136" fmla="*/ 353683 h 683077"/>
                <a:gd name="connsiteX137" fmla="*/ 2708695 w 3252161"/>
                <a:gd name="connsiteY137" fmla="*/ 349370 h 683077"/>
                <a:gd name="connsiteX138" fmla="*/ 2725948 w 3252161"/>
                <a:gd name="connsiteY138" fmla="*/ 332117 h 683077"/>
                <a:gd name="connsiteX139" fmla="*/ 2751827 w 3252161"/>
                <a:gd name="connsiteY139" fmla="*/ 323490 h 683077"/>
                <a:gd name="connsiteX140" fmla="*/ 2764766 w 3252161"/>
                <a:gd name="connsiteY140" fmla="*/ 319177 h 683077"/>
                <a:gd name="connsiteX141" fmla="*/ 2794959 w 3252161"/>
                <a:gd name="connsiteY141" fmla="*/ 306238 h 683077"/>
                <a:gd name="connsiteX142" fmla="*/ 2825151 w 3252161"/>
                <a:gd name="connsiteY142" fmla="*/ 297611 h 683077"/>
                <a:gd name="connsiteX143" fmla="*/ 2842404 w 3252161"/>
                <a:gd name="connsiteY143" fmla="*/ 293298 h 683077"/>
                <a:gd name="connsiteX144" fmla="*/ 2838091 w 3252161"/>
                <a:gd name="connsiteY144" fmla="*/ 271732 h 683077"/>
                <a:gd name="connsiteX145" fmla="*/ 2725948 w 3252161"/>
                <a:gd name="connsiteY145" fmla="*/ 276045 h 683077"/>
                <a:gd name="connsiteX146" fmla="*/ 2704381 w 3252161"/>
                <a:gd name="connsiteY146" fmla="*/ 280358 h 683077"/>
                <a:gd name="connsiteX147" fmla="*/ 2678502 w 3252161"/>
                <a:gd name="connsiteY147" fmla="*/ 284672 h 683077"/>
                <a:gd name="connsiteX148" fmla="*/ 2557732 w 3252161"/>
                <a:gd name="connsiteY148" fmla="*/ 288985 h 683077"/>
                <a:gd name="connsiteX149" fmla="*/ 2471468 w 3252161"/>
                <a:gd name="connsiteY149" fmla="*/ 293298 h 683077"/>
                <a:gd name="connsiteX150" fmla="*/ 2445589 w 3252161"/>
                <a:gd name="connsiteY150" fmla="*/ 301924 h 683077"/>
                <a:gd name="connsiteX151" fmla="*/ 2281687 w 3252161"/>
                <a:gd name="connsiteY151" fmla="*/ 310551 h 683077"/>
                <a:gd name="connsiteX152" fmla="*/ 2255808 w 3252161"/>
                <a:gd name="connsiteY152" fmla="*/ 314864 h 683077"/>
                <a:gd name="connsiteX153" fmla="*/ 2204049 w 3252161"/>
                <a:gd name="connsiteY153" fmla="*/ 319177 h 683077"/>
                <a:gd name="connsiteX154" fmla="*/ 2173857 w 3252161"/>
                <a:gd name="connsiteY154" fmla="*/ 327804 h 683077"/>
                <a:gd name="connsiteX155" fmla="*/ 2147978 w 3252161"/>
                <a:gd name="connsiteY155" fmla="*/ 340743 h 683077"/>
                <a:gd name="connsiteX156" fmla="*/ 2135038 w 3252161"/>
                <a:gd name="connsiteY156" fmla="*/ 349370 h 683077"/>
                <a:gd name="connsiteX157" fmla="*/ 2104846 w 3252161"/>
                <a:gd name="connsiteY157" fmla="*/ 357996 h 683077"/>
                <a:gd name="connsiteX158" fmla="*/ 2091906 w 3252161"/>
                <a:gd name="connsiteY158" fmla="*/ 362309 h 683077"/>
                <a:gd name="connsiteX159" fmla="*/ 1940944 w 3252161"/>
                <a:gd name="connsiteY159" fmla="*/ 357996 h 683077"/>
                <a:gd name="connsiteX160" fmla="*/ 1915064 w 3252161"/>
                <a:gd name="connsiteY160" fmla="*/ 349370 h 683077"/>
                <a:gd name="connsiteX161" fmla="*/ 1880559 w 3252161"/>
                <a:gd name="connsiteY161" fmla="*/ 332117 h 683077"/>
                <a:gd name="connsiteX162" fmla="*/ 1867619 w 3252161"/>
                <a:gd name="connsiteY162" fmla="*/ 327804 h 683077"/>
                <a:gd name="connsiteX163" fmla="*/ 1397480 w 3252161"/>
                <a:gd name="connsiteY163" fmla="*/ 332117 h 683077"/>
                <a:gd name="connsiteX164" fmla="*/ 1337095 w 3252161"/>
                <a:gd name="connsiteY164" fmla="*/ 345056 h 683077"/>
                <a:gd name="connsiteX165" fmla="*/ 1328468 w 3252161"/>
                <a:gd name="connsiteY165" fmla="*/ 353683 h 683077"/>
                <a:gd name="connsiteX166" fmla="*/ 1315529 w 3252161"/>
                <a:gd name="connsiteY166" fmla="*/ 357996 h 683077"/>
                <a:gd name="connsiteX167" fmla="*/ 1220638 w 3252161"/>
                <a:gd name="connsiteY167" fmla="*/ 362309 h 683077"/>
                <a:gd name="connsiteX168" fmla="*/ 1155940 w 3252161"/>
                <a:gd name="connsiteY168" fmla="*/ 370936 h 683077"/>
                <a:gd name="connsiteX169" fmla="*/ 1073989 w 3252161"/>
                <a:gd name="connsiteY169" fmla="*/ 379562 h 683077"/>
                <a:gd name="connsiteX170" fmla="*/ 1035170 w 3252161"/>
                <a:gd name="connsiteY170" fmla="*/ 388189 h 683077"/>
                <a:gd name="connsiteX171" fmla="*/ 1000664 w 3252161"/>
                <a:gd name="connsiteY171" fmla="*/ 392502 h 683077"/>
                <a:gd name="connsiteX172" fmla="*/ 776378 w 3252161"/>
                <a:gd name="connsiteY172" fmla="*/ 396815 h 683077"/>
                <a:gd name="connsiteX173" fmla="*/ 595223 w 3252161"/>
                <a:gd name="connsiteY173" fmla="*/ 396815 h 683077"/>
                <a:gd name="connsiteX174" fmla="*/ 569344 w 3252161"/>
                <a:gd name="connsiteY174" fmla="*/ 388189 h 683077"/>
                <a:gd name="connsiteX175" fmla="*/ 590910 w 3252161"/>
                <a:gd name="connsiteY175" fmla="*/ 375249 h 683077"/>
                <a:gd name="connsiteX176" fmla="*/ 603849 w 3252161"/>
                <a:gd name="connsiteY176" fmla="*/ 370936 h 683077"/>
                <a:gd name="connsiteX177" fmla="*/ 715993 w 3252161"/>
                <a:gd name="connsiteY177" fmla="*/ 366622 h 683077"/>
                <a:gd name="connsiteX178" fmla="*/ 733246 w 3252161"/>
                <a:gd name="connsiteY178" fmla="*/ 345056 h 683077"/>
                <a:gd name="connsiteX179" fmla="*/ 746185 w 3252161"/>
                <a:gd name="connsiteY179" fmla="*/ 332117 h 683077"/>
                <a:gd name="connsiteX180" fmla="*/ 772064 w 3252161"/>
                <a:gd name="connsiteY180" fmla="*/ 314864 h 683077"/>
                <a:gd name="connsiteX181" fmla="*/ 914400 w 3252161"/>
                <a:gd name="connsiteY181" fmla="*/ 306238 h 683077"/>
                <a:gd name="connsiteX182" fmla="*/ 927340 w 3252161"/>
                <a:gd name="connsiteY182" fmla="*/ 280358 h 683077"/>
                <a:gd name="connsiteX183" fmla="*/ 923027 w 3252161"/>
                <a:gd name="connsiteY183" fmla="*/ 263106 h 683077"/>
                <a:gd name="connsiteX184" fmla="*/ 897148 w 3252161"/>
                <a:gd name="connsiteY184" fmla="*/ 254479 h 683077"/>
                <a:gd name="connsiteX185" fmla="*/ 884208 w 3252161"/>
                <a:gd name="connsiteY185" fmla="*/ 250166 h 683077"/>
                <a:gd name="connsiteX186" fmla="*/ 875581 w 3252161"/>
                <a:gd name="connsiteY186" fmla="*/ 241539 h 683077"/>
                <a:gd name="connsiteX187" fmla="*/ 862642 w 3252161"/>
                <a:gd name="connsiteY187" fmla="*/ 237226 h 683077"/>
                <a:gd name="connsiteX188" fmla="*/ 759125 w 3252161"/>
                <a:gd name="connsiteY188" fmla="*/ 241539 h 683077"/>
                <a:gd name="connsiteX189" fmla="*/ 724619 w 3252161"/>
                <a:gd name="connsiteY189" fmla="*/ 245853 h 683077"/>
                <a:gd name="connsiteX190" fmla="*/ 698740 w 3252161"/>
                <a:gd name="connsiteY190" fmla="*/ 254479 h 683077"/>
                <a:gd name="connsiteX191" fmla="*/ 517585 w 3252161"/>
                <a:gd name="connsiteY191" fmla="*/ 258792 h 683077"/>
                <a:gd name="connsiteX192" fmla="*/ 431321 w 3252161"/>
                <a:gd name="connsiteY192" fmla="*/ 271732 h 683077"/>
                <a:gd name="connsiteX193" fmla="*/ 392502 w 3252161"/>
                <a:gd name="connsiteY193" fmla="*/ 276045 h 683077"/>
                <a:gd name="connsiteX194" fmla="*/ 73325 w 3252161"/>
                <a:gd name="connsiteY194" fmla="*/ 271732 h 683077"/>
                <a:gd name="connsiteX195" fmla="*/ 64698 w 3252161"/>
                <a:gd name="connsiteY195" fmla="*/ 263106 h 683077"/>
                <a:gd name="connsiteX196" fmla="*/ 60385 w 3252161"/>
                <a:gd name="connsiteY196" fmla="*/ 232913 h 683077"/>
                <a:gd name="connsiteX197" fmla="*/ 51759 w 3252161"/>
                <a:gd name="connsiteY197" fmla="*/ 207034 h 683077"/>
                <a:gd name="connsiteX198" fmla="*/ 56072 w 3252161"/>
                <a:gd name="connsiteY198" fmla="*/ 163902 h 683077"/>
                <a:gd name="connsiteX199" fmla="*/ 69012 w 3252161"/>
                <a:gd name="connsiteY199" fmla="*/ 159589 h 683077"/>
                <a:gd name="connsiteX200" fmla="*/ 237227 w 3252161"/>
                <a:gd name="connsiteY200" fmla="*/ 155275 h 683077"/>
                <a:gd name="connsiteX201" fmla="*/ 288985 w 3252161"/>
                <a:gd name="connsiteY201" fmla="*/ 138022 h 683077"/>
                <a:gd name="connsiteX202" fmla="*/ 301925 w 3252161"/>
                <a:gd name="connsiteY202" fmla="*/ 133709 h 683077"/>
                <a:gd name="connsiteX203" fmla="*/ 444261 w 3252161"/>
                <a:gd name="connsiteY203" fmla="*/ 129396 h 683077"/>
                <a:gd name="connsiteX204" fmla="*/ 418381 w 3252161"/>
                <a:gd name="connsiteY204" fmla="*/ 120770 h 683077"/>
                <a:gd name="connsiteX205" fmla="*/ 396815 w 3252161"/>
                <a:gd name="connsiteY205" fmla="*/ 107830 h 683077"/>
                <a:gd name="connsiteX206" fmla="*/ 388189 w 3252161"/>
                <a:gd name="connsiteY206" fmla="*/ 73324 h 683077"/>
                <a:gd name="connsiteX207" fmla="*/ 379563 w 3252161"/>
                <a:gd name="connsiteY207" fmla="*/ 60385 h 683077"/>
                <a:gd name="connsiteX208" fmla="*/ 370936 w 3252161"/>
                <a:gd name="connsiteY208" fmla="*/ 51758 h 683077"/>
                <a:gd name="connsiteX209" fmla="*/ 345057 w 3252161"/>
                <a:gd name="connsiteY209" fmla="*/ 43132 h 683077"/>
                <a:gd name="connsiteX210" fmla="*/ 332117 w 3252161"/>
                <a:gd name="connsiteY210" fmla="*/ 38819 h 683077"/>
                <a:gd name="connsiteX211" fmla="*/ 323491 w 3252161"/>
                <a:gd name="connsiteY211" fmla="*/ 30192 h 683077"/>
                <a:gd name="connsiteX212" fmla="*/ 327804 w 3252161"/>
                <a:gd name="connsiteY212" fmla="*/ 17253 h 683077"/>
                <a:gd name="connsiteX213" fmla="*/ 280359 w 3252161"/>
                <a:gd name="connsiteY213" fmla="*/ 12939 h 683077"/>
                <a:gd name="connsiteX214" fmla="*/ 228600 w 3252161"/>
                <a:gd name="connsiteY214" fmla="*/ 17253 h 683077"/>
                <a:gd name="connsiteX215" fmla="*/ 202721 w 3252161"/>
                <a:gd name="connsiteY215" fmla="*/ 25879 h 683077"/>
                <a:gd name="connsiteX216" fmla="*/ 107831 w 3252161"/>
                <a:gd name="connsiteY216" fmla="*/ 21566 h 683077"/>
                <a:gd name="connsiteX217" fmla="*/ 103517 w 3252161"/>
                <a:gd name="connsiteY217" fmla="*/ 4313 h 683077"/>
                <a:gd name="connsiteX218" fmla="*/ 34506 w 3252161"/>
                <a:gd name="connsiteY218" fmla="*/ 8626 h 683077"/>
                <a:gd name="connsiteX219" fmla="*/ 12940 w 3252161"/>
                <a:gd name="connsiteY219" fmla="*/ 12939 h 683077"/>
                <a:gd name="connsiteX220" fmla="*/ 0 w 3252161"/>
                <a:gd name="connsiteY220" fmla="*/ 0 h 683077"/>
                <a:gd name="connsiteX221" fmla="*/ 34506 w 3252161"/>
                <a:gd name="connsiteY221"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48442 w 3252161"/>
                <a:gd name="connsiteY37" fmla="*/ 543464 h 683077"/>
                <a:gd name="connsiteX38" fmla="*/ 1570008 w 3252161"/>
                <a:gd name="connsiteY38" fmla="*/ 560717 h 683077"/>
                <a:gd name="connsiteX39" fmla="*/ 1595887 w 3252161"/>
                <a:gd name="connsiteY39" fmla="*/ 577970 h 683077"/>
                <a:gd name="connsiteX40" fmla="*/ 1604514 w 3252161"/>
                <a:gd name="connsiteY40" fmla="*/ 586596 h 683077"/>
                <a:gd name="connsiteX41" fmla="*/ 1742536 w 3252161"/>
                <a:gd name="connsiteY41" fmla="*/ 590909 h 683077"/>
                <a:gd name="connsiteX42" fmla="*/ 1979763 w 3252161"/>
                <a:gd name="connsiteY42" fmla="*/ 599536 h 683077"/>
                <a:gd name="connsiteX43" fmla="*/ 2001329 w 3252161"/>
                <a:gd name="connsiteY43" fmla="*/ 603849 h 683077"/>
                <a:gd name="connsiteX44" fmla="*/ 2031521 w 3252161"/>
                <a:gd name="connsiteY44" fmla="*/ 608162 h 683077"/>
                <a:gd name="connsiteX45" fmla="*/ 2286000 w 3252161"/>
                <a:gd name="connsiteY45" fmla="*/ 608162 h 683077"/>
                <a:gd name="connsiteX46" fmla="*/ 2311880 w 3252161"/>
                <a:gd name="connsiteY46" fmla="*/ 599536 h 683077"/>
                <a:gd name="connsiteX47" fmla="*/ 2333446 w 3252161"/>
                <a:gd name="connsiteY47" fmla="*/ 595222 h 683077"/>
                <a:gd name="connsiteX48" fmla="*/ 2467155 w 3252161"/>
                <a:gd name="connsiteY48" fmla="*/ 599536 h 683077"/>
                <a:gd name="connsiteX49" fmla="*/ 2484408 w 3252161"/>
                <a:gd name="connsiteY49" fmla="*/ 603849 h 683077"/>
                <a:gd name="connsiteX50" fmla="*/ 2566359 w 3252161"/>
                <a:gd name="connsiteY50" fmla="*/ 608162 h 683077"/>
                <a:gd name="connsiteX51" fmla="*/ 2609491 w 3252161"/>
                <a:gd name="connsiteY51" fmla="*/ 616789 h 683077"/>
                <a:gd name="connsiteX52" fmla="*/ 2626744 w 3252161"/>
                <a:gd name="connsiteY52" fmla="*/ 621102 h 683077"/>
                <a:gd name="connsiteX53" fmla="*/ 2665563 w 3252161"/>
                <a:gd name="connsiteY53" fmla="*/ 638355 h 683077"/>
                <a:gd name="connsiteX54" fmla="*/ 2704381 w 3252161"/>
                <a:gd name="connsiteY54" fmla="*/ 655607 h 683077"/>
                <a:gd name="connsiteX55" fmla="*/ 2717321 w 3252161"/>
                <a:gd name="connsiteY55" fmla="*/ 664234 h 683077"/>
                <a:gd name="connsiteX56" fmla="*/ 2954548 w 3252161"/>
                <a:gd name="connsiteY56" fmla="*/ 655607 h 683077"/>
                <a:gd name="connsiteX57" fmla="*/ 3148642 w 3252161"/>
                <a:gd name="connsiteY57" fmla="*/ 655607 h 683077"/>
                <a:gd name="connsiteX58" fmla="*/ 3187461 w 3252161"/>
                <a:gd name="connsiteY58" fmla="*/ 642668 h 683077"/>
                <a:gd name="connsiteX59" fmla="*/ 3226280 w 3252161"/>
                <a:gd name="connsiteY59" fmla="*/ 638355 h 683077"/>
                <a:gd name="connsiteX60" fmla="*/ 3221966 w 3252161"/>
                <a:gd name="connsiteY60" fmla="*/ 616789 h 683077"/>
                <a:gd name="connsiteX61" fmla="*/ 3200400 w 3252161"/>
                <a:gd name="connsiteY61" fmla="*/ 599536 h 683077"/>
                <a:gd name="connsiteX62" fmla="*/ 3174521 w 3252161"/>
                <a:gd name="connsiteY62" fmla="*/ 590909 h 683077"/>
                <a:gd name="connsiteX63" fmla="*/ 2915729 w 3252161"/>
                <a:gd name="connsiteY63" fmla="*/ 595222 h 683077"/>
                <a:gd name="connsiteX64" fmla="*/ 2829464 w 3252161"/>
                <a:gd name="connsiteY64" fmla="*/ 586596 h 683077"/>
                <a:gd name="connsiteX65" fmla="*/ 2820838 w 3252161"/>
                <a:gd name="connsiteY65" fmla="*/ 573656 h 683077"/>
                <a:gd name="connsiteX66" fmla="*/ 2851031 w 3252161"/>
                <a:gd name="connsiteY66" fmla="*/ 543464 h 683077"/>
                <a:gd name="connsiteX67" fmla="*/ 3075317 w 3252161"/>
                <a:gd name="connsiteY67" fmla="*/ 539151 h 683077"/>
                <a:gd name="connsiteX68" fmla="*/ 3088257 w 3252161"/>
                <a:gd name="connsiteY68" fmla="*/ 534838 h 683077"/>
                <a:gd name="connsiteX69" fmla="*/ 3105510 w 3252161"/>
                <a:gd name="connsiteY69" fmla="*/ 517585 h 683077"/>
                <a:gd name="connsiteX70" fmla="*/ 3178834 w 3252161"/>
                <a:gd name="connsiteY70" fmla="*/ 504645 h 683077"/>
                <a:gd name="connsiteX71" fmla="*/ 3187461 w 3252161"/>
                <a:gd name="connsiteY71" fmla="*/ 496019 h 683077"/>
                <a:gd name="connsiteX72" fmla="*/ 3191774 w 3252161"/>
                <a:gd name="connsiteY72" fmla="*/ 483079 h 683077"/>
                <a:gd name="connsiteX73" fmla="*/ 3204714 w 3252161"/>
                <a:gd name="connsiteY73" fmla="*/ 478766 h 683077"/>
                <a:gd name="connsiteX74" fmla="*/ 3196087 w 3252161"/>
                <a:gd name="connsiteY74" fmla="*/ 470139 h 683077"/>
                <a:gd name="connsiteX75" fmla="*/ 2846717 w 3252161"/>
                <a:gd name="connsiteY75" fmla="*/ 478766 h 683077"/>
                <a:gd name="connsiteX76" fmla="*/ 2820838 w 3252161"/>
                <a:gd name="connsiteY76" fmla="*/ 487392 h 683077"/>
                <a:gd name="connsiteX77" fmla="*/ 2807898 w 3252161"/>
                <a:gd name="connsiteY77" fmla="*/ 496019 h 683077"/>
                <a:gd name="connsiteX78" fmla="*/ 2743200 w 3252161"/>
                <a:gd name="connsiteY78" fmla="*/ 500332 h 683077"/>
                <a:gd name="connsiteX79" fmla="*/ 2691442 w 3252161"/>
                <a:gd name="connsiteY79" fmla="*/ 517585 h 683077"/>
                <a:gd name="connsiteX80" fmla="*/ 2678502 w 3252161"/>
                <a:gd name="connsiteY80" fmla="*/ 521898 h 683077"/>
                <a:gd name="connsiteX81" fmla="*/ 2540480 w 3252161"/>
                <a:gd name="connsiteY81" fmla="*/ 530524 h 683077"/>
                <a:gd name="connsiteX82" fmla="*/ 2303253 w 3252161"/>
                <a:gd name="connsiteY82" fmla="*/ 539151 h 683077"/>
                <a:gd name="connsiteX83" fmla="*/ 2225615 w 3252161"/>
                <a:gd name="connsiteY83" fmla="*/ 534838 h 683077"/>
                <a:gd name="connsiteX84" fmla="*/ 2216989 w 3252161"/>
                <a:gd name="connsiteY84" fmla="*/ 526211 h 683077"/>
                <a:gd name="connsiteX85" fmla="*/ 2147978 w 3252161"/>
                <a:gd name="connsiteY85" fmla="*/ 521898 h 683077"/>
                <a:gd name="connsiteX86" fmla="*/ 2135038 w 3252161"/>
                <a:gd name="connsiteY86" fmla="*/ 526211 h 683077"/>
                <a:gd name="connsiteX87" fmla="*/ 2126412 w 3252161"/>
                <a:gd name="connsiteY87" fmla="*/ 534838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2001329 w 3252161"/>
                <a:gd name="connsiteY92" fmla="*/ 573656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39351 w 3252161"/>
                <a:gd name="connsiteY125" fmla="*/ 439947 h 683077"/>
                <a:gd name="connsiteX126" fmla="*/ 2143664 w 3252161"/>
                <a:gd name="connsiteY126" fmla="*/ 427007 h 683077"/>
                <a:gd name="connsiteX127" fmla="*/ 2100532 w 3252161"/>
                <a:gd name="connsiteY127" fmla="*/ 418381 h 683077"/>
                <a:gd name="connsiteX128" fmla="*/ 2083280 w 3252161"/>
                <a:gd name="connsiteY128" fmla="*/ 414068 h 683077"/>
                <a:gd name="connsiteX129" fmla="*/ 2096219 w 3252161"/>
                <a:gd name="connsiteY129" fmla="*/ 409755 h 683077"/>
                <a:gd name="connsiteX130" fmla="*/ 2311880 w 3252161"/>
                <a:gd name="connsiteY130" fmla="*/ 401128 h 683077"/>
                <a:gd name="connsiteX131" fmla="*/ 2333446 w 3252161"/>
                <a:gd name="connsiteY131" fmla="*/ 388189 h 683077"/>
                <a:gd name="connsiteX132" fmla="*/ 2424023 w 3252161"/>
                <a:gd name="connsiteY132" fmla="*/ 375249 h 683077"/>
                <a:gd name="connsiteX133" fmla="*/ 2454215 w 3252161"/>
                <a:gd name="connsiteY133" fmla="*/ 366622 h 683077"/>
                <a:gd name="connsiteX134" fmla="*/ 2467155 w 3252161"/>
                <a:gd name="connsiteY134" fmla="*/ 362309 h 683077"/>
                <a:gd name="connsiteX135" fmla="*/ 2695755 w 3252161"/>
                <a:gd name="connsiteY135" fmla="*/ 353683 h 683077"/>
                <a:gd name="connsiteX136" fmla="*/ 2708695 w 3252161"/>
                <a:gd name="connsiteY136" fmla="*/ 349370 h 683077"/>
                <a:gd name="connsiteX137" fmla="*/ 2725948 w 3252161"/>
                <a:gd name="connsiteY137" fmla="*/ 332117 h 683077"/>
                <a:gd name="connsiteX138" fmla="*/ 2751827 w 3252161"/>
                <a:gd name="connsiteY138" fmla="*/ 323490 h 683077"/>
                <a:gd name="connsiteX139" fmla="*/ 2764766 w 3252161"/>
                <a:gd name="connsiteY139" fmla="*/ 319177 h 683077"/>
                <a:gd name="connsiteX140" fmla="*/ 2794959 w 3252161"/>
                <a:gd name="connsiteY140" fmla="*/ 306238 h 683077"/>
                <a:gd name="connsiteX141" fmla="*/ 2825151 w 3252161"/>
                <a:gd name="connsiteY141" fmla="*/ 297611 h 683077"/>
                <a:gd name="connsiteX142" fmla="*/ 2842404 w 3252161"/>
                <a:gd name="connsiteY142" fmla="*/ 293298 h 683077"/>
                <a:gd name="connsiteX143" fmla="*/ 2838091 w 3252161"/>
                <a:gd name="connsiteY143" fmla="*/ 271732 h 683077"/>
                <a:gd name="connsiteX144" fmla="*/ 2725948 w 3252161"/>
                <a:gd name="connsiteY144" fmla="*/ 276045 h 683077"/>
                <a:gd name="connsiteX145" fmla="*/ 2704381 w 3252161"/>
                <a:gd name="connsiteY145" fmla="*/ 280358 h 683077"/>
                <a:gd name="connsiteX146" fmla="*/ 2678502 w 3252161"/>
                <a:gd name="connsiteY146" fmla="*/ 284672 h 683077"/>
                <a:gd name="connsiteX147" fmla="*/ 2557732 w 3252161"/>
                <a:gd name="connsiteY147" fmla="*/ 288985 h 683077"/>
                <a:gd name="connsiteX148" fmla="*/ 2471468 w 3252161"/>
                <a:gd name="connsiteY148" fmla="*/ 293298 h 683077"/>
                <a:gd name="connsiteX149" fmla="*/ 2445589 w 3252161"/>
                <a:gd name="connsiteY149" fmla="*/ 301924 h 683077"/>
                <a:gd name="connsiteX150" fmla="*/ 2281687 w 3252161"/>
                <a:gd name="connsiteY150" fmla="*/ 310551 h 683077"/>
                <a:gd name="connsiteX151" fmla="*/ 2255808 w 3252161"/>
                <a:gd name="connsiteY151" fmla="*/ 314864 h 683077"/>
                <a:gd name="connsiteX152" fmla="*/ 2204049 w 3252161"/>
                <a:gd name="connsiteY152" fmla="*/ 319177 h 683077"/>
                <a:gd name="connsiteX153" fmla="*/ 2173857 w 3252161"/>
                <a:gd name="connsiteY153" fmla="*/ 327804 h 683077"/>
                <a:gd name="connsiteX154" fmla="*/ 2147978 w 3252161"/>
                <a:gd name="connsiteY154" fmla="*/ 340743 h 683077"/>
                <a:gd name="connsiteX155" fmla="*/ 2135038 w 3252161"/>
                <a:gd name="connsiteY155" fmla="*/ 349370 h 683077"/>
                <a:gd name="connsiteX156" fmla="*/ 2104846 w 3252161"/>
                <a:gd name="connsiteY156" fmla="*/ 357996 h 683077"/>
                <a:gd name="connsiteX157" fmla="*/ 2091906 w 3252161"/>
                <a:gd name="connsiteY157" fmla="*/ 362309 h 683077"/>
                <a:gd name="connsiteX158" fmla="*/ 1940944 w 3252161"/>
                <a:gd name="connsiteY158" fmla="*/ 357996 h 683077"/>
                <a:gd name="connsiteX159" fmla="*/ 1915064 w 3252161"/>
                <a:gd name="connsiteY159" fmla="*/ 349370 h 683077"/>
                <a:gd name="connsiteX160" fmla="*/ 1880559 w 3252161"/>
                <a:gd name="connsiteY160" fmla="*/ 332117 h 683077"/>
                <a:gd name="connsiteX161" fmla="*/ 1867619 w 3252161"/>
                <a:gd name="connsiteY161" fmla="*/ 327804 h 683077"/>
                <a:gd name="connsiteX162" fmla="*/ 1397480 w 3252161"/>
                <a:gd name="connsiteY162" fmla="*/ 332117 h 683077"/>
                <a:gd name="connsiteX163" fmla="*/ 1337095 w 3252161"/>
                <a:gd name="connsiteY163" fmla="*/ 345056 h 683077"/>
                <a:gd name="connsiteX164" fmla="*/ 1328468 w 3252161"/>
                <a:gd name="connsiteY164" fmla="*/ 353683 h 683077"/>
                <a:gd name="connsiteX165" fmla="*/ 1315529 w 3252161"/>
                <a:gd name="connsiteY165" fmla="*/ 357996 h 683077"/>
                <a:gd name="connsiteX166" fmla="*/ 1220638 w 3252161"/>
                <a:gd name="connsiteY166" fmla="*/ 362309 h 683077"/>
                <a:gd name="connsiteX167" fmla="*/ 1155940 w 3252161"/>
                <a:gd name="connsiteY167" fmla="*/ 370936 h 683077"/>
                <a:gd name="connsiteX168" fmla="*/ 1073989 w 3252161"/>
                <a:gd name="connsiteY168" fmla="*/ 379562 h 683077"/>
                <a:gd name="connsiteX169" fmla="*/ 1035170 w 3252161"/>
                <a:gd name="connsiteY169" fmla="*/ 388189 h 683077"/>
                <a:gd name="connsiteX170" fmla="*/ 1000664 w 3252161"/>
                <a:gd name="connsiteY170" fmla="*/ 392502 h 683077"/>
                <a:gd name="connsiteX171" fmla="*/ 776378 w 3252161"/>
                <a:gd name="connsiteY171" fmla="*/ 396815 h 683077"/>
                <a:gd name="connsiteX172" fmla="*/ 595223 w 3252161"/>
                <a:gd name="connsiteY172" fmla="*/ 396815 h 683077"/>
                <a:gd name="connsiteX173" fmla="*/ 569344 w 3252161"/>
                <a:gd name="connsiteY173" fmla="*/ 388189 h 683077"/>
                <a:gd name="connsiteX174" fmla="*/ 590910 w 3252161"/>
                <a:gd name="connsiteY174" fmla="*/ 375249 h 683077"/>
                <a:gd name="connsiteX175" fmla="*/ 603849 w 3252161"/>
                <a:gd name="connsiteY175" fmla="*/ 370936 h 683077"/>
                <a:gd name="connsiteX176" fmla="*/ 715993 w 3252161"/>
                <a:gd name="connsiteY176" fmla="*/ 366622 h 683077"/>
                <a:gd name="connsiteX177" fmla="*/ 733246 w 3252161"/>
                <a:gd name="connsiteY177" fmla="*/ 345056 h 683077"/>
                <a:gd name="connsiteX178" fmla="*/ 746185 w 3252161"/>
                <a:gd name="connsiteY178" fmla="*/ 332117 h 683077"/>
                <a:gd name="connsiteX179" fmla="*/ 772064 w 3252161"/>
                <a:gd name="connsiteY179" fmla="*/ 314864 h 683077"/>
                <a:gd name="connsiteX180" fmla="*/ 914400 w 3252161"/>
                <a:gd name="connsiteY180" fmla="*/ 306238 h 683077"/>
                <a:gd name="connsiteX181" fmla="*/ 927340 w 3252161"/>
                <a:gd name="connsiteY181" fmla="*/ 280358 h 683077"/>
                <a:gd name="connsiteX182" fmla="*/ 923027 w 3252161"/>
                <a:gd name="connsiteY182" fmla="*/ 263106 h 683077"/>
                <a:gd name="connsiteX183" fmla="*/ 897148 w 3252161"/>
                <a:gd name="connsiteY183" fmla="*/ 254479 h 683077"/>
                <a:gd name="connsiteX184" fmla="*/ 884208 w 3252161"/>
                <a:gd name="connsiteY184" fmla="*/ 250166 h 683077"/>
                <a:gd name="connsiteX185" fmla="*/ 875581 w 3252161"/>
                <a:gd name="connsiteY185" fmla="*/ 241539 h 683077"/>
                <a:gd name="connsiteX186" fmla="*/ 862642 w 3252161"/>
                <a:gd name="connsiteY186" fmla="*/ 237226 h 683077"/>
                <a:gd name="connsiteX187" fmla="*/ 759125 w 3252161"/>
                <a:gd name="connsiteY187" fmla="*/ 241539 h 683077"/>
                <a:gd name="connsiteX188" fmla="*/ 724619 w 3252161"/>
                <a:gd name="connsiteY188" fmla="*/ 245853 h 683077"/>
                <a:gd name="connsiteX189" fmla="*/ 698740 w 3252161"/>
                <a:gd name="connsiteY189" fmla="*/ 254479 h 683077"/>
                <a:gd name="connsiteX190" fmla="*/ 517585 w 3252161"/>
                <a:gd name="connsiteY190" fmla="*/ 258792 h 683077"/>
                <a:gd name="connsiteX191" fmla="*/ 431321 w 3252161"/>
                <a:gd name="connsiteY191" fmla="*/ 271732 h 683077"/>
                <a:gd name="connsiteX192" fmla="*/ 392502 w 3252161"/>
                <a:gd name="connsiteY192" fmla="*/ 276045 h 683077"/>
                <a:gd name="connsiteX193" fmla="*/ 73325 w 3252161"/>
                <a:gd name="connsiteY193" fmla="*/ 271732 h 683077"/>
                <a:gd name="connsiteX194" fmla="*/ 64698 w 3252161"/>
                <a:gd name="connsiteY194" fmla="*/ 263106 h 683077"/>
                <a:gd name="connsiteX195" fmla="*/ 60385 w 3252161"/>
                <a:gd name="connsiteY195" fmla="*/ 232913 h 683077"/>
                <a:gd name="connsiteX196" fmla="*/ 51759 w 3252161"/>
                <a:gd name="connsiteY196" fmla="*/ 207034 h 683077"/>
                <a:gd name="connsiteX197" fmla="*/ 56072 w 3252161"/>
                <a:gd name="connsiteY197" fmla="*/ 163902 h 683077"/>
                <a:gd name="connsiteX198" fmla="*/ 69012 w 3252161"/>
                <a:gd name="connsiteY198" fmla="*/ 159589 h 683077"/>
                <a:gd name="connsiteX199" fmla="*/ 237227 w 3252161"/>
                <a:gd name="connsiteY199" fmla="*/ 155275 h 683077"/>
                <a:gd name="connsiteX200" fmla="*/ 288985 w 3252161"/>
                <a:gd name="connsiteY200" fmla="*/ 138022 h 683077"/>
                <a:gd name="connsiteX201" fmla="*/ 301925 w 3252161"/>
                <a:gd name="connsiteY201" fmla="*/ 133709 h 683077"/>
                <a:gd name="connsiteX202" fmla="*/ 444261 w 3252161"/>
                <a:gd name="connsiteY202" fmla="*/ 129396 h 683077"/>
                <a:gd name="connsiteX203" fmla="*/ 418381 w 3252161"/>
                <a:gd name="connsiteY203" fmla="*/ 120770 h 683077"/>
                <a:gd name="connsiteX204" fmla="*/ 396815 w 3252161"/>
                <a:gd name="connsiteY204" fmla="*/ 107830 h 683077"/>
                <a:gd name="connsiteX205" fmla="*/ 388189 w 3252161"/>
                <a:gd name="connsiteY205" fmla="*/ 73324 h 683077"/>
                <a:gd name="connsiteX206" fmla="*/ 379563 w 3252161"/>
                <a:gd name="connsiteY206" fmla="*/ 60385 h 683077"/>
                <a:gd name="connsiteX207" fmla="*/ 370936 w 3252161"/>
                <a:gd name="connsiteY207" fmla="*/ 51758 h 683077"/>
                <a:gd name="connsiteX208" fmla="*/ 345057 w 3252161"/>
                <a:gd name="connsiteY208" fmla="*/ 43132 h 683077"/>
                <a:gd name="connsiteX209" fmla="*/ 332117 w 3252161"/>
                <a:gd name="connsiteY209" fmla="*/ 38819 h 683077"/>
                <a:gd name="connsiteX210" fmla="*/ 323491 w 3252161"/>
                <a:gd name="connsiteY210" fmla="*/ 30192 h 683077"/>
                <a:gd name="connsiteX211" fmla="*/ 327804 w 3252161"/>
                <a:gd name="connsiteY211" fmla="*/ 17253 h 683077"/>
                <a:gd name="connsiteX212" fmla="*/ 280359 w 3252161"/>
                <a:gd name="connsiteY212" fmla="*/ 12939 h 683077"/>
                <a:gd name="connsiteX213" fmla="*/ 228600 w 3252161"/>
                <a:gd name="connsiteY213" fmla="*/ 17253 h 683077"/>
                <a:gd name="connsiteX214" fmla="*/ 202721 w 3252161"/>
                <a:gd name="connsiteY214" fmla="*/ 25879 h 683077"/>
                <a:gd name="connsiteX215" fmla="*/ 107831 w 3252161"/>
                <a:gd name="connsiteY215" fmla="*/ 21566 h 683077"/>
                <a:gd name="connsiteX216" fmla="*/ 103517 w 3252161"/>
                <a:gd name="connsiteY216" fmla="*/ 4313 h 683077"/>
                <a:gd name="connsiteX217" fmla="*/ 34506 w 3252161"/>
                <a:gd name="connsiteY217" fmla="*/ 8626 h 683077"/>
                <a:gd name="connsiteX218" fmla="*/ 12940 w 3252161"/>
                <a:gd name="connsiteY218" fmla="*/ 12939 h 683077"/>
                <a:gd name="connsiteX219" fmla="*/ 0 w 3252161"/>
                <a:gd name="connsiteY219" fmla="*/ 0 h 683077"/>
                <a:gd name="connsiteX220" fmla="*/ 34506 w 3252161"/>
                <a:gd name="connsiteY220"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48442 w 3252161"/>
                <a:gd name="connsiteY35" fmla="*/ 534838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26726 w 3252161"/>
                <a:gd name="connsiteY125" fmla="*/ 406475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210070 w 3252161"/>
                <a:gd name="connsiteY123" fmla="*/ 411238 h 683077"/>
                <a:gd name="connsiteX124" fmla="*/ 2311880 w 3252161"/>
                <a:gd name="connsiteY124" fmla="*/ 401128 h 683077"/>
                <a:gd name="connsiteX125" fmla="*/ 2333446 w 3252161"/>
                <a:gd name="connsiteY125" fmla="*/ 388189 h 683077"/>
                <a:gd name="connsiteX126" fmla="*/ 2424023 w 3252161"/>
                <a:gd name="connsiteY126" fmla="*/ 375249 h 683077"/>
                <a:gd name="connsiteX127" fmla="*/ 2454215 w 3252161"/>
                <a:gd name="connsiteY127" fmla="*/ 366622 h 683077"/>
                <a:gd name="connsiteX128" fmla="*/ 2467155 w 3252161"/>
                <a:gd name="connsiteY128" fmla="*/ 362309 h 683077"/>
                <a:gd name="connsiteX129" fmla="*/ 2695755 w 3252161"/>
                <a:gd name="connsiteY129" fmla="*/ 353683 h 683077"/>
                <a:gd name="connsiteX130" fmla="*/ 2708695 w 3252161"/>
                <a:gd name="connsiteY130" fmla="*/ 349370 h 683077"/>
                <a:gd name="connsiteX131" fmla="*/ 2725948 w 3252161"/>
                <a:gd name="connsiteY131" fmla="*/ 332117 h 683077"/>
                <a:gd name="connsiteX132" fmla="*/ 2751827 w 3252161"/>
                <a:gd name="connsiteY132" fmla="*/ 323490 h 683077"/>
                <a:gd name="connsiteX133" fmla="*/ 2764766 w 3252161"/>
                <a:gd name="connsiteY133" fmla="*/ 319177 h 683077"/>
                <a:gd name="connsiteX134" fmla="*/ 2794959 w 3252161"/>
                <a:gd name="connsiteY134" fmla="*/ 306238 h 683077"/>
                <a:gd name="connsiteX135" fmla="*/ 2825151 w 3252161"/>
                <a:gd name="connsiteY135" fmla="*/ 297611 h 683077"/>
                <a:gd name="connsiteX136" fmla="*/ 2842404 w 3252161"/>
                <a:gd name="connsiteY136" fmla="*/ 293298 h 683077"/>
                <a:gd name="connsiteX137" fmla="*/ 2838091 w 3252161"/>
                <a:gd name="connsiteY137" fmla="*/ 271732 h 683077"/>
                <a:gd name="connsiteX138" fmla="*/ 2725948 w 3252161"/>
                <a:gd name="connsiteY138" fmla="*/ 276045 h 683077"/>
                <a:gd name="connsiteX139" fmla="*/ 2704381 w 3252161"/>
                <a:gd name="connsiteY139" fmla="*/ 280358 h 683077"/>
                <a:gd name="connsiteX140" fmla="*/ 2678502 w 3252161"/>
                <a:gd name="connsiteY140" fmla="*/ 284672 h 683077"/>
                <a:gd name="connsiteX141" fmla="*/ 2557732 w 3252161"/>
                <a:gd name="connsiteY141" fmla="*/ 288985 h 683077"/>
                <a:gd name="connsiteX142" fmla="*/ 2471468 w 3252161"/>
                <a:gd name="connsiteY142" fmla="*/ 293298 h 683077"/>
                <a:gd name="connsiteX143" fmla="*/ 2445589 w 3252161"/>
                <a:gd name="connsiteY143" fmla="*/ 301924 h 683077"/>
                <a:gd name="connsiteX144" fmla="*/ 2281687 w 3252161"/>
                <a:gd name="connsiteY144" fmla="*/ 310551 h 683077"/>
                <a:gd name="connsiteX145" fmla="*/ 2255808 w 3252161"/>
                <a:gd name="connsiteY145" fmla="*/ 314864 h 683077"/>
                <a:gd name="connsiteX146" fmla="*/ 2204049 w 3252161"/>
                <a:gd name="connsiteY146" fmla="*/ 319177 h 683077"/>
                <a:gd name="connsiteX147" fmla="*/ 2173857 w 3252161"/>
                <a:gd name="connsiteY147" fmla="*/ 327804 h 683077"/>
                <a:gd name="connsiteX148" fmla="*/ 2147978 w 3252161"/>
                <a:gd name="connsiteY148" fmla="*/ 340743 h 683077"/>
                <a:gd name="connsiteX149" fmla="*/ 2135038 w 3252161"/>
                <a:gd name="connsiteY149" fmla="*/ 349370 h 683077"/>
                <a:gd name="connsiteX150" fmla="*/ 2104846 w 3252161"/>
                <a:gd name="connsiteY150" fmla="*/ 357996 h 683077"/>
                <a:gd name="connsiteX151" fmla="*/ 2091906 w 3252161"/>
                <a:gd name="connsiteY151" fmla="*/ 362309 h 683077"/>
                <a:gd name="connsiteX152" fmla="*/ 1940944 w 3252161"/>
                <a:gd name="connsiteY152" fmla="*/ 357996 h 683077"/>
                <a:gd name="connsiteX153" fmla="*/ 1915064 w 3252161"/>
                <a:gd name="connsiteY153" fmla="*/ 349370 h 683077"/>
                <a:gd name="connsiteX154" fmla="*/ 1880559 w 3252161"/>
                <a:gd name="connsiteY154" fmla="*/ 332117 h 683077"/>
                <a:gd name="connsiteX155" fmla="*/ 1867619 w 3252161"/>
                <a:gd name="connsiteY155" fmla="*/ 327804 h 683077"/>
                <a:gd name="connsiteX156" fmla="*/ 1397480 w 3252161"/>
                <a:gd name="connsiteY156" fmla="*/ 332117 h 683077"/>
                <a:gd name="connsiteX157" fmla="*/ 1337095 w 3252161"/>
                <a:gd name="connsiteY157" fmla="*/ 345056 h 683077"/>
                <a:gd name="connsiteX158" fmla="*/ 1328468 w 3252161"/>
                <a:gd name="connsiteY158" fmla="*/ 353683 h 683077"/>
                <a:gd name="connsiteX159" fmla="*/ 1315529 w 3252161"/>
                <a:gd name="connsiteY159" fmla="*/ 357996 h 683077"/>
                <a:gd name="connsiteX160" fmla="*/ 1220638 w 3252161"/>
                <a:gd name="connsiteY160" fmla="*/ 362309 h 683077"/>
                <a:gd name="connsiteX161" fmla="*/ 1155940 w 3252161"/>
                <a:gd name="connsiteY161" fmla="*/ 370936 h 683077"/>
                <a:gd name="connsiteX162" fmla="*/ 1073989 w 3252161"/>
                <a:gd name="connsiteY162" fmla="*/ 379562 h 683077"/>
                <a:gd name="connsiteX163" fmla="*/ 1035170 w 3252161"/>
                <a:gd name="connsiteY163" fmla="*/ 388189 h 683077"/>
                <a:gd name="connsiteX164" fmla="*/ 1000664 w 3252161"/>
                <a:gd name="connsiteY164" fmla="*/ 392502 h 683077"/>
                <a:gd name="connsiteX165" fmla="*/ 776378 w 3252161"/>
                <a:gd name="connsiteY165" fmla="*/ 396815 h 683077"/>
                <a:gd name="connsiteX166" fmla="*/ 595223 w 3252161"/>
                <a:gd name="connsiteY166" fmla="*/ 396815 h 683077"/>
                <a:gd name="connsiteX167" fmla="*/ 569344 w 3252161"/>
                <a:gd name="connsiteY167" fmla="*/ 388189 h 683077"/>
                <a:gd name="connsiteX168" fmla="*/ 590910 w 3252161"/>
                <a:gd name="connsiteY168" fmla="*/ 375249 h 683077"/>
                <a:gd name="connsiteX169" fmla="*/ 603849 w 3252161"/>
                <a:gd name="connsiteY169" fmla="*/ 370936 h 683077"/>
                <a:gd name="connsiteX170" fmla="*/ 715993 w 3252161"/>
                <a:gd name="connsiteY170" fmla="*/ 366622 h 683077"/>
                <a:gd name="connsiteX171" fmla="*/ 733246 w 3252161"/>
                <a:gd name="connsiteY171" fmla="*/ 345056 h 683077"/>
                <a:gd name="connsiteX172" fmla="*/ 746185 w 3252161"/>
                <a:gd name="connsiteY172" fmla="*/ 332117 h 683077"/>
                <a:gd name="connsiteX173" fmla="*/ 772064 w 3252161"/>
                <a:gd name="connsiteY173" fmla="*/ 314864 h 683077"/>
                <a:gd name="connsiteX174" fmla="*/ 914400 w 3252161"/>
                <a:gd name="connsiteY174" fmla="*/ 306238 h 683077"/>
                <a:gd name="connsiteX175" fmla="*/ 927340 w 3252161"/>
                <a:gd name="connsiteY175" fmla="*/ 280358 h 683077"/>
                <a:gd name="connsiteX176" fmla="*/ 923027 w 3252161"/>
                <a:gd name="connsiteY176" fmla="*/ 263106 h 683077"/>
                <a:gd name="connsiteX177" fmla="*/ 897148 w 3252161"/>
                <a:gd name="connsiteY177" fmla="*/ 254479 h 683077"/>
                <a:gd name="connsiteX178" fmla="*/ 884208 w 3252161"/>
                <a:gd name="connsiteY178" fmla="*/ 250166 h 683077"/>
                <a:gd name="connsiteX179" fmla="*/ 875581 w 3252161"/>
                <a:gd name="connsiteY179" fmla="*/ 241539 h 683077"/>
                <a:gd name="connsiteX180" fmla="*/ 862642 w 3252161"/>
                <a:gd name="connsiteY180" fmla="*/ 237226 h 683077"/>
                <a:gd name="connsiteX181" fmla="*/ 759125 w 3252161"/>
                <a:gd name="connsiteY181" fmla="*/ 241539 h 683077"/>
                <a:gd name="connsiteX182" fmla="*/ 724619 w 3252161"/>
                <a:gd name="connsiteY182" fmla="*/ 245853 h 683077"/>
                <a:gd name="connsiteX183" fmla="*/ 698740 w 3252161"/>
                <a:gd name="connsiteY183" fmla="*/ 254479 h 683077"/>
                <a:gd name="connsiteX184" fmla="*/ 517585 w 3252161"/>
                <a:gd name="connsiteY184" fmla="*/ 258792 h 683077"/>
                <a:gd name="connsiteX185" fmla="*/ 431321 w 3252161"/>
                <a:gd name="connsiteY185" fmla="*/ 271732 h 683077"/>
                <a:gd name="connsiteX186" fmla="*/ 392502 w 3252161"/>
                <a:gd name="connsiteY186" fmla="*/ 276045 h 683077"/>
                <a:gd name="connsiteX187" fmla="*/ 73325 w 3252161"/>
                <a:gd name="connsiteY187" fmla="*/ 271732 h 683077"/>
                <a:gd name="connsiteX188" fmla="*/ 64698 w 3252161"/>
                <a:gd name="connsiteY188" fmla="*/ 263106 h 683077"/>
                <a:gd name="connsiteX189" fmla="*/ 60385 w 3252161"/>
                <a:gd name="connsiteY189" fmla="*/ 232913 h 683077"/>
                <a:gd name="connsiteX190" fmla="*/ 51759 w 3252161"/>
                <a:gd name="connsiteY190" fmla="*/ 207034 h 683077"/>
                <a:gd name="connsiteX191" fmla="*/ 56072 w 3252161"/>
                <a:gd name="connsiteY191" fmla="*/ 163902 h 683077"/>
                <a:gd name="connsiteX192" fmla="*/ 69012 w 3252161"/>
                <a:gd name="connsiteY192" fmla="*/ 159589 h 683077"/>
                <a:gd name="connsiteX193" fmla="*/ 237227 w 3252161"/>
                <a:gd name="connsiteY193" fmla="*/ 155275 h 683077"/>
                <a:gd name="connsiteX194" fmla="*/ 288985 w 3252161"/>
                <a:gd name="connsiteY194" fmla="*/ 138022 h 683077"/>
                <a:gd name="connsiteX195" fmla="*/ 301925 w 3252161"/>
                <a:gd name="connsiteY195" fmla="*/ 133709 h 683077"/>
                <a:gd name="connsiteX196" fmla="*/ 444261 w 3252161"/>
                <a:gd name="connsiteY196" fmla="*/ 129396 h 683077"/>
                <a:gd name="connsiteX197" fmla="*/ 418381 w 3252161"/>
                <a:gd name="connsiteY197" fmla="*/ 120770 h 683077"/>
                <a:gd name="connsiteX198" fmla="*/ 396815 w 3252161"/>
                <a:gd name="connsiteY198" fmla="*/ 107830 h 683077"/>
                <a:gd name="connsiteX199" fmla="*/ 388189 w 3252161"/>
                <a:gd name="connsiteY199" fmla="*/ 73324 h 683077"/>
                <a:gd name="connsiteX200" fmla="*/ 379563 w 3252161"/>
                <a:gd name="connsiteY200" fmla="*/ 60385 h 683077"/>
                <a:gd name="connsiteX201" fmla="*/ 370936 w 3252161"/>
                <a:gd name="connsiteY201" fmla="*/ 51758 h 683077"/>
                <a:gd name="connsiteX202" fmla="*/ 345057 w 3252161"/>
                <a:gd name="connsiteY202" fmla="*/ 43132 h 683077"/>
                <a:gd name="connsiteX203" fmla="*/ 332117 w 3252161"/>
                <a:gd name="connsiteY203" fmla="*/ 38819 h 683077"/>
                <a:gd name="connsiteX204" fmla="*/ 323491 w 3252161"/>
                <a:gd name="connsiteY204" fmla="*/ 30192 h 683077"/>
                <a:gd name="connsiteX205" fmla="*/ 327804 w 3252161"/>
                <a:gd name="connsiteY205" fmla="*/ 17253 h 683077"/>
                <a:gd name="connsiteX206" fmla="*/ 280359 w 3252161"/>
                <a:gd name="connsiteY206" fmla="*/ 12939 h 683077"/>
                <a:gd name="connsiteX207" fmla="*/ 228600 w 3252161"/>
                <a:gd name="connsiteY207" fmla="*/ 17253 h 683077"/>
                <a:gd name="connsiteX208" fmla="*/ 202721 w 3252161"/>
                <a:gd name="connsiteY208" fmla="*/ 25879 h 683077"/>
                <a:gd name="connsiteX209" fmla="*/ 107831 w 3252161"/>
                <a:gd name="connsiteY209" fmla="*/ 21566 h 683077"/>
                <a:gd name="connsiteX210" fmla="*/ 103517 w 3252161"/>
                <a:gd name="connsiteY210" fmla="*/ 4313 h 683077"/>
                <a:gd name="connsiteX211" fmla="*/ 34506 w 3252161"/>
                <a:gd name="connsiteY211" fmla="*/ 8626 h 683077"/>
                <a:gd name="connsiteX212" fmla="*/ 12940 w 3252161"/>
                <a:gd name="connsiteY212" fmla="*/ 12939 h 683077"/>
                <a:gd name="connsiteX213" fmla="*/ 0 w 3252161"/>
                <a:gd name="connsiteY213" fmla="*/ 0 h 683077"/>
                <a:gd name="connsiteX214" fmla="*/ 34506 w 3252161"/>
                <a:gd name="connsiteY21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956175 w 3252161"/>
                <a:gd name="connsiteY92" fmla="*/ 579183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56175 w 3252161"/>
                <a:gd name="connsiteY91" fmla="*/ 579183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792263 w 3252161"/>
                <a:gd name="connsiteY63" fmla="*/ 599850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33738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3252161" h="683077">
                  <a:moveTo>
                    <a:pt x="34506" y="21566"/>
                  </a:moveTo>
                  <a:cubicBezTo>
                    <a:pt x="35944" y="145211"/>
                    <a:pt x="28670" y="269265"/>
                    <a:pt x="38819" y="392502"/>
                  </a:cubicBezTo>
                  <a:cubicBezTo>
                    <a:pt x="40714" y="415516"/>
                    <a:pt x="71533" y="381354"/>
                    <a:pt x="73325" y="379562"/>
                  </a:cubicBezTo>
                  <a:cubicBezTo>
                    <a:pt x="93453" y="381000"/>
                    <a:pt x="115222" y="375786"/>
                    <a:pt x="133710" y="383875"/>
                  </a:cubicBezTo>
                  <a:cubicBezTo>
                    <a:pt x="142041" y="387520"/>
                    <a:pt x="139461" y="401128"/>
                    <a:pt x="142336" y="409755"/>
                  </a:cubicBezTo>
                  <a:cubicBezTo>
                    <a:pt x="143774" y="414068"/>
                    <a:pt x="142336" y="421256"/>
                    <a:pt x="146649" y="422694"/>
                  </a:cubicBezTo>
                  <a:lnTo>
                    <a:pt x="159589" y="427007"/>
                  </a:lnTo>
                  <a:cubicBezTo>
                    <a:pt x="175404" y="425569"/>
                    <a:pt x="191969" y="427716"/>
                    <a:pt x="207034" y="422694"/>
                  </a:cubicBezTo>
                  <a:cubicBezTo>
                    <a:pt x="214750" y="420122"/>
                    <a:pt x="224287" y="405441"/>
                    <a:pt x="224287" y="405441"/>
                  </a:cubicBezTo>
                  <a:cubicBezTo>
                    <a:pt x="248729" y="406879"/>
                    <a:pt x="273334" y="406588"/>
                    <a:pt x="297612" y="409755"/>
                  </a:cubicBezTo>
                  <a:cubicBezTo>
                    <a:pt x="306629" y="410931"/>
                    <a:pt x="314418" y="417776"/>
                    <a:pt x="323491" y="418381"/>
                  </a:cubicBezTo>
                  <a:lnTo>
                    <a:pt x="388189" y="422694"/>
                  </a:lnTo>
                  <a:cubicBezTo>
                    <a:pt x="392502" y="424132"/>
                    <a:pt x="397230" y="424668"/>
                    <a:pt x="401129" y="427007"/>
                  </a:cubicBezTo>
                  <a:cubicBezTo>
                    <a:pt x="404616" y="429099"/>
                    <a:pt x="405729" y="435059"/>
                    <a:pt x="409755" y="435634"/>
                  </a:cubicBezTo>
                  <a:cubicBezTo>
                    <a:pt x="436835" y="439503"/>
                    <a:pt x="464389" y="438509"/>
                    <a:pt x="491706" y="439947"/>
                  </a:cubicBezTo>
                  <a:cubicBezTo>
                    <a:pt x="497457" y="441385"/>
                    <a:pt x="503259" y="442632"/>
                    <a:pt x="508959" y="444260"/>
                  </a:cubicBezTo>
                  <a:cubicBezTo>
                    <a:pt x="513330" y="445509"/>
                    <a:pt x="517460" y="447587"/>
                    <a:pt x="521898" y="448573"/>
                  </a:cubicBezTo>
                  <a:cubicBezTo>
                    <a:pt x="530435" y="450470"/>
                    <a:pt x="539068" y="452095"/>
                    <a:pt x="547778" y="452887"/>
                  </a:cubicBezTo>
                  <a:cubicBezTo>
                    <a:pt x="570732" y="454974"/>
                    <a:pt x="593785" y="455762"/>
                    <a:pt x="616789" y="457200"/>
                  </a:cubicBezTo>
                  <a:lnTo>
                    <a:pt x="638355" y="461513"/>
                  </a:lnTo>
                  <a:cubicBezTo>
                    <a:pt x="646959" y="463077"/>
                    <a:pt x="655750" y="463705"/>
                    <a:pt x="664234" y="465826"/>
                  </a:cubicBezTo>
                  <a:cubicBezTo>
                    <a:pt x="673056" y="468031"/>
                    <a:pt x="690114" y="474453"/>
                    <a:pt x="690114" y="474453"/>
                  </a:cubicBezTo>
                  <a:cubicBezTo>
                    <a:pt x="710242" y="473015"/>
                    <a:pt x="730457" y="472497"/>
                    <a:pt x="750498" y="470139"/>
                  </a:cubicBezTo>
                  <a:cubicBezTo>
                    <a:pt x="755013" y="469608"/>
                    <a:pt x="758891" y="465826"/>
                    <a:pt x="763438" y="465826"/>
                  </a:cubicBezTo>
                  <a:cubicBezTo>
                    <a:pt x="780751" y="465826"/>
                    <a:pt x="797944" y="468701"/>
                    <a:pt x="815197" y="470139"/>
                  </a:cubicBezTo>
                  <a:cubicBezTo>
                    <a:pt x="818569" y="471825"/>
                    <a:pt x="839040" y="483079"/>
                    <a:pt x="845389" y="483079"/>
                  </a:cubicBezTo>
                  <a:cubicBezTo>
                    <a:pt x="876464" y="483079"/>
                    <a:pt x="916683" y="478033"/>
                    <a:pt x="948906" y="474453"/>
                  </a:cubicBezTo>
                  <a:cubicBezTo>
                    <a:pt x="953219" y="473015"/>
                    <a:pt x="957299" y="470139"/>
                    <a:pt x="961846" y="470139"/>
                  </a:cubicBezTo>
                  <a:cubicBezTo>
                    <a:pt x="979266" y="470139"/>
                    <a:pt x="997549" y="477728"/>
                    <a:pt x="1013604" y="483079"/>
                  </a:cubicBezTo>
                  <a:cubicBezTo>
                    <a:pt x="1017917" y="484517"/>
                    <a:pt x="1022003" y="487176"/>
                    <a:pt x="1026544" y="487392"/>
                  </a:cubicBezTo>
                  <a:lnTo>
                    <a:pt x="1117121" y="491706"/>
                  </a:lnTo>
                  <a:cubicBezTo>
                    <a:pt x="1121434" y="493144"/>
                    <a:pt x="1125994" y="493986"/>
                    <a:pt x="1130061" y="496019"/>
                  </a:cubicBezTo>
                  <a:cubicBezTo>
                    <a:pt x="1147904" y="504940"/>
                    <a:pt x="1142753" y="511337"/>
                    <a:pt x="1168880" y="513272"/>
                  </a:cubicBezTo>
                  <a:cubicBezTo>
                    <a:pt x="1349874" y="526678"/>
                    <a:pt x="1274996" y="523414"/>
                    <a:pt x="1405612" y="538117"/>
                  </a:cubicBezTo>
                  <a:cubicBezTo>
                    <a:pt x="1447576" y="552106"/>
                    <a:pt x="1484777" y="532756"/>
                    <a:pt x="1505310" y="534838"/>
                  </a:cubicBezTo>
                  <a:cubicBezTo>
                    <a:pt x="1506373" y="534538"/>
                    <a:pt x="1524105" y="550908"/>
                    <a:pt x="1508500" y="533939"/>
                  </a:cubicBezTo>
                  <a:lnTo>
                    <a:pt x="1570008" y="560717"/>
                  </a:lnTo>
                  <a:cubicBezTo>
                    <a:pt x="1578302" y="566938"/>
                    <a:pt x="1588556" y="570639"/>
                    <a:pt x="1595887" y="577970"/>
                  </a:cubicBezTo>
                  <a:cubicBezTo>
                    <a:pt x="1598763" y="580845"/>
                    <a:pt x="1600463" y="586239"/>
                    <a:pt x="1604514" y="586596"/>
                  </a:cubicBezTo>
                  <a:cubicBezTo>
                    <a:pt x="1650366" y="590642"/>
                    <a:pt x="1696529" y="589471"/>
                    <a:pt x="1742536" y="590909"/>
                  </a:cubicBezTo>
                  <a:cubicBezTo>
                    <a:pt x="1851408" y="604517"/>
                    <a:pt x="1722894" y="589656"/>
                    <a:pt x="1979763" y="599536"/>
                  </a:cubicBezTo>
                  <a:cubicBezTo>
                    <a:pt x="1987089" y="599818"/>
                    <a:pt x="1994098" y="602644"/>
                    <a:pt x="2001329" y="603849"/>
                  </a:cubicBezTo>
                  <a:cubicBezTo>
                    <a:pt x="2011357" y="605520"/>
                    <a:pt x="2021457" y="606724"/>
                    <a:pt x="2031521" y="608162"/>
                  </a:cubicBezTo>
                  <a:cubicBezTo>
                    <a:pt x="2119744" y="637567"/>
                    <a:pt x="2059597" y="619116"/>
                    <a:pt x="2286000" y="608162"/>
                  </a:cubicBezTo>
                  <a:cubicBezTo>
                    <a:pt x="2295083" y="607723"/>
                    <a:pt x="2302963" y="601320"/>
                    <a:pt x="2311880" y="599536"/>
                  </a:cubicBezTo>
                  <a:lnTo>
                    <a:pt x="2333446" y="595222"/>
                  </a:lnTo>
                  <a:cubicBezTo>
                    <a:pt x="2378016" y="596660"/>
                    <a:pt x="2422635" y="596992"/>
                    <a:pt x="2467155" y="599536"/>
                  </a:cubicBezTo>
                  <a:cubicBezTo>
                    <a:pt x="2473073" y="599874"/>
                    <a:pt x="2478502" y="603335"/>
                    <a:pt x="2484408" y="603849"/>
                  </a:cubicBezTo>
                  <a:cubicBezTo>
                    <a:pt x="2511660" y="606219"/>
                    <a:pt x="2539042" y="606724"/>
                    <a:pt x="2566359" y="608162"/>
                  </a:cubicBezTo>
                  <a:cubicBezTo>
                    <a:pt x="2592931" y="617019"/>
                    <a:pt x="2565879" y="608859"/>
                    <a:pt x="2609491" y="616789"/>
                  </a:cubicBezTo>
                  <a:cubicBezTo>
                    <a:pt x="2615323" y="617849"/>
                    <a:pt x="2620993" y="619664"/>
                    <a:pt x="2626744" y="621102"/>
                  </a:cubicBezTo>
                  <a:cubicBezTo>
                    <a:pt x="2672311" y="655275"/>
                    <a:pt x="2614054" y="615461"/>
                    <a:pt x="2665563" y="638355"/>
                  </a:cubicBezTo>
                  <a:cubicBezTo>
                    <a:pt x="2717572" y="661471"/>
                    <a:pt x="2646301" y="643992"/>
                    <a:pt x="2704381" y="655607"/>
                  </a:cubicBezTo>
                  <a:cubicBezTo>
                    <a:pt x="2708694" y="658483"/>
                    <a:pt x="2712138" y="664140"/>
                    <a:pt x="2717321" y="664234"/>
                  </a:cubicBezTo>
                  <a:cubicBezTo>
                    <a:pt x="2921801" y="667952"/>
                    <a:pt x="2872151" y="683077"/>
                    <a:pt x="2954548" y="655607"/>
                  </a:cubicBezTo>
                  <a:cubicBezTo>
                    <a:pt x="3037102" y="661112"/>
                    <a:pt x="3047968" y="663997"/>
                    <a:pt x="3148642" y="655607"/>
                  </a:cubicBezTo>
                  <a:cubicBezTo>
                    <a:pt x="3252161" y="646980"/>
                    <a:pt x="3129230" y="649138"/>
                    <a:pt x="3187461" y="642668"/>
                  </a:cubicBezTo>
                  <a:lnTo>
                    <a:pt x="3226280" y="638355"/>
                  </a:lnTo>
                  <a:cubicBezTo>
                    <a:pt x="3224842" y="631166"/>
                    <a:pt x="3224854" y="623527"/>
                    <a:pt x="3221966" y="616789"/>
                  </a:cubicBezTo>
                  <a:cubicBezTo>
                    <a:pt x="3219856" y="611866"/>
                    <a:pt x="3237083" y="601023"/>
                    <a:pt x="3233738" y="599536"/>
                  </a:cubicBezTo>
                  <a:cubicBezTo>
                    <a:pt x="3225429" y="595843"/>
                    <a:pt x="3198334" y="564715"/>
                    <a:pt x="3198334" y="564715"/>
                  </a:cubicBezTo>
                  <a:lnTo>
                    <a:pt x="3034792" y="576172"/>
                  </a:lnTo>
                  <a:cubicBezTo>
                    <a:pt x="2978181" y="580964"/>
                    <a:pt x="2924094" y="572458"/>
                    <a:pt x="2892007" y="569658"/>
                  </a:cubicBezTo>
                  <a:cubicBezTo>
                    <a:pt x="2859920" y="566858"/>
                    <a:pt x="2849098" y="563735"/>
                    <a:pt x="2842269" y="559369"/>
                  </a:cubicBezTo>
                  <a:cubicBezTo>
                    <a:pt x="2839519" y="537371"/>
                    <a:pt x="2829168" y="543884"/>
                    <a:pt x="2851031" y="543464"/>
                  </a:cubicBezTo>
                  <a:lnTo>
                    <a:pt x="3075317" y="539151"/>
                  </a:lnTo>
                  <a:cubicBezTo>
                    <a:pt x="3079630" y="537713"/>
                    <a:pt x="3084557" y="537481"/>
                    <a:pt x="3088257" y="534838"/>
                  </a:cubicBezTo>
                  <a:cubicBezTo>
                    <a:pt x="3094875" y="530111"/>
                    <a:pt x="3097794" y="520157"/>
                    <a:pt x="3105510" y="517585"/>
                  </a:cubicBezTo>
                  <a:cubicBezTo>
                    <a:pt x="3146454" y="503936"/>
                    <a:pt x="3122333" y="509781"/>
                    <a:pt x="3178834" y="504645"/>
                  </a:cubicBezTo>
                  <a:cubicBezTo>
                    <a:pt x="3181710" y="501770"/>
                    <a:pt x="3185369" y="499506"/>
                    <a:pt x="3187461" y="496019"/>
                  </a:cubicBezTo>
                  <a:cubicBezTo>
                    <a:pt x="3189800" y="492120"/>
                    <a:pt x="3188559" y="486294"/>
                    <a:pt x="3191774" y="483079"/>
                  </a:cubicBezTo>
                  <a:cubicBezTo>
                    <a:pt x="3194989" y="479864"/>
                    <a:pt x="3200401" y="480204"/>
                    <a:pt x="3204714" y="478766"/>
                  </a:cubicBezTo>
                  <a:cubicBezTo>
                    <a:pt x="3201838" y="475890"/>
                    <a:pt x="3200153" y="470219"/>
                    <a:pt x="3196087" y="470139"/>
                  </a:cubicBezTo>
                  <a:lnTo>
                    <a:pt x="2846717" y="478766"/>
                  </a:lnTo>
                  <a:cubicBezTo>
                    <a:pt x="2838091" y="481641"/>
                    <a:pt x="2828404" y="482348"/>
                    <a:pt x="2820838" y="487392"/>
                  </a:cubicBezTo>
                  <a:cubicBezTo>
                    <a:pt x="2816525" y="490268"/>
                    <a:pt x="2813012" y="495167"/>
                    <a:pt x="2807898" y="496019"/>
                  </a:cubicBezTo>
                  <a:cubicBezTo>
                    <a:pt x="2786578" y="499572"/>
                    <a:pt x="2764766" y="498894"/>
                    <a:pt x="2743200" y="500332"/>
                  </a:cubicBezTo>
                  <a:lnTo>
                    <a:pt x="2691442" y="517585"/>
                  </a:lnTo>
                  <a:cubicBezTo>
                    <a:pt x="2687129" y="519023"/>
                    <a:pt x="2683040" y="521614"/>
                    <a:pt x="2678502" y="521898"/>
                  </a:cubicBezTo>
                  <a:lnTo>
                    <a:pt x="2540480" y="530524"/>
                  </a:lnTo>
                  <a:cubicBezTo>
                    <a:pt x="2453511" y="552270"/>
                    <a:pt x="2511440" y="539151"/>
                    <a:pt x="2303253" y="539151"/>
                  </a:cubicBezTo>
                  <a:cubicBezTo>
                    <a:pt x="2277334" y="539151"/>
                    <a:pt x="2251494" y="536276"/>
                    <a:pt x="2225615" y="534838"/>
                  </a:cubicBezTo>
                  <a:cubicBezTo>
                    <a:pt x="2222740" y="531962"/>
                    <a:pt x="2220164" y="528751"/>
                    <a:pt x="2216989" y="526211"/>
                  </a:cubicBezTo>
                  <a:cubicBezTo>
                    <a:pt x="2192792" y="506853"/>
                    <a:pt x="2193520" y="518395"/>
                    <a:pt x="2147978" y="521898"/>
                  </a:cubicBezTo>
                  <a:cubicBezTo>
                    <a:pt x="2143665" y="523336"/>
                    <a:pt x="2138937" y="523872"/>
                    <a:pt x="2135038" y="526211"/>
                  </a:cubicBezTo>
                  <a:cubicBezTo>
                    <a:pt x="2131551" y="528303"/>
                    <a:pt x="2130429" y="534204"/>
                    <a:pt x="2126412" y="534838"/>
                  </a:cubicBezTo>
                  <a:cubicBezTo>
                    <a:pt x="2120414" y="536126"/>
                    <a:pt x="2111271" y="523695"/>
                    <a:pt x="2099050" y="524414"/>
                  </a:cubicBezTo>
                  <a:cubicBezTo>
                    <a:pt x="2086829" y="525133"/>
                    <a:pt x="2062904" y="537564"/>
                    <a:pt x="2053087" y="539151"/>
                  </a:cubicBezTo>
                  <a:cubicBezTo>
                    <a:pt x="2048774" y="540589"/>
                    <a:pt x="2043847" y="540821"/>
                    <a:pt x="2040148" y="543464"/>
                  </a:cubicBezTo>
                  <a:cubicBezTo>
                    <a:pt x="2033530" y="548191"/>
                    <a:pt x="2028646" y="554966"/>
                    <a:pt x="2022895" y="560717"/>
                  </a:cubicBezTo>
                  <a:cubicBezTo>
                    <a:pt x="2020019" y="563592"/>
                    <a:pt x="2018126" y="568057"/>
                    <a:pt x="2014268" y="569343"/>
                  </a:cubicBezTo>
                  <a:lnTo>
                    <a:pt x="1920456" y="564895"/>
                  </a:lnTo>
                  <a:lnTo>
                    <a:pt x="1686464" y="569343"/>
                  </a:lnTo>
                  <a:cubicBezTo>
                    <a:pt x="1681919" y="569223"/>
                    <a:pt x="1677423" y="567369"/>
                    <a:pt x="1673525" y="565030"/>
                  </a:cubicBezTo>
                  <a:cubicBezTo>
                    <a:pt x="1643917" y="547266"/>
                    <a:pt x="1688618" y="564313"/>
                    <a:pt x="1651959" y="552090"/>
                  </a:cubicBezTo>
                  <a:cubicBezTo>
                    <a:pt x="1643933" y="544065"/>
                    <a:pt x="1640148" y="541409"/>
                    <a:pt x="1634706" y="530524"/>
                  </a:cubicBezTo>
                  <a:cubicBezTo>
                    <a:pt x="1632673" y="526458"/>
                    <a:pt x="1631831" y="521898"/>
                    <a:pt x="1630393" y="517585"/>
                  </a:cubicBezTo>
                  <a:cubicBezTo>
                    <a:pt x="1631831" y="513272"/>
                    <a:pt x="1631866" y="508195"/>
                    <a:pt x="1634706" y="504645"/>
                  </a:cubicBezTo>
                  <a:cubicBezTo>
                    <a:pt x="1642152" y="495338"/>
                    <a:pt x="1654539" y="494296"/>
                    <a:pt x="1664898" y="491706"/>
                  </a:cubicBezTo>
                  <a:cubicBezTo>
                    <a:pt x="1666336" y="487393"/>
                    <a:pt x="1670104" y="483224"/>
                    <a:pt x="1669212" y="478766"/>
                  </a:cubicBezTo>
                  <a:cubicBezTo>
                    <a:pt x="1668415" y="474778"/>
                    <a:pt x="1664509" y="471209"/>
                    <a:pt x="1660585" y="470139"/>
                  </a:cubicBezTo>
                  <a:cubicBezTo>
                    <a:pt x="1648024" y="466713"/>
                    <a:pt x="1634706" y="467264"/>
                    <a:pt x="1621766" y="465826"/>
                  </a:cubicBezTo>
                  <a:cubicBezTo>
                    <a:pt x="1618891" y="461513"/>
                    <a:pt x="1613712" y="458039"/>
                    <a:pt x="1613140" y="452887"/>
                  </a:cubicBezTo>
                  <a:cubicBezTo>
                    <a:pt x="1612174" y="444195"/>
                    <a:pt x="1615738" y="435583"/>
                    <a:pt x="1617453" y="427007"/>
                  </a:cubicBezTo>
                  <a:cubicBezTo>
                    <a:pt x="1618919" y="419676"/>
                    <a:pt x="1627642" y="386626"/>
                    <a:pt x="1630393" y="383875"/>
                  </a:cubicBezTo>
                  <a:lnTo>
                    <a:pt x="1643332" y="370936"/>
                  </a:lnTo>
                  <a:cubicBezTo>
                    <a:pt x="1697966" y="372374"/>
                    <a:pt x="1752708" y="371531"/>
                    <a:pt x="1807234" y="375249"/>
                  </a:cubicBezTo>
                  <a:cubicBezTo>
                    <a:pt x="1807248" y="375250"/>
                    <a:pt x="1839576" y="386030"/>
                    <a:pt x="1846053" y="388189"/>
                  </a:cubicBezTo>
                  <a:lnTo>
                    <a:pt x="1858993" y="392502"/>
                  </a:lnTo>
                  <a:cubicBezTo>
                    <a:pt x="1869319" y="407990"/>
                    <a:pt x="1871847" y="409324"/>
                    <a:pt x="1876246" y="431321"/>
                  </a:cubicBezTo>
                  <a:cubicBezTo>
                    <a:pt x="1877174" y="435960"/>
                    <a:pt x="1880893" y="459194"/>
                    <a:pt x="1884872" y="465826"/>
                  </a:cubicBezTo>
                  <a:cubicBezTo>
                    <a:pt x="1886964" y="469313"/>
                    <a:pt x="1890958" y="471278"/>
                    <a:pt x="1893498" y="474453"/>
                  </a:cubicBezTo>
                  <a:cubicBezTo>
                    <a:pt x="1919772" y="507295"/>
                    <a:pt x="1877851" y="463116"/>
                    <a:pt x="1919378" y="504645"/>
                  </a:cubicBezTo>
                  <a:lnTo>
                    <a:pt x="1928004" y="513272"/>
                  </a:lnTo>
                  <a:cubicBezTo>
                    <a:pt x="1929442" y="517585"/>
                    <a:pt x="1929102" y="522996"/>
                    <a:pt x="1932317" y="526211"/>
                  </a:cubicBezTo>
                  <a:cubicBezTo>
                    <a:pt x="1942069" y="535962"/>
                    <a:pt x="1976910" y="526568"/>
                    <a:pt x="1979763" y="526211"/>
                  </a:cubicBezTo>
                  <a:cubicBezTo>
                    <a:pt x="1981201" y="520460"/>
                    <a:pt x="1981741" y="514407"/>
                    <a:pt x="1984076" y="508958"/>
                  </a:cubicBezTo>
                  <a:cubicBezTo>
                    <a:pt x="1988156" y="499437"/>
                    <a:pt x="1994373" y="494348"/>
                    <a:pt x="2001329" y="487392"/>
                  </a:cubicBezTo>
                  <a:cubicBezTo>
                    <a:pt x="2007080" y="488830"/>
                    <a:pt x="2013279" y="489055"/>
                    <a:pt x="2018581" y="491706"/>
                  </a:cubicBezTo>
                  <a:cubicBezTo>
                    <a:pt x="2022218" y="493525"/>
                    <a:pt x="2024032" y="497792"/>
                    <a:pt x="2027208" y="500332"/>
                  </a:cubicBezTo>
                  <a:cubicBezTo>
                    <a:pt x="2031256" y="503570"/>
                    <a:pt x="2035835" y="506083"/>
                    <a:pt x="2040148" y="508958"/>
                  </a:cubicBezTo>
                  <a:cubicBezTo>
                    <a:pt x="2067465" y="507520"/>
                    <a:pt x="2095018" y="508513"/>
                    <a:pt x="2122098" y="504645"/>
                  </a:cubicBezTo>
                  <a:cubicBezTo>
                    <a:pt x="2126124" y="504070"/>
                    <a:pt x="2129556" y="499914"/>
                    <a:pt x="2130725" y="496019"/>
                  </a:cubicBezTo>
                  <a:cubicBezTo>
                    <a:pt x="2134056" y="484916"/>
                    <a:pt x="2133276" y="472970"/>
                    <a:pt x="2135038" y="461513"/>
                  </a:cubicBezTo>
                  <a:cubicBezTo>
                    <a:pt x="2136109" y="455530"/>
                    <a:pt x="2155601" y="437543"/>
                    <a:pt x="2149056" y="452976"/>
                  </a:cubicBezTo>
                  <a:cubicBezTo>
                    <a:pt x="2154170" y="447188"/>
                    <a:pt x="2160319" y="459933"/>
                    <a:pt x="2170488" y="452977"/>
                  </a:cubicBezTo>
                  <a:cubicBezTo>
                    <a:pt x="2180657" y="446021"/>
                    <a:pt x="2204911" y="416001"/>
                    <a:pt x="2210070" y="411238"/>
                  </a:cubicBezTo>
                  <a:cubicBezTo>
                    <a:pt x="2215229" y="406475"/>
                    <a:pt x="2184476" y="426086"/>
                    <a:pt x="2201444" y="424401"/>
                  </a:cubicBezTo>
                  <a:cubicBezTo>
                    <a:pt x="2218412" y="422716"/>
                    <a:pt x="2291467" y="405179"/>
                    <a:pt x="2311880" y="401128"/>
                  </a:cubicBezTo>
                  <a:cubicBezTo>
                    <a:pt x="2368384" y="382293"/>
                    <a:pt x="2286087" y="411869"/>
                    <a:pt x="2333446" y="388189"/>
                  </a:cubicBezTo>
                  <a:cubicBezTo>
                    <a:pt x="2361993" y="373916"/>
                    <a:pt x="2392650" y="377340"/>
                    <a:pt x="2424023" y="375249"/>
                  </a:cubicBezTo>
                  <a:cubicBezTo>
                    <a:pt x="2455049" y="364908"/>
                    <a:pt x="2416304" y="377455"/>
                    <a:pt x="2454215" y="366622"/>
                  </a:cubicBezTo>
                  <a:cubicBezTo>
                    <a:pt x="2458587" y="365373"/>
                    <a:pt x="2462670" y="363056"/>
                    <a:pt x="2467155" y="362309"/>
                  </a:cubicBezTo>
                  <a:cubicBezTo>
                    <a:pt x="2529608" y="351901"/>
                    <a:pt x="2683749" y="353956"/>
                    <a:pt x="2695755" y="353683"/>
                  </a:cubicBezTo>
                  <a:cubicBezTo>
                    <a:pt x="2700068" y="352245"/>
                    <a:pt x="2704995" y="352013"/>
                    <a:pt x="2708695" y="349370"/>
                  </a:cubicBezTo>
                  <a:cubicBezTo>
                    <a:pt x="2715313" y="344643"/>
                    <a:pt x="2718232" y="334689"/>
                    <a:pt x="2725948" y="332117"/>
                  </a:cubicBezTo>
                  <a:lnTo>
                    <a:pt x="2751827" y="323490"/>
                  </a:lnTo>
                  <a:lnTo>
                    <a:pt x="2764766" y="319177"/>
                  </a:lnTo>
                  <a:cubicBezTo>
                    <a:pt x="2778983" y="304962"/>
                    <a:pt x="2768674" y="312079"/>
                    <a:pt x="2794959" y="306238"/>
                  </a:cubicBezTo>
                  <a:cubicBezTo>
                    <a:pt x="2825295" y="299496"/>
                    <a:pt x="2799937" y="304815"/>
                    <a:pt x="2825151" y="297611"/>
                  </a:cubicBezTo>
                  <a:cubicBezTo>
                    <a:pt x="2830851" y="295983"/>
                    <a:pt x="2836653" y="294736"/>
                    <a:pt x="2842404" y="293298"/>
                  </a:cubicBezTo>
                  <a:cubicBezTo>
                    <a:pt x="2840966" y="286109"/>
                    <a:pt x="2845343" y="272806"/>
                    <a:pt x="2838091" y="271732"/>
                  </a:cubicBezTo>
                  <a:cubicBezTo>
                    <a:pt x="2801086" y="266250"/>
                    <a:pt x="2763279" y="273637"/>
                    <a:pt x="2725948" y="276045"/>
                  </a:cubicBezTo>
                  <a:cubicBezTo>
                    <a:pt x="2718632" y="276517"/>
                    <a:pt x="2711594" y="279046"/>
                    <a:pt x="2704381" y="280358"/>
                  </a:cubicBezTo>
                  <a:cubicBezTo>
                    <a:pt x="2695777" y="281922"/>
                    <a:pt x="2687232" y="284158"/>
                    <a:pt x="2678502" y="284672"/>
                  </a:cubicBezTo>
                  <a:cubicBezTo>
                    <a:pt x="2638289" y="287038"/>
                    <a:pt x="2597979" y="287308"/>
                    <a:pt x="2557732" y="288985"/>
                  </a:cubicBezTo>
                  <a:lnTo>
                    <a:pt x="2471468" y="293298"/>
                  </a:lnTo>
                  <a:cubicBezTo>
                    <a:pt x="2462842" y="296173"/>
                    <a:pt x="2454645" y="301101"/>
                    <a:pt x="2445589" y="301924"/>
                  </a:cubicBezTo>
                  <a:cubicBezTo>
                    <a:pt x="2359458" y="309756"/>
                    <a:pt x="2414013" y="305650"/>
                    <a:pt x="2281687" y="310551"/>
                  </a:cubicBezTo>
                  <a:cubicBezTo>
                    <a:pt x="2273061" y="311989"/>
                    <a:pt x="2264500" y="313898"/>
                    <a:pt x="2255808" y="314864"/>
                  </a:cubicBezTo>
                  <a:cubicBezTo>
                    <a:pt x="2238601" y="316776"/>
                    <a:pt x="2221228" y="317030"/>
                    <a:pt x="2204049" y="319177"/>
                  </a:cubicBezTo>
                  <a:cubicBezTo>
                    <a:pt x="2200360" y="319638"/>
                    <a:pt x="2178634" y="325416"/>
                    <a:pt x="2173857" y="327804"/>
                  </a:cubicBezTo>
                  <a:cubicBezTo>
                    <a:pt x="2140416" y="344524"/>
                    <a:pt x="2180496" y="329904"/>
                    <a:pt x="2147978" y="340743"/>
                  </a:cubicBezTo>
                  <a:cubicBezTo>
                    <a:pt x="2143665" y="343619"/>
                    <a:pt x="2139675" y="347052"/>
                    <a:pt x="2135038" y="349370"/>
                  </a:cubicBezTo>
                  <a:cubicBezTo>
                    <a:pt x="2128146" y="352816"/>
                    <a:pt x="2111292" y="356154"/>
                    <a:pt x="2104846" y="357996"/>
                  </a:cubicBezTo>
                  <a:cubicBezTo>
                    <a:pt x="2100474" y="359245"/>
                    <a:pt x="2096219" y="360871"/>
                    <a:pt x="2091906" y="362309"/>
                  </a:cubicBezTo>
                  <a:cubicBezTo>
                    <a:pt x="2041585" y="360871"/>
                    <a:pt x="1991151" y="361669"/>
                    <a:pt x="1940944" y="357996"/>
                  </a:cubicBezTo>
                  <a:cubicBezTo>
                    <a:pt x="1931875" y="357332"/>
                    <a:pt x="1915064" y="349370"/>
                    <a:pt x="1915064" y="349370"/>
                  </a:cubicBezTo>
                  <a:cubicBezTo>
                    <a:pt x="1900009" y="334313"/>
                    <a:pt x="1910296" y="342029"/>
                    <a:pt x="1880559" y="332117"/>
                  </a:cubicBezTo>
                  <a:lnTo>
                    <a:pt x="1867619" y="327804"/>
                  </a:lnTo>
                  <a:lnTo>
                    <a:pt x="1397480" y="332117"/>
                  </a:lnTo>
                  <a:cubicBezTo>
                    <a:pt x="1376988" y="332470"/>
                    <a:pt x="1356383" y="338627"/>
                    <a:pt x="1337095" y="345056"/>
                  </a:cubicBezTo>
                  <a:cubicBezTo>
                    <a:pt x="1334219" y="347932"/>
                    <a:pt x="1331955" y="351591"/>
                    <a:pt x="1328468" y="353683"/>
                  </a:cubicBezTo>
                  <a:cubicBezTo>
                    <a:pt x="1324570" y="356022"/>
                    <a:pt x="1320061" y="357633"/>
                    <a:pt x="1315529" y="357996"/>
                  </a:cubicBezTo>
                  <a:cubicBezTo>
                    <a:pt x="1283967" y="360521"/>
                    <a:pt x="1252268" y="360871"/>
                    <a:pt x="1220638" y="362309"/>
                  </a:cubicBezTo>
                  <a:cubicBezTo>
                    <a:pt x="1177669" y="369470"/>
                    <a:pt x="1209775" y="364602"/>
                    <a:pt x="1155940" y="370936"/>
                  </a:cubicBezTo>
                  <a:cubicBezTo>
                    <a:pt x="1091887" y="378472"/>
                    <a:pt x="1151869" y="372482"/>
                    <a:pt x="1073989" y="379562"/>
                  </a:cubicBezTo>
                  <a:cubicBezTo>
                    <a:pt x="1054728" y="385982"/>
                    <a:pt x="1061734" y="384394"/>
                    <a:pt x="1035170" y="388189"/>
                  </a:cubicBezTo>
                  <a:cubicBezTo>
                    <a:pt x="1023695" y="389828"/>
                    <a:pt x="1012249" y="392116"/>
                    <a:pt x="1000664" y="392502"/>
                  </a:cubicBezTo>
                  <a:cubicBezTo>
                    <a:pt x="925930" y="394993"/>
                    <a:pt x="851140" y="395377"/>
                    <a:pt x="776378" y="396815"/>
                  </a:cubicBezTo>
                  <a:cubicBezTo>
                    <a:pt x="704503" y="408793"/>
                    <a:pt x="729170" y="406382"/>
                    <a:pt x="595223" y="396815"/>
                  </a:cubicBezTo>
                  <a:cubicBezTo>
                    <a:pt x="586153" y="396167"/>
                    <a:pt x="569344" y="388189"/>
                    <a:pt x="569344" y="388189"/>
                  </a:cubicBezTo>
                  <a:cubicBezTo>
                    <a:pt x="606003" y="375966"/>
                    <a:pt x="561302" y="393013"/>
                    <a:pt x="590910" y="375249"/>
                  </a:cubicBezTo>
                  <a:cubicBezTo>
                    <a:pt x="594808" y="372910"/>
                    <a:pt x="599313" y="371249"/>
                    <a:pt x="603849" y="370936"/>
                  </a:cubicBezTo>
                  <a:cubicBezTo>
                    <a:pt x="641169" y="368362"/>
                    <a:pt x="678612" y="368060"/>
                    <a:pt x="715993" y="366622"/>
                  </a:cubicBezTo>
                  <a:cubicBezTo>
                    <a:pt x="744929" y="347331"/>
                    <a:pt x="716579" y="370056"/>
                    <a:pt x="733246" y="345056"/>
                  </a:cubicBezTo>
                  <a:cubicBezTo>
                    <a:pt x="736629" y="339981"/>
                    <a:pt x="741370" y="335862"/>
                    <a:pt x="746185" y="332117"/>
                  </a:cubicBezTo>
                  <a:cubicBezTo>
                    <a:pt x="754369" y="325752"/>
                    <a:pt x="762228" y="318142"/>
                    <a:pt x="772064" y="314864"/>
                  </a:cubicBezTo>
                  <a:cubicBezTo>
                    <a:pt x="825946" y="296905"/>
                    <a:pt x="780460" y="310702"/>
                    <a:pt x="914400" y="306238"/>
                  </a:cubicBezTo>
                  <a:cubicBezTo>
                    <a:pt x="918762" y="299695"/>
                    <a:pt x="927340" y="289288"/>
                    <a:pt x="927340" y="280358"/>
                  </a:cubicBezTo>
                  <a:cubicBezTo>
                    <a:pt x="927340" y="274430"/>
                    <a:pt x="927528" y="266964"/>
                    <a:pt x="923027" y="263106"/>
                  </a:cubicBezTo>
                  <a:cubicBezTo>
                    <a:pt x="916123" y="257188"/>
                    <a:pt x="905774" y="257355"/>
                    <a:pt x="897148" y="254479"/>
                  </a:cubicBezTo>
                  <a:lnTo>
                    <a:pt x="884208" y="250166"/>
                  </a:lnTo>
                  <a:cubicBezTo>
                    <a:pt x="881332" y="247290"/>
                    <a:pt x="879068" y="243631"/>
                    <a:pt x="875581" y="241539"/>
                  </a:cubicBezTo>
                  <a:cubicBezTo>
                    <a:pt x="871683" y="239200"/>
                    <a:pt x="867188" y="237226"/>
                    <a:pt x="862642" y="237226"/>
                  </a:cubicBezTo>
                  <a:cubicBezTo>
                    <a:pt x="828106" y="237226"/>
                    <a:pt x="793631" y="240101"/>
                    <a:pt x="759125" y="241539"/>
                  </a:cubicBezTo>
                  <a:cubicBezTo>
                    <a:pt x="747623" y="242977"/>
                    <a:pt x="735953" y="243424"/>
                    <a:pt x="724619" y="245853"/>
                  </a:cubicBezTo>
                  <a:cubicBezTo>
                    <a:pt x="715728" y="247758"/>
                    <a:pt x="707830" y="254263"/>
                    <a:pt x="698740" y="254479"/>
                  </a:cubicBezTo>
                  <a:lnTo>
                    <a:pt x="517585" y="258792"/>
                  </a:lnTo>
                  <a:cubicBezTo>
                    <a:pt x="483765" y="281341"/>
                    <a:pt x="512230" y="265509"/>
                    <a:pt x="431321" y="271732"/>
                  </a:cubicBezTo>
                  <a:cubicBezTo>
                    <a:pt x="418340" y="272730"/>
                    <a:pt x="405442" y="274607"/>
                    <a:pt x="392502" y="276045"/>
                  </a:cubicBezTo>
                  <a:cubicBezTo>
                    <a:pt x="286110" y="274607"/>
                    <a:pt x="179644" y="275929"/>
                    <a:pt x="73325" y="271732"/>
                  </a:cubicBezTo>
                  <a:cubicBezTo>
                    <a:pt x="69262" y="271572"/>
                    <a:pt x="65984" y="266964"/>
                    <a:pt x="64698" y="263106"/>
                  </a:cubicBezTo>
                  <a:cubicBezTo>
                    <a:pt x="61483" y="253461"/>
                    <a:pt x="62671" y="242819"/>
                    <a:pt x="60385" y="232913"/>
                  </a:cubicBezTo>
                  <a:cubicBezTo>
                    <a:pt x="58340" y="224053"/>
                    <a:pt x="51759" y="207034"/>
                    <a:pt x="51759" y="207034"/>
                  </a:cubicBezTo>
                  <a:cubicBezTo>
                    <a:pt x="53197" y="192657"/>
                    <a:pt x="51134" y="177481"/>
                    <a:pt x="56072" y="163902"/>
                  </a:cubicBezTo>
                  <a:cubicBezTo>
                    <a:pt x="57626" y="159629"/>
                    <a:pt x="64471" y="159805"/>
                    <a:pt x="69012" y="159589"/>
                  </a:cubicBezTo>
                  <a:cubicBezTo>
                    <a:pt x="125039" y="156921"/>
                    <a:pt x="181155" y="156713"/>
                    <a:pt x="237227" y="155275"/>
                  </a:cubicBezTo>
                  <a:lnTo>
                    <a:pt x="288985" y="138022"/>
                  </a:lnTo>
                  <a:cubicBezTo>
                    <a:pt x="293298" y="136584"/>
                    <a:pt x="297380" y="133847"/>
                    <a:pt x="301925" y="133709"/>
                  </a:cubicBezTo>
                  <a:lnTo>
                    <a:pt x="444261" y="129396"/>
                  </a:lnTo>
                  <a:cubicBezTo>
                    <a:pt x="435634" y="126521"/>
                    <a:pt x="424811" y="127200"/>
                    <a:pt x="418381" y="120770"/>
                  </a:cubicBezTo>
                  <a:cubicBezTo>
                    <a:pt x="406540" y="108928"/>
                    <a:pt x="413613" y="113429"/>
                    <a:pt x="396815" y="107830"/>
                  </a:cubicBezTo>
                  <a:cubicBezTo>
                    <a:pt x="395175" y="99628"/>
                    <a:pt x="392610" y="82165"/>
                    <a:pt x="388189" y="73324"/>
                  </a:cubicBezTo>
                  <a:cubicBezTo>
                    <a:pt x="385871" y="68688"/>
                    <a:pt x="382801" y="64433"/>
                    <a:pt x="379563" y="60385"/>
                  </a:cubicBezTo>
                  <a:cubicBezTo>
                    <a:pt x="377022" y="57209"/>
                    <a:pt x="374573" y="53577"/>
                    <a:pt x="370936" y="51758"/>
                  </a:cubicBezTo>
                  <a:cubicBezTo>
                    <a:pt x="362803" y="47692"/>
                    <a:pt x="353683" y="46007"/>
                    <a:pt x="345057" y="43132"/>
                  </a:cubicBezTo>
                  <a:lnTo>
                    <a:pt x="332117" y="38819"/>
                  </a:lnTo>
                  <a:cubicBezTo>
                    <a:pt x="329242" y="35943"/>
                    <a:pt x="324288" y="34180"/>
                    <a:pt x="323491" y="30192"/>
                  </a:cubicBezTo>
                  <a:cubicBezTo>
                    <a:pt x="322599" y="25734"/>
                    <a:pt x="332025" y="18941"/>
                    <a:pt x="327804" y="17253"/>
                  </a:cubicBezTo>
                  <a:cubicBezTo>
                    <a:pt x="313060" y="11355"/>
                    <a:pt x="296174" y="14377"/>
                    <a:pt x="280359" y="12939"/>
                  </a:cubicBezTo>
                  <a:cubicBezTo>
                    <a:pt x="263106" y="14377"/>
                    <a:pt x="245677" y="14407"/>
                    <a:pt x="228600" y="17253"/>
                  </a:cubicBezTo>
                  <a:cubicBezTo>
                    <a:pt x="219631" y="18748"/>
                    <a:pt x="202721" y="25879"/>
                    <a:pt x="202721" y="25879"/>
                  </a:cubicBezTo>
                  <a:lnTo>
                    <a:pt x="107831" y="21566"/>
                  </a:lnTo>
                  <a:cubicBezTo>
                    <a:pt x="102038" y="20307"/>
                    <a:pt x="109355" y="5343"/>
                    <a:pt x="103517" y="4313"/>
                  </a:cubicBezTo>
                  <a:cubicBezTo>
                    <a:pt x="80819" y="307"/>
                    <a:pt x="57510" y="7188"/>
                    <a:pt x="34506" y="8626"/>
                  </a:cubicBezTo>
                  <a:cubicBezTo>
                    <a:pt x="6647" y="36485"/>
                    <a:pt x="23956" y="29463"/>
                    <a:pt x="12940" y="12939"/>
                  </a:cubicBezTo>
                  <a:cubicBezTo>
                    <a:pt x="9556" y="7864"/>
                    <a:pt x="4313" y="4313"/>
                    <a:pt x="0" y="0"/>
                  </a:cubicBezTo>
                  <a:lnTo>
                    <a:pt x="34506" y="21566"/>
                  </a:lnTo>
                  <a:close/>
                </a:path>
              </a:pathLst>
            </a:custGeom>
            <a:gradFill>
              <a:gsLst>
                <a:gs pos="0">
                  <a:srgbClr val="000082"/>
                </a:gs>
                <a:gs pos="30000">
                  <a:srgbClr val="66008F"/>
                </a:gs>
                <a:gs pos="64999">
                  <a:srgbClr val="BA0066">
                    <a:alpha val="90000"/>
                  </a:srgbClr>
                </a:gs>
                <a:gs pos="100000">
                  <a:srgbClr val="990000"/>
                </a:gs>
              </a:gsLst>
              <a:lin ang="10800000" scaled="1"/>
            </a:gradFill>
            <a:ln w="19050" cap="flat" cmpd="sng" algn="ctr">
              <a:noFill/>
              <a:prstDash val="solid"/>
              <a:round/>
              <a:headEnd type="none" w="med" len="med"/>
              <a:tailEnd type="none" w="med" len="med"/>
            </a:ln>
            <a:effectLst/>
          </p:spPr>
          <p:txBody>
            <a:bodyPr wrap="none" anchor="ctr" anchorCtr="1"/>
            <a:lstStyle/>
            <a:p>
              <a:pPr>
                <a:defRPr/>
              </a:pPr>
              <a:endParaRPr lang="en-US">
                <a:effectLst>
                  <a:outerShdw blurRad="38100" dist="38100" dir="2700000" algn="tl">
                    <a:srgbClr val="000000">
                      <a:alpha val="43137"/>
                    </a:srgbClr>
                  </a:outerShdw>
                </a:effectLst>
                <a:latin typeface="Arial" charset="0"/>
                <a:cs typeface="Arial" charset="0"/>
              </a:endParaRPr>
            </a:p>
          </p:txBody>
        </p:sp>
      </p:grpSp>
      <p:sp>
        <p:nvSpPr>
          <p:cNvPr id="29" name="Title 2 - Thru-Delta Options"/>
          <p:cNvSpPr txBox="1">
            <a:spLocks noChangeArrowheads="1"/>
          </p:cNvSpPr>
          <p:nvPr/>
        </p:nvSpPr>
        <p:spPr bwMode="invGray">
          <a:xfrm>
            <a:off x="217488" y="179388"/>
            <a:ext cx="8728075" cy="1328737"/>
          </a:xfrm>
          <a:prstGeom prst="rect">
            <a:avLst/>
          </a:prstGeom>
          <a:noFill/>
          <a:ln w="9525">
            <a:noFill/>
            <a:miter lim="800000"/>
            <a:headEnd/>
            <a:tailEnd/>
          </a:ln>
          <a:effectLst>
            <a:outerShdw dist="35921" dir="2700000" algn="ctr" rotWithShape="0">
              <a:srgbClr val="000000"/>
            </a:outerShdw>
          </a:effectLst>
        </p:spPr>
        <p:txBody>
          <a:bodyPr anchor="ctr"/>
          <a:lstStyle/>
          <a:p>
            <a:pPr algn="r" defTabSz="914363" fontAlgn="auto">
              <a:spcAft>
                <a:spcPts val="0"/>
              </a:spcAft>
              <a:defRPr/>
            </a:pPr>
            <a: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Bay-Delta Conservation Plan</a:t>
            </a:r>
          </a:p>
          <a:p>
            <a:pPr algn="r">
              <a:defRPr/>
            </a:pPr>
            <a:r>
              <a:rPr lang="en-US" sz="3200" b="1" dirty="0">
                <a:latin typeface="+mj-lt"/>
                <a:ea typeface="+mj-ea"/>
                <a:cs typeface="+mj-cs"/>
              </a:rPr>
              <a:t>Thru-Delta Conveyance</a:t>
            </a:r>
          </a:p>
        </p:txBody>
      </p:sp>
      <p:sp>
        <p:nvSpPr>
          <p:cNvPr id="28" name="Title 1 - Convey Options"/>
          <p:cNvSpPr txBox="1">
            <a:spLocks noChangeArrowheads="1"/>
          </p:cNvSpPr>
          <p:nvPr/>
        </p:nvSpPr>
        <p:spPr bwMode="hidden">
          <a:xfrm>
            <a:off x="220661" y="179388"/>
            <a:ext cx="8728075" cy="1328737"/>
          </a:xfrm>
          <a:prstGeom prst="rect">
            <a:avLst/>
          </a:prstGeom>
          <a:noFill/>
          <a:ln w="9525">
            <a:noFill/>
            <a:miter lim="800000"/>
            <a:headEnd/>
            <a:tailEnd/>
          </a:ln>
          <a:effectLst>
            <a:outerShdw dist="35921" dir="2700000" algn="ctr" rotWithShape="0">
              <a:srgbClr val="000000"/>
            </a:outerShdw>
          </a:effectLst>
        </p:spPr>
        <p:txBody>
          <a:bodyPr anchor="ctr"/>
          <a:lstStyle/>
          <a:p>
            <a:pPr algn="r" defTabSz="914363" fontAlgn="auto">
              <a:spcAft>
                <a:spcPts val="0"/>
              </a:spcAft>
              <a:defRPr/>
            </a:pPr>
            <a: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Bay-Delta Conservation Plan</a:t>
            </a:r>
          </a:p>
          <a:p>
            <a:pPr algn="r">
              <a:defRPr/>
            </a:pPr>
            <a:r>
              <a:rPr lang="en-US" sz="3200" b="1" dirty="0" smtClean="0">
                <a:latin typeface="+mj-lt"/>
                <a:ea typeface="+mj-ea"/>
                <a:cs typeface="+mj-cs"/>
              </a:rPr>
              <a:t>Conveyance Options</a:t>
            </a:r>
            <a:endParaRPr lang="en-US" sz="3200" b="1" dirty="0">
              <a:latin typeface="+mj-lt"/>
              <a:ea typeface="+mj-ea"/>
              <a:cs typeface="+mj-cs"/>
            </a:endParaRPr>
          </a:p>
        </p:txBody>
      </p:sp>
      <p:sp>
        <p:nvSpPr>
          <p:cNvPr id="46102" name="Slide Number Placeholder 32"/>
          <p:cNvSpPr txBox="1">
            <a:spLocks noGrp="1"/>
          </p:cNvSpPr>
          <p:nvPr/>
        </p:nvSpPr>
        <p:spPr bwMode="auto">
          <a:xfrm>
            <a:off x="8458200" y="6427788"/>
            <a:ext cx="685800" cy="365125"/>
          </a:xfrm>
          <a:prstGeom prst="rect">
            <a:avLst/>
          </a:prstGeom>
          <a:noFill/>
          <a:ln>
            <a:miter lim="800000"/>
            <a:headEnd/>
            <a:tailEnd/>
          </a:ln>
        </p:spPr>
        <p:txBody>
          <a:bodyPr/>
          <a:lstStyle/>
          <a:p>
            <a:pPr algn="ctr">
              <a:defRPr/>
            </a:pPr>
            <a:fld id="{AD2E2B55-33B7-4382-9720-1B6CCDA8071C}" type="slidenum">
              <a:rPr lang="en-US">
                <a:effectLst>
                  <a:outerShdw blurRad="38100" dist="38100" dir="2700000" algn="tl">
                    <a:srgbClr val="000000">
                      <a:alpha val="43137"/>
                    </a:srgbClr>
                  </a:outerShdw>
                </a:effectLst>
                <a:latin typeface="+mn-lt"/>
                <a:cs typeface="Arial" charset="0"/>
              </a:rPr>
              <a:pPr algn="ctr">
                <a:defRPr/>
              </a:pPr>
              <a:t>6</a:t>
            </a:fld>
            <a:endParaRPr lang="en-US" dirty="0">
              <a:effectLst>
                <a:outerShdw blurRad="38100" dist="38100" dir="2700000" algn="tl">
                  <a:srgbClr val="000000">
                    <a:alpha val="43137"/>
                  </a:srgbClr>
                </a:outerShdw>
              </a:effectLst>
              <a:latin typeface="+mn-lt"/>
              <a:cs typeface="Arial" charset="0"/>
            </a:endParaRPr>
          </a:p>
        </p:txBody>
      </p:sp>
      <p:sp>
        <p:nvSpPr>
          <p:cNvPr id="266291" name="Freeform 51"/>
          <p:cNvSpPr>
            <a:spLocks/>
          </p:cNvSpPr>
          <p:nvPr/>
        </p:nvSpPr>
        <p:spPr bwMode="invGray">
          <a:xfrm>
            <a:off x="2603500" y="4287838"/>
            <a:ext cx="6500813" cy="2311400"/>
          </a:xfrm>
          <a:custGeom>
            <a:avLst/>
            <a:gdLst/>
            <a:ahLst/>
            <a:cxnLst>
              <a:cxn ang="0">
                <a:pos x="4095" y="1456"/>
              </a:cxn>
              <a:cxn ang="0">
                <a:pos x="4082" y="1419"/>
              </a:cxn>
              <a:cxn ang="0">
                <a:pos x="4045" y="1394"/>
              </a:cxn>
              <a:cxn ang="0">
                <a:pos x="4007" y="1356"/>
              </a:cxn>
              <a:cxn ang="0">
                <a:pos x="3945" y="1344"/>
              </a:cxn>
              <a:cxn ang="0">
                <a:pos x="3807" y="1268"/>
              </a:cxn>
              <a:cxn ang="0">
                <a:pos x="3769" y="1168"/>
              </a:cxn>
              <a:cxn ang="0">
                <a:pos x="3657" y="1005"/>
              </a:cxn>
              <a:cxn ang="0">
                <a:pos x="3632" y="968"/>
              </a:cxn>
              <a:cxn ang="0">
                <a:pos x="3594" y="955"/>
              </a:cxn>
              <a:cxn ang="0">
                <a:pos x="3582" y="880"/>
              </a:cxn>
              <a:cxn ang="0">
                <a:pos x="3544" y="868"/>
              </a:cxn>
              <a:cxn ang="0">
                <a:pos x="3431" y="855"/>
              </a:cxn>
              <a:cxn ang="0">
                <a:pos x="3431" y="705"/>
              </a:cxn>
              <a:cxn ang="0">
                <a:pos x="3269" y="605"/>
              </a:cxn>
              <a:cxn ang="0">
                <a:pos x="3118" y="530"/>
              </a:cxn>
              <a:cxn ang="0">
                <a:pos x="2993" y="480"/>
              </a:cxn>
              <a:cxn ang="0">
                <a:pos x="2968" y="454"/>
              </a:cxn>
              <a:cxn ang="0">
                <a:pos x="2793" y="429"/>
              </a:cxn>
              <a:cxn ang="0">
                <a:pos x="2718" y="404"/>
              </a:cxn>
              <a:cxn ang="0">
                <a:pos x="2592" y="304"/>
              </a:cxn>
              <a:cxn ang="0">
                <a:pos x="2204" y="292"/>
              </a:cxn>
              <a:cxn ang="0">
                <a:pos x="2142" y="242"/>
              </a:cxn>
              <a:cxn ang="0">
                <a:pos x="2016" y="204"/>
              </a:cxn>
              <a:cxn ang="0">
                <a:pos x="1979" y="179"/>
              </a:cxn>
              <a:cxn ang="0">
                <a:pos x="1653" y="154"/>
              </a:cxn>
              <a:cxn ang="0">
                <a:pos x="1415" y="116"/>
              </a:cxn>
              <a:cxn ang="0">
                <a:pos x="1353" y="66"/>
              </a:cxn>
              <a:cxn ang="0">
                <a:pos x="1240" y="4"/>
              </a:cxn>
              <a:cxn ang="0">
                <a:pos x="539" y="16"/>
              </a:cxn>
              <a:cxn ang="0">
                <a:pos x="514" y="54"/>
              </a:cxn>
              <a:cxn ang="0">
                <a:pos x="263" y="154"/>
              </a:cxn>
              <a:cxn ang="0">
                <a:pos x="151" y="166"/>
              </a:cxn>
              <a:cxn ang="0">
                <a:pos x="0" y="204"/>
              </a:cxn>
            </a:cxnLst>
            <a:rect l="0" t="0" r="r" b="b"/>
            <a:pathLst>
              <a:path w="4095" h="1456">
                <a:moveTo>
                  <a:pt x="4095" y="1456"/>
                </a:moveTo>
                <a:cubicBezTo>
                  <a:pt x="4091" y="1444"/>
                  <a:pt x="4090" y="1429"/>
                  <a:pt x="4082" y="1419"/>
                </a:cubicBezTo>
                <a:cubicBezTo>
                  <a:pt x="4073" y="1407"/>
                  <a:pt x="4056" y="1404"/>
                  <a:pt x="4045" y="1394"/>
                </a:cubicBezTo>
                <a:cubicBezTo>
                  <a:pt x="4031" y="1382"/>
                  <a:pt x="4023" y="1364"/>
                  <a:pt x="4007" y="1356"/>
                </a:cubicBezTo>
                <a:cubicBezTo>
                  <a:pt x="3988" y="1347"/>
                  <a:pt x="3966" y="1348"/>
                  <a:pt x="3945" y="1344"/>
                </a:cubicBezTo>
                <a:cubicBezTo>
                  <a:pt x="3920" y="1271"/>
                  <a:pt x="3883" y="1279"/>
                  <a:pt x="3807" y="1268"/>
                </a:cubicBezTo>
                <a:cubicBezTo>
                  <a:pt x="3822" y="1205"/>
                  <a:pt x="3835" y="1191"/>
                  <a:pt x="3769" y="1168"/>
                </a:cubicBezTo>
                <a:cubicBezTo>
                  <a:pt x="3743" y="1091"/>
                  <a:pt x="3726" y="1052"/>
                  <a:pt x="3657" y="1005"/>
                </a:cubicBezTo>
                <a:cubicBezTo>
                  <a:pt x="3649" y="993"/>
                  <a:pt x="3644" y="977"/>
                  <a:pt x="3632" y="968"/>
                </a:cubicBezTo>
                <a:cubicBezTo>
                  <a:pt x="3622" y="960"/>
                  <a:pt x="3601" y="967"/>
                  <a:pt x="3594" y="955"/>
                </a:cubicBezTo>
                <a:cubicBezTo>
                  <a:pt x="3581" y="933"/>
                  <a:pt x="3595" y="902"/>
                  <a:pt x="3582" y="880"/>
                </a:cubicBezTo>
                <a:cubicBezTo>
                  <a:pt x="3575" y="868"/>
                  <a:pt x="3557" y="870"/>
                  <a:pt x="3544" y="868"/>
                </a:cubicBezTo>
                <a:cubicBezTo>
                  <a:pt x="3507" y="862"/>
                  <a:pt x="3469" y="859"/>
                  <a:pt x="3431" y="855"/>
                </a:cubicBezTo>
                <a:cubicBezTo>
                  <a:pt x="3478" y="785"/>
                  <a:pt x="3478" y="775"/>
                  <a:pt x="3431" y="705"/>
                </a:cubicBezTo>
                <a:cubicBezTo>
                  <a:pt x="3403" y="615"/>
                  <a:pt x="3345" y="617"/>
                  <a:pt x="3269" y="605"/>
                </a:cubicBezTo>
                <a:cubicBezTo>
                  <a:pt x="3178" y="517"/>
                  <a:pt x="3308" y="550"/>
                  <a:pt x="3118" y="530"/>
                </a:cubicBezTo>
                <a:cubicBezTo>
                  <a:pt x="3072" y="518"/>
                  <a:pt x="3031" y="511"/>
                  <a:pt x="2993" y="480"/>
                </a:cubicBezTo>
                <a:cubicBezTo>
                  <a:pt x="2984" y="472"/>
                  <a:pt x="2978" y="460"/>
                  <a:pt x="2968" y="454"/>
                </a:cubicBezTo>
                <a:cubicBezTo>
                  <a:pt x="2918" y="424"/>
                  <a:pt x="2852" y="435"/>
                  <a:pt x="2793" y="429"/>
                </a:cubicBezTo>
                <a:cubicBezTo>
                  <a:pt x="2789" y="428"/>
                  <a:pt x="2722" y="407"/>
                  <a:pt x="2718" y="404"/>
                </a:cubicBezTo>
                <a:cubicBezTo>
                  <a:pt x="2676" y="370"/>
                  <a:pt x="2659" y="308"/>
                  <a:pt x="2592" y="304"/>
                </a:cubicBezTo>
                <a:cubicBezTo>
                  <a:pt x="2463" y="296"/>
                  <a:pt x="2333" y="296"/>
                  <a:pt x="2204" y="292"/>
                </a:cubicBezTo>
                <a:cubicBezTo>
                  <a:pt x="2109" y="259"/>
                  <a:pt x="2224" y="307"/>
                  <a:pt x="2142" y="242"/>
                </a:cubicBezTo>
                <a:cubicBezTo>
                  <a:pt x="2110" y="216"/>
                  <a:pt x="2053" y="223"/>
                  <a:pt x="2016" y="204"/>
                </a:cubicBezTo>
                <a:cubicBezTo>
                  <a:pt x="2003" y="197"/>
                  <a:pt x="1994" y="181"/>
                  <a:pt x="1979" y="179"/>
                </a:cubicBezTo>
                <a:cubicBezTo>
                  <a:pt x="1871" y="164"/>
                  <a:pt x="1653" y="154"/>
                  <a:pt x="1653" y="154"/>
                </a:cubicBezTo>
                <a:cubicBezTo>
                  <a:pt x="1565" y="123"/>
                  <a:pt x="1526" y="125"/>
                  <a:pt x="1415" y="116"/>
                </a:cubicBezTo>
                <a:cubicBezTo>
                  <a:pt x="1332" y="89"/>
                  <a:pt x="1422" y="127"/>
                  <a:pt x="1353" y="66"/>
                </a:cubicBezTo>
                <a:cubicBezTo>
                  <a:pt x="1299" y="19"/>
                  <a:pt x="1292" y="21"/>
                  <a:pt x="1240" y="4"/>
                </a:cubicBezTo>
                <a:cubicBezTo>
                  <a:pt x="1006" y="8"/>
                  <a:pt x="772" y="0"/>
                  <a:pt x="539" y="16"/>
                </a:cubicBezTo>
                <a:cubicBezTo>
                  <a:pt x="524" y="17"/>
                  <a:pt x="529" y="51"/>
                  <a:pt x="514" y="54"/>
                </a:cubicBezTo>
                <a:cubicBezTo>
                  <a:pt x="448" y="68"/>
                  <a:pt x="330" y="150"/>
                  <a:pt x="263" y="154"/>
                </a:cubicBezTo>
                <a:cubicBezTo>
                  <a:pt x="210" y="173"/>
                  <a:pt x="206" y="148"/>
                  <a:pt x="151" y="166"/>
                </a:cubicBezTo>
                <a:cubicBezTo>
                  <a:pt x="104" y="182"/>
                  <a:pt x="50" y="204"/>
                  <a:pt x="0" y="204"/>
                </a:cubicBezTo>
              </a:path>
            </a:pathLst>
          </a:custGeom>
          <a:noFill/>
          <a:ln w="57150" cap="flat" cmpd="sng">
            <a:solidFill>
              <a:srgbClr val="3333FF"/>
            </a:solidFill>
            <a:prstDash val="solid"/>
            <a:round/>
            <a:headEnd/>
            <a:tailEnd/>
          </a:ln>
          <a:effectLst>
            <a:outerShdw dist="50800" dir="2700000" algn="ctr" rotWithShape="0">
              <a:schemeClr val="bg1"/>
            </a:outerShdw>
          </a:effectLst>
        </p:spPr>
        <p:txBody>
          <a:bodyPr anchor="ctr" anchorCtr="1"/>
          <a:lstStyle/>
          <a:p>
            <a:pPr>
              <a:defRPr/>
            </a:pPr>
            <a:endParaRPr lang="en-US">
              <a:latin typeface="Arial" charset="0"/>
              <a:cs typeface="Arial" charset="0"/>
            </a:endParaRPr>
          </a:p>
        </p:txBody>
      </p:sp>
      <p:sp>
        <p:nvSpPr>
          <p:cNvPr id="2" name="Text Box 6"/>
          <p:cNvSpPr txBox="1">
            <a:spLocks noChangeArrowheads="1"/>
          </p:cNvSpPr>
          <p:nvPr/>
        </p:nvSpPr>
        <p:spPr bwMode="gray">
          <a:xfrm rot="2129783">
            <a:off x="7162800" y="5867400"/>
            <a:ext cx="1905000" cy="368300"/>
          </a:xfrm>
          <a:prstGeom prst="rect">
            <a:avLst/>
          </a:prstGeom>
          <a:noFill/>
          <a:ln w="9525">
            <a:noFill/>
            <a:miter lim="800000"/>
            <a:headEnd type="none" w="sm" len="sm"/>
            <a:tailEnd type="none" w="sm" len="sm"/>
          </a:ln>
          <a:effectLst>
            <a:outerShdw dist="28398" dir="1593903" algn="ctr" rotWithShape="0">
              <a:schemeClr val="tx1"/>
            </a:outerShdw>
          </a:effectLst>
        </p:spPr>
        <p:txBody>
          <a:bodyPr/>
          <a:lstStyle/>
          <a:p>
            <a:pPr>
              <a:lnSpc>
                <a:spcPct val="90000"/>
              </a:lnSpc>
              <a:spcBef>
                <a:spcPct val="50000"/>
              </a:spcBef>
              <a:buClr>
                <a:schemeClr val="folHlink"/>
              </a:buClr>
              <a:buSzPct val="140000"/>
              <a:buFont typeface="Wingdings" pitchFamily="2" charset="2"/>
              <a:buNone/>
              <a:defRPr/>
            </a:pPr>
            <a:r>
              <a:rPr lang="en-US" sz="2000" dirty="0">
                <a:solidFill>
                  <a:schemeClr val="bg1"/>
                </a:solidFill>
                <a:effectLst>
                  <a:outerShdw blurRad="38100" dist="38100" dir="2700000" algn="tl">
                    <a:srgbClr val="000000"/>
                  </a:outerShdw>
                </a:effectLst>
                <a:latin typeface="Arial" charset="0"/>
                <a:cs typeface="Arial" charset="0"/>
              </a:rPr>
              <a:t>SJ River</a:t>
            </a:r>
          </a:p>
        </p:txBody>
      </p:sp>
      <p:sp>
        <p:nvSpPr>
          <p:cNvPr id="45" name="Text Box 16"/>
          <p:cNvSpPr txBox="1">
            <a:spLocks noChangeArrowheads="1"/>
          </p:cNvSpPr>
          <p:nvPr/>
        </p:nvSpPr>
        <p:spPr bwMode="invGray">
          <a:xfrm>
            <a:off x="1295400" y="5867400"/>
            <a:ext cx="2209800" cy="461963"/>
          </a:xfrm>
          <a:prstGeom prst="rect">
            <a:avLst/>
          </a:prstGeom>
          <a:noFill/>
          <a:ln w="9525">
            <a:noFill/>
            <a:miter lim="800000"/>
            <a:headEnd/>
            <a:tailEnd/>
          </a:ln>
          <a:effectLst>
            <a:outerShdw blurRad="50800" dist="50800" dir="2700000" algn="ctr" rotWithShape="0">
              <a:schemeClr val="bg1"/>
            </a:outerShdw>
          </a:effectLst>
        </p:spPr>
        <p:txBody>
          <a:bodyPr>
            <a:spAutoFit/>
          </a:bodyPr>
          <a:lstStyle/>
          <a:p>
            <a:pPr algn="r" eaLnBrk="0" fontAlgn="auto" hangingPunct="0">
              <a:spcBef>
                <a:spcPct val="50000"/>
              </a:spcBef>
              <a:spcAft>
                <a:spcPts val="0"/>
              </a:spcAft>
              <a:defRPr/>
            </a:pPr>
            <a:r>
              <a:rPr lang="en-US" sz="2400" b="1" dirty="0">
                <a:latin typeface="+mn-lt"/>
                <a:cs typeface="+mn-cs"/>
              </a:rPr>
              <a:t>SWP Pumps</a:t>
            </a:r>
          </a:p>
        </p:txBody>
      </p:sp>
      <p:sp>
        <p:nvSpPr>
          <p:cNvPr id="46" name="Text Box 16"/>
          <p:cNvSpPr txBox="1">
            <a:spLocks noChangeArrowheads="1"/>
          </p:cNvSpPr>
          <p:nvPr/>
        </p:nvSpPr>
        <p:spPr bwMode="invGray">
          <a:xfrm>
            <a:off x="2078038" y="6246813"/>
            <a:ext cx="2209800" cy="461962"/>
          </a:xfrm>
          <a:prstGeom prst="rect">
            <a:avLst/>
          </a:prstGeom>
          <a:noFill/>
          <a:ln w="9525">
            <a:noFill/>
            <a:miter lim="800000"/>
            <a:headEnd/>
            <a:tailEnd/>
          </a:ln>
          <a:effectLst>
            <a:outerShdw blurRad="50800" dist="50800" dir="2700000" algn="ctr" rotWithShape="0">
              <a:schemeClr val="bg1"/>
            </a:outerShdw>
          </a:effectLst>
        </p:spPr>
        <p:txBody>
          <a:bodyPr>
            <a:spAutoFit/>
          </a:bodyPr>
          <a:lstStyle/>
          <a:p>
            <a:pPr algn="ctr" eaLnBrk="0" fontAlgn="auto" hangingPunct="0">
              <a:spcBef>
                <a:spcPct val="50000"/>
              </a:spcBef>
              <a:spcAft>
                <a:spcPts val="0"/>
              </a:spcAft>
              <a:defRPr/>
            </a:pPr>
            <a:r>
              <a:rPr lang="en-US" sz="2400" b="1" dirty="0">
                <a:latin typeface="+mn-lt"/>
                <a:cs typeface="+mn-cs"/>
              </a:rPr>
              <a:t>CVP Pumps</a:t>
            </a:r>
          </a:p>
        </p:txBody>
      </p:sp>
      <p:sp>
        <p:nvSpPr>
          <p:cNvPr id="47" name="Oval 17"/>
          <p:cNvSpPr>
            <a:spLocks noChangeArrowheads="1"/>
          </p:cNvSpPr>
          <p:nvPr/>
        </p:nvSpPr>
        <p:spPr bwMode="invGray">
          <a:xfrm>
            <a:off x="3606800" y="5975350"/>
            <a:ext cx="182563" cy="182563"/>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sp>
        <p:nvSpPr>
          <p:cNvPr id="48" name="Oval 17"/>
          <p:cNvSpPr>
            <a:spLocks noChangeArrowheads="1"/>
          </p:cNvSpPr>
          <p:nvPr/>
        </p:nvSpPr>
        <p:spPr bwMode="invGray">
          <a:xfrm>
            <a:off x="4038600" y="6172200"/>
            <a:ext cx="182563" cy="182563"/>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sp>
        <p:nvSpPr>
          <p:cNvPr id="49" name="Text Box 6"/>
          <p:cNvSpPr txBox="1">
            <a:spLocks noChangeArrowheads="1"/>
          </p:cNvSpPr>
          <p:nvPr/>
        </p:nvSpPr>
        <p:spPr bwMode="invGray">
          <a:xfrm>
            <a:off x="2897188" y="2697163"/>
            <a:ext cx="1905000" cy="368300"/>
          </a:xfrm>
          <a:prstGeom prst="rect">
            <a:avLst/>
          </a:prstGeom>
          <a:noFill/>
          <a:ln w="9525">
            <a:noFill/>
            <a:miter lim="800000"/>
            <a:headEnd type="none" w="sm" len="sm"/>
            <a:tailEnd type="none" w="sm" len="sm"/>
          </a:ln>
          <a:effectLst>
            <a:outerShdw blurRad="50800" dist="50800" dir="2700000" algn="ctr" rotWithShape="0">
              <a:schemeClr val="bg1"/>
            </a:outerShdw>
          </a:effectLst>
        </p:spPr>
        <p:txBody>
          <a:bodyPr/>
          <a:lstStyle/>
          <a:p>
            <a:pPr algn="ct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Sac River</a:t>
            </a:r>
          </a:p>
        </p:txBody>
      </p:sp>
      <p:sp>
        <p:nvSpPr>
          <p:cNvPr id="50" name="Text Box 8"/>
          <p:cNvSpPr txBox="1">
            <a:spLocks noChangeArrowheads="1"/>
          </p:cNvSpPr>
          <p:nvPr/>
        </p:nvSpPr>
        <p:spPr bwMode="invGray">
          <a:xfrm>
            <a:off x="7243763" y="4564063"/>
            <a:ext cx="1524000" cy="368300"/>
          </a:xfrm>
          <a:prstGeom prst="rect">
            <a:avLst/>
          </a:prstGeom>
          <a:noFill/>
          <a:ln w="9525">
            <a:noFill/>
            <a:miter lim="800000"/>
            <a:headEnd type="none" w="sm" len="sm"/>
            <a:tailEnd type="none" w="sm" len="sm"/>
          </a:ln>
          <a:effectLst>
            <a:outerShdw blurRad="50800"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Stockton</a:t>
            </a:r>
          </a:p>
        </p:txBody>
      </p:sp>
      <p:sp>
        <p:nvSpPr>
          <p:cNvPr id="51" name="Text Box 7"/>
          <p:cNvSpPr txBox="1">
            <a:spLocks noChangeArrowheads="1"/>
          </p:cNvSpPr>
          <p:nvPr/>
        </p:nvSpPr>
        <p:spPr bwMode="invGray">
          <a:xfrm>
            <a:off x="5943600" y="2590800"/>
            <a:ext cx="1905000" cy="368300"/>
          </a:xfrm>
          <a:prstGeom prst="rect">
            <a:avLst/>
          </a:prstGeom>
          <a:noFill/>
          <a:ln w="9525">
            <a:noFill/>
            <a:miter lim="800000"/>
            <a:headEnd type="none" w="sm" len="sm"/>
            <a:tailEnd type="none" w="sm" len="sm"/>
          </a:ln>
          <a:effectLst>
            <a:outerShdw blurRad="50800"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Sacramento</a:t>
            </a:r>
          </a:p>
        </p:txBody>
      </p:sp>
      <p:grpSp>
        <p:nvGrpSpPr>
          <p:cNvPr id="4" name="Group 54"/>
          <p:cNvGrpSpPr>
            <a:grpSpLocks/>
          </p:cNvGrpSpPr>
          <p:nvPr/>
        </p:nvGrpSpPr>
        <p:grpSpPr bwMode="auto">
          <a:xfrm>
            <a:off x="2590800" y="1739900"/>
            <a:ext cx="2795588" cy="2616200"/>
            <a:chOff x="2590800" y="1739900"/>
            <a:chExt cx="2795588" cy="2616200"/>
          </a:xfrm>
        </p:grpSpPr>
        <p:sp>
          <p:nvSpPr>
            <p:cNvPr id="31" name="Freeform 47"/>
            <p:cNvSpPr>
              <a:spLocks/>
            </p:cNvSpPr>
            <p:nvPr/>
          </p:nvSpPr>
          <p:spPr bwMode="ltGray">
            <a:xfrm>
              <a:off x="2590800" y="1739900"/>
              <a:ext cx="2795588" cy="2616200"/>
            </a:xfrm>
            <a:custGeom>
              <a:avLst/>
              <a:gdLst/>
              <a:ahLst/>
              <a:cxnLst>
                <a:cxn ang="0">
                  <a:pos x="48" y="1640"/>
                </a:cxn>
                <a:cxn ang="0">
                  <a:pos x="304" y="1576"/>
                </a:cxn>
                <a:cxn ang="0">
                  <a:pos x="564" y="1484"/>
                </a:cxn>
                <a:cxn ang="0">
                  <a:pos x="748" y="1400"/>
                </a:cxn>
                <a:cxn ang="0">
                  <a:pos x="1020" y="1436"/>
                </a:cxn>
                <a:cxn ang="0">
                  <a:pos x="1260" y="1396"/>
                </a:cxn>
                <a:cxn ang="0">
                  <a:pos x="1432" y="1340"/>
                </a:cxn>
                <a:cxn ang="0">
                  <a:pos x="1436" y="1276"/>
                </a:cxn>
                <a:cxn ang="0">
                  <a:pos x="1716" y="1276"/>
                </a:cxn>
                <a:cxn ang="0">
                  <a:pos x="1488" y="1204"/>
                </a:cxn>
                <a:cxn ang="0">
                  <a:pos x="1348" y="1136"/>
                </a:cxn>
                <a:cxn ang="0">
                  <a:pos x="1564" y="1100"/>
                </a:cxn>
                <a:cxn ang="0">
                  <a:pos x="1660" y="1088"/>
                </a:cxn>
                <a:cxn ang="0">
                  <a:pos x="1704" y="1036"/>
                </a:cxn>
                <a:cxn ang="0">
                  <a:pos x="1616" y="980"/>
                </a:cxn>
                <a:cxn ang="0">
                  <a:pos x="1760" y="952"/>
                </a:cxn>
                <a:cxn ang="0">
                  <a:pos x="1660" y="924"/>
                </a:cxn>
                <a:cxn ang="0">
                  <a:pos x="1528" y="916"/>
                </a:cxn>
                <a:cxn ang="0">
                  <a:pos x="1568" y="860"/>
                </a:cxn>
                <a:cxn ang="0">
                  <a:pos x="1716" y="844"/>
                </a:cxn>
                <a:cxn ang="0">
                  <a:pos x="1728" y="788"/>
                </a:cxn>
                <a:cxn ang="0">
                  <a:pos x="1560" y="792"/>
                </a:cxn>
                <a:cxn ang="0">
                  <a:pos x="1500" y="748"/>
                </a:cxn>
                <a:cxn ang="0">
                  <a:pos x="1344" y="732"/>
                </a:cxn>
                <a:cxn ang="0">
                  <a:pos x="1208" y="704"/>
                </a:cxn>
                <a:cxn ang="0">
                  <a:pos x="1236" y="652"/>
                </a:cxn>
                <a:cxn ang="0">
                  <a:pos x="1168" y="644"/>
                </a:cxn>
                <a:cxn ang="0">
                  <a:pos x="1084" y="648"/>
                </a:cxn>
                <a:cxn ang="0">
                  <a:pos x="984" y="624"/>
                </a:cxn>
                <a:cxn ang="0">
                  <a:pos x="832" y="588"/>
                </a:cxn>
                <a:cxn ang="0">
                  <a:pos x="752" y="568"/>
                </a:cxn>
                <a:cxn ang="0">
                  <a:pos x="644" y="584"/>
                </a:cxn>
                <a:cxn ang="0">
                  <a:pos x="440" y="576"/>
                </a:cxn>
                <a:cxn ang="0">
                  <a:pos x="296" y="544"/>
                </a:cxn>
                <a:cxn ang="0">
                  <a:pos x="348" y="492"/>
                </a:cxn>
                <a:cxn ang="0">
                  <a:pos x="232" y="472"/>
                </a:cxn>
                <a:cxn ang="0">
                  <a:pos x="140" y="400"/>
                </a:cxn>
                <a:cxn ang="0">
                  <a:pos x="264" y="316"/>
                </a:cxn>
                <a:cxn ang="0">
                  <a:pos x="360" y="288"/>
                </a:cxn>
                <a:cxn ang="0">
                  <a:pos x="464" y="256"/>
                </a:cxn>
                <a:cxn ang="0">
                  <a:pos x="556" y="208"/>
                </a:cxn>
                <a:cxn ang="0">
                  <a:pos x="536" y="148"/>
                </a:cxn>
                <a:cxn ang="0">
                  <a:pos x="516" y="92"/>
                </a:cxn>
                <a:cxn ang="0">
                  <a:pos x="492" y="60"/>
                </a:cxn>
                <a:cxn ang="0">
                  <a:pos x="448" y="36"/>
                </a:cxn>
                <a:cxn ang="0">
                  <a:pos x="384" y="0"/>
                </a:cxn>
              </a:cxnLst>
              <a:rect l="0" t="0" r="r" b="b"/>
              <a:pathLst>
                <a:path w="1761" h="1648">
                  <a:moveTo>
                    <a:pt x="0" y="1640"/>
                  </a:moveTo>
                  <a:cubicBezTo>
                    <a:pt x="12" y="1644"/>
                    <a:pt x="24" y="1648"/>
                    <a:pt x="48" y="1640"/>
                  </a:cubicBezTo>
                  <a:cubicBezTo>
                    <a:pt x="72" y="1632"/>
                    <a:pt x="101" y="1603"/>
                    <a:pt x="144" y="1592"/>
                  </a:cubicBezTo>
                  <a:cubicBezTo>
                    <a:pt x="187" y="1581"/>
                    <a:pt x="258" y="1585"/>
                    <a:pt x="304" y="1576"/>
                  </a:cubicBezTo>
                  <a:cubicBezTo>
                    <a:pt x="350" y="1567"/>
                    <a:pt x="377" y="1555"/>
                    <a:pt x="420" y="1540"/>
                  </a:cubicBezTo>
                  <a:cubicBezTo>
                    <a:pt x="463" y="1525"/>
                    <a:pt x="530" y="1501"/>
                    <a:pt x="564" y="1484"/>
                  </a:cubicBezTo>
                  <a:cubicBezTo>
                    <a:pt x="598" y="1467"/>
                    <a:pt x="594" y="1450"/>
                    <a:pt x="624" y="1436"/>
                  </a:cubicBezTo>
                  <a:cubicBezTo>
                    <a:pt x="654" y="1422"/>
                    <a:pt x="701" y="1402"/>
                    <a:pt x="748" y="1400"/>
                  </a:cubicBezTo>
                  <a:cubicBezTo>
                    <a:pt x="795" y="1398"/>
                    <a:pt x="863" y="1418"/>
                    <a:pt x="908" y="1424"/>
                  </a:cubicBezTo>
                  <a:cubicBezTo>
                    <a:pt x="953" y="1430"/>
                    <a:pt x="977" y="1433"/>
                    <a:pt x="1020" y="1436"/>
                  </a:cubicBezTo>
                  <a:cubicBezTo>
                    <a:pt x="1063" y="1439"/>
                    <a:pt x="1128" y="1447"/>
                    <a:pt x="1168" y="1440"/>
                  </a:cubicBezTo>
                  <a:cubicBezTo>
                    <a:pt x="1208" y="1433"/>
                    <a:pt x="1228" y="1406"/>
                    <a:pt x="1260" y="1396"/>
                  </a:cubicBezTo>
                  <a:cubicBezTo>
                    <a:pt x="1292" y="1386"/>
                    <a:pt x="1332" y="1389"/>
                    <a:pt x="1360" y="1380"/>
                  </a:cubicBezTo>
                  <a:cubicBezTo>
                    <a:pt x="1388" y="1371"/>
                    <a:pt x="1420" y="1351"/>
                    <a:pt x="1432" y="1340"/>
                  </a:cubicBezTo>
                  <a:cubicBezTo>
                    <a:pt x="1444" y="1329"/>
                    <a:pt x="1431" y="1323"/>
                    <a:pt x="1432" y="1312"/>
                  </a:cubicBezTo>
                  <a:cubicBezTo>
                    <a:pt x="1433" y="1301"/>
                    <a:pt x="1411" y="1281"/>
                    <a:pt x="1436" y="1276"/>
                  </a:cubicBezTo>
                  <a:cubicBezTo>
                    <a:pt x="1461" y="1271"/>
                    <a:pt x="1537" y="1280"/>
                    <a:pt x="1584" y="1280"/>
                  </a:cubicBezTo>
                  <a:cubicBezTo>
                    <a:pt x="1631" y="1280"/>
                    <a:pt x="1713" y="1283"/>
                    <a:pt x="1716" y="1276"/>
                  </a:cubicBezTo>
                  <a:cubicBezTo>
                    <a:pt x="1719" y="1269"/>
                    <a:pt x="1642" y="1252"/>
                    <a:pt x="1604" y="1240"/>
                  </a:cubicBezTo>
                  <a:cubicBezTo>
                    <a:pt x="1566" y="1228"/>
                    <a:pt x="1523" y="1215"/>
                    <a:pt x="1488" y="1204"/>
                  </a:cubicBezTo>
                  <a:cubicBezTo>
                    <a:pt x="1453" y="1193"/>
                    <a:pt x="1419" y="1187"/>
                    <a:pt x="1396" y="1176"/>
                  </a:cubicBezTo>
                  <a:cubicBezTo>
                    <a:pt x="1373" y="1165"/>
                    <a:pt x="1340" y="1148"/>
                    <a:pt x="1348" y="1136"/>
                  </a:cubicBezTo>
                  <a:cubicBezTo>
                    <a:pt x="1356" y="1124"/>
                    <a:pt x="1408" y="1110"/>
                    <a:pt x="1444" y="1104"/>
                  </a:cubicBezTo>
                  <a:cubicBezTo>
                    <a:pt x="1480" y="1098"/>
                    <a:pt x="1535" y="1101"/>
                    <a:pt x="1564" y="1100"/>
                  </a:cubicBezTo>
                  <a:cubicBezTo>
                    <a:pt x="1593" y="1099"/>
                    <a:pt x="1604" y="1098"/>
                    <a:pt x="1620" y="1096"/>
                  </a:cubicBezTo>
                  <a:cubicBezTo>
                    <a:pt x="1636" y="1094"/>
                    <a:pt x="1655" y="1096"/>
                    <a:pt x="1660" y="1088"/>
                  </a:cubicBezTo>
                  <a:cubicBezTo>
                    <a:pt x="1665" y="1080"/>
                    <a:pt x="1645" y="1057"/>
                    <a:pt x="1652" y="1048"/>
                  </a:cubicBezTo>
                  <a:cubicBezTo>
                    <a:pt x="1659" y="1039"/>
                    <a:pt x="1701" y="1043"/>
                    <a:pt x="1704" y="1036"/>
                  </a:cubicBezTo>
                  <a:cubicBezTo>
                    <a:pt x="1707" y="1029"/>
                    <a:pt x="1683" y="1013"/>
                    <a:pt x="1668" y="1004"/>
                  </a:cubicBezTo>
                  <a:cubicBezTo>
                    <a:pt x="1653" y="995"/>
                    <a:pt x="1606" y="986"/>
                    <a:pt x="1616" y="980"/>
                  </a:cubicBezTo>
                  <a:cubicBezTo>
                    <a:pt x="1626" y="974"/>
                    <a:pt x="1704" y="973"/>
                    <a:pt x="1728" y="968"/>
                  </a:cubicBezTo>
                  <a:cubicBezTo>
                    <a:pt x="1752" y="963"/>
                    <a:pt x="1761" y="960"/>
                    <a:pt x="1760" y="952"/>
                  </a:cubicBezTo>
                  <a:cubicBezTo>
                    <a:pt x="1759" y="944"/>
                    <a:pt x="1741" y="925"/>
                    <a:pt x="1724" y="920"/>
                  </a:cubicBezTo>
                  <a:cubicBezTo>
                    <a:pt x="1707" y="915"/>
                    <a:pt x="1681" y="923"/>
                    <a:pt x="1660" y="924"/>
                  </a:cubicBezTo>
                  <a:cubicBezTo>
                    <a:pt x="1639" y="925"/>
                    <a:pt x="1622" y="929"/>
                    <a:pt x="1600" y="928"/>
                  </a:cubicBezTo>
                  <a:cubicBezTo>
                    <a:pt x="1578" y="927"/>
                    <a:pt x="1546" y="923"/>
                    <a:pt x="1528" y="916"/>
                  </a:cubicBezTo>
                  <a:cubicBezTo>
                    <a:pt x="1510" y="909"/>
                    <a:pt x="1481" y="897"/>
                    <a:pt x="1488" y="888"/>
                  </a:cubicBezTo>
                  <a:cubicBezTo>
                    <a:pt x="1495" y="879"/>
                    <a:pt x="1541" y="863"/>
                    <a:pt x="1568" y="860"/>
                  </a:cubicBezTo>
                  <a:cubicBezTo>
                    <a:pt x="1595" y="857"/>
                    <a:pt x="1627" y="875"/>
                    <a:pt x="1652" y="872"/>
                  </a:cubicBezTo>
                  <a:cubicBezTo>
                    <a:pt x="1677" y="869"/>
                    <a:pt x="1711" y="853"/>
                    <a:pt x="1716" y="844"/>
                  </a:cubicBezTo>
                  <a:cubicBezTo>
                    <a:pt x="1721" y="835"/>
                    <a:pt x="1678" y="829"/>
                    <a:pt x="1680" y="820"/>
                  </a:cubicBezTo>
                  <a:cubicBezTo>
                    <a:pt x="1682" y="811"/>
                    <a:pt x="1730" y="795"/>
                    <a:pt x="1728" y="788"/>
                  </a:cubicBezTo>
                  <a:cubicBezTo>
                    <a:pt x="1726" y="781"/>
                    <a:pt x="1696" y="775"/>
                    <a:pt x="1668" y="776"/>
                  </a:cubicBezTo>
                  <a:cubicBezTo>
                    <a:pt x="1640" y="777"/>
                    <a:pt x="1586" y="792"/>
                    <a:pt x="1560" y="792"/>
                  </a:cubicBezTo>
                  <a:cubicBezTo>
                    <a:pt x="1534" y="792"/>
                    <a:pt x="1522" y="783"/>
                    <a:pt x="1512" y="776"/>
                  </a:cubicBezTo>
                  <a:cubicBezTo>
                    <a:pt x="1502" y="769"/>
                    <a:pt x="1515" y="755"/>
                    <a:pt x="1500" y="748"/>
                  </a:cubicBezTo>
                  <a:cubicBezTo>
                    <a:pt x="1485" y="741"/>
                    <a:pt x="1450" y="735"/>
                    <a:pt x="1424" y="732"/>
                  </a:cubicBezTo>
                  <a:cubicBezTo>
                    <a:pt x="1398" y="729"/>
                    <a:pt x="1371" y="733"/>
                    <a:pt x="1344" y="732"/>
                  </a:cubicBezTo>
                  <a:cubicBezTo>
                    <a:pt x="1317" y="731"/>
                    <a:pt x="1283" y="733"/>
                    <a:pt x="1260" y="728"/>
                  </a:cubicBezTo>
                  <a:cubicBezTo>
                    <a:pt x="1237" y="723"/>
                    <a:pt x="1217" y="712"/>
                    <a:pt x="1208" y="704"/>
                  </a:cubicBezTo>
                  <a:cubicBezTo>
                    <a:pt x="1199" y="696"/>
                    <a:pt x="1199" y="689"/>
                    <a:pt x="1204" y="680"/>
                  </a:cubicBezTo>
                  <a:cubicBezTo>
                    <a:pt x="1209" y="671"/>
                    <a:pt x="1235" y="659"/>
                    <a:pt x="1236" y="652"/>
                  </a:cubicBezTo>
                  <a:cubicBezTo>
                    <a:pt x="1237" y="645"/>
                    <a:pt x="1219" y="641"/>
                    <a:pt x="1208" y="640"/>
                  </a:cubicBezTo>
                  <a:cubicBezTo>
                    <a:pt x="1197" y="639"/>
                    <a:pt x="1181" y="643"/>
                    <a:pt x="1168" y="644"/>
                  </a:cubicBezTo>
                  <a:cubicBezTo>
                    <a:pt x="1155" y="645"/>
                    <a:pt x="1142" y="643"/>
                    <a:pt x="1128" y="644"/>
                  </a:cubicBezTo>
                  <a:cubicBezTo>
                    <a:pt x="1114" y="645"/>
                    <a:pt x="1097" y="648"/>
                    <a:pt x="1084" y="648"/>
                  </a:cubicBezTo>
                  <a:cubicBezTo>
                    <a:pt x="1071" y="648"/>
                    <a:pt x="1069" y="648"/>
                    <a:pt x="1052" y="644"/>
                  </a:cubicBezTo>
                  <a:cubicBezTo>
                    <a:pt x="1035" y="640"/>
                    <a:pt x="1007" y="628"/>
                    <a:pt x="984" y="624"/>
                  </a:cubicBezTo>
                  <a:cubicBezTo>
                    <a:pt x="961" y="620"/>
                    <a:pt x="941" y="626"/>
                    <a:pt x="916" y="620"/>
                  </a:cubicBezTo>
                  <a:cubicBezTo>
                    <a:pt x="891" y="614"/>
                    <a:pt x="851" y="597"/>
                    <a:pt x="832" y="588"/>
                  </a:cubicBezTo>
                  <a:cubicBezTo>
                    <a:pt x="813" y="579"/>
                    <a:pt x="817" y="571"/>
                    <a:pt x="804" y="568"/>
                  </a:cubicBezTo>
                  <a:cubicBezTo>
                    <a:pt x="791" y="565"/>
                    <a:pt x="771" y="569"/>
                    <a:pt x="752" y="568"/>
                  </a:cubicBezTo>
                  <a:cubicBezTo>
                    <a:pt x="733" y="567"/>
                    <a:pt x="706" y="557"/>
                    <a:pt x="688" y="560"/>
                  </a:cubicBezTo>
                  <a:cubicBezTo>
                    <a:pt x="670" y="563"/>
                    <a:pt x="670" y="580"/>
                    <a:pt x="644" y="584"/>
                  </a:cubicBezTo>
                  <a:cubicBezTo>
                    <a:pt x="618" y="588"/>
                    <a:pt x="566" y="585"/>
                    <a:pt x="532" y="584"/>
                  </a:cubicBezTo>
                  <a:cubicBezTo>
                    <a:pt x="498" y="583"/>
                    <a:pt x="469" y="580"/>
                    <a:pt x="440" y="576"/>
                  </a:cubicBezTo>
                  <a:cubicBezTo>
                    <a:pt x="411" y="572"/>
                    <a:pt x="380" y="565"/>
                    <a:pt x="356" y="560"/>
                  </a:cubicBezTo>
                  <a:cubicBezTo>
                    <a:pt x="332" y="555"/>
                    <a:pt x="305" y="551"/>
                    <a:pt x="296" y="544"/>
                  </a:cubicBezTo>
                  <a:cubicBezTo>
                    <a:pt x="287" y="537"/>
                    <a:pt x="295" y="525"/>
                    <a:pt x="304" y="516"/>
                  </a:cubicBezTo>
                  <a:cubicBezTo>
                    <a:pt x="313" y="507"/>
                    <a:pt x="350" y="499"/>
                    <a:pt x="348" y="492"/>
                  </a:cubicBezTo>
                  <a:cubicBezTo>
                    <a:pt x="346" y="485"/>
                    <a:pt x="311" y="475"/>
                    <a:pt x="292" y="472"/>
                  </a:cubicBezTo>
                  <a:cubicBezTo>
                    <a:pt x="273" y="469"/>
                    <a:pt x="253" y="477"/>
                    <a:pt x="232" y="472"/>
                  </a:cubicBezTo>
                  <a:cubicBezTo>
                    <a:pt x="211" y="467"/>
                    <a:pt x="183" y="456"/>
                    <a:pt x="168" y="444"/>
                  </a:cubicBezTo>
                  <a:cubicBezTo>
                    <a:pt x="153" y="432"/>
                    <a:pt x="135" y="414"/>
                    <a:pt x="140" y="400"/>
                  </a:cubicBezTo>
                  <a:cubicBezTo>
                    <a:pt x="145" y="386"/>
                    <a:pt x="179" y="374"/>
                    <a:pt x="200" y="360"/>
                  </a:cubicBezTo>
                  <a:cubicBezTo>
                    <a:pt x="221" y="346"/>
                    <a:pt x="247" y="325"/>
                    <a:pt x="264" y="316"/>
                  </a:cubicBezTo>
                  <a:cubicBezTo>
                    <a:pt x="281" y="307"/>
                    <a:pt x="288" y="309"/>
                    <a:pt x="304" y="304"/>
                  </a:cubicBezTo>
                  <a:cubicBezTo>
                    <a:pt x="320" y="299"/>
                    <a:pt x="341" y="293"/>
                    <a:pt x="360" y="288"/>
                  </a:cubicBezTo>
                  <a:cubicBezTo>
                    <a:pt x="379" y="283"/>
                    <a:pt x="399" y="281"/>
                    <a:pt x="416" y="276"/>
                  </a:cubicBezTo>
                  <a:cubicBezTo>
                    <a:pt x="433" y="271"/>
                    <a:pt x="449" y="262"/>
                    <a:pt x="464" y="256"/>
                  </a:cubicBezTo>
                  <a:cubicBezTo>
                    <a:pt x="479" y="250"/>
                    <a:pt x="493" y="248"/>
                    <a:pt x="508" y="240"/>
                  </a:cubicBezTo>
                  <a:cubicBezTo>
                    <a:pt x="523" y="232"/>
                    <a:pt x="552" y="219"/>
                    <a:pt x="556" y="208"/>
                  </a:cubicBezTo>
                  <a:cubicBezTo>
                    <a:pt x="560" y="197"/>
                    <a:pt x="535" y="186"/>
                    <a:pt x="532" y="176"/>
                  </a:cubicBezTo>
                  <a:cubicBezTo>
                    <a:pt x="529" y="166"/>
                    <a:pt x="540" y="158"/>
                    <a:pt x="536" y="148"/>
                  </a:cubicBezTo>
                  <a:cubicBezTo>
                    <a:pt x="532" y="138"/>
                    <a:pt x="511" y="125"/>
                    <a:pt x="508" y="116"/>
                  </a:cubicBezTo>
                  <a:cubicBezTo>
                    <a:pt x="505" y="107"/>
                    <a:pt x="519" y="96"/>
                    <a:pt x="516" y="92"/>
                  </a:cubicBezTo>
                  <a:cubicBezTo>
                    <a:pt x="513" y="88"/>
                    <a:pt x="496" y="97"/>
                    <a:pt x="492" y="92"/>
                  </a:cubicBezTo>
                  <a:cubicBezTo>
                    <a:pt x="488" y="87"/>
                    <a:pt x="501" y="65"/>
                    <a:pt x="492" y="60"/>
                  </a:cubicBezTo>
                  <a:cubicBezTo>
                    <a:pt x="483" y="55"/>
                    <a:pt x="443" y="64"/>
                    <a:pt x="436" y="60"/>
                  </a:cubicBezTo>
                  <a:cubicBezTo>
                    <a:pt x="429" y="56"/>
                    <a:pt x="453" y="42"/>
                    <a:pt x="448" y="36"/>
                  </a:cubicBezTo>
                  <a:cubicBezTo>
                    <a:pt x="443" y="30"/>
                    <a:pt x="415" y="30"/>
                    <a:pt x="404" y="24"/>
                  </a:cubicBezTo>
                  <a:cubicBezTo>
                    <a:pt x="393" y="18"/>
                    <a:pt x="389" y="7"/>
                    <a:pt x="384" y="0"/>
                  </a:cubicBezTo>
                </a:path>
              </a:pathLst>
            </a:custGeom>
            <a:noFill/>
            <a:ln w="57150" cap="flat" cmpd="sng">
              <a:solidFill>
                <a:srgbClr val="3333FF"/>
              </a:solidFill>
              <a:prstDash val="solid"/>
              <a:round/>
              <a:headEnd/>
              <a:tailEnd/>
            </a:ln>
            <a:effectLst>
              <a:outerShdw dist="50800" dir="2700000" algn="ctr" rotWithShape="0">
                <a:schemeClr val="bg1"/>
              </a:outerShdw>
            </a:effectLst>
          </p:spPr>
          <p:txBody>
            <a:bodyPr anchor="ctr" anchorCtr="1"/>
            <a:lstStyle/>
            <a:p>
              <a:pPr>
                <a:defRPr/>
              </a:pPr>
              <a:endParaRPr lang="en-US">
                <a:latin typeface="Arial" charset="0"/>
                <a:cs typeface="Arial" charset="0"/>
              </a:endParaRPr>
            </a:p>
          </p:txBody>
        </p:sp>
        <p:sp>
          <p:nvSpPr>
            <p:cNvPr id="33" name="Freeform 48"/>
            <p:cNvSpPr>
              <a:spLocks/>
            </p:cNvSpPr>
            <p:nvPr/>
          </p:nvSpPr>
          <p:spPr bwMode="ltGray">
            <a:xfrm>
              <a:off x="4527550" y="2044700"/>
              <a:ext cx="730250" cy="723900"/>
            </a:xfrm>
            <a:custGeom>
              <a:avLst/>
              <a:gdLst/>
              <a:ahLst/>
              <a:cxnLst>
                <a:cxn ang="0">
                  <a:pos x="8" y="440"/>
                </a:cxn>
                <a:cxn ang="0">
                  <a:pos x="8" y="392"/>
                </a:cxn>
                <a:cxn ang="0">
                  <a:pos x="56" y="344"/>
                </a:cxn>
                <a:cxn ang="0">
                  <a:pos x="104" y="344"/>
                </a:cxn>
                <a:cxn ang="0">
                  <a:pos x="200" y="344"/>
                </a:cxn>
                <a:cxn ang="0">
                  <a:pos x="248" y="296"/>
                </a:cxn>
                <a:cxn ang="0">
                  <a:pos x="200" y="296"/>
                </a:cxn>
                <a:cxn ang="0">
                  <a:pos x="152" y="248"/>
                </a:cxn>
                <a:cxn ang="0">
                  <a:pos x="200" y="200"/>
                </a:cxn>
                <a:cxn ang="0">
                  <a:pos x="200" y="152"/>
                </a:cxn>
                <a:cxn ang="0">
                  <a:pos x="152" y="104"/>
                </a:cxn>
                <a:cxn ang="0">
                  <a:pos x="104" y="104"/>
                </a:cxn>
                <a:cxn ang="0">
                  <a:pos x="56" y="56"/>
                </a:cxn>
                <a:cxn ang="0">
                  <a:pos x="104" y="56"/>
                </a:cxn>
                <a:cxn ang="0">
                  <a:pos x="200" y="56"/>
                </a:cxn>
                <a:cxn ang="0">
                  <a:pos x="296" y="56"/>
                </a:cxn>
                <a:cxn ang="0">
                  <a:pos x="344" y="8"/>
                </a:cxn>
                <a:cxn ang="0">
                  <a:pos x="392" y="8"/>
                </a:cxn>
                <a:cxn ang="0">
                  <a:pos x="440" y="8"/>
                </a:cxn>
              </a:cxnLst>
              <a:rect l="0" t="0" r="r" b="b"/>
              <a:pathLst>
                <a:path w="440" h="440">
                  <a:moveTo>
                    <a:pt x="8" y="440"/>
                  </a:moveTo>
                  <a:cubicBezTo>
                    <a:pt x="4" y="424"/>
                    <a:pt x="0" y="408"/>
                    <a:pt x="8" y="392"/>
                  </a:cubicBezTo>
                  <a:cubicBezTo>
                    <a:pt x="16" y="376"/>
                    <a:pt x="40" y="352"/>
                    <a:pt x="56" y="344"/>
                  </a:cubicBezTo>
                  <a:cubicBezTo>
                    <a:pt x="72" y="336"/>
                    <a:pt x="80" y="344"/>
                    <a:pt x="104" y="344"/>
                  </a:cubicBezTo>
                  <a:cubicBezTo>
                    <a:pt x="128" y="344"/>
                    <a:pt x="176" y="352"/>
                    <a:pt x="200" y="344"/>
                  </a:cubicBezTo>
                  <a:cubicBezTo>
                    <a:pt x="224" y="336"/>
                    <a:pt x="248" y="304"/>
                    <a:pt x="248" y="296"/>
                  </a:cubicBezTo>
                  <a:cubicBezTo>
                    <a:pt x="248" y="288"/>
                    <a:pt x="216" y="304"/>
                    <a:pt x="200" y="296"/>
                  </a:cubicBezTo>
                  <a:cubicBezTo>
                    <a:pt x="184" y="288"/>
                    <a:pt x="152" y="264"/>
                    <a:pt x="152" y="248"/>
                  </a:cubicBezTo>
                  <a:cubicBezTo>
                    <a:pt x="152" y="232"/>
                    <a:pt x="192" y="216"/>
                    <a:pt x="200" y="200"/>
                  </a:cubicBezTo>
                  <a:cubicBezTo>
                    <a:pt x="208" y="184"/>
                    <a:pt x="208" y="168"/>
                    <a:pt x="200" y="152"/>
                  </a:cubicBezTo>
                  <a:cubicBezTo>
                    <a:pt x="192" y="136"/>
                    <a:pt x="168" y="112"/>
                    <a:pt x="152" y="104"/>
                  </a:cubicBezTo>
                  <a:cubicBezTo>
                    <a:pt x="136" y="96"/>
                    <a:pt x="120" y="112"/>
                    <a:pt x="104" y="104"/>
                  </a:cubicBezTo>
                  <a:cubicBezTo>
                    <a:pt x="88" y="96"/>
                    <a:pt x="56" y="64"/>
                    <a:pt x="56" y="56"/>
                  </a:cubicBezTo>
                  <a:cubicBezTo>
                    <a:pt x="56" y="48"/>
                    <a:pt x="80" y="56"/>
                    <a:pt x="104" y="56"/>
                  </a:cubicBezTo>
                  <a:cubicBezTo>
                    <a:pt x="128" y="56"/>
                    <a:pt x="168" y="56"/>
                    <a:pt x="200" y="56"/>
                  </a:cubicBezTo>
                  <a:cubicBezTo>
                    <a:pt x="232" y="56"/>
                    <a:pt x="272" y="64"/>
                    <a:pt x="296" y="56"/>
                  </a:cubicBezTo>
                  <a:cubicBezTo>
                    <a:pt x="320" y="48"/>
                    <a:pt x="328" y="16"/>
                    <a:pt x="344" y="8"/>
                  </a:cubicBezTo>
                  <a:cubicBezTo>
                    <a:pt x="360" y="0"/>
                    <a:pt x="376" y="8"/>
                    <a:pt x="392" y="8"/>
                  </a:cubicBezTo>
                  <a:cubicBezTo>
                    <a:pt x="408" y="8"/>
                    <a:pt x="424" y="8"/>
                    <a:pt x="440" y="8"/>
                  </a:cubicBezTo>
                </a:path>
              </a:pathLst>
            </a:custGeom>
            <a:noFill/>
            <a:ln w="38100" cap="flat" cmpd="sng">
              <a:solidFill>
                <a:srgbClr val="3333FF"/>
              </a:solidFill>
              <a:prstDash val="solid"/>
              <a:round/>
              <a:headEnd/>
              <a:tailEnd/>
            </a:ln>
            <a:effectLst>
              <a:outerShdw dist="50800" dir="2700000" algn="ctr" rotWithShape="0">
                <a:schemeClr val="bg1"/>
              </a:outerShdw>
            </a:effectLst>
          </p:spPr>
          <p:txBody>
            <a:bodyPr anchor="ctr" anchorCtr="1"/>
            <a:lstStyle/>
            <a:p>
              <a:pPr>
                <a:defRPr/>
              </a:pPr>
              <a:endParaRPr lang="en-US">
                <a:latin typeface="Arial" charset="0"/>
                <a:cs typeface="Arial" charset="0"/>
              </a:endParaRPr>
            </a:p>
          </p:txBody>
        </p:sp>
      </p:grpSp>
      <p:sp>
        <p:nvSpPr>
          <p:cNvPr id="34" name="Freeform 43"/>
          <p:cNvSpPr>
            <a:spLocks/>
          </p:cNvSpPr>
          <p:nvPr/>
        </p:nvSpPr>
        <p:spPr bwMode="invGray">
          <a:xfrm>
            <a:off x="4533177" y="3831360"/>
            <a:ext cx="1154113" cy="2082800"/>
          </a:xfrm>
          <a:custGeom>
            <a:avLst/>
            <a:gdLst/>
            <a:ahLst/>
            <a:cxnLst>
              <a:cxn ang="0">
                <a:pos x="608" y="0"/>
              </a:cxn>
              <a:cxn ang="0">
                <a:pos x="624" y="32"/>
              </a:cxn>
              <a:cxn ang="0">
                <a:pos x="596" y="36"/>
              </a:cxn>
              <a:cxn ang="0">
                <a:pos x="684" y="56"/>
              </a:cxn>
              <a:cxn ang="0">
                <a:pos x="720" y="80"/>
              </a:cxn>
              <a:cxn ang="0">
                <a:pos x="628" y="116"/>
              </a:cxn>
              <a:cxn ang="0">
                <a:pos x="620" y="128"/>
              </a:cxn>
              <a:cxn ang="0">
                <a:pos x="628" y="152"/>
              </a:cxn>
              <a:cxn ang="0">
                <a:pos x="572" y="168"/>
              </a:cxn>
              <a:cxn ang="0">
                <a:pos x="548" y="180"/>
              </a:cxn>
              <a:cxn ang="0">
                <a:pos x="560" y="208"/>
              </a:cxn>
              <a:cxn ang="0">
                <a:pos x="604" y="240"/>
              </a:cxn>
              <a:cxn ang="0">
                <a:pos x="588" y="280"/>
              </a:cxn>
              <a:cxn ang="0">
                <a:pos x="636" y="296"/>
              </a:cxn>
              <a:cxn ang="0">
                <a:pos x="608" y="328"/>
              </a:cxn>
              <a:cxn ang="0">
                <a:pos x="596" y="340"/>
              </a:cxn>
              <a:cxn ang="0">
                <a:pos x="588" y="364"/>
              </a:cxn>
              <a:cxn ang="0">
                <a:pos x="584" y="452"/>
              </a:cxn>
              <a:cxn ang="0">
                <a:pos x="532" y="448"/>
              </a:cxn>
              <a:cxn ang="0">
                <a:pos x="440" y="452"/>
              </a:cxn>
              <a:cxn ang="0">
                <a:pos x="424" y="524"/>
              </a:cxn>
              <a:cxn ang="0">
                <a:pos x="452" y="528"/>
              </a:cxn>
              <a:cxn ang="0">
                <a:pos x="456" y="564"/>
              </a:cxn>
              <a:cxn ang="0">
                <a:pos x="512" y="600"/>
              </a:cxn>
              <a:cxn ang="0">
                <a:pos x="432" y="616"/>
              </a:cxn>
              <a:cxn ang="0">
                <a:pos x="408" y="624"/>
              </a:cxn>
              <a:cxn ang="0">
                <a:pos x="400" y="652"/>
              </a:cxn>
              <a:cxn ang="0">
                <a:pos x="364" y="660"/>
              </a:cxn>
              <a:cxn ang="0">
                <a:pos x="340" y="708"/>
              </a:cxn>
              <a:cxn ang="0">
                <a:pos x="344" y="740"/>
              </a:cxn>
              <a:cxn ang="0">
                <a:pos x="352" y="752"/>
              </a:cxn>
              <a:cxn ang="0">
                <a:pos x="340" y="776"/>
              </a:cxn>
              <a:cxn ang="0">
                <a:pos x="332" y="800"/>
              </a:cxn>
              <a:cxn ang="0">
                <a:pos x="356" y="836"/>
              </a:cxn>
              <a:cxn ang="0">
                <a:pos x="360" y="848"/>
              </a:cxn>
              <a:cxn ang="0">
                <a:pos x="372" y="860"/>
              </a:cxn>
              <a:cxn ang="0">
                <a:pos x="344" y="888"/>
              </a:cxn>
              <a:cxn ang="0">
                <a:pos x="404" y="904"/>
              </a:cxn>
              <a:cxn ang="0">
                <a:pos x="460" y="928"/>
              </a:cxn>
              <a:cxn ang="0">
                <a:pos x="556" y="980"/>
              </a:cxn>
              <a:cxn ang="0">
                <a:pos x="676" y="1020"/>
              </a:cxn>
              <a:cxn ang="0">
                <a:pos x="708" y="1048"/>
              </a:cxn>
              <a:cxn ang="0">
                <a:pos x="676" y="1076"/>
              </a:cxn>
              <a:cxn ang="0">
                <a:pos x="588" y="1104"/>
              </a:cxn>
              <a:cxn ang="0">
                <a:pos x="476" y="1156"/>
              </a:cxn>
              <a:cxn ang="0">
                <a:pos x="348" y="1160"/>
              </a:cxn>
              <a:cxn ang="0">
                <a:pos x="280" y="1172"/>
              </a:cxn>
              <a:cxn ang="0">
                <a:pos x="36" y="1216"/>
              </a:cxn>
              <a:cxn ang="0">
                <a:pos x="20" y="1276"/>
              </a:cxn>
              <a:cxn ang="0">
                <a:pos x="4" y="1300"/>
              </a:cxn>
              <a:cxn ang="0">
                <a:pos x="0" y="1312"/>
              </a:cxn>
            </a:cxnLst>
            <a:rect l="0" t="0" r="r" b="b"/>
            <a:pathLst>
              <a:path w="727" h="1312">
                <a:moveTo>
                  <a:pt x="608" y="0"/>
                </a:moveTo>
                <a:cubicBezTo>
                  <a:pt x="616" y="3"/>
                  <a:pt x="644" y="20"/>
                  <a:pt x="624" y="32"/>
                </a:cubicBezTo>
                <a:cubicBezTo>
                  <a:pt x="616" y="37"/>
                  <a:pt x="605" y="35"/>
                  <a:pt x="596" y="36"/>
                </a:cubicBezTo>
                <a:cubicBezTo>
                  <a:pt x="607" y="68"/>
                  <a:pt x="658" y="55"/>
                  <a:pt x="684" y="56"/>
                </a:cubicBezTo>
                <a:cubicBezTo>
                  <a:pt x="703" y="61"/>
                  <a:pt x="709" y="64"/>
                  <a:pt x="720" y="80"/>
                </a:cubicBezTo>
                <a:cubicBezTo>
                  <a:pt x="709" y="112"/>
                  <a:pt x="657" y="110"/>
                  <a:pt x="628" y="116"/>
                </a:cubicBezTo>
                <a:cubicBezTo>
                  <a:pt x="625" y="120"/>
                  <a:pt x="620" y="123"/>
                  <a:pt x="620" y="128"/>
                </a:cubicBezTo>
                <a:cubicBezTo>
                  <a:pt x="620" y="136"/>
                  <a:pt x="628" y="152"/>
                  <a:pt x="628" y="152"/>
                </a:cubicBezTo>
                <a:cubicBezTo>
                  <a:pt x="609" y="158"/>
                  <a:pt x="591" y="162"/>
                  <a:pt x="572" y="168"/>
                </a:cubicBezTo>
                <a:cubicBezTo>
                  <a:pt x="564" y="171"/>
                  <a:pt x="556" y="177"/>
                  <a:pt x="548" y="180"/>
                </a:cubicBezTo>
                <a:cubicBezTo>
                  <a:pt x="533" y="202"/>
                  <a:pt x="546" y="187"/>
                  <a:pt x="560" y="208"/>
                </a:cubicBezTo>
                <a:cubicBezTo>
                  <a:pt x="540" y="239"/>
                  <a:pt x="586" y="237"/>
                  <a:pt x="604" y="240"/>
                </a:cubicBezTo>
                <a:cubicBezTo>
                  <a:pt x="616" y="258"/>
                  <a:pt x="609" y="273"/>
                  <a:pt x="588" y="280"/>
                </a:cubicBezTo>
                <a:cubicBezTo>
                  <a:pt x="605" y="286"/>
                  <a:pt x="621" y="286"/>
                  <a:pt x="636" y="296"/>
                </a:cubicBezTo>
                <a:cubicBezTo>
                  <a:pt x="653" y="322"/>
                  <a:pt x="627" y="322"/>
                  <a:pt x="608" y="328"/>
                </a:cubicBezTo>
                <a:cubicBezTo>
                  <a:pt x="604" y="332"/>
                  <a:pt x="599" y="335"/>
                  <a:pt x="596" y="340"/>
                </a:cubicBezTo>
                <a:cubicBezTo>
                  <a:pt x="592" y="347"/>
                  <a:pt x="588" y="364"/>
                  <a:pt x="588" y="364"/>
                </a:cubicBezTo>
                <a:cubicBezTo>
                  <a:pt x="587" y="393"/>
                  <a:pt x="600" y="428"/>
                  <a:pt x="584" y="452"/>
                </a:cubicBezTo>
                <a:cubicBezTo>
                  <a:pt x="574" y="466"/>
                  <a:pt x="549" y="448"/>
                  <a:pt x="532" y="448"/>
                </a:cubicBezTo>
                <a:cubicBezTo>
                  <a:pt x="501" y="448"/>
                  <a:pt x="471" y="451"/>
                  <a:pt x="440" y="452"/>
                </a:cubicBezTo>
                <a:cubicBezTo>
                  <a:pt x="411" y="462"/>
                  <a:pt x="408" y="493"/>
                  <a:pt x="424" y="524"/>
                </a:cubicBezTo>
                <a:cubicBezTo>
                  <a:pt x="428" y="532"/>
                  <a:pt x="443" y="527"/>
                  <a:pt x="452" y="528"/>
                </a:cubicBezTo>
                <a:cubicBezTo>
                  <a:pt x="453" y="540"/>
                  <a:pt x="452" y="553"/>
                  <a:pt x="456" y="564"/>
                </a:cubicBezTo>
                <a:cubicBezTo>
                  <a:pt x="460" y="576"/>
                  <a:pt x="499" y="596"/>
                  <a:pt x="512" y="600"/>
                </a:cubicBezTo>
                <a:cubicBezTo>
                  <a:pt x="500" y="637"/>
                  <a:pt x="514" y="606"/>
                  <a:pt x="432" y="616"/>
                </a:cubicBezTo>
                <a:cubicBezTo>
                  <a:pt x="424" y="617"/>
                  <a:pt x="408" y="624"/>
                  <a:pt x="408" y="624"/>
                </a:cubicBezTo>
                <a:cubicBezTo>
                  <a:pt x="405" y="633"/>
                  <a:pt x="408" y="646"/>
                  <a:pt x="400" y="652"/>
                </a:cubicBezTo>
                <a:cubicBezTo>
                  <a:pt x="390" y="659"/>
                  <a:pt x="376" y="656"/>
                  <a:pt x="364" y="660"/>
                </a:cubicBezTo>
                <a:cubicBezTo>
                  <a:pt x="359" y="695"/>
                  <a:pt x="356" y="684"/>
                  <a:pt x="340" y="708"/>
                </a:cubicBezTo>
                <a:cubicBezTo>
                  <a:pt x="341" y="719"/>
                  <a:pt x="341" y="730"/>
                  <a:pt x="344" y="740"/>
                </a:cubicBezTo>
                <a:cubicBezTo>
                  <a:pt x="345" y="745"/>
                  <a:pt x="351" y="747"/>
                  <a:pt x="352" y="752"/>
                </a:cubicBezTo>
                <a:cubicBezTo>
                  <a:pt x="353" y="760"/>
                  <a:pt x="343" y="770"/>
                  <a:pt x="340" y="776"/>
                </a:cubicBezTo>
                <a:cubicBezTo>
                  <a:pt x="337" y="784"/>
                  <a:pt x="332" y="800"/>
                  <a:pt x="332" y="800"/>
                </a:cubicBezTo>
                <a:cubicBezTo>
                  <a:pt x="340" y="863"/>
                  <a:pt x="324" y="814"/>
                  <a:pt x="356" y="836"/>
                </a:cubicBezTo>
                <a:cubicBezTo>
                  <a:pt x="360" y="838"/>
                  <a:pt x="358" y="844"/>
                  <a:pt x="360" y="848"/>
                </a:cubicBezTo>
                <a:cubicBezTo>
                  <a:pt x="363" y="853"/>
                  <a:pt x="368" y="856"/>
                  <a:pt x="372" y="860"/>
                </a:cubicBezTo>
                <a:cubicBezTo>
                  <a:pt x="368" y="873"/>
                  <a:pt x="344" y="888"/>
                  <a:pt x="344" y="888"/>
                </a:cubicBezTo>
                <a:cubicBezTo>
                  <a:pt x="363" y="916"/>
                  <a:pt x="343" y="893"/>
                  <a:pt x="404" y="904"/>
                </a:cubicBezTo>
                <a:cubicBezTo>
                  <a:pt x="422" y="907"/>
                  <a:pt x="441" y="923"/>
                  <a:pt x="460" y="928"/>
                </a:cubicBezTo>
                <a:cubicBezTo>
                  <a:pt x="476" y="977"/>
                  <a:pt x="507" y="975"/>
                  <a:pt x="556" y="980"/>
                </a:cubicBezTo>
                <a:cubicBezTo>
                  <a:pt x="596" y="993"/>
                  <a:pt x="640" y="996"/>
                  <a:pt x="676" y="1020"/>
                </a:cubicBezTo>
                <a:cubicBezTo>
                  <a:pt x="685" y="1034"/>
                  <a:pt x="692" y="1043"/>
                  <a:pt x="708" y="1048"/>
                </a:cubicBezTo>
                <a:cubicBezTo>
                  <a:pt x="727" y="1076"/>
                  <a:pt x="705" y="1073"/>
                  <a:pt x="676" y="1076"/>
                </a:cubicBezTo>
                <a:cubicBezTo>
                  <a:pt x="634" y="1104"/>
                  <a:pt x="646" y="1100"/>
                  <a:pt x="588" y="1104"/>
                </a:cubicBezTo>
                <a:cubicBezTo>
                  <a:pt x="549" y="1117"/>
                  <a:pt x="521" y="1153"/>
                  <a:pt x="476" y="1156"/>
                </a:cubicBezTo>
                <a:cubicBezTo>
                  <a:pt x="433" y="1158"/>
                  <a:pt x="391" y="1159"/>
                  <a:pt x="348" y="1160"/>
                </a:cubicBezTo>
                <a:cubicBezTo>
                  <a:pt x="299" y="1170"/>
                  <a:pt x="321" y="1166"/>
                  <a:pt x="280" y="1172"/>
                </a:cubicBezTo>
                <a:cubicBezTo>
                  <a:pt x="203" y="1198"/>
                  <a:pt x="107" y="1168"/>
                  <a:pt x="36" y="1216"/>
                </a:cubicBezTo>
                <a:cubicBezTo>
                  <a:pt x="20" y="1239"/>
                  <a:pt x="30" y="1247"/>
                  <a:pt x="20" y="1276"/>
                </a:cubicBezTo>
                <a:cubicBezTo>
                  <a:pt x="17" y="1285"/>
                  <a:pt x="7" y="1291"/>
                  <a:pt x="4" y="1300"/>
                </a:cubicBezTo>
                <a:cubicBezTo>
                  <a:pt x="3" y="1304"/>
                  <a:pt x="0" y="1312"/>
                  <a:pt x="0" y="1312"/>
                </a:cubicBezTo>
              </a:path>
            </a:pathLst>
          </a:custGeom>
          <a:noFill/>
          <a:ln w="98425" cap="flat" cmpd="sng">
            <a:solidFill>
              <a:srgbClr val="FFFF00"/>
            </a:solidFill>
            <a:prstDash val="solid"/>
            <a:round/>
            <a:headEnd type="none" w="med" len="med"/>
            <a:tailEnd type="none" w="med" len="med"/>
          </a:ln>
          <a:effectLst>
            <a:glow rad="228600">
              <a:schemeClr val="bg1">
                <a:alpha val="40000"/>
              </a:schemeClr>
            </a:glow>
          </a:effectLst>
        </p:spPr>
        <p:txBody>
          <a:bodyPr anchor="ctr" anchorCtr="1"/>
          <a:lstStyle/>
          <a:p>
            <a:pPr>
              <a:defRPr/>
            </a:pPr>
            <a:endParaRPr lang="en-US">
              <a:latin typeface="Arial" charset="0"/>
              <a:cs typeface="Arial" charset="0"/>
            </a:endParaRPr>
          </a:p>
        </p:txBody>
      </p:sp>
      <p:grpSp>
        <p:nvGrpSpPr>
          <p:cNvPr id="5" name="Group 55"/>
          <p:cNvGrpSpPr>
            <a:grpSpLocks/>
          </p:cNvGrpSpPr>
          <p:nvPr/>
        </p:nvGrpSpPr>
        <p:grpSpPr bwMode="auto">
          <a:xfrm>
            <a:off x="4275138" y="3759200"/>
            <a:ext cx="1368425" cy="2127250"/>
            <a:chOff x="4275138" y="3759200"/>
            <a:chExt cx="1368426" cy="2127250"/>
          </a:xfrm>
        </p:grpSpPr>
        <p:sp>
          <p:nvSpPr>
            <p:cNvPr id="37" name="Freeform 43"/>
            <p:cNvSpPr>
              <a:spLocks/>
            </p:cNvSpPr>
            <p:nvPr/>
          </p:nvSpPr>
          <p:spPr bwMode="invGray">
            <a:xfrm>
              <a:off x="4489450" y="3803650"/>
              <a:ext cx="1154114" cy="2082800"/>
            </a:xfrm>
            <a:custGeom>
              <a:avLst/>
              <a:gdLst/>
              <a:ahLst/>
              <a:cxnLst>
                <a:cxn ang="0">
                  <a:pos x="608" y="0"/>
                </a:cxn>
                <a:cxn ang="0">
                  <a:pos x="624" y="32"/>
                </a:cxn>
                <a:cxn ang="0">
                  <a:pos x="596" y="36"/>
                </a:cxn>
                <a:cxn ang="0">
                  <a:pos x="684" y="56"/>
                </a:cxn>
                <a:cxn ang="0">
                  <a:pos x="720" y="80"/>
                </a:cxn>
                <a:cxn ang="0">
                  <a:pos x="628" y="116"/>
                </a:cxn>
                <a:cxn ang="0">
                  <a:pos x="620" y="128"/>
                </a:cxn>
                <a:cxn ang="0">
                  <a:pos x="628" y="152"/>
                </a:cxn>
                <a:cxn ang="0">
                  <a:pos x="572" y="168"/>
                </a:cxn>
                <a:cxn ang="0">
                  <a:pos x="548" y="180"/>
                </a:cxn>
                <a:cxn ang="0">
                  <a:pos x="560" y="208"/>
                </a:cxn>
                <a:cxn ang="0">
                  <a:pos x="604" y="240"/>
                </a:cxn>
                <a:cxn ang="0">
                  <a:pos x="588" y="280"/>
                </a:cxn>
                <a:cxn ang="0">
                  <a:pos x="636" y="296"/>
                </a:cxn>
                <a:cxn ang="0">
                  <a:pos x="608" y="328"/>
                </a:cxn>
                <a:cxn ang="0">
                  <a:pos x="596" y="340"/>
                </a:cxn>
                <a:cxn ang="0">
                  <a:pos x="588" y="364"/>
                </a:cxn>
                <a:cxn ang="0">
                  <a:pos x="584" y="452"/>
                </a:cxn>
                <a:cxn ang="0">
                  <a:pos x="532" y="448"/>
                </a:cxn>
                <a:cxn ang="0">
                  <a:pos x="440" y="452"/>
                </a:cxn>
                <a:cxn ang="0">
                  <a:pos x="424" y="524"/>
                </a:cxn>
                <a:cxn ang="0">
                  <a:pos x="452" y="528"/>
                </a:cxn>
                <a:cxn ang="0">
                  <a:pos x="456" y="564"/>
                </a:cxn>
                <a:cxn ang="0">
                  <a:pos x="512" y="600"/>
                </a:cxn>
                <a:cxn ang="0">
                  <a:pos x="432" y="616"/>
                </a:cxn>
                <a:cxn ang="0">
                  <a:pos x="408" y="624"/>
                </a:cxn>
                <a:cxn ang="0">
                  <a:pos x="400" y="652"/>
                </a:cxn>
                <a:cxn ang="0">
                  <a:pos x="364" y="660"/>
                </a:cxn>
                <a:cxn ang="0">
                  <a:pos x="340" y="708"/>
                </a:cxn>
                <a:cxn ang="0">
                  <a:pos x="344" y="740"/>
                </a:cxn>
                <a:cxn ang="0">
                  <a:pos x="352" y="752"/>
                </a:cxn>
                <a:cxn ang="0">
                  <a:pos x="340" y="776"/>
                </a:cxn>
                <a:cxn ang="0">
                  <a:pos x="332" y="800"/>
                </a:cxn>
                <a:cxn ang="0">
                  <a:pos x="356" y="836"/>
                </a:cxn>
                <a:cxn ang="0">
                  <a:pos x="360" y="848"/>
                </a:cxn>
                <a:cxn ang="0">
                  <a:pos x="372" y="860"/>
                </a:cxn>
                <a:cxn ang="0">
                  <a:pos x="344" y="888"/>
                </a:cxn>
                <a:cxn ang="0">
                  <a:pos x="404" y="904"/>
                </a:cxn>
                <a:cxn ang="0">
                  <a:pos x="460" y="928"/>
                </a:cxn>
                <a:cxn ang="0">
                  <a:pos x="556" y="980"/>
                </a:cxn>
                <a:cxn ang="0">
                  <a:pos x="676" y="1020"/>
                </a:cxn>
                <a:cxn ang="0">
                  <a:pos x="708" y="1048"/>
                </a:cxn>
                <a:cxn ang="0">
                  <a:pos x="676" y="1076"/>
                </a:cxn>
                <a:cxn ang="0">
                  <a:pos x="588" y="1104"/>
                </a:cxn>
                <a:cxn ang="0">
                  <a:pos x="476" y="1156"/>
                </a:cxn>
                <a:cxn ang="0">
                  <a:pos x="348" y="1160"/>
                </a:cxn>
                <a:cxn ang="0">
                  <a:pos x="280" y="1172"/>
                </a:cxn>
                <a:cxn ang="0">
                  <a:pos x="36" y="1216"/>
                </a:cxn>
                <a:cxn ang="0">
                  <a:pos x="20" y="1276"/>
                </a:cxn>
                <a:cxn ang="0">
                  <a:pos x="4" y="1300"/>
                </a:cxn>
                <a:cxn ang="0">
                  <a:pos x="0" y="1312"/>
                </a:cxn>
              </a:cxnLst>
              <a:rect l="0" t="0" r="r" b="b"/>
              <a:pathLst>
                <a:path w="727" h="1312">
                  <a:moveTo>
                    <a:pt x="608" y="0"/>
                  </a:moveTo>
                  <a:cubicBezTo>
                    <a:pt x="616" y="3"/>
                    <a:pt x="644" y="20"/>
                    <a:pt x="624" y="32"/>
                  </a:cubicBezTo>
                  <a:cubicBezTo>
                    <a:pt x="616" y="37"/>
                    <a:pt x="605" y="35"/>
                    <a:pt x="596" y="36"/>
                  </a:cubicBezTo>
                  <a:cubicBezTo>
                    <a:pt x="607" y="68"/>
                    <a:pt x="658" y="55"/>
                    <a:pt x="684" y="56"/>
                  </a:cubicBezTo>
                  <a:cubicBezTo>
                    <a:pt x="703" y="61"/>
                    <a:pt x="709" y="64"/>
                    <a:pt x="720" y="80"/>
                  </a:cubicBezTo>
                  <a:cubicBezTo>
                    <a:pt x="709" y="112"/>
                    <a:pt x="657" y="110"/>
                    <a:pt x="628" y="116"/>
                  </a:cubicBezTo>
                  <a:cubicBezTo>
                    <a:pt x="625" y="120"/>
                    <a:pt x="620" y="123"/>
                    <a:pt x="620" y="128"/>
                  </a:cubicBezTo>
                  <a:cubicBezTo>
                    <a:pt x="620" y="136"/>
                    <a:pt x="628" y="152"/>
                    <a:pt x="628" y="152"/>
                  </a:cubicBezTo>
                  <a:cubicBezTo>
                    <a:pt x="609" y="158"/>
                    <a:pt x="591" y="162"/>
                    <a:pt x="572" y="168"/>
                  </a:cubicBezTo>
                  <a:cubicBezTo>
                    <a:pt x="564" y="171"/>
                    <a:pt x="556" y="177"/>
                    <a:pt x="548" y="180"/>
                  </a:cubicBezTo>
                  <a:cubicBezTo>
                    <a:pt x="533" y="202"/>
                    <a:pt x="546" y="187"/>
                    <a:pt x="560" y="208"/>
                  </a:cubicBezTo>
                  <a:cubicBezTo>
                    <a:pt x="540" y="239"/>
                    <a:pt x="586" y="237"/>
                    <a:pt x="604" y="240"/>
                  </a:cubicBezTo>
                  <a:cubicBezTo>
                    <a:pt x="616" y="258"/>
                    <a:pt x="609" y="273"/>
                    <a:pt x="588" y="280"/>
                  </a:cubicBezTo>
                  <a:cubicBezTo>
                    <a:pt x="605" y="286"/>
                    <a:pt x="621" y="286"/>
                    <a:pt x="636" y="296"/>
                  </a:cubicBezTo>
                  <a:cubicBezTo>
                    <a:pt x="653" y="322"/>
                    <a:pt x="627" y="322"/>
                    <a:pt x="608" y="328"/>
                  </a:cubicBezTo>
                  <a:cubicBezTo>
                    <a:pt x="604" y="332"/>
                    <a:pt x="599" y="335"/>
                    <a:pt x="596" y="340"/>
                  </a:cubicBezTo>
                  <a:cubicBezTo>
                    <a:pt x="592" y="347"/>
                    <a:pt x="588" y="364"/>
                    <a:pt x="588" y="364"/>
                  </a:cubicBezTo>
                  <a:cubicBezTo>
                    <a:pt x="587" y="393"/>
                    <a:pt x="600" y="428"/>
                    <a:pt x="584" y="452"/>
                  </a:cubicBezTo>
                  <a:cubicBezTo>
                    <a:pt x="574" y="466"/>
                    <a:pt x="549" y="448"/>
                    <a:pt x="532" y="448"/>
                  </a:cubicBezTo>
                  <a:cubicBezTo>
                    <a:pt x="501" y="448"/>
                    <a:pt x="471" y="451"/>
                    <a:pt x="440" y="452"/>
                  </a:cubicBezTo>
                  <a:cubicBezTo>
                    <a:pt x="411" y="462"/>
                    <a:pt x="408" y="493"/>
                    <a:pt x="424" y="524"/>
                  </a:cubicBezTo>
                  <a:cubicBezTo>
                    <a:pt x="428" y="532"/>
                    <a:pt x="443" y="527"/>
                    <a:pt x="452" y="528"/>
                  </a:cubicBezTo>
                  <a:cubicBezTo>
                    <a:pt x="453" y="540"/>
                    <a:pt x="452" y="553"/>
                    <a:pt x="456" y="564"/>
                  </a:cubicBezTo>
                  <a:cubicBezTo>
                    <a:pt x="460" y="576"/>
                    <a:pt x="499" y="596"/>
                    <a:pt x="512" y="600"/>
                  </a:cubicBezTo>
                  <a:cubicBezTo>
                    <a:pt x="500" y="637"/>
                    <a:pt x="514" y="606"/>
                    <a:pt x="432" y="616"/>
                  </a:cubicBezTo>
                  <a:cubicBezTo>
                    <a:pt x="424" y="617"/>
                    <a:pt x="408" y="624"/>
                    <a:pt x="408" y="624"/>
                  </a:cubicBezTo>
                  <a:cubicBezTo>
                    <a:pt x="405" y="633"/>
                    <a:pt x="408" y="646"/>
                    <a:pt x="400" y="652"/>
                  </a:cubicBezTo>
                  <a:cubicBezTo>
                    <a:pt x="390" y="659"/>
                    <a:pt x="376" y="656"/>
                    <a:pt x="364" y="660"/>
                  </a:cubicBezTo>
                  <a:cubicBezTo>
                    <a:pt x="359" y="695"/>
                    <a:pt x="356" y="684"/>
                    <a:pt x="340" y="708"/>
                  </a:cubicBezTo>
                  <a:cubicBezTo>
                    <a:pt x="341" y="719"/>
                    <a:pt x="341" y="730"/>
                    <a:pt x="344" y="740"/>
                  </a:cubicBezTo>
                  <a:cubicBezTo>
                    <a:pt x="345" y="745"/>
                    <a:pt x="351" y="747"/>
                    <a:pt x="352" y="752"/>
                  </a:cubicBezTo>
                  <a:cubicBezTo>
                    <a:pt x="353" y="760"/>
                    <a:pt x="343" y="770"/>
                    <a:pt x="340" y="776"/>
                  </a:cubicBezTo>
                  <a:cubicBezTo>
                    <a:pt x="337" y="784"/>
                    <a:pt x="332" y="800"/>
                    <a:pt x="332" y="800"/>
                  </a:cubicBezTo>
                  <a:cubicBezTo>
                    <a:pt x="340" y="863"/>
                    <a:pt x="324" y="814"/>
                    <a:pt x="356" y="836"/>
                  </a:cubicBezTo>
                  <a:cubicBezTo>
                    <a:pt x="360" y="838"/>
                    <a:pt x="358" y="844"/>
                    <a:pt x="360" y="848"/>
                  </a:cubicBezTo>
                  <a:cubicBezTo>
                    <a:pt x="363" y="853"/>
                    <a:pt x="368" y="856"/>
                    <a:pt x="372" y="860"/>
                  </a:cubicBezTo>
                  <a:cubicBezTo>
                    <a:pt x="368" y="873"/>
                    <a:pt x="344" y="888"/>
                    <a:pt x="344" y="888"/>
                  </a:cubicBezTo>
                  <a:cubicBezTo>
                    <a:pt x="363" y="916"/>
                    <a:pt x="343" y="893"/>
                    <a:pt x="404" y="904"/>
                  </a:cubicBezTo>
                  <a:cubicBezTo>
                    <a:pt x="422" y="907"/>
                    <a:pt x="441" y="923"/>
                    <a:pt x="460" y="928"/>
                  </a:cubicBezTo>
                  <a:cubicBezTo>
                    <a:pt x="476" y="977"/>
                    <a:pt x="507" y="975"/>
                    <a:pt x="556" y="980"/>
                  </a:cubicBezTo>
                  <a:cubicBezTo>
                    <a:pt x="596" y="993"/>
                    <a:pt x="640" y="996"/>
                    <a:pt x="676" y="1020"/>
                  </a:cubicBezTo>
                  <a:cubicBezTo>
                    <a:pt x="685" y="1034"/>
                    <a:pt x="692" y="1043"/>
                    <a:pt x="708" y="1048"/>
                  </a:cubicBezTo>
                  <a:cubicBezTo>
                    <a:pt x="727" y="1076"/>
                    <a:pt x="705" y="1073"/>
                    <a:pt x="676" y="1076"/>
                  </a:cubicBezTo>
                  <a:cubicBezTo>
                    <a:pt x="634" y="1104"/>
                    <a:pt x="646" y="1100"/>
                    <a:pt x="588" y="1104"/>
                  </a:cubicBezTo>
                  <a:cubicBezTo>
                    <a:pt x="549" y="1117"/>
                    <a:pt x="521" y="1153"/>
                    <a:pt x="476" y="1156"/>
                  </a:cubicBezTo>
                  <a:cubicBezTo>
                    <a:pt x="433" y="1158"/>
                    <a:pt x="391" y="1159"/>
                    <a:pt x="348" y="1160"/>
                  </a:cubicBezTo>
                  <a:cubicBezTo>
                    <a:pt x="299" y="1170"/>
                    <a:pt x="321" y="1166"/>
                    <a:pt x="280" y="1172"/>
                  </a:cubicBezTo>
                  <a:cubicBezTo>
                    <a:pt x="203" y="1198"/>
                    <a:pt x="107" y="1168"/>
                    <a:pt x="36" y="1216"/>
                  </a:cubicBezTo>
                  <a:cubicBezTo>
                    <a:pt x="20" y="1239"/>
                    <a:pt x="30" y="1247"/>
                    <a:pt x="20" y="1276"/>
                  </a:cubicBezTo>
                  <a:cubicBezTo>
                    <a:pt x="17" y="1285"/>
                    <a:pt x="7" y="1291"/>
                    <a:pt x="4" y="1300"/>
                  </a:cubicBezTo>
                  <a:cubicBezTo>
                    <a:pt x="3" y="1304"/>
                    <a:pt x="0" y="1312"/>
                    <a:pt x="0" y="1312"/>
                  </a:cubicBezTo>
                </a:path>
              </a:pathLst>
            </a:custGeom>
            <a:noFill/>
            <a:ln w="28575" cap="flat" cmpd="sng">
              <a:solidFill>
                <a:srgbClr val="6699FF"/>
              </a:solidFill>
              <a:prstDash val="solid"/>
              <a:round/>
              <a:headEnd type="none" w="med" len="med"/>
              <a:tailEnd type="triangle" w="med" len="med"/>
            </a:ln>
            <a:effectLst>
              <a:outerShdw dist="50800" dir="2700000" algn="ctr" rotWithShape="0">
                <a:schemeClr val="bg1"/>
              </a:outerShdw>
            </a:effectLst>
          </p:spPr>
          <p:txBody>
            <a:bodyPr anchor="ctr" anchorCtr="1"/>
            <a:lstStyle/>
            <a:p>
              <a:pPr>
                <a:defRPr/>
              </a:pPr>
              <a:endParaRPr lang="en-US">
                <a:latin typeface="Arial" charset="0"/>
                <a:cs typeface="Arial" charset="0"/>
              </a:endParaRPr>
            </a:p>
          </p:txBody>
        </p:sp>
        <p:sp>
          <p:nvSpPr>
            <p:cNvPr id="38" name="Freeform 42"/>
            <p:cNvSpPr>
              <a:spLocks/>
            </p:cNvSpPr>
            <p:nvPr/>
          </p:nvSpPr>
          <p:spPr bwMode="invGray">
            <a:xfrm>
              <a:off x="4275138" y="3759200"/>
              <a:ext cx="1155701" cy="2076450"/>
            </a:xfrm>
            <a:custGeom>
              <a:avLst/>
              <a:gdLst/>
              <a:ahLst/>
              <a:cxnLst>
                <a:cxn ang="0">
                  <a:pos x="659" y="0"/>
                </a:cxn>
                <a:cxn ang="0">
                  <a:pos x="723" y="8"/>
                </a:cxn>
                <a:cxn ang="0">
                  <a:pos x="719" y="24"/>
                </a:cxn>
                <a:cxn ang="0">
                  <a:pos x="695" y="32"/>
                </a:cxn>
                <a:cxn ang="0">
                  <a:pos x="683" y="44"/>
                </a:cxn>
                <a:cxn ang="0">
                  <a:pos x="667" y="48"/>
                </a:cxn>
                <a:cxn ang="0">
                  <a:pos x="691" y="60"/>
                </a:cxn>
                <a:cxn ang="0">
                  <a:pos x="563" y="100"/>
                </a:cxn>
                <a:cxn ang="0">
                  <a:pos x="563" y="128"/>
                </a:cxn>
                <a:cxn ang="0">
                  <a:pos x="551" y="168"/>
                </a:cxn>
                <a:cxn ang="0">
                  <a:pos x="527" y="172"/>
                </a:cxn>
                <a:cxn ang="0">
                  <a:pos x="503" y="188"/>
                </a:cxn>
                <a:cxn ang="0">
                  <a:pos x="491" y="196"/>
                </a:cxn>
                <a:cxn ang="0">
                  <a:pos x="487" y="208"/>
                </a:cxn>
                <a:cxn ang="0">
                  <a:pos x="343" y="220"/>
                </a:cxn>
                <a:cxn ang="0">
                  <a:pos x="171" y="260"/>
                </a:cxn>
                <a:cxn ang="0">
                  <a:pos x="159" y="292"/>
                </a:cxn>
                <a:cxn ang="0">
                  <a:pos x="231" y="296"/>
                </a:cxn>
                <a:cxn ang="0">
                  <a:pos x="255" y="304"/>
                </a:cxn>
                <a:cxn ang="0">
                  <a:pos x="263" y="328"/>
                </a:cxn>
                <a:cxn ang="0">
                  <a:pos x="267" y="340"/>
                </a:cxn>
                <a:cxn ang="0">
                  <a:pos x="231" y="356"/>
                </a:cxn>
                <a:cxn ang="0">
                  <a:pos x="211" y="400"/>
                </a:cxn>
                <a:cxn ang="0">
                  <a:pos x="155" y="424"/>
                </a:cxn>
                <a:cxn ang="0">
                  <a:pos x="131" y="456"/>
                </a:cxn>
                <a:cxn ang="0">
                  <a:pos x="111" y="532"/>
                </a:cxn>
                <a:cxn ang="0">
                  <a:pos x="123" y="652"/>
                </a:cxn>
                <a:cxn ang="0">
                  <a:pos x="99" y="684"/>
                </a:cxn>
                <a:cxn ang="0">
                  <a:pos x="155" y="708"/>
                </a:cxn>
                <a:cxn ang="0">
                  <a:pos x="143" y="756"/>
                </a:cxn>
                <a:cxn ang="0">
                  <a:pos x="155" y="760"/>
                </a:cxn>
                <a:cxn ang="0">
                  <a:pos x="199" y="776"/>
                </a:cxn>
                <a:cxn ang="0">
                  <a:pos x="135" y="796"/>
                </a:cxn>
                <a:cxn ang="0">
                  <a:pos x="195" y="820"/>
                </a:cxn>
                <a:cxn ang="0">
                  <a:pos x="171" y="852"/>
                </a:cxn>
                <a:cxn ang="0">
                  <a:pos x="219" y="872"/>
                </a:cxn>
                <a:cxn ang="0">
                  <a:pos x="223" y="884"/>
                </a:cxn>
                <a:cxn ang="0">
                  <a:pos x="235" y="892"/>
                </a:cxn>
                <a:cxn ang="0">
                  <a:pos x="243" y="932"/>
                </a:cxn>
                <a:cxn ang="0">
                  <a:pos x="191" y="956"/>
                </a:cxn>
                <a:cxn ang="0">
                  <a:pos x="199" y="992"/>
                </a:cxn>
                <a:cxn ang="0">
                  <a:pos x="111" y="1016"/>
                </a:cxn>
                <a:cxn ang="0">
                  <a:pos x="147" y="1040"/>
                </a:cxn>
                <a:cxn ang="0">
                  <a:pos x="91" y="1084"/>
                </a:cxn>
                <a:cxn ang="0">
                  <a:pos x="67" y="1092"/>
                </a:cxn>
                <a:cxn ang="0">
                  <a:pos x="55" y="1116"/>
                </a:cxn>
                <a:cxn ang="0">
                  <a:pos x="19" y="1148"/>
                </a:cxn>
                <a:cxn ang="0">
                  <a:pos x="3" y="1172"/>
                </a:cxn>
                <a:cxn ang="0">
                  <a:pos x="15" y="1180"/>
                </a:cxn>
                <a:cxn ang="0">
                  <a:pos x="39" y="1188"/>
                </a:cxn>
                <a:cxn ang="0">
                  <a:pos x="119" y="1224"/>
                </a:cxn>
                <a:cxn ang="0">
                  <a:pos x="111" y="1308"/>
                </a:cxn>
              </a:cxnLst>
              <a:rect l="0" t="0" r="r" b="b"/>
              <a:pathLst>
                <a:path w="728" h="1308">
                  <a:moveTo>
                    <a:pt x="659" y="0"/>
                  </a:moveTo>
                  <a:cubicBezTo>
                    <a:pt x="679" y="7"/>
                    <a:pt x="703" y="0"/>
                    <a:pt x="723" y="8"/>
                  </a:cubicBezTo>
                  <a:cubicBezTo>
                    <a:pt x="728" y="10"/>
                    <a:pt x="723" y="20"/>
                    <a:pt x="719" y="24"/>
                  </a:cubicBezTo>
                  <a:cubicBezTo>
                    <a:pt x="713" y="29"/>
                    <a:pt x="695" y="32"/>
                    <a:pt x="695" y="32"/>
                  </a:cubicBezTo>
                  <a:cubicBezTo>
                    <a:pt x="691" y="36"/>
                    <a:pt x="688" y="41"/>
                    <a:pt x="683" y="44"/>
                  </a:cubicBezTo>
                  <a:cubicBezTo>
                    <a:pt x="678" y="47"/>
                    <a:pt x="669" y="43"/>
                    <a:pt x="667" y="48"/>
                  </a:cubicBezTo>
                  <a:cubicBezTo>
                    <a:pt x="665" y="53"/>
                    <a:pt x="689" y="59"/>
                    <a:pt x="691" y="60"/>
                  </a:cubicBezTo>
                  <a:cubicBezTo>
                    <a:pt x="680" y="106"/>
                    <a:pt x="597" y="98"/>
                    <a:pt x="563" y="100"/>
                  </a:cubicBezTo>
                  <a:cubicBezTo>
                    <a:pt x="543" y="107"/>
                    <a:pt x="554" y="114"/>
                    <a:pt x="563" y="128"/>
                  </a:cubicBezTo>
                  <a:cubicBezTo>
                    <a:pt x="533" y="138"/>
                    <a:pt x="575" y="144"/>
                    <a:pt x="551" y="168"/>
                  </a:cubicBezTo>
                  <a:cubicBezTo>
                    <a:pt x="545" y="174"/>
                    <a:pt x="535" y="171"/>
                    <a:pt x="527" y="172"/>
                  </a:cubicBezTo>
                  <a:cubicBezTo>
                    <a:pt x="519" y="177"/>
                    <a:pt x="511" y="183"/>
                    <a:pt x="503" y="188"/>
                  </a:cubicBezTo>
                  <a:cubicBezTo>
                    <a:pt x="499" y="191"/>
                    <a:pt x="491" y="196"/>
                    <a:pt x="491" y="196"/>
                  </a:cubicBezTo>
                  <a:cubicBezTo>
                    <a:pt x="490" y="200"/>
                    <a:pt x="491" y="207"/>
                    <a:pt x="487" y="208"/>
                  </a:cubicBezTo>
                  <a:cubicBezTo>
                    <a:pt x="462" y="214"/>
                    <a:pt x="370" y="218"/>
                    <a:pt x="343" y="220"/>
                  </a:cubicBezTo>
                  <a:cubicBezTo>
                    <a:pt x="330" y="260"/>
                    <a:pt x="196" y="259"/>
                    <a:pt x="171" y="260"/>
                  </a:cubicBezTo>
                  <a:cubicBezTo>
                    <a:pt x="166" y="262"/>
                    <a:pt x="138" y="286"/>
                    <a:pt x="159" y="292"/>
                  </a:cubicBezTo>
                  <a:cubicBezTo>
                    <a:pt x="182" y="298"/>
                    <a:pt x="207" y="295"/>
                    <a:pt x="231" y="296"/>
                  </a:cubicBezTo>
                  <a:cubicBezTo>
                    <a:pt x="239" y="299"/>
                    <a:pt x="252" y="296"/>
                    <a:pt x="255" y="304"/>
                  </a:cubicBezTo>
                  <a:cubicBezTo>
                    <a:pt x="258" y="312"/>
                    <a:pt x="260" y="320"/>
                    <a:pt x="263" y="328"/>
                  </a:cubicBezTo>
                  <a:cubicBezTo>
                    <a:pt x="264" y="332"/>
                    <a:pt x="267" y="340"/>
                    <a:pt x="267" y="340"/>
                  </a:cubicBezTo>
                  <a:cubicBezTo>
                    <a:pt x="254" y="344"/>
                    <a:pt x="244" y="352"/>
                    <a:pt x="231" y="356"/>
                  </a:cubicBezTo>
                  <a:cubicBezTo>
                    <a:pt x="222" y="370"/>
                    <a:pt x="224" y="389"/>
                    <a:pt x="211" y="400"/>
                  </a:cubicBezTo>
                  <a:cubicBezTo>
                    <a:pt x="191" y="418"/>
                    <a:pt x="179" y="416"/>
                    <a:pt x="155" y="424"/>
                  </a:cubicBezTo>
                  <a:cubicBezTo>
                    <a:pt x="150" y="440"/>
                    <a:pt x="138" y="441"/>
                    <a:pt x="131" y="456"/>
                  </a:cubicBezTo>
                  <a:cubicBezTo>
                    <a:pt x="120" y="481"/>
                    <a:pt x="117" y="506"/>
                    <a:pt x="111" y="532"/>
                  </a:cubicBezTo>
                  <a:cubicBezTo>
                    <a:pt x="117" y="572"/>
                    <a:pt x="110" y="614"/>
                    <a:pt x="123" y="652"/>
                  </a:cubicBezTo>
                  <a:cubicBezTo>
                    <a:pt x="118" y="667"/>
                    <a:pt x="108" y="671"/>
                    <a:pt x="99" y="684"/>
                  </a:cubicBezTo>
                  <a:cubicBezTo>
                    <a:pt x="107" y="714"/>
                    <a:pt x="129" y="699"/>
                    <a:pt x="155" y="708"/>
                  </a:cubicBezTo>
                  <a:cubicBezTo>
                    <a:pt x="142" y="721"/>
                    <a:pt x="131" y="735"/>
                    <a:pt x="143" y="756"/>
                  </a:cubicBezTo>
                  <a:cubicBezTo>
                    <a:pt x="145" y="760"/>
                    <a:pt x="151" y="759"/>
                    <a:pt x="155" y="760"/>
                  </a:cubicBezTo>
                  <a:cubicBezTo>
                    <a:pt x="173" y="765"/>
                    <a:pt x="183" y="766"/>
                    <a:pt x="199" y="776"/>
                  </a:cubicBezTo>
                  <a:cubicBezTo>
                    <a:pt x="190" y="802"/>
                    <a:pt x="161" y="794"/>
                    <a:pt x="135" y="796"/>
                  </a:cubicBezTo>
                  <a:cubicBezTo>
                    <a:pt x="157" y="811"/>
                    <a:pt x="186" y="793"/>
                    <a:pt x="195" y="820"/>
                  </a:cubicBezTo>
                  <a:cubicBezTo>
                    <a:pt x="184" y="823"/>
                    <a:pt x="149" y="830"/>
                    <a:pt x="171" y="852"/>
                  </a:cubicBezTo>
                  <a:cubicBezTo>
                    <a:pt x="178" y="859"/>
                    <a:pt x="208" y="864"/>
                    <a:pt x="219" y="872"/>
                  </a:cubicBezTo>
                  <a:cubicBezTo>
                    <a:pt x="220" y="876"/>
                    <a:pt x="220" y="881"/>
                    <a:pt x="223" y="884"/>
                  </a:cubicBezTo>
                  <a:cubicBezTo>
                    <a:pt x="226" y="888"/>
                    <a:pt x="233" y="888"/>
                    <a:pt x="235" y="892"/>
                  </a:cubicBezTo>
                  <a:cubicBezTo>
                    <a:pt x="241" y="904"/>
                    <a:pt x="239" y="919"/>
                    <a:pt x="243" y="932"/>
                  </a:cubicBezTo>
                  <a:cubicBezTo>
                    <a:pt x="234" y="958"/>
                    <a:pt x="218" y="953"/>
                    <a:pt x="191" y="956"/>
                  </a:cubicBezTo>
                  <a:cubicBezTo>
                    <a:pt x="180" y="973"/>
                    <a:pt x="182" y="981"/>
                    <a:pt x="199" y="992"/>
                  </a:cubicBezTo>
                  <a:cubicBezTo>
                    <a:pt x="170" y="1011"/>
                    <a:pt x="132" y="985"/>
                    <a:pt x="111" y="1016"/>
                  </a:cubicBezTo>
                  <a:cubicBezTo>
                    <a:pt x="126" y="1026"/>
                    <a:pt x="137" y="1025"/>
                    <a:pt x="147" y="1040"/>
                  </a:cubicBezTo>
                  <a:cubicBezTo>
                    <a:pt x="140" y="1081"/>
                    <a:pt x="131" y="1079"/>
                    <a:pt x="91" y="1084"/>
                  </a:cubicBezTo>
                  <a:cubicBezTo>
                    <a:pt x="83" y="1087"/>
                    <a:pt x="75" y="1089"/>
                    <a:pt x="67" y="1092"/>
                  </a:cubicBezTo>
                  <a:cubicBezTo>
                    <a:pt x="59" y="1095"/>
                    <a:pt x="61" y="1109"/>
                    <a:pt x="55" y="1116"/>
                  </a:cubicBezTo>
                  <a:cubicBezTo>
                    <a:pt x="35" y="1138"/>
                    <a:pt x="37" y="1136"/>
                    <a:pt x="19" y="1148"/>
                  </a:cubicBezTo>
                  <a:cubicBezTo>
                    <a:pt x="14" y="1156"/>
                    <a:pt x="8" y="1164"/>
                    <a:pt x="3" y="1172"/>
                  </a:cubicBezTo>
                  <a:cubicBezTo>
                    <a:pt x="0" y="1176"/>
                    <a:pt x="11" y="1178"/>
                    <a:pt x="15" y="1180"/>
                  </a:cubicBezTo>
                  <a:cubicBezTo>
                    <a:pt x="23" y="1183"/>
                    <a:pt x="31" y="1185"/>
                    <a:pt x="39" y="1188"/>
                  </a:cubicBezTo>
                  <a:cubicBezTo>
                    <a:pt x="67" y="1197"/>
                    <a:pt x="94" y="1207"/>
                    <a:pt x="119" y="1224"/>
                  </a:cubicBezTo>
                  <a:cubicBezTo>
                    <a:pt x="119" y="1229"/>
                    <a:pt x="111" y="1286"/>
                    <a:pt x="111" y="1308"/>
                  </a:cubicBezTo>
                </a:path>
              </a:pathLst>
            </a:custGeom>
            <a:noFill/>
            <a:ln w="28575" cap="flat" cmpd="sng">
              <a:solidFill>
                <a:srgbClr val="6699FF"/>
              </a:solidFill>
              <a:prstDash val="solid"/>
              <a:round/>
              <a:headEnd type="none" w="med" len="med"/>
              <a:tailEnd type="triangle" w="med" len="med"/>
            </a:ln>
            <a:effectLst>
              <a:outerShdw dist="50800" dir="2700000" algn="ctr" rotWithShape="0">
                <a:schemeClr val="bg1"/>
              </a:outerShdw>
            </a:effectLst>
          </p:spPr>
          <p:txBody>
            <a:bodyPr anchor="ctr" anchorCtr="1"/>
            <a:lstStyle/>
            <a:p>
              <a:pPr>
                <a:defRPr/>
              </a:pPr>
              <a:endParaRPr lang="en-US">
                <a:latin typeface="Arial" charset="0"/>
                <a:cs typeface="Arial" charset="0"/>
              </a:endParaRPr>
            </a:p>
          </p:txBody>
        </p:sp>
        <p:sp>
          <p:nvSpPr>
            <p:cNvPr id="39" name="Freeform 44"/>
            <p:cNvSpPr>
              <a:spLocks/>
            </p:cNvSpPr>
            <p:nvPr/>
          </p:nvSpPr>
          <p:spPr bwMode="invGray">
            <a:xfrm>
              <a:off x="4456113" y="3797300"/>
              <a:ext cx="788988" cy="412750"/>
            </a:xfrm>
            <a:custGeom>
              <a:avLst/>
              <a:gdLst/>
              <a:ahLst/>
              <a:cxnLst>
                <a:cxn ang="0">
                  <a:pos x="497" y="0"/>
                </a:cxn>
                <a:cxn ang="0">
                  <a:pos x="393" y="24"/>
                </a:cxn>
                <a:cxn ang="0">
                  <a:pos x="257" y="80"/>
                </a:cxn>
                <a:cxn ang="0">
                  <a:pos x="197" y="92"/>
                </a:cxn>
                <a:cxn ang="0">
                  <a:pos x="173" y="100"/>
                </a:cxn>
                <a:cxn ang="0">
                  <a:pos x="153" y="104"/>
                </a:cxn>
                <a:cxn ang="0">
                  <a:pos x="129" y="112"/>
                </a:cxn>
                <a:cxn ang="0">
                  <a:pos x="81" y="148"/>
                </a:cxn>
                <a:cxn ang="0">
                  <a:pos x="25" y="156"/>
                </a:cxn>
                <a:cxn ang="0">
                  <a:pos x="21" y="180"/>
                </a:cxn>
                <a:cxn ang="0">
                  <a:pos x="13" y="196"/>
                </a:cxn>
                <a:cxn ang="0">
                  <a:pos x="25" y="220"/>
                </a:cxn>
                <a:cxn ang="0">
                  <a:pos x="45" y="260"/>
                </a:cxn>
              </a:cxnLst>
              <a:rect l="0" t="0" r="r" b="b"/>
              <a:pathLst>
                <a:path w="497" h="260">
                  <a:moveTo>
                    <a:pt x="497" y="0"/>
                  </a:moveTo>
                  <a:cubicBezTo>
                    <a:pt x="465" y="21"/>
                    <a:pt x="426" y="2"/>
                    <a:pt x="393" y="24"/>
                  </a:cubicBezTo>
                  <a:cubicBezTo>
                    <a:pt x="359" y="75"/>
                    <a:pt x="314" y="69"/>
                    <a:pt x="257" y="80"/>
                  </a:cubicBezTo>
                  <a:cubicBezTo>
                    <a:pt x="180" y="95"/>
                    <a:pt x="267" y="82"/>
                    <a:pt x="197" y="92"/>
                  </a:cubicBezTo>
                  <a:cubicBezTo>
                    <a:pt x="189" y="95"/>
                    <a:pt x="181" y="98"/>
                    <a:pt x="173" y="100"/>
                  </a:cubicBezTo>
                  <a:cubicBezTo>
                    <a:pt x="166" y="101"/>
                    <a:pt x="160" y="102"/>
                    <a:pt x="153" y="104"/>
                  </a:cubicBezTo>
                  <a:cubicBezTo>
                    <a:pt x="145" y="106"/>
                    <a:pt x="129" y="112"/>
                    <a:pt x="129" y="112"/>
                  </a:cubicBezTo>
                  <a:cubicBezTo>
                    <a:pt x="115" y="126"/>
                    <a:pt x="98" y="137"/>
                    <a:pt x="81" y="148"/>
                  </a:cubicBezTo>
                  <a:cubicBezTo>
                    <a:pt x="65" y="158"/>
                    <a:pt x="25" y="156"/>
                    <a:pt x="25" y="156"/>
                  </a:cubicBezTo>
                  <a:cubicBezTo>
                    <a:pt x="11" y="165"/>
                    <a:pt x="0" y="173"/>
                    <a:pt x="21" y="180"/>
                  </a:cubicBezTo>
                  <a:cubicBezTo>
                    <a:pt x="22" y="184"/>
                    <a:pt x="33" y="203"/>
                    <a:pt x="13" y="196"/>
                  </a:cubicBezTo>
                  <a:cubicBezTo>
                    <a:pt x="14" y="203"/>
                    <a:pt x="20" y="209"/>
                    <a:pt x="25" y="220"/>
                  </a:cubicBezTo>
                  <a:cubicBezTo>
                    <a:pt x="31" y="229"/>
                    <a:pt x="45" y="250"/>
                    <a:pt x="45" y="260"/>
                  </a:cubicBezTo>
                </a:path>
              </a:pathLst>
            </a:custGeom>
            <a:noFill/>
            <a:ln w="28575" cap="flat" cmpd="sng">
              <a:solidFill>
                <a:srgbClr val="6699FF"/>
              </a:solidFill>
              <a:prstDash val="solid"/>
              <a:round/>
              <a:headEnd type="none" w="med" len="med"/>
              <a:tailEnd type="none" w="med" len="med"/>
            </a:ln>
            <a:effectLst>
              <a:outerShdw dist="50800" dir="2700000" algn="ctr" rotWithShape="0">
                <a:schemeClr val="bg1"/>
              </a:outerShdw>
            </a:effectLst>
          </p:spPr>
          <p:txBody>
            <a:bodyPr anchor="ctr" anchorCtr="1"/>
            <a:lstStyle/>
            <a:p>
              <a:pPr>
                <a:defRPr/>
              </a:pPr>
              <a:endParaRPr lang="en-US">
                <a:latin typeface="Arial" charset="0"/>
                <a:cs typeface="Arial" charset="0"/>
              </a:endParaRPr>
            </a:p>
          </p:txBody>
        </p:sp>
      </p:grpSp>
      <p:sp>
        <p:nvSpPr>
          <p:cNvPr id="30" name="2 - Intakes"/>
          <p:cNvSpPr txBox="1">
            <a:spLocks/>
          </p:cNvSpPr>
          <p:nvPr/>
        </p:nvSpPr>
        <p:spPr>
          <a:xfrm>
            <a:off x="103680" y="2617085"/>
            <a:ext cx="2926080" cy="683264"/>
          </a:xfrm>
          <a:prstGeom prst="rect">
            <a:avLst/>
          </a:prstGeom>
          <a:solidFill>
            <a:srgbClr val="663300">
              <a:alpha val="50196"/>
            </a:srgbClr>
          </a:solidFill>
          <a:effectLst>
            <a:softEdge rad="31750"/>
          </a:effectLst>
        </p:spPr>
        <p:txBody>
          <a:bodyPr lIns="0" tIns="91440" bIns="91440"/>
          <a:lstStyle/>
          <a:p>
            <a:pPr marL="225425" marR="0" lvl="0" indent="-225425" algn="l" defTabSz="912813" rtl="0" eaLnBrk="0" fontAlgn="base" latinLnBrk="0" hangingPunct="0">
              <a:lnSpc>
                <a:spcPct val="80000"/>
              </a:lnSpc>
              <a:spcBef>
                <a:spcPts val="0"/>
              </a:spcBef>
              <a:spcAft>
                <a:spcPct val="0"/>
              </a:spcAft>
              <a:buClr>
                <a:schemeClr val="tx1"/>
              </a:buClr>
              <a:buSzPct val="125000"/>
              <a:buFont typeface="Wingdings" pitchFamily="2" charset="2"/>
              <a:buChar char="§"/>
              <a:defRPr/>
            </a:pPr>
            <a:r>
              <a:rPr lang="en-US" sz="2000" b="1" dirty="0" smtClean="0">
                <a:effectLst>
                  <a:glow rad="63500">
                    <a:schemeClr val="bg1">
                      <a:alpha val="40000"/>
                    </a:schemeClr>
                  </a:glow>
                  <a:outerShdw dist="76200" dir="2700000" algn="tl" rotWithShape="0">
                    <a:prstClr val="black"/>
                  </a:outerShdw>
                </a:effectLst>
                <a:latin typeface="+mn-lt"/>
                <a:cs typeface="+mn-cs"/>
              </a:rPr>
              <a:t>Two </a:t>
            </a:r>
            <a:r>
              <a:rPr kumimoji="0" lang="en-US" sz="2000" b="1" i="0" u="none" strike="noStrike" kern="1200" cap="none" spc="0" normalizeH="0" baseline="0" noProof="0" dirty="0" smtClean="0">
                <a:ln>
                  <a:noFill/>
                </a:ln>
                <a:solidFill>
                  <a:schemeClr val="tx1"/>
                </a:solidFill>
                <a:effectLst>
                  <a:glow rad="63500">
                    <a:schemeClr val="bg1">
                      <a:alpha val="40000"/>
                    </a:schemeClr>
                  </a:glow>
                  <a:outerShdw dist="76200" dir="2700000" algn="tl" rotWithShape="0">
                    <a:prstClr val="black"/>
                  </a:outerShdw>
                </a:effectLst>
                <a:uLnTx/>
                <a:uFillTx/>
                <a:latin typeface="+mn-lt"/>
                <a:ea typeface="+mn-ea"/>
                <a:cs typeface="+mn-cs"/>
              </a:rPr>
              <a:t>3,000 cfs </a:t>
            </a:r>
            <a:br>
              <a:rPr kumimoji="0" lang="en-US" sz="2000" b="1" i="0" u="none" strike="noStrike" kern="1200" cap="none" spc="0" normalizeH="0" baseline="0" noProof="0" dirty="0" smtClean="0">
                <a:ln>
                  <a:noFill/>
                </a:ln>
                <a:solidFill>
                  <a:schemeClr val="tx1"/>
                </a:solidFill>
                <a:effectLst>
                  <a:glow rad="63500">
                    <a:schemeClr val="bg1">
                      <a:alpha val="40000"/>
                    </a:schemeClr>
                  </a:glow>
                  <a:outerShdw dist="76200" dir="2700000" algn="tl" rotWithShape="0">
                    <a:prstClr val="black"/>
                  </a:outerShdw>
                </a:effectLst>
                <a:uLnTx/>
                <a:uFillTx/>
                <a:latin typeface="+mn-lt"/>
                <a:ea typeface="+mn-ea"/>
                <a:cs typeface="+mn-cs"/>
              </a:rPr>
            </a:br>
            <a:r>
              <a:rPr kumimoji="0" lang="en-US" sz="2000" b="1" i="0" u="none" strike="noStrike" kern="1200" cap="none" spc="0" normalizeH="0" baseline="0" noProof="0" dirty="0" smtClean="0">
                <a:ln>
                  <a:noFill/>
                </a:ln>
                <a:solidFill>
                  <a:schemeClr val="tx1"/>
                </a:solidFill>
                <a:effectLst>
                  <a:glow rad="63500">
                    <a:schemeClr val="bg1">
                      <a:alpha val="40000"/>
                    </a:schemeClr>
                  </a:glow>
                  <a:outerShdw dist="76200" dir="2700000" algn="tl" rotWithShape="0">
                    <a:prstClr val="black"/>
                  </a:outerShdw>
                </a:effectLst>
                <a:uLnTx/>
                <a:uFillTx/>
                <a:latin typeface="+mn-lt"/>
                <a:ea typeface="+mn-ea"/>
                <a:cs typeface="+mn-cs"/>
              </a:rPr>
              <a:t>intakes, screens, pumps</a:t>
            </a:r>
          </a:p>
        </p:txBody>
      </p:sp>
      <p:sp>
        <p:nvSpPr>
          <p:cNvPr id="32" name="12 mi. open canal"/>
          <p:cNvSpPr txBox="1">
            <a:spLocks/>
          </p:cNvSpPr>
          <p:nvPr/>
        </p:nvSpPr>
        <p:spPr bwMode="auto">
          <a:xfrm>
            <a:off x="103680" y="3844671"/>
            <a:ext cx="2926080" cy="437043"/>
          </a:xfrm>
          <a:prstGeom prst="rect">
            <a:avLst/>
          </a:prstGeom>
          <a:solidFill>
            <a:srgbClr val="663300">
              <a:alpha val="50196"/>
            </a:srgbClr>
          </a:solidFill>
          <a:ln w="9525">
            <a:noFill/>
            <a:miter lim="800000"/>
            <a:headEnd/>
            <a:tailEnd/>
          </a:ln>
          <a:effectLst>
            <a:softEdge rad="31750"/>
          </a:effectLst>
        </p:spPr>
        <p:txBody>
          <a:bodyPr vert="horz" wrap="square" lIns="0" tIns="91440" rIns="0" bIns="91440" numCol="1" anchor="t" anchorCtr="0" compatLnSpc="1">
            <a:prstTxWarp prst="textNoShape">
              <a:avLst/>
            </a:prstTxWarp>
            <a:spAutoFit/>
          </a:bodyPr>
          <a:lstStyle/>
          <a:p>
            <a:pPr marL="225425" marR="0" lvl="0" indent="-225425" algn="l" defTabSz="912813" rtl="0" eaLnBrk="0" fontAlgn="base" latinLnBrk="0" hangingPunct="0">
              <a:lnSpc>
                <a:spcPct val="80000"/>
              </a:lnSpc>
              <a:spcBef>
                <a:spcPts val="0"/>
              </a:spcBef>
              <a:spcAft>
                <a:spcPct val="0"/>
              </a:spcAft>
              <a:buClr>
                <a:schemeClr val="tx1"/>
              </a:buClr>
              <a:buSzPct val="125000"/>
              <a:buFont typeface="Wingdings" pitchFamily="2" charset="2"/>
              <a:buChar char="§"/>
              <a:tabLst/>
              <a:defRPr/>
            </a:pPr>
            <a:r>
              <a:rPr kumimoji="0" lang="en-US" sz="2000" b="1" i="0" u="none" strike="noStrike" kern="1200" cap="none" spc="0" normalizeH="0" baseline="0" noProof="0" dirty="0" smtClean="0">
                <a:ln>
                  <a:noFill/>
                </a:ln>
                <a:solidFill>
                  <a:schemeClr val="tx1"/>
                </a:solidFill>
                <a:effectLst>
                  <a:glow rad="63500">
                    <a:schemeClr val="bg1">
                      <a:alpha val="40000"/>
                    </a:schemeClr>
                  </a:glow>
                  <a:outerShdw dist="76200" dir="2700000" algn="tl" rotWithShape="0">
                    <a:prstClr val="black"/>
                  </a:outerShdw>
                </a:effectLst>
                <a:uLnTx/>
                <a:uFillTx/>
                <a:latin typeface="+mn-lt"/>
                <a:ea typeface="+mn-ea"/>
                <a:cs typeface="+mn-cs"/>
              </a:rPr>
              <a:t>12 mi.</a:t>
            </a:r>
            <a:r>
              <a:rPr kumimoji="0" lang="en-US" sz="2000" b="1" i="0" u="none" strike="noStrike" kern="1200" cap="none" spc="0" normalizeH="0" noProof="0" dirty="0" smtClean="0">
                <a:ln>
                  <a:noFill/>
                </a:ln>
                <a:solidFill>
                  <a:schemeClr val="tx1"/>
                </a:solidFill>
                <a:effectLst>
                  <a:glow rad="63500">
                    <a:schemeClr val="bg1">
                      <a:alpha val="40000"/>
                    </a:schemeClr>
                  </a:glow>
                  <a:outerShdw dist="76200" dir="2700000" algn="tl" rotWithShape="0">
                    <a:prstClr val="black"/>
                  </a:outerShdw>
                </a:effectLst>
                <a:uLnTx/>
                <a:uFillTx/>
                <a:latin typeface="+mn-lt"/>
                <a:ea typeface="+mn-ea"/>
                <a:cs typeface="+mn-cs"/>
              </a:rPr>
              <a:t> open canal</a:t>
            </a:r>
            <a:endParaRPr kumimoji="0" lang="en-US" sz="2000" b="1" i="0" u="none" strike="noStrike" kern="1200" cap="none" spc="0" normalizeH="0" baseline="0" noProof="0" dirty="0" smtClean="0">
              <a:ln>
                <a:noFill/>
              </a:ln>
              <a:solidFill>
                <a:schemeClr val="tx1"/>
              </a:solidFill>
              <a:effectLst>
                <a:glow rad="63500">
                  <a:schemeClr val="bg1">
                    <a:alpha val="40000"/>
                  </a:schemeClr>
                </a:glow>
                <a:outerShdw dist="76200" dir="2700000" algn="tl" rotWithShape="0">
                  <a:prstClr val="black"/>
                </a:outerShdw>
              </a:effectLst>
              <a:uLnTx/>
              <a:uFillTx/>
              <a:latin typeface="+mn-lt"/>
              <a:ea typeface="+mn-ea"/>
              <a:cs typeface="+mn-cs"/>
            </a:endParaRPr>
          </a:p>
        </p:txBody>
      </p:sp>
      <p:sp>
        <p:nvSpPr>
          <p:cNvPr id="35" name="66 mi levee retrofit"/>
          <p:cNvSpPr txBox="1">
            <a:spLocks/>
          </p:cNvSpPr>
          <p:nvPr/>
        </p:nvSpPr>
        <p:spPr bwMode="auto">
          <a:xfrm>
            <a:off x="103680" y="3214914"/>
            <a:ext cx="2926080" cy="683264"/>
          </a:xfrm>
          <a:prstGeom prst="rect">
            <a:avLst/>
          </a:prstGeom>
          <a:solidFill>
            <a:srgbClr val="663300">
              <a:alpha val="50196"/>
            </a:srgbClr>
          </a:solidFill>
          <a:ln w="9525">
            <a:noFill/>
            <a:miter lim="800000"/>
            <a:headEnd/>
            <a:tailEnd/>
          </a:ln>
          <a:effectLst>
            <a:softEdge rad="31750"/>
          </a:effectLst>
        </p:spPr>
        <p:txBody>
          <a:bodyPr vert="horz" wrap="square" lIns="0" tIns="91440" rIns="0" bIns="91440" numCol="1" anchor="t" anchorCtr="0" compatLnSpc="1">
            <a:prstTxWarp prst="textNoShape">
              <a:avLst/>
            </a:prstTxWarp>
            <a:spAutoFit/>
          </a:bodyPr>
          <a:lstStyle/>
          <a:p>
            <a:pPr marL="225425" marR="0" lvl="0" indent="-225425" algn="l" defTabSz="912813" rtl="0" eaLnBrk="0" fontAlgn="base" latinLnBrk="0" hangingPunct="0">
              <a:lnSpc>
                <a:spcPct val="80000"/>
              </a:lnSpc>
              <a:spcBef>
                <a:spcPts val="0"/>
              </a:spcBef>
              <a:spcAft>
                <a:spcPct val="0"/>
              </a:spcAft>
              <a:buClr>
                <a:schemeClr val="tx1"/>
              </a:buClr>
              <a:buSzPct val="125000"/>
              <a:buFont typeface="Wingdings" pitchFamily="2" charset="2"/>
              <a:buChar char="§"/>
              <a:tabLst/>
              <a:defRPr/>
            </a:pPr>
            <a:r>
              <a:rPr kumimoji="0" lang="en-US" sz="2000" b="1" i="0" u="none" strike="noStrike" kern="1200" cap="none" spc="0" normalizeH="0" baseline="0" noProof="0" dirty="0" smtClean="0">
                <a:ln>
                  <a:noFill/>
                </a:ln>
                <a:solidFill>
                  <a:schemeClr val="tx1"/>
                </a:solidFill>
                <a:effectLst>
                  <a:glow rad="63500">
                    <a:schemeClr val="bg1">
                      <a:alpha val="40000"/>
                    </a:schemeClr>
                  </a:glow>
                  <a:outerShdw dist="76200" dir="2700000" algn="tl" rotWithShape="0">
                    <a:prstClr val="black"/>
                  </a:outerShdw>
                </a:effectLst>
                <a:uLnTx/>
                <a:uFillTx/>
                <a:latin typeface="+mn-lt"/>
                <a:ea typeface="+mn-ea"/>
                <a:cs typeface="+mn-cs"/>
              </a:rPr>
              <a:t>66 mi. existing levee retrofit</a:t>
            </a:r>
          </a:p>
        </p:txBody>
      </p:sp>
      <p:sp>
        <p:nvSpPr>
          <p:cNvPr id="36" name="9 to 11 operable barriers"/>
          <p:cNvSpPr txBox="1">
            <a:spLocks/>
          </p:cNvSpPr>
          <p:nvPr/>
        </p:nvSpPr>
        <p:spPr bwMode="auto">
          <a:xfrm>
            <a:off x="103680" y="4227705"/>
            <a:ext cx="2926080" cy="437043"/>
          </a:xfrm>
          <a:prstGeom prst="rect">
            <a:avLst/>
          </a:prstGeom>
          <a:solidFill>
            <a:srgbClr val="663300">
              <a:alpha val="50196"/>
            </a:srgbClr>
          </a:solidFill>
          <a:ln w="9525">
            <a:noFill/>
            <a:miter lim="800000"/>
            <a:headEnd/>
            <a:tailEnd/>
          </a:ln>
          <a:effectLst>
            <a:softEdge rad="31750"/>
          </a:effectLst>
        </p:spPr>
        <p:txBody>
          <a:bodyPr vert="horz" wrap="square" lIns="0" tIns="91440" rIns="0" bIns="91440" numCol="1" anchor="t" anchorCtr="0" compatLnSpc="1">
            <a:prstTxWarp prst="textNoShape">
              <a:avLst/>
            </a:prstTxWarp>
            <a:spAutoFit/>
          </a:bodyPr>
          <a:lstStyle/>
          <a:p>
            <a:pPr marL="225425" marR="0" lvl="0" indent="-225425" algn="l" defTabSz="912813" rtl="0" eaLnBrk="0" fontAlgn="base" latinLnBrk="0" hangingPunct="0">
              <a:lnSpc>
                <a:spcPct val="80000"/>
              </a:lnSpc>
              <a:spcBef>
                <a:spcPts val="0"/>
              </a:spcBef>
              <a:spcAft>
                <a:spcPct val="0"/>
              </a:spcAft>
              <a:buClr>
                <a:schemeClr val="tx1"/>
              </a:buClr>
              <a:buSzPct val="125000"/>
              <a:buFont typeface="Wingdings" pitchFamily="2" charset="2"/>
              <a:buChar char="§"/>
              <a:tabLst/>
              <a:defRPr/>
            </a:pPr>
            <a:r>
              <a:rPr kumimoji="0" lang="en-US" sz="2000" b="1" i="0" u="none" strike="noStrike" kern="1200" cap="none" spc="0" normalizeH="0" baseline="0" noProof="0" dirty="0" smtClean="0">
                <a:ln>
                  <a:noFill/>
                </a:ln>
                <a:solidFill>
                  <a:schemeClr val="tx1"/>
                </a:solidFill>
                <a:effectLst>
                  <a:glow rad="63500">
                    <a:schemeClr val="bg1">
                      <a:alpha val="40000"/>
                    </a:schemeClr>
                  </a:glow>
                  <a:outerShdw dist="76200" dir="2700000" algn="tl" rotWithShape="0">
                    <a:prstClr val="black"/>
                  </a:outerShdw>
                </a:effectLst>
                <a:uLnTx/>
                <a:uFillTx/>
                <a:latin typeface="+mn-lt"/>
                <a:ea typeface="+mn-ea"/>
                <a:cs typeface="+mn-cs"/>
              </a:rPr>
              <a:t>9 to 11 operable barriers</a:t>
            </a:r>
          </a:p>
        </p:txBody>
      </p:sp>
      <p:sp>
        <p:nvSpPr>
          <p:cNvPr id="42" name="New fish salvage facility"/>
          <p:cNvSpPr txBox="1">
            <a:spLocks/>
          </p:cNvSpPr>
          <p:nvPr/>
        </p:nvSpPr>
        <p:spPr bwMode="auto">
          <a:xfrm>
            <a:off x="103680" y="4973157"/>
            <a:ext cx="2926080" cy="437043"/>
          </a:xfrm>
          <a:prstGeom prst="rect">
            <a:avLst/>
          </a:prstGeom>
          <a:solidFill>
            <a:srgbClr val="663300">
              <a:alpha val="50196"/>
            </a:srgbClr>
          </a:solidFill>
          <a:ln w="9525">
            <a:noFill/>
            <a:miter lim="800000"/>
            <a:headEnd/>
            <a:tailEnd/>
          </a:ln>
          <a:effectLst>
            <a:softEdge rad="31750"/>
          </a:effectLst>
        </p:spPr>
        <p:txBody>
          <a:bodyPr vert="horz" wrap="square" lIns="0" tIns="91440" rIns="0" bIns="91440" numCol="1" anchor="t" anchorCtr="0" compatLnSpc="1">
            <a:prstTxWarp prst="textNoShape">
              <a:avLst/>
            </a:prstTxWarp>
            <a:spAutoFit/>
          </a:bodyPr>
          <a:lstStyle/>
          <a:p>
            <a:pPr marL="225425" marR="0" lvl="0" indent="-225425" algn="l" defTabSz="912813" rtl="0" eaLnBrk="0" fontAlgn="base" latinLnBrk="0" hangingPunct="0">
              <a:lnSpc>
                <a:spcPct val="80000"/>
              </a:lnSpc>
              <a:spcBef>
                <a:spcPts val="0"/>
              </a:spcBef>
              <a:spcAft>
                <a:spcPct val="0"/>
              </a:spcAft>
              <a:buClr>
                <a:schemeClr val="tx1"/>
              </a:buClr>
              <a:buSzPct val="125000"/>
              <a:buFont typeface="Wingdings" pitchFamily="2" charset="2"/>
              <a:buChar char="§"/>
              <a:tabLst/>
              <a:defRPr/>
            </a:pPr>
            <a:r>
              <a:rPr lang="en-US" sz="2000" b="1" dirty="0" smtClean="0">
                <a:effectLst>
                  <a:glow rad="63500">
                    <a:schemeClr val="bg1">
                      <a:alpha val="40000"/>
                    </a:schemeClr>
                  </a:glow>
                  <a:outerShdw dist="76200" dir="2700000" algn="tl" rotWithShape="0">
                    <a:prstClr val="black"/>
                  </a:outerShdw>
                </a:effectLst>
                <a:latin typeface="+mn-lt"/>
                <a:cs typeface="+mn-cs"/>
              </a:rPr>
              <a:t>New f</a:t>
            </a:r>
            <a:r>
              <a:rPr kumimoji="0" lang="en-US" sz="2000" b="1" i="0" u="none" strike="noStrike" kern="1200" cap="none" spc="0" normalizeH="0" baseline="0" noProof="0" dirty="0" err="1" smtClean="0">
                <a:ln>
                  <a:noFill/>
                </a:ln>
                <a:solidFill>
                  <a:schemeClr val="tx1"/>
                </a:solidFill>
                <a:effectLst>
                  <a:glow rad="63500">
                    <a:schemeClr val="bg1">
                      <a:alpha val="40000"/>
                    </a:schemeClr>
                  </a:glow>
                  <a:outerShdw dist="76200" dir="2700000" algn="tl" rotWithShape="0">
                    <a:prstClr val="black"/>
                  </a:outerShdw>
                </a:effectLst>
                <a:uLnTx/>
                <a:uFillTx/>
                <a:latin typeface="+mn-lt"/>
                <a:ea typeface="+mn-ea"/>
                <a:cs typeface="+mn-cs"/>
              </a:rPr>
              <a:t>ish</a:t>
            </a:r>
            <a:r>
              <a:rPr kumimoji="0" lang="en-US" sz="2000" b="1" i="0" u="none" strike="noStrike" kern="1200" cap="none" spc="0" normalizeH="0" baseline="0" noProof="0" dirty="0" smtClean="0">
                <a:ln>
                  <a:noFill/>
                </a:ln>
                <a:solidFill>
                  <a:schemeClr val="tx1"/>
                </a:solidFill>
                <a:effectLst>
                  <a:glow rad="63500">
                    <a:schemeClr val="bg1">
                      <a:alpha val="40000"/>
                    </a:schemeClr>
                  </a:glow>
                  <a:outerShdw dist="76200" dir="2700000" algn="tl" rotWithShape="0">
                    <a:prstClr val="black"/>
                  </a:outerShdw>
                </a:effectLst>
                <a:uLnTx/>
                <a:uFillTx/>
                <a:latin typeface="+mn-lt"/>
                <a:ea typeface="+mn-ea"/>
                <a:cs typeface="+mn-cs"/>
              </a:rPr>
              <a:t> salvage</a:t>
            </a:r>
            <a:r>
              <a:rPr kumimoji="0" lang="en-US" sz="2000" b="1" i="0" u="none" strike="noStrike" kern="1200" cap="none" spc="0" normalizeH="0" noProof="0" dirty="0" smtClean="0">
                <a:ln>
                  <a:noFill/>
                </a:ln>
                <a:solidFill>
                  <a:schemeClr val="tx1"/>
                </a:solidFill>
                <a:effectLst>
                  <a:glow rad="63500">
                    <a:schemeClr val="bg1">
                      <a:alpha val="40000"/>
                    </a:schemeClr>
                  </a:glow>
                  <a:outerShdw dist="76200" dir="2700000" algn="tl" rotWithShape="0">
                    <a:prstClr val="black"/>
                  </a:outerShdw>
                </a:effectLst>
                <a:uLnTx/>
                <a:uFillTx/>
                <a:latin typeface="+mn-lt"/>
                <a:ea typeface="+mn-ea"/>
                <a:cs typeface="+mn-cs"/>
              </a:rPr>
              <a:t> f</a:t>
            </a:r>
            <a:r>
              <a:rPr kumimoji="0" lang="en-US" sz="2000" b="1" i="0" u="none" strike="noStrike" kern="1200" cap="none" spc="0" normalizeH="0" baseline="0" noProof="0" dirty="0" smtClean="0">
                <a:ln>
                  <a:noFill/>
                </a:ln>
                <a:solidFill>
                  <a:schemeClr val="tx1"/>
                </a:solidFill>
                <a:effectLst>
                  <a:glow rad="63500">
                    <a:schemeClr val="bg1">
                      <a:alpha val="40000"/>
                    </a:schemeClr>
                  </a:glow>
                  <a:outerShdw dist="76200" dir="2700000" algn="tl" rotWithShape="0">
                    <a:prstClr val="black"/>
                  </a:outerShdw>
                </a:effectLst>
                <a:uLnTx/>
                <a:uFillTx/>
                <a:latin typeface="+mn-lt"/>
                <a:ea typeface="+mn-ea"/>
                <a:cs typeface="+mn-cs"/>
              </a:rPr>
              <a:t>acility</a:t>
            </a:r>
          </a:p>
        </p:txBody>
      </p:sp>
      <p:sp>
        <p:nvSpPr>
          <p:cNvPr id="43" name="2-Tunnels"/>
          <p:cNvSpPr txBox="1">
            <a:spLocks/>
          </p:cNvSpPr>
          <p:nvPr/>
        </p:nvSpPr>
        <p:spPr bwMode="auto">
          <a:xfrm>
            <a:off x="103680" y="4600431"/>
            <a:ext cx="2926080" cy="437043"/>
          </a:xfrm>
          <a:prstGeom prst="rect">
            <a:avLst/>
          </a:prstGeom>
          <a:solidFill>
            <a:srgbClr val="663300">
              <a:alpha val="50196"/>
            </a:srgbClr>
          </a:solidFill>
          <a:ln w="9525">
            <a:noFill/>
            <a:miter lim="800000"/>
            <a:headEnd/>
            <a:tailEnd/>
          </a:ln>
          <a:effectLst>
            <a:softEdge rad="31750"/>
          </a:effectLst>
        </p:spPr>
        <p:txBody>
          <a:bodyPr vert="horz" wrap="square" lIns="0" tIns="91440" rIns="0" bIns="91440" numCol="1" anchor="t" anchorCtr="0" compatLnSpc="1">
            <a:prstTxWarp prst="textNoShape">
              <a:avLst/>
            </a:prstTxWarp>
            <a:spAutoFit/>
          </a:bodyPr>
          <a:lstStyle/>
          <a:p>
            <a:pPr marL="225425" marR="0" lvl="0" indent="-225425" algn="l" defTabSz="912813" rtl="0" eaLnBrk="0" fontAlgn="base" latinLnBrk="0" hangingPunct="0">
              <a:lnSpc>
                <a:spcPct val="80000"/>
              </a:lnSpc>
              <a:spcBef>
                <a:spcPts val="0"/>
              </a:spcBef>
              <a:spcAft>
                <a:spcPct val="0"/>
              </a:spcAft>
              <a:buClr>
                <a:schemeClr val="tx1"/>
              </a:buClr>
              <a:buSzPct val="125000"/>
              <a:buFont typeface="Wingdings" pitchFamily="2" charset="2"/>
              <a:buChar char="§"/>
              <a:tabLst/>
              <a:defRPr/>
            </a:pPr>
            <a:r>
              <a:rPr kumimoji="0" lang="en-US" sz="2000" b="1" i="0" u="none" strike="noStrike" kern="1200" cap="none" spc="0" normalizeH="0" baseline="0" noProof="0" dirty="0" smtClean="0">
                <a:ln>
                  <a:noFill/>
                </a:ln>
                <a:solidFill>
                  <a:schemeClr val="tx1"/>
                </a:solidFill>
                <a:effectLst>
                  <a:glow rad="63500">
                    <a:schemeClr val="bg1">
                      <a:alpha val="40000"/>
                    </a:schemeClr>
                  </a:glow>
                  <a:outerShdw dist="76200" dir="2700000" algn="tl" rotWithShape="0">
                    <a:prstClr val="black"/>
                  </a:outerShdw>
                </a:effectLst>
                <a:uLnTx/>
                <a:uFillTx/>
                <a:latin typeface="+mn-lt"/>
                <a:ea typeface="+mn-ea"/>
                <a:cs typeface="+mn-cs"/>
              </a:rPr>
              <a:t>2 tunnels (4.5 mi. length)</a:t>
            </a:r>
          </a:p>
        </p:txBody>
      </p:sp>
      <p:sp>
        <p:nvSpPr>
          <p:cNvPr id="44" name="Oval 17"/>
          <p:cNvSpPr>
            <a:spLocks noChangeArrowheads="1"/>
          </p:cNvSpPr>
          <p:nvPr/>
        </p:nvSpPr>
        <p:spPr bwMode="invGray">
          <a:xfrm>
            <a:off x="5006470" y="3626319"/>
            <a:ext cx="91440" cy="91440"/>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sp>
        <p:nvSpPr>
          <p:cNvPr id="52" name="Oval 17"/>
          <p:cNvSpPr>
            <a:spLocks noChangeArrowheads="1"/>
          </p:cNvSpPr>
          <p:nvPr/>
        </p:nvSpPr>
        <p:spPr bwMode="invGray">
          <a:xfrm>
            <a:off x="5167702" y="3680330"/>
            <a:ext cx="91440" cy="91440"/>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pic>
        <p:nvPicPr>
          <p:cNvPr id="26" name="Picture 4"/>
          <p:cNvPicPr>
            <a:picLocks noChangeAspect="1" noChangeArrowheads="1"/>
          </p:cNvPicPr>
          <p:nvPr/>
        </p:nvPicPr>
        <p:blipFill>
          <a:blip r:embed="rId4" cstate="print">
            <a:lum bright="-9000" contrast="15000"/>
          </a:blip>
          <a:srcRect/>
          <a:stretch>
            <a:fillRect/>
          </a:stretch>
        </p:blipFill>
        <p:spPr bwMode="auto">
          <a:xfrm>
            <a:off x="2209800" y="1676400"/>
            <a:ext cx="4666114" cy="4796000"/>
          </a:xfrm>
          <a:prstGeom prst="rect">
            <a:avLst/>
          </a:prstGeom>
          <a:ln>
            <a:noFill/>
          </a:ln>
          <a:effectLst>
            <a:glow rad="101600">
              <a:schemeClr val="accent4">
                <a:satMod val="175000"/>
                <a:alpha val="40000"/>
              </a:schemeClr>
            </a:glow>
            <a:reflection blurRad="6350" stA="50000" endA="300" endPos="55500" dist="508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1.38889E-6 -1.48148E-6 L -0.39045 -0.73773 " pathEditMode="relative" rAng="0" ptsTypes="AA">
                                      <p:cBhvr>
                                        <p:cTn id="6" dur="2000" fill="hold"/>
                                        <p:tgtEl>
                                          <p:spTgt spid="26"/>
                                        </p:tgtEl>
                                        <p:attrNameLst>
                                          <p:attrName>ppt_x</p:attrName>
                                          <p:attrName>ppt_y</p:attrName>
                                        </p:attrNameLst>
                                      </p:cBhvr>
                                      <p:rCtr x="-195" y="-369"/>
                                    </p:animMotion>
                                  </p:childTnLst>
                                </p:cTn>
                              </p:par>
                              <p:par>
                                <p:cTn id="7" presetID="6" presetClass="emph" presetSubtype="0" fill="hold" nodeType="withEffect">
                                  <p:stCondLst>
                                    <p:cond delay="0"/>
                                  </p:stCondLst>
                                  <p:childTnLst>
                                    <p:animScale>
                                      <p:cBhvr>
                                        <p:cTn id="8" dur="2000" fill="hold"/>
                                        <p:tgtEl>
                                          <p:spTgt spid="26"/>
                                        </p:tgtEl>
                                      </p:cBhvr>
                                      <p:by x="20000" y="20000"/>
                                    </p:animScale>
                                  </p:childTnLst>
                                </p:cTn>
                              </p:par>
                              <p:par>
                                <p:cTn id="9" presetID="55" presetClass="exit" presetSubtype="0" fill="hold" grpId="0" nodeType="withEffect">
                                  <p:stCondLst>
                                    <p:cond delay="0"/>
                                  </p:stCondLst>
                                  <p:childTnLst>
                                    <p:anim calcmode="lin" valueType="num">
                                      <p:cBhvr>
                                        <p:cTn id="10" dur="2000"/>
                                        <p:tgtEl>
                                          <p:spTgt spid="28"/>
                                        </p:tgtEl>
                                        <p:attrNameLst>
                                          <p:attrName>ppt_w</p:attrName>
                                        </p:attrNameLst>
                                      </p:cBhvr>
                                      <p:tavLst>
                                        <p:tav tm="0">
                                          <p:val>
                                            <p:strVal val="ppt_w"/>
                                          </p:val>
                                        </p:tav>
                                        <p:tav tm="100000">
                                          <p:val>
                                            <p:strVal val="ppt_w*0.70"/>
                                          </p:val>
                                        </p:tav>
                                      </p:tavLst>
                                    </p:anim>
                                    <p:anim calcmode="lin" valueType="num">
                                      <p:cBhvr>
                                        <p:cTn id="11" dur="2000"/>
                                        <p:tgtEl>
                                          <p:spTgt spid="28"/>
                                        </p:tgtEl>
                                        <p:attrNameLst>
                                          <p:attrName>ppt_h</p:attrName>
                                        </p:attrNameLst>
                                      </p:cBhvr>
                                      <p:tavLst>
                                        <p:tav tm="0">
                                          <p:val>
                                            <p:strVal val="ppt_h"/>
                                          </p:val>
                                        </p:tav>
                                        <p:tav tm="100000">
                                          <p:val>
                                            <p:strVal val="ppt_h"/>
                                          </p:val>
                                        </p:tav>
                                      </p:tavLst>
                                    </p:anim>
                                    <p:animEffect transition="out" filter="fade">
                                      <p:cBhvr>
                                        <p:cTn id="12" dur="2000"/>
                                        <p:tgtEl>
                                          <p:spTgt spid="28"/>
                                        </p:tgtEl>
                                      </p:cBhvr>
                                    </p:animEffect>
                                    <p:set>
                                      <p:cBhvr>
                                        <p:cTn id="13" dur="1" fill="hold">
                                          <p:stCondLst>
                                            <p:cond delay="1999"/>
                                          </p:stCondLst>
                                        </p:cTn>
                                        <p:tgtEl>
                                          <p:spTgt spid="28"/>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par>
                          <p:cTn id="22" fill="hold">
                            <p:stCondLst>
                              <p:cond delay="500"/>
                            </p:stCondLst>
                            <p:childTnLst>
                              <p:par>
                                <p:cTn id="23" presetID="23" presetClass="entr" presetSubtype="32" fill="hold" grpId="0" nodeType="after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p:cTn id="25" dur="500" fill="hold"/>
                                        <p:tgtEl>
                                          <p:spTgt spid="44"/>
                                        </p:tgtEl>
                                        <p:attrNameLst>
                                          <p:attrName>ppt_w</p:attrName>
                                        </p:attrNameLst>
                                      </p:cBhvr>
                                      <p:tavLst>
                                        <p:tav tm="0">
                                          <p:val>
                                            <p:strVal val="4*#ppt_w"/>
                                          </p:val>
                                        </p:tav>
                                        <p:tav tm="100000">
                                          <p:val>
                                            <p:strVal val="#ppt_w"/>
                                          </p:val>
                                        </p:tav>
                                      </p:tavLst>
                                    </p:anim>
                                    <p:anim calcmode="lin" valueType="num">
                                      <p:cBhvr>
                                        <p:cTn id="26" dur="500" fill="hold"/>
                                        <p:tgtEl>
                                          <p:spTgt spid="44"/>
                                        </p:tgtEl>
                                        <p:attrNameLst>
                                          <p:attrName>ppt_h</p:attrName>
                                        </p:attrNameLst>
                                      </p:cBhvr>
                                      <p:tavLst>
                                        <p:tav tm="0">
                                          <p:val>
                                            <p:strVal val="4*#ppt_h"/>
                                          </p:val>
                                        </p:tav>
                                        <p:tav tm="100000">
                                          <p:val>
                                            <p:strVal val="#ppt_h"/>
                                          </p:val>
                                        </p:tav>
                                      </p:tavLst>
                                    </p:anim>
                                  </p:childTnLst>
                                </p:cTn>
                              </p:par>
                            </p:childTnLst>
                          </p:cTn>
                        </p:par>
                        <p:par>
                          <p:cTn id="27" fill="hold">
                            <p:stCondLst>
                              <p:cond delay="1000"/>
                            </p:stCondLst>
                            <p:childTnLst>
                              <p:par>
                                <p:cTn id="28" presetID="23" presetClass="entr" presetSubtype="32" fill="hold" grpId="0" nodeType="afterEffect">
                                  <p:stCondLst>
                                    <p:cond delay="0"/>
                                  </p:stCondLst>
                                  <p:childTnLst>
                                    <p:set>
                                      <p:cBhvr>
                                        <p:cTn id="29" dur="1" fill="hold">
                                          <p:stCondLst>
                                            <p:cond delay="0"/>
                                          </p:stCondLst>
                                        </p:cTn>
                                        <p:tgtEl>
                                          <p:spTgt spid="52"/>
                                        </p:tgtEl>
                                        <p:attrNameLst>
                                          <p:attrName>style.visibility</p:attrName>
                                        </p:attrNameLst>
                                      </p:cBhvr>
                                      <p:to>
                                        <p:strVal val="visible"/>
                                      </p:to>
                                    </p:set>
                                    <p:anim calcmode="lin" valueType="num">
                                      <p:cBhvr>
                                        <p:cTn id="30" dur="500" fill="hold"/>
                                        <p:tgtEl>
                                          <p:spTgt spid="52"/>
                                        </p:tgtEl>
                                        <p:attrNameLst>
                                          <p:attrName>ppt_w</p:attrName>
                                        </p:attrNameLst>
                                      </p:cBhvr>
                                      <p:tavLst>
                                        <p:tav tm="0">
                                          <p:val>
                                            <p:strVal val="4*#ppt_w"/>
                                          </p:val>
                                        </p:tav>
                                        <p:tav tm="100000">
                                          <p:val>
                                            <p:strVal val="#ppt_w"/>
                                          </p:val>
                                        </p:tav>
                                      </p:tavLst>
                                    </p:anim>
                                    <p:anim calcmode="lin" valueType="num">
                                      <p:cBhvr>
                                        <p:cTn id="31" dur="500" fill="hold"/>
                                        <p:tgtEl>
                                          <p:spTgt spid="52"/>
                                        </p:tgtEl>
                                        <p:attrNameLst>
                                          <p:attrName>ppt_h</p:attrName>
                                        </p:attrNameLst>
                                      </p:cBhvr>
                                      <p:tavLst>
                                        <p:tav tm="0">
                                          <p:val>
                                            <p:strVal val="4*#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par>
                                <p:cTn id="37" presetID="22" presetClass="entr" presetSubtype="1"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wipe(up)">
                                      <p:cBhvr>
                                        <p:cTn id="39" dur="20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500"/>
                                        <p:tgtEl>
                                          <p:spTgt spid="36"/>
                                        </p:tgtEl>
                                      </p:cBhvr>
                                    </p:animEffect>
                                  </p:childTnLst>
                                </p:cTn>
                              </p:par>
                            </p:childTnLst>
                          </p:cTn>
                        </p:par>
                        <p:par>
                          <p:cTn id="49" fill="hold">
                            <p:stCondLst>
                              <p:cond delay="1000"/>
                            </p:stCondLst>
                            <p:childTnLst>
                              <p:par>
                                <p:cTn id="50" presetID="10" presetClass="entr" presetSubtype="0" fill="hold" grpId="0" nodeType="after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fade">
                                      <p:cBhvr>
                                        <p:cTn id="52" dur="500"/>
                                        <p:tgtEl>
                                          <p:spTgt spid="43"/>
                                        </p:tgtEl>
                                      </p:cBhvr>
                                    </p:animEffect>
                                  </p:childTnLst>
                                </p:cTn>
                              </p:par>
                            </p:childTnLst>
                          </p:cTn>
                        </p:par>
                        <p:par>
                          <p:cTn id="53" fill="hold">
                            <p:stCondLst>
                              <p:cond delay="1500"/>
                            </p:stCondLst>
                            <p:childTnLst>
                              <p:par>
                                <p:cTn id="54" presetID="10" presetClass="entr" presetSubtype="0" fill="hold" grpId="0" nodeType="after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8" grpId="0"/>
      <p:bldP spid="30" grpId="0" animBg="1" autoUpdateAnimBg="0"/>
      <p:bldP spid="32" grpId="0" animBg="1"/>
      <p:bldP spid="35" grpId="0" animBg="1"/>
      <p:bldP spid="36" grpId="0" animBg="1"/>
      <p:bldP spid="42" grpId="0" animBg="1"/>
      <p:bldP spid="43" grpId="0" animBg="1"/>
      <p:bldP spid="44" grpId="0" animBg="1"/>
      <p:bldP spid="5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4"/>
          <p:cNvGrpSpPr>
            <a:grpSpLocks/>
          </p:cNvGrpSpPr>
          <p:nvPr/>
        </p:nvGrpSpPr>
        <p:grpSpPr bwMode="auto">
          <a:xfrm>
            <a:off x="-34925" y="1176338"/>
            <a:ext cx="9178925" cy="5681662"/>
            <a:chOff x="-34506" y="1176338"/>
            <a:chExt cx="9178506" cy="5681662"/>
          </a:xfrm>
          <a:effectLst>
            <a:outerShdw blurRad="25400" dist="12700" dir="2700000" algn="tl" rotWithShape="0">
              <a:prstClr val="black"/>
            </a:outerShdw>
          </a:effectLst>
        </p:grpSpPr>
        <p:pic>
          <p:nvPicPr>
            <p:cNvPr id="11300" name="Picture 44" descr="\\USMWD108\FSDStWtrPrj\shared\Bay-Delta\Presentations &amp; Photos\3D Oblique Maps &amp; Animation\Oblique Maps &amp; Animations\Delta\Delta 3-D Map w-no blue sky 5-5-05.gif"/>
            <p:cNvPicPr>
              <a:picLocks noChangeAspect="1" noChangeArrowheads="1"/>
            </p:cNvPicPr>
            <p:nvPr/>
          </p:nvPicPr>
          <p:blipFill>
            <a:blip r:embed="rId3"/>
            <a:srcRect/>
            <a:stretch>
              <a:fillRect/>
            </a:stretch>
          </p:blipFill>
          <p:spPr bwMode="ltGray">
            <a:xfrm>
              <a:off x="0" y="1176338"/>
              <a:ext cx="9144000" cy="5681662"/>
            </a:xfrm>
            <a:prstGeom prst="rect">
              <a:avLst/>
            </a:prstGeom>
            <a:noFill/>
            <a:ln w="9525">
              <a:noFill/>
              <a:miter lim="800000"/>
              <a:headEnd/>
              <a:tailEnd/>
            </a:ln>
          </p:spPr>
        </p:pic>
        <p:sp>
          <p:nvSpPr>
            <p:cNvPr id="25" name="Freeform 24"/>
            <p:cNvSpPr>
              <a:spLocks noChangeAspect="1"/>
            </p:cNvSpPr>
            <p:nvPr/>
          </p:nvSpPr>
          <p:spPr bwMode="auto">
            <a:xfrm>
              <a:off x="-34506" y="4028536"/>
              <a:ext cx="3252161" cy="683077"/>
            </a:xfrm>
            <a:custGeom>
              <a:avLst/>
              <a:gdLst>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48442 w 3252161"/>
                <a:gd name="connsiteY41" fmla="*/ 543464 h 683077"/>
                <a:gd name="connsiteX42" fmla="*/ 1570008 w 3252161"/>
                <a:gd name="connsiteY42" fmla="*/ 560717 h 683077"/>
                <a:gd name="connsiteX43" fmla="*/ 1595887 w 3252161"/>
                <a:gd name="connsiteY43" fmla="*/ 577970 h 683077"/>
                <a:gd name="connsiteX44" fmla="*/ 1604514 w 3252161"/>
                <a:gd name="connsiteY44" fmla="*/ 586596 h 683077"/>
                <a:gd name="connsiteX45" fmla="*/ 1742536 w 3252161"/>
                <a:gd name="connsiteY45" fmla="*/ 590909 h 683077"/>
                <a:gd name="connsiteX46" fmla="*/ 1979763 w 3252161"/>
                <a:gd name="connsiteY46" fmla="*/ 599536 h 683077"/>
                <a:gd name="connsiteX47" fmla="*/ 2001329 w 3252161"/>
                <a:gd name="connsiteY47" fmla="*/ 603849 h 683077"/>
                <a:gd name="connsiteX48" fmla="*/ 2031521 w 3252161"/>
                <a:gd name="connsiteY48" fmla="*/ 608162 h 683077"/>
                <a:gd name="connsiteX49" fmla="*/ 2286000 w 3252161"/>
                <a:gd name="connsiteY49" fmla="*/ 608162 h 683077"/>
                <a:gd name="connsiteX50" fmla="*/ 2311880 w 3252161"/>
                <a:gd name="connsiteY50" fmla="*/ 599536 h 683077"/>
                <a:gd name="connsiteX51" fmla="*/ 2333446 w 3252161"/>
                <a:gd name="connsiteY51" fmla="*/ 595222 h 683077"/>
                <a:gd name="connsiteX52" fmla="*/ 2467155 w 3252161"/>
                <a:gd name="connsiteY52" fmla="*/ 599536 h 683077"/>
                <a:gd name="connsiteX53" fmla="*/ 2484408 w 3252161"/>
                <a:gd name="connsiteY53" fmla="*/ 603849 h 683077"/>
                <a:gd name="connsiteX54" fmla="*/ 2566359 w 3252161"/>
                <a:gd name="connsiteY54" fmla="*/ 608162 h 683077"/>
                <a:gd name="connsiteX55" fmla="*/ 2609491 w 3252161"/>
                <a:gd name="connsiteY55" fmla="*/ 616789 h 683077"/>
                <a:gd name="connsiteX56" fmla="*/ 2626744 w 3252161"/>
                <a:gd name="connsiteY56" fmla="*/ 621102 h 683077"/>
                <a:gd name="connsiteX57" fmla="*/ 2665563 w 3252161"/>
                <a:gd name="connsiteY57" fmla="*/ 638355 h 683077"/>
                <a:gd name="connsiteX58" fmla="*/ 2704381 w 3252161"/>
                <a:gd name="connsiteY58" fmla="*/ 655607 h 683077"/>
                <a:gd name="connsiteX59" fmla="*/ 2717321 w 3252161"/>
                <a:gd name="connsiteY59" fmla="*/ 664234 h 683077"/>
                <a:gd name="connsiteX60" fmla="*/ 2954548 w 3252161"/>
                <a:gd name="connsiteY60" fmla="*/ 655607 h 683077"/>
                <a:gd name="connsiteX61" fmla="*/ 3148642 w 3252161"/>
                <a:gd name="connsiteY61" fmla="*/ 655607 h 683077"/>
                <a:gd name="connsiteX62" fmla="*/ 3187461 w 3252161"/>
                <a:gd name="connsiteY62" fmla="*/ 642668 h 683077"/>
                <a:gd name="connsiteX63" fmla="*/ 3226280 w 3252161"/>
                <a:gd name="connsiteY63" fmla="*/ 638355 h 683077"/>
                <a:gd name="connsiteX64" fmla="*/ 3221966 w 3252161"/>
                <a:gd name="connsiteY64" fmla="*/ 616789 h 683077"/>
                <a:gd name="connsiteX65" fmla="*/ 3200400 w 3252161"/>
                <a:gd name="connsiteY65" fmla="*/ 599536 h 683077"/>
                <a:gd name="connsiteX66" fmla="*/ 3174521 w 3252161"/>
                <a:gd name="connsiteY66" fmla="*/ 590909 h 683077"/>
                <a:gd name="connsiteX67" fmla="*/ 2915729 w 3252161"/>
                <a:gd name="connsiteY67" fmla="*/ 595222 h 683077"/>
                <a:gd name="connsiteX68" fmla="*/ 2829464 w 3252161"/>
                <a:gd name="connsiteY68" fmla="*/ 586596 h 683077"/>
                <a:gd name="connsiteX69" fmla="*/ 2820838 w 3252161"/>
                <a:gd name="connsiteY69" fmla="*/ 573656 h 683077"/>
                <a:gd name="connsiteX70" fmla="*/ 2851031 w 3252161"/>
                <a:gd name="connsiteY70" fmla="*/ 543464 h 683077"/>
                <a:gd name="connsiteX71" fmla="*/ 3075317 w 3252161"/>
                <a:gd name="connsiteY71" fmla="*/ 539151 h 683077"/>
                <a:gd name="connsiteX72" fmla="*/ 3088257 w 3252161"/>
                <a:gd name="connsiteY72" fmla="*/ 534838 h 683077"/>
                <a:gd name="connsiteX73" fmla="*/ 3105510 w 3252161"/>
                <a:gd name="connsiteY73" fmla="*/ 517585 h 683077"/>
                <a:gd name="connsiteX74" fmla="*/ 3178834 w 3252161"/>
                <a:gd name="connsiteY74" fmla="*/ 504645 h 683077"/>
                <a:gd name="connsiteX75" fmla="*/ 3187461 w 3252161"/>
                <a:gd name="connsiteY75" fmla="*/ 496019 h 683077"/>
                <a:gd name="connsiteX76" fmla="*/ 3191774 w 3252161"/>
                <a:gd name="connsiteY76" fmla="*/ 483079 h 683077"/>
                <a:gd name="connsiteX77" fmla="*/ 3204714 w 3252161"/>
                <a:gd name="connsiteY77" fmla="*/ 478766 h 683077"/>
                <a:gd name="connsiteX78" fmla="*/ 3196087 w 3252161"/>
                <a:gd name="connsiteY78" fmla="*/ 470139 h 683077"/>
                <a:gd name="connsiteX79" fmla="*/ 2846717 w 3252161"/>
                <a:gd name="connsiteY79" fmla="*/ 478766 h 683077"/>
                <a:gd name="connsiteX80" fmla="*/ 2820838 w 3252161"/>
                <a:gd name="connsiteY80" fmla="*/ 487392 h 683077"/>
                <a:gd name="connsiteX81" fmla="*/ 2807898 w 3252161"/>
                <a:gd name="connsiteY81" fmla="*/ 496019 h 683077"/>
                <a:gd name="connsiteX82" fmla="*/ 2743200 w 3252161"/>
                <a:gd name="connsiteY82" fmla="*/ 500332 h 683077"/>
                <a:gd name="connsiteX83" fmla="*/ 2691442 w 3252161"/>
                <a:gd name="connsiteY83" fmla="*/ 517585 h 683077"/>
                <a:gd name="connsiteX84" fmla="*/ 2678502 w 3252161"/>
                <a:gd name="connsiteY84" fmla="*/ 521898 h 683077"/>
                <a:gd name="connsiteX85" fmla="*/ 2540480 w 3252161"/>
                <a:gd name="connsiteY85" fmla="*/ 530524 h 683077"/>
                <a:gd name="connsiteX86" fmla="*/ 2303253 w 3252161"/>
                <a:gd name="connsiteY86" fmla="*/ 539151 h 683077"/>
                <a:gd name="connsiteX87" fmla="*/ 2225615 w 3252161"/>
                <a:gd name="connsiteY87" fmla="*/ 534838 h 683077"/>
                <a:gd name="connsiteX88" fmla="*/ 2216989 w 3252161"/>
                <a:gd name="connsiteY88" fmla="*/ 526211 h 683077"/>
                <a:gd name="connsiteX89" fmla="*/ 2147978 w 3252161"/>
                <a:gd name="connsiteY89" fmla="*/ 521898 h 683077"/>
                <a:gd name="connsiteX90" fmla="*/ 2135038 w 3252161"/>
                <a:gd name="connsiteY90" fmla="*/ 526211 h 683077"/>
                <a:gd name="connsiteX91" fmla="*/ 2126412 w 3252161"/>
                <a:gd name="connsiteY91" fmla="*/ 534838 h 683077"/>
                <a:gd name="connsiteX92" fmla="*/ 2053087 w 3252161"/>
                <a:gd name="connsiteY92" fmla="*/ 539151 h 683077"/>
                <a:gd name="connsiteX93" fmla="*/ 2040148 w 3252161"/>
                <a:gd name="connsiteY93" fmla="*/ 543464 h 683077"/>
                <a:gd name="connsiteX94" fmla="*/ 2022895 w 3252161"/>
                <a:gd name="connsiteY94" fmla="*/ 560717 h 683077"/>
                <a:gd name="connsiteX95" fmla="*/ 2014268 w 3252161"/>
                <a:gd name="connsiteY95" fmla="*/ 569343 h 683077"/>
                <a:gd name="connsiteX96" fmla="*/ 2001329 w 3252161"/>
                <a:gd name="connsiteY96" fmla="*/ 573656 h 683077"/>
                <a:gd name="connsiteX97" fmla="*/ 1686464 w 3252161"/>
                <a:gd name="connsiteY97" fmla="*/ 569343 h 683077"/>
                <a:gd name="connsiteX98" fmla="*/ 1673525 w 3252161"/>
                <a:gd name="connsiteY98" fmla="*/ 565030 h 683077"/>
                <a:gd name="connsiteX99" fmla="*/ 1651959 w 3252161"/>
                <a:gd name="connsiteY99" fmla="*/ 552090 h 683077"/>
                <a:gd name="connsiteX100" fmla="*/ 1634706 w 3252161"/>
                <a:gd name="connsiteY100" fmla="*/ 530524 h 683077"/>
                <a:gd name="connsiteX101" fmla="*/ 1630393 w 3252161"/>
                <a:gd name="connsiteY101" fmla="*/ 517585 h 683077"/>
                <a:gd name="connsiteX102" fmla="*/ 1634706 w 3252161"/>
                <a:gd name="connsiteY102" fmla="*/ 504645 h 683077"/>
                <a:gd name="connsiteX103" fmla="*/ 1664898 w 3252161"/>
                <a:gd name="connsiteY103" fmla="*/ 491706 h 683077"/>
                <a:gd name="connsiteX104" fmla="*/ 1669212 w 3252161"/>
                <a:gd name="connsiteY104" fmla="*/ 478766 h 683077"/>
                <a:gd name="connsiteX105" fmla="*/ 1660585 w 3252161"/>
                <a:gd name="connsiteY105" fmla="*/ 470139 h 683077"/>
                <a:gd name="connsiteX106" fmla="*/ 1621766 w 3252161"/>
                <a:gd name="connsiteY106" fmla="*/ 465826 h 683077"/>
                <a:gd name="connsiteX107" fmla="*/ 1613140 w 3252161"/>
                <a:gd name="connsiteY107" fmla="*/ 452887 h 683077"/>
                <a:gd name="connsiteX108" fmla="*/ 1617453 w 3252161"/>
                <a:gd name="connsiteY108" fmla="*/ 427007 h 683077"/>
                <a:gd name="connsiteX109" fmla="*/ 1630393 w 3252161"/>
                <a:gd name="connsiteY109" fmla="*/ 383875 h 683077"/>
                <a:gd name="connsiteX110" fmla="*/ 1643332 w 3252161"/>
                <a:gd name="connsiteY110" fmla="*/ 370936 h 683077"/>
                <a:gd name="connsiteX111" fmla="*/ 1807234 w 3252161"/>
                <a:gd name="connsiteY111" fmla="*/ 375249 h 683077"/>
                <a:gd name="connsiteX112" fmla="*/ 1846053 w 3252161"/>
                <a:gd name="connsiteY112" fmla="*/ 388189 h 683077"/>
                <a:gd name="connsiteX113" fmla="*/ 1858993 w 3252161"/>
                <a:gd name="connsiteY113" fmla="*/ 392502 h 683077"/>
                <a:gd name="connsiteX114" fmla="*/ 1876246 w 3252161"/>
                <a:gd name="connsiteY114" fmla="*/ 431321 h 683077"/>
                <a:gd name="connsiteX115" fmla="*/ 1884872 w 3252161"/>
                <a:gd name="connsiteY115" fmla="*/ 465826 h 683077"/>
                <a:gd name="connsiteX116" fmla="*/ 1893498 w 3252161"/>
                <a:gd name="connsiteY116" fmla="*/ 474453 h 683077"/>
                <a:gd name="connsiteX117" fmla="*/ 1919378 w 3252161"/>
                <a:gd name="connsiteY117" fmla="*/ 504645 h 683077"/>
                <a:gd name="connsiteX118" fmla="*/ 1928004 w 3252161"/>
                <a:gd name="connsiteY118" fmla="*/ 513272 h 683077"/>
                <a:gd name="connsiteX119" fmla="*/ 1932317 w 3252161"/>
                <a:gd name="connsiteY119" fmla="*/ 526211 h 683077"/>
                <a:gd name="connsiteX120" fmla="*/ 1979763 w 3252161"/>
                <a:gd name="connsiteY120" fmla="*/ 526211 h 683077"/>
                <a:gd name="connsiteX121" fmla="*/ 1984076 w 3252161"/>
                <a:gd name="connsiteY121" fmla="*/ 508958 h 683077"/>
                <a:gd name="connsiteX122" fmla="*/ 2001329 w 3252161"/>
                <a:gd name="connsiteY122" fmla="*/ 487392 h 683077"/>
                <a:gd name="connsiteX123" fmla="*/ 2018581 w 3252161"/>
                <a:gd name="connsiteY123" fmla="*/ 491706 h 683077"/>
                <a:gd name="connsiteX124" fmla="*/ 2027208 w 3252161"/>
                <a:gd name="connsiteY124" fmla="*/ 500332 h 683077"/>
                <a:gd name="connsiteX125" fmla="*/ 2040148 w 3252161"/>
                <a:gd name="connsiteY125" fmla="*/ 508958 h 683077"/>
                <a:gd name="connsiteX126" fmla="*/ 2122098 w 3252161"/>
                <a:gd name="connsiteY126" fmla="*/ 504645 h 683077"/>
                <a:gd name="connsiteX127" fmla="*/ 2130725 w 3252161"/>
                <a:gd name="connsiteY127" fmla="*/ 496019 h 683077"/>
                <a:gd name="connsiteX128" fmla="*/ 2135038 w 3252161"/>
                <a:gd name="connsiteY128" fmla="*/ 461513 h 683077"/>
                <a:gd name="connsiteX129" fmla="*/ 2139351 w 3252161"/>
                <a:gd name="connsiteY129" fmla="*/ 439947 h 683077"/>
                <a:gd name="connsiteX130" fmla="*/ 2143664 w 3252161"/>
                <a:gd name="connsiteY130" fmla="*/ 427007 h 683077"/>
                <a:gd name="connsiteX131" fmla="*/ 2100532 w 3252161"/>
                <a:gd name="connsiteY131" fmla="*/ 418381 h 683077"/>
                <a:gd name="connsiteX132" fmla="*/ 2083280 w 3252161"/>
                <a:gd name="connsiteY132" fmla="*/ 414068 h 683077"/>
                <a:gd name="connsiteX133" fmla="*/ 2096219 w 3252161"/>
                <a:gd name="connsiteY133" fmla="*/ 409755 h 683077"/>
                <a:gd name="connsiteX134" fmla="*/ 2311880 w 3252161"/>
                <a:gd name="connsiteY134" fmla="*/ 401128 h 683077"/>
                <a:gd name="connsiteX135" fmla="*/ 2333446 w 3252161"/>
                <a:gd name="connsiteY135" fmla="*/ 388189 h 683077"/>
                <a:gd name="connsiteX136" fmla="*/ 2424023 w 3252161"/>
                <a:gd name="connsiteY136" fmla="*/ 375249 h 683077"/>
                <a:gd name="connsiteX137" fmla="*/ 2454215 w 3252161"/>
                <a:gd name="connsiteY137" fmla="*/ 366622 h 683077"/>
                <a:gd name="connsiteX138" fmla="*/ 2467155 w 3252161"/>
                <a:gd name="connsiteY138" fmla="*/ 362309 h 683077"/>
                <a:gd name="connsiteX139" fmla="*/ 2695755 w 3252161"/>
                <a:gd name="connsiteY139" fmla="*/ 353683 h 683077"/>
                <a:gd name="connsiteX140" fmla="*/ 2708695 w 3252161"/>
                <a:gd name="connsiteY140" fmla="*/ 349370 h 683077"/>
                <a:gd name="connsiteX141" fmla="*/ 2725948 w 3252161"/>
                <a:gd name="connsiteY141" fmla="*/ 332117 h 683077"/>
                <a:gd name="connsiteX142" fmla="*/ 2751827 w 3252161"/>
                <a:gd name="connsiteY142" fmla="*/ 323490 h 683077"/>
                <a:gd name="connsiteX143" fmla="*/ 2764766 w 3252161"/>
                <a:gd name="connsiteY143" fmla="*/ 319177 h 683077"/>
                <a:gd name="connsiteX144" fmla="*/ 2794959 w 3252161"/>
                <a:gd name="connsiteY144" fmla="*/ 306238 h 683077"/>
                <a:gd name="connsiteX145" fmla="*/ 2825151 w 3252161"/>
                <a:gd name="connsiteY145" fmla="*/ 297611 h 683077"/>
                <a:gd name="connsiteX146" fmla="*/ 2842404 w 3252161"/>
                <a:gd name="connsiteY146" fmla="*/ 293298 h 683077"/>
                <a:gd name="connsiteX147" fmla="*/ 2838091 w 3252161"/>
                <a:gd name="connsiteY147" fmla="*/ 271732 h 683077"/>
                <a:gd name="connsiteX148" fmla="*/ 2725948 w 3252161"/>
                <a:gd name="connsiteY148" fmla="*/ 276045 h 683077"/>
                <a:gd name="connsiteX149" fmla="*/ 2704381 w 3252161"/>
                <a:gd name="connsiteY149" fmla="*/ 280358 h 683077"/>
                <a:gd name="connsiteX150" fmla="*/ 2678502 w 3252161"/>
                <a:gd name="connsiteY150" fmla="*/ 284672 h 683077"/>
                <a:gd name="connsiteX151" fmla="*/ 2557732 w 3252161"/>
                <a:gd name="connsiteY151" fmla="*/ 288985 h 683077"/>
                <a:gd name="connsiteX152" fmla="*/ 2471468 w 3252161"/>
                <a:gd name="connsiteY152" fmla="*/ 293298 h 683077"/>
                <a:gd name="connsiteX153" fmla="*/ 2445589 w 3252161"/>
                <a:gd name="connsiteY153" fmla="*/ 301924 h 683077"/>
                <a:gd name="connsiteX154" fmla="*/ 2281687 w 3252161"/>
                <a:gd name="connsiteY154" fmla="*/ 310551 h 683077"/>
                <a:gd name="connsiteX155" fmla="*/ 2255808 w 3252161"/>
                <a:gd name="connsiteY155" fmla="*/ 314864 h 683077"/>
                <a:gd name="connsiteX156" fmla="*/ 2204049 w 3252161"/>
                <a:gd name="connsiteY156" fmla="*/ 319177 h 683077"/>
                <a:gd name="connsiteX157" fmla="*/ 2173857 w 3252161"/>
                <a:gd name="connsiteY157" fmla="*/ 327804 h 683077"/>
                <a:gd name="connsiteX158" fmla="*/ 2147978 w 3252161"/>
                <a:gd name="connsiteY158" fmla="*/ 340743 h 683077"/>
                <a:gd name="connsiteX159" fmla="*/ 2135038 w 3252161"/>
                <a:gd name="connsiteY159" fmla="*/ 349370 h 683077"/>
                <a:gd name="connsiteX160" fmla="*/ 2104846 w 3252161"/>
                <a:gd name="connsiteY160" fmla="*/ 357996 h 683077"/>
                <a:gd name="connsiteX161" fmla="*/ 2091906 w 3252161"/>
                <a:gd name="connsiteY161" fmla="*/ 362309 h 683077"/>
                <a:gd name="connsiteX162" fmla="*/ 1940944 w 3252161"/>
                <a:gd name="connsiteY162" fmla="*/ 357996 h 683077"/>
                <a:gd name="connsiteX163" fmla="*/ 1915064 w 3252161"/>
                <a:gd name="connsiteY163" fmla="*/ 349370 h 683077"/>
                <a:gd name="connsiteX164" fmla="*/ 1880559 w 3252161"/>
                <a:gd name="connsiteY164" fmla="*/ 332117 h 683077"/>
                <a:gd name="connsiteX165" fmla="*/ 1867619 w 3252161"/>
                <a:gd name="connsiteY165" fmla="*/ 327804 h 683077"/>
                <a:gd name="connsiteX166" fmla="*/ 1397480 w 3252161"/>
                <a:gd name="connsiteY166" fmla="*/ 332117 h 683077"/>
                <a:gd name="connsiteX167" fmla="*/ 1337095 w 3252161"/>
                <a:gd name="connsiteY167" fmla="*/ 345056 h 683077"/>
                <a:gd name="connsiteX168" fmla="*/ 1328468 w 3252161"/>
                <a:gd name="connsiteY168" fmla="*/ 353683 h 683077"/>
                <a:gd name="connsiteX169" fmla="*/ 1315529 w 3252161"/>
                <a:gd name="connsiteY169" fmla="*/ 357996 h 683077"/>
                <a:gd name="connsiteX170" fmla="*/ 1220638 w 3252161"/>
                <a:gd name="connsiteY170" fmla="*/ 362309 h 683077"/>
                <a:gd name="connsiteX171" fmla="*/ 1155940 w 3252161"/>
                <a:gd name="connsiteY171" fmla="*/ 370936 h 683077"/>
                <a:gd name="connsiteX172" fmla="*/ 1073989 w 3252161"/>
                <a:gd name="connsiteY172" fmla="*/ 379562 h 683077"/>
                <a:gd name="connsiteX173" fmla="*/ 1035170 w 3252161"/>
                <a:gd name="connsiteY173" fmla="*/ 388189 h 683077"/>
                <a:gd name="connsiteX174" fmla="*/ 1000664 w 3252161"/>
                <a:gd name="connsiteY174" fmla="*/ 392502 h 683077"/>
                <a:gd name="connsiteX175" fmla="*/ 776378 w 3252161"/>
                <a:gd name="connsiteY175" fmla="*/ 396815 h 683077"/>
                <a:gd name="connsiteX176" fmla="*/ 595223 w 3252161"/>
                <a:gd name="connsiteY176" fmla="*/ 396815 h 683077"/>
                <a:gd name="connsiteX177" fmla="*/ 569344 w 3252161"/>
                <a:gd name="connsiteY177" fmla="*/ 388189 h 683077"/>
                <a:gd name="connsiteX178" fmla="*/ 590910 w 3252161"/>
                <a:gd name="connsiteY178" fmla="*/ 375249 h 683077"/>
                <a:gd name="connsiteX179" fmla="*/ 603849 w 3252161"/>
                <a:gd name="connsiteY179" fmla="*/ 370936 h 683077"/>
                <a:gd name="connsiteX180" fmla="*/ 715993 w 3252161"/>
                <a:gd name="connsiteY180" fmla="*/ 366622 h 683077"/>
                <a:gd name="connsiteX181" fmla="*/ 733246 w 3252161"/>
                <a:gd name="connsiteY181" fmla="*/ 345056 h 683077"/>
                <a:gd name="connsiteX182" fmla="*/ 746185 w 3252161"/>
                <a:gd name="connsiteY182" fmla="*/ 332117 h 683077"/>
                <a:gd name="connsiteX183" fmla="*/ 772064 w 3252161"/>
                <a:gd name="connsiteY183" fmla="*/ 314864 h 683077"/>
                <a:gd name="connsiteX184" fmla="*/ 914400 w 3252161"/>
                <a:gd name="connsiteY184" fmla="*/ 306238 h 683077"/>
                <a:gd name="connsiteX185" fmla="*/ 927340 w 3252161"/>
                <a:gd name="connsiteY185" fmla="*/ 280358 h 683077"/>
                <a:gd name="connsiteX186" fmla="*/ 923027 w 3252161"/>
                <a:gd name="connsiteY186" fmla="*/ 263106 h 683077"/>
                <a:gd name="connsiteX187" fmla="*/ 897148 w 3252161"/>
                <a:gd name="connsiteY187" fmla="*/ 254479 h 683077"/>
                <a:gd name="connsiteX188" fmla="*/ 884208 w 3252161"/>
                <a:gd name="connsiteY188" fmla="*/ 250166 h 683077"/>
                <a:gd name="connsiteX189" fmla="*/ 875581 w 3252161"/>
                <a:gd name="connsiteY189" fmla="*/ 241539 h 683077"/>
                <a:gd name="connsiteX190" fmla="*/ 862642 w 3252161"/>
                <a:gd name="connsiteY190" fmla="*/ 237226 h 683077"/>
                <a:gd name="connsiteX191" fmla="*/ 759125 w 3252161"/>
                <a:gd name="connsiteY191" fmla="*/ 241539 h 683077"/>
                <a:gd name="connsiteX192" fmla="*/ 724619 w 3252161"/>
                <a:gd name="connsiteY192" fmla="*/ 245853 h 683077"/>
                <a:gd name="connsiteX193" fmla="*/ 698740 w 3252161"/>
                <a:gd name="connsiteY193" fmla="*/ 254479 h 683077"/>
                <a:gd name="connsiteX194" fmla="*/ 517585 w 3252161"/>
                <a:gd name="connsiteY194" fmla="*/ 258792 h 683077"/>
                <a:gd name="connsiteX195" fmla="*/ 431321 w 3252161"/>
                <a:gd name="connsiteY195" fmla="*/ 271732 h 683077"/>
                <a:gd name="connsiteX196" fmla="*/ 392502 w 3252161"/>
                <a:gd name="connsiteY196" fmla="*/ 276045 h 683077"/>
                <a:gd name="connsiteX197" fmla="*/ 73325 w 3252161"/>
                <a:gd name="connsiteY197" fmla="*/ 271732 h 683077"/>
                <a:gd name="connsiteX198" fmla="*/ 64698 w 3252161"/>
                <a:gd name="connsiteY198" fmla="*/ 263106 h 683077"/>
                <a:gd name="connsiteX199" fmla="*/ 60385 w 3252161"/>
                <a:gd name="connsiteY199" fmla="*/ 232913 h 683077"/>
                <a:gd name="connsiteX200" fmla="*/ 51759 w 3252161"/>
                <a:gd name="connsiteY200" fmla="*/ 207034 h 683077"/>
                <a:gd name="connsiteX201" fmla="*/ 56072 w 3252161"/>
                <a:gd name="connsiteY201" fmla="*/ 163902 h 683077"/>
                <a:gd name="connsiteX202" fmla="*/ 69012 w 3252161"/>
                <a:gd name="connsiteY202" fmla="*/ 159589 h 683077"/>
                <a:gd name="connsiteX203" fmla="*/ 237227 w 3252161"/>
                <a:gd name="connsiteY203" fmla="*/ 155275 h 683077"/>
                <a:gd name="connsiteX204" fmla="*/ 288985 w 3252161"/>
                <a:gd name="connsiteY204" fmla="*/ 138022 h 683077"/>
                <a:gd name="connsiteX205" fmla="*/ 301925 w 3252161"/>
                <a:gd name="connsiteY205" fmla="*/ 133709 h 683077"/>
                <a:gd name="connsiteX206" fmla="*/ 444261 w 3252161"/>
                <a:gd name="connsiteY206" fmla="*/ 129396 h 683077"/>
                <a:gd name="connsiteX207" fmla="*/ 418381 w 3252161"/>
                <a:gd name="connsiteY207" fmla="*/ 120770 h 683077"/>
                <a:gd name="connsiteX208" fmla="*/ 396815 w 3252161"/>
                <a:gd name="connsiteY208" fmla="*/ 107830 h 683077"/>
                <a:gd name="connsiteX209" fmla="*/ 388189 w 3252161"/>
                <a:gd name="connsiteY209" fmla="*/ 73324 h 683077"/>
                <a:gd name="connsiteX210" fmla="*/ 379563 w 3252161"/>
                <a:gd name="connsiteY210" fmla="*/ 60385 h 683077"/>
                <a:gd name="connsiteX211" fmla="*/ 370936 w 3252161"/>
                <a:gd name="connsiteY211" fmla="*/ 51758 h 683077"/>
                <a:gd name="connsiteX212" fmla="*/ 345057 w 3252161"/>
                <a:gd name="connsiteY212" fmla="*/ 43132 h 683077"/>
                <a:gd name="connsiteX213" fmla="*/ 332117 w 3252161"/>
                <a:gd name="connsiteY213" fmla="*/ 38819 h 683077"/>
                <a:gd name="connsiteX214" fmla="*/ 323491 w 3252161"/>
                <a:gd name="connsiteY214" fmla="*/ 30192 h 683077"/>
                <a:gd name="connsiteX215" fmla="*/ 327804 w 3252161"/>
                <a:gd name="connsiteY215" fmla="*/ 17253 h 683077"/>
                <a:gd name="connsiteX216" fmla="*/ 280359 w 3252161"/>
                <a:gd name="connsiteY216" fmla="*/ 12939 h 683077"/>
                <a:gd name="connsiteX217" fmla="*/ 228600 w 3252161"/>
                <a:gd name="connsiteY217" fmla="*/ 17253 h 683077"/>
                <a:gd name="connsiteX218" fmla="*/ 202721 w 3252161"/>
                <a:gd name="connsiteY218" fmla="*/ 25879 h 683077"/>
                <a:gd name="connsiteX219" fmla="*/ 107831 w 3252161"/>
                <a:gd name="connsiteY219" fmla="*/ 21566 h 683077"/>
                <a:gd name="connsiteX220" fmla="*/ 103517 w 3252161"/>
                <a:gd name="connsiteY220" fmla="*/ 4313 h 683077"/>
                <a:gd name="connsiteX221" fmla="*/ 34506 w 3252161"/>
                <a:gd name="connsiteY221" fmla="*/ 8626 h 683077"/>
                <a:gd name="connsiteX222" fmla="*/ 12940 w 3252161"/>
                <a:gd name="connsiteY222" fmla="*/ 12939 h 683077"/>
                <a:gd name="connsiteX223" fmla="*/ 0 w 3252161"/>
                <a:gd name="connsiteY223" fmla="*/ 0 h 683077"/>
                <a:gd name="connsiteX224" fmla="*/ 34506 w 3252161"/>
                <a:gd name="connsiteY22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496683 w 3252161"/>
                <a:gd name="connsiteY39" fmla="*/ 530524 h 683077"/>
                <a:gd name="connsiteX40" fmla="*/ 1548442 w 3252161"/>
                <a:gd name="connsiteY40" fmla="*/ 543464 h 683077"/>
                <a:gd name="connsiteX41" fmla="*/ 1570008 w 3252161"/>
                <a:gd name="connsiteY41" fmla="*/ 560717 h 683077"/>
                <a:gd name="connsiteX42" fmla="*/ 1595887 w 3252161"/>
                <a:gd name="connsiteY42" fmla="*/ 577970 h 683077"/>
                <a:gd name="connsiteX43" fmla="*/ 1604514 w 3252161"/>
                <a:gd name="connsiteY43" fmla="*/ 586596 h 683077"/>
                <a:gd name="connsiteX44" fmla="*/ 1742536 w 3252161"/>
                <a:gd name="connsiteY44" fmla="*/ 590909 h 683077"/>
                <a:gd name="connsiteX45" fmla="*/ 1979763 w 3252161"/>
                <a:gd name="connsiteY45" fmla="*/ 599536 h 683077"/>
                <a:gd name="connsiteX46" fmla="*/ 2001329 w 3252161"/>
                <a:gd name="connsiteY46" fmla="*/ 603849 h 683077"/>
                <a:gd name="connsiteX47" fmla="*/ 2031521 w 3252161"/>
                <a:gd name="connsiteY47" fmla="*/ 608162 h 683077"/>
                <a:gd name="connsiteX48" fmla="*/ 2286000 w 3252161"/>
                <a:gd name="connsiteY48" fmla="*/ 608162 h 683077"/>
                <a:gd name="connsiteX49" fmla="*/ 2311880 w 3252161"/>
                <a:gd name="connsiteY49" fmla="*/ 599536 h 683077"/>
                <a:gd name="connsiteX50" fmla="*/ 2333446 w 3252161"/>
                <a:gd name="connsiteY50" fmla="*/ 595222 h 683077"/>
                <a:gd name="connsiteX51" fmla="*/ 2467155 w 3252161"/>
                <a:gd name="connsiteY51" fmla="*/ 599536 h 683077"/>
                <a:gd name="connsiteX52" fmla="*/ 2484408 w 3252161"/>
                <a:gd name="connsiteY52" fmla="*/ 603849 h 683077"/>
                <a:gd name="connsiteX53" fmla="*/ 2566359 w 3252161"/>
                <a:gd name="connsiteY53" fmla="*/ 608162 h 683077"/>
                <a:gd name="connsiteX54" fmla="*/ 2609491 w 3252161"/>
                <a:gd name="connsiteY54" fmla="*/ 616789 h 683077"/>
                <a:gd name="connsiteX55" fmla="*/ 2626744 w 3252161"/>
                <a:gd name="connsiteY55" fmla="*/ 621102 h 683077"/>
                <a:gd name="connsiteX56" fmla="*/ 2665563 w 3252161"/>
                <a:gd name="connsiteY56" fmla="*/ 638355 h 683077"/>
                <a:gd name="connsiteX57" fmla="*/ 2704381 w 3252161"/>
                <a:gd name="connsiteY57" fmla="*/ 655607 h 683077"/>
                <a:gd name="connsiteX58" fmla="*/ 2717321 w 3252161"/>
                <a:gd name="connsiteY58" fmla="*/ 664234 h 683077"/>
                <a:gd name="connsiteX59" fmla="*/ 2954548 w 3252161"/>
                <a:gd name="connsiteY59" fmla="*/ 655607 h 683077"/>
                <a:gd name="connsiteX60" fmla="*/ 3148642 w 3252161"/>
                <a:gd name="connsiteY60" fmla="*/ 655607 h 683077"/>
                <a:gd name="connsiteX61" fmla="*/ 3187461 w 3252161"/>
                <a:gd name="connsiteY61" fmla="*/ 642668 h 683077"/>
                <a:gd name="connsiteX62" fmla="*/ 3226280 w 3252161"/>
                <a:gd name="connsiteY62" fmla="*/ 638355 h 683077"/>
                <a:gd name="connsiteX63" fmla="*/ 3221966 w 3252161"/>
                <a:gd name="connsiteY63" fmla="*/ 616789 h 683077"/>
                <a:gd name="connsiteX64" fmla="*/ 3200400 w 3252161"/>
                <a:gd name="connsiteY64" fmla="*/ 599536 h 683077"/>
                <a:gd name="connsiteX65" fmla="*/ 3174521 w 3252161"/>
                <a:gd name="connsiteY65" fmla="*/ 590909 h 683077"/>
                <a:gd name="connsiteX66" fmla="*/ 2915729 w 3252161"/>
                <a:gd name="connsiteY66" fmla="*/ 595222 h 683077"/>
                <a:gd name="connsiteX67" fmla="*/ 2829464 w 3252161"/>
                <a:gd name="connsiteY67" fmla="*/ 586596 h 683077"/>
                <a:gd name="connsiteX68" fmla="*/ 2820838 w 3252161"/>
                <a:gd name="connsiteY68" fmla="*/ 573656 h 683077"/>
                <a:gd name="connsiteX69" fmla="*/ 2851031 w 3252161"/>
                <a:gd name="connsiteY69" fmla="*/ 543464 h 683077"/>
                <a:gd name="connsiteX70" fmla="*/ 3075317 w 3252161"/>
                <a:gd name="connsiteY70" fmla="*/ 539151 h 683077"/>
                <a:gd name="connsiteX71" fmla="*/ 3088257 w 3252161"/>
                <a:gd name="connsiteY71" fmla="*/ 534838 h 683077"/>
                <a:gd name="connsiteX72" fmla="*/ 3105510 w 3252161"/>
                <a:gd name="connsiteY72" fmla="*/ 517585 h 683077"/>
                <a:gd name="connsiteX73" fmla="*/ 3178834 w 3252161"/>
                <a:gd name="connsiteY73" fmla="*/ 504645 h 683077"/>
                <a:gd name="connsiteX74" fmla="*/ 3187461 w 3252161"/>
                <a:gd name="connsiteY74" fmla="*/ 496019 h 683077"/>
                <a:gd name="connsiteX75" fmla="*/ 3191774 w 3252161"/>
                <a:gd name="connsiteY75" fmla="*/ 483079 h 683077"/>
                <a:gd name="connsiteX76" fmla="*/ 3204714 w 3252161"/>
                <a:gd name="connsiteY76" fmla="*/ 478766 h 683077"/>
                <a:gd name="connsiteX77" fmla="*/ 3196087 w 3252161"/>
                <a:gd name="connsiteY77" fmla="*/ 470139 h 683077"/>
                <a:gd name="connsiteX78" fmla="*/ 2846717 w 3252161"/>
                <a:gd name="connsiteY78" fmla="*/ 478766 h 683077"/>
                <a:gd name="connsiteX79" fmla="*/ 2820838 w 3252161"/>
                <a:gd name="connsiteY79" fmla="*/ 487392 h 683077"/>
                <a:gd name="connsiteX80" fmla="*/ 2807898 w 3252161"/>
                <a:gd name="connsiteY80" fmla="*/ 496019 h 683077"/>
                <a:gd name="connsiteX81" fmla="*/ 2743200 w 3252161"/>
                <a:gd name="connsiteY81" fmla="*/ 500332 h 683077"/>
                <a:gd name="connsiteX82" fmla="*/ 2691442 w 3252161"/>
                <a:gd name="connsiteY82" fmla="*/ 517585 h 683077"/>
                <a:gd name="connsiteX83" fmla="*/ 2678502 w 3252161"/>
                <a:gd name="connsiteY83" fmla="*/ 521898 h 683077"/>
                <a:gd name="connsiteX84" fmla="*/ 2540480 w 3252161"/>
                <a:gd name="connsiteY84" fmla="*/ 530524 h 683077"/>
                <a:gd name="connsiteX85" fmla="*/ 2303253 w 3252161"/>
                <a:gd name="connsiteY85" fmla="*/ 539151 h 683077"/>
                <a:gd name="connsiteX86" fmla="*/ 2225615 w 3252161"/>
                <a:gd name="connsiteY86" fmla="*/ 534838 h 683077"/>
                <a:gd name="connsiteX87" fmla="*/ 2216989 w 3252161"/>
                <a:gd name="connsiteY87" fmla="*/ 526211 h 683077"/>
                <a:gd name="connsiteX88" fmla="*/ 2147978 w 3252161"/>
                <a:gd name="connsiteY88" fmla="*/ 521898 h 683077"/>
                <a:gd name="connsiteX89" fmla="*/ 2135038 w 3252161"/>
                <a:gd name="connsiteY89" fmla="*/ 526211 h 683077"/>
                <a:gd name="connsiteX90" fmla="*/ 2126412 w 3252161"/>
                <a:gd name="connsiteY90" fmla="*/ 534838 h 683077"/>
                <a:gd name="connsiteX91" fmla="*/ 2053087 w 3252161"/>
                <a:gd name="connsiteY91" fmla="*/ 539151 h 683077"/>
                <a:gd name="connsiteX92" fmla="*/ 2040148 w 3252161"/>
                <a:gd name="connsiteY92" fmla="*/ 543464 h 683077"/>
                <a:gd name="connsiteX93" fmla="*/ 2022895 w 3252161"/>
                <a:gd name="connsiteY93" fmla="*/ 560717 h 683077"/>
                <a:gd name="connsiteX94" fmla="*/ 2014268 w 3252161"/>
                <a:gd name="connsiteY94" fmla="*/ 569343 h 683077"/>
                <a:gd name="connsiteX95" fmla="*/ 2001329 w 3252161"/>
                <a:gd name="connsiteY95" fmla="*/ 573656 h 683077"/>
                <a:gd name="connsiteX96" fmla="*/ 1686464 w 3252161"/>
                <a:gd name="connsiteY96" fmla="*/ 569343 h 683077"/>
                <a:gd name="connsiteX97" fmla="*/ 1673525 w 3252161"/>
                <a:gd name="connsiteY97" fmla="*/ 565030 h 683077"/>
                <a:gd name="connsiteX98" fmla="*/ 1651959 w 3252161"/>
                <a:gd name="connsiteY98" fmla="*/ 552090 h 683077"/>
                <a:gd name="connsiteX99" fmla="*/ 1634706 w 3252161"/>
                <a:gd name="connsiteY99" fmla="*/ 530524 h 683077"/>
                <a:gd name="connsiteX100" fmla="*/ 1630393 w 3252161"/>
                <a:gd name="connsiteY100" fmla="*/ 517585 h 683077"/>
                <a:gd name="connsiteX101" fmla="*/ 1634706 w 3252161"/>
                <a:gd name="connsiteY101" fmla="*/ 504645 h 683077"/>
                <a:gd name="connsiteX102" fmla="*/ 1664898 w 3252161"/>
                <a:gd name="connsiteY102" fmla="*/ 491706 h 683077"/>
                <a:gd name="connsiteX103" fmla="*/ 1669212 w 3252161"/>
                <a:gd name="connsiteY103" fmla="*/ 478766 h 683077"/>
                <a:gd name="connsiteX104" fmla="*/ 1660585 w 3252161"/>
                <a:gd name="connsiteY104" fmla="*/ 470139 h 683077"/>
                <a:gd name="connsiteX105" fmla="*/ 1621766 w 3252161"/>
                <a:gd name="connsiteY105" fmla="*/ 465826 h 683077"/>
                <a:gd name="connsiteX106" fmla="*/ 1613140 w 3252161"/>
                <a:gd name="connsiteY106" fmla="*/ 452887 h 683077"/>
                <a:gd name="connsiteX107" fmla="*/ 1617453 w 3252161"/>
                <a:gd name="connsiteY107" fmla="*/ 427007 h 683077"/>
                <a:gd name="connsiteX108" fmla="*/ 1630393 w 3252161"/>
                <a:gd name="connsiteY108" fmla="*/ 383875 h 683077"/>
                <a:gd name="connsiteX109" fmla="*/ 1643332 w 3252161"/>
                <a:gd name="connsiteY109" fmla="*/ 370936 h 683077"/>
                <a:gd name="connsiteX110" fmla="*/ 1807234 w 3252161"/>
                <a:gd name="connsiteY110" fmla="*/ 375249 h 683077"/>
                <a:gd name="connsiteX111" fmla="*/ 1846053 w 3252161"/>
                <a:gd name="connsiteY111" fmla="*/ 388189 h 683077"/>
                <a:gd name="connsiteX112" fmla="*/ 1858993 w 3252161"/>
                <a:gd name="connsiteY112" fmla="*/ 392502 h 683077"/>
                <a:gd name="connsiteX113" fmla="*/ 1876246 w 3252161"/>
                <a:gd name="connsiteY113" fmla="*/ 431321 h 683077"/>
                <a:gd name="connsiteX114" fmla="*/ 1884872 w 3252161"/>
                <a:gd name="connsiteY114" fmla="*/ 465826 h 683077"/>
                <a:gd name="connsiteX115" fmla="*/ 1893498 w 3252161"/>
                <a:gd name="connsiteY115" fmla="*/ 474453 h 683077"/>
                <a:gd name="connsiteX116" fmla="*/ 1919378 w 3252161"/>
                <a:gd name="connsiteY116" fmla="*/ 504645 h 683077"/>
                <a:gd name="connsiteX117" fmla="*/ 1928004 w 3252161"/>
                <a:gd name="connsiteY117" fmla="*/ 513272 h 683077"/>
                <a:gd name="connsiteX118" fmla="*/ 1932317 w 3252161"/>
                <a:gd name="connsiteY118" fmla="*/ 526211 h 683077"/>
                <a:gd name="connsiteX119" fmla="*/ 1979763 w 3252161"/>
                <a:gd name="connsiteY119" fmla="*/ 526211 h 683077"/>
                <a:gd name="connsiteX120" fmla="*/ 1984076 w 3252161"/>
                <a:gd name="connsiteY120" fmla="*/ 508958 h 683077"/>
                <a:gd name="connsiteX121" fmla="*/ 2001329 w 3252161"/>
                <a:gd name="connsiteY121" fmla="*/ 487392 h 683077"/>
                <a:gd name="connsiteX122" fmla="*/ 2018581 w 3252161"/>
                <a:gd name="connsiteY122" fmla="*/ 491706 h 683077"/>
                <a:gd name="connsiteX123" fmla="*/ 2027208 w 3252161"/>
                <a:gd name="connsiteY123" fmla="*/ 500332 h 683077"/>
                <a:gd name="connsiteX124" fmla="*/ 2040148 w 3252161"/>
                <a:gd name="connsiteY124" fmla="*/ 508958 h 683077"/>
                <a:gd name="connsiteX125" fmla="*/ 2122098 w 3252161"/>
                <a:gd name="connsiteY125" fmla="*/ 504645 h 683077"/>
                <a:gd name="connsiteX126" fmla="*/ 2130725 w 3252161"/>
                <a:gd name="connsiteY126" fmla="*/ 496019 h 683077"/>
                <a:gd name="connsiteX127" fmla="*/ 2135038 w 3252161"/>
                <a:gd name="connsiteY127" fmla="*/ 461513 h 683077"/>
                <a:gd name="connsiteX128" fmla="*/ 2139351 w 3252161"/>
                <a:gd name="connsiteY128" fmla="*/ 439947 h 683077"/>
                <a:gd name="connsiteX129" fmla="*/ 2143664 w 3252161"/>
                <a:gd name="connsiteY129" fmla="*/ 427007 h 683077"/>
                <a:gd name="connsiteX130" fmla="*/ 2100532 w 3252161"/>
                <a:gd name="connsiteY130" fmla="*/ 418381 h 683077"/>
                <a:gd name="connsiteX131" fmla="*/ 2083280 w 3252161"/>
                <a:gd name="connsiteY131" fmla="*/ 414068 h 683077"/>
                <a:gd name="connsiteX132" fmla="*/ 2096219 w 3252161"/>
                <a:gd name="connsiteY132" fmla="*/ 409755 h 683077"/>
                <a:gd name="connsiteX133" fmla="*/ 2311880 w 3252161"/>
                <a:gd name="connsiteY133" fmla="*/ 401128 h 683077"/>
                <a:gd name="connsiteX134" fmla="*/ 2333446 w 3252161"/>
                <a:gd name="connsiteY134" fmla="*/ 388189 h 683077"/>
                <a:gd name="connsiteX135" fmla="*/ 2424023 w 3252161"/>
                <a:gd name="connsiteY135" fmla="*/ 375249 h 683077"/>
                <a:gd name="connsiteX136" fmla="*/ 2454215 w 3252161"/>
                <a:gd name="connsiteY136" fmla="*/ 366622 h 683077"/>
                <a:gd name="connsiteX137" fmla="*/ 2467155 w 3252161"/>
                <a:gd name="connsiteY137" fmla="*/ 362309 h 683077"/>
                <a:gd name="connsiteX138" fmla="*/ 2695755 w 3252161"/>
                <a:gd name="connsiteY138" fmla="*/ 353683 h 683077"/>
                <a:gd name="connsiteX139" fmla="*/ 2708695 w 3252161"/>
                <a:gd name="connsiteY139" fmla="*/ 349370 h 683077"/>
                <a:gd name="connsiteX140" fmla="*/ 2725948 w 3252161"/>
                <a:gd name="connsiteY140" fmla="*/ 332117 h 683077"/>
                <a:gd name="connsiteX141" fmla="*/ 2751827 w 3252161"/>
                <a:gd name="connsiteY141" fmla="*/ 323490 h 683077"/>
                <a:gd name="connsiteX142" fmla="*/ 2764766 w 3252161"/>
                <a:gd name="connsiteY142" fmla="*/ 319177 h 683077"/>
                <a:gd name="connsiteX143" fmla="*/ 2794959 w 3252161"/>
                <a:gd name="connsiteY143" fmla="*/ 306238 h 683077"/>
                <a:gd name="connsiteX144" fmla="*/ 2825151 w 3252161"/>
                <a:gd name="connsiteY144" fmla="*/ 297611 h 683077"/>
                <a:gd name="connsiteX145" fmla="*/ 2842404 w 3252161"/>
                <a:gd name="connsiteY145" fmla="*/ 293298 h 683077"/>
                <a:gd name="connsiteX146" fmla="*/ 2838091 w 3252161"/>
                <a:gd name="connsiteY146" fmla="*/ 271732 h 683077"/>
                <a:gd name="connsiteX147" fmla="*/ 2725948 w 3252161"/>
                <a:gd name="connsiteY147" fmla="*/ 276045 h 683077"/>
                <a:gd name="connsiteX148" fmla="*/ 2704381 w 3252161"/>
                <a:gd name="connsiteY148" fmla="*/ 280358 h 683077"/>
                <a:gd name="connsiteX149" fmla="*/ 2678502 w 3252161"/>
                <a:gd name="connsiteY149" fmla="*/ 284672 h 683077"/>
                <a:gd name="connsiteX150" fmla="*/ 2557732 w 3252161"/>
                <a:gd name="connsiteY150" fmla="*/ 288985 h 683077"/>
                <a:gd name="connsiteX151" fmla="*/ 2471468 w 3252161"/>
                <a:gd name="connsiteY151" fmla="*/ 293298 h 683077"/>
                <a:gd name="connsiteX152" fmla="*/ 2445589 w 3252161"/>
                <a:gd name="connsiteY152" fmla="*/ 301924 h 683077"/>
                <a:gd name="connsiteX153" fmla="*/ 2281687 w 3252161"/>
                <a:gd name="connsiteY153" fmla="*/ 310551 h 683077"/>
                <a:gd name="connsiteX154" fmla="*/ 2255808 w 3252161"/>
                <a:gd name="connsiteY154" fmla="*/ 314864 h 683077"/>
                <a:gd name="connsiteX155" fmla="*/ 2204049 w 3252161"/>
                <a:gd name="connsiteY155" fmla="*/ 319177 h 683077"/>
                <a:gd name="connsiteX156" fmla="*/ 2173857 w 3252161"/>
                <a:gd name="connsiteY156" fmla="*/ 327804 h 683077"/>
                <a:gd name="connsiteX157" fmla="*/ 2147978 w 3252161"/>
                <a:gd name="connsiteY157" fmla="*/ 340743 h 683077"/>
                <a:gd name="connsiteX158" fmla="*/ 2135038 w 3252161"/>
                <a:gd name="connsiteY158" fmla="*/ 349370 h 683077"/>
                <a:gd name="connsiteX159" fmla="*/ 2104846 w 3252161"/>
                <a:gd name="connsiteY159" fmla="*/ 357996 h 683077"/>
                <a:gd name="connsiteX160" fmla="*/ 2091906 w 3252161"/>
                <a:gd name="connsiteY160" fmla="*/ 362309 h 683077"/>
                <a:gd name="connsiteX161" fmla="*/ 1940944 w 3252161"/>
                <a:gd name="connsiteY161" fmla="*/ 357996 h 683077"/>
                <a:gd name="connsiteX162" fmla="*/ 1915064 w 3252161"/>
                <a:gd name="connsiteY162" fmla="*/ 349370 h 683077"/>
                <a:gd name="connsiteX163" fmla="*/ 1880559 w 3252161"/>
                <a:gd name="connsiteY163" fmla="*/ 332117 h 683077"/>
                <a:gd name="connsiteX164" fmla="*/ 1867619 w 3252161"/>
                <a:gd name="connsiteY164" fmla="*/ 327804 h 683077"/>
                <a:gd name="connsiteX165" fmla="*/ 1397480 w 3252161"/>
                <a:gd name="connsiteY165" fmla="*/ 332117 h 683077"/>
                <a:gd name="connsiteX166" fmla="*/ 1337095 w 3252161"/>
                <a:gd name="connsiteY166" fmla="*/ 345056 h 683077"/>
                <a:gd name="connsiteX167" fmla="*/ 1328468 w 3252161"/>
                <a:gd name="connsiteY167" fmla="*/ 353683 h 683077"/>
                <a:gd name="connsiteX168" fmla="*/ 1315529 w 3252161"/>
                <a:gd name="connsiteY168" fmla="*/ 357996 h 683077"/>
                <a:gd name="connsiteX169" fmla="*/ 1220638 w 3252161"/>
                <a:gd name="connsiteY169" fmla="*/ 362309 h 683077"/>
                <a:gd name="connsiteX170" fmla="*/ 1155940 w 3252161"/>
                <a:gd name="connsiteY170" fmla="*/ 370936 h 683077"/>
                <a:gd name="connsiteX171" fmla="*/ 1073989 w 3252161"/>
                <a:gd name="connsiteY171" fmla="*/ 379562 h 683077"/>
                <a:gd name="connsiteX172" fmla="*/ 1035170 w 3252161"/>
                <a:gd name="connsiteY172" fmla="*/ 388189 h 683077"/>
                <a:gd name="connsiteX173" fmla="*/ 1000664 w 3252161"/>
                <a:gd name="connsiteY173" fmla="*/ 392502 h 683077"/>
                <a:gd name="connsiteX174" fmla="*/ 776378 w 3252161"/>
                <a:gd name="connsiteY174" fmla="*/ 396815 h 683077"/>
                <a:gd name="connsiteX175" fmla="*/ 595223 w 3252161"/>
                <a:gd name="connsiteY175" fmla="*/ 396815 h 683077"/>
                <a:gd name="connsiteX176" fmla="*/ 569344 w 3252161"/>
                <a:gd name="connsiteY176" fmla="*/ 388189 h 683077"/>
                <a:gd name="connsiteX177" fmla="*/ 590910 w 3252161"/>
                <a:gd name="connsiteY177" fmla="*/ 375249 h 683077"/>
                <a:gd name="connsiteX178" fmla="*/ 603849 w 3252161"/>
                <a:gd name="connsiteY178" fmla="*/ 370936 h 683077"/>
                <a:gd name="connsiteX179" fmla="*/ 715993 w 3252161"/>
                <a:gd name="connsiteY179" fmla="*/ 366622 h 683077"/>
                <a:gd name="connsiteX180" fmla="*/ 733246 w 3252161"/>
                <a:gd name="connsiteY180" fmla="*/ 345056 h 683077"/>
                <a:gd name="connsiteX181" fmla="*/ 746185 w 3252161"/>
                <a:gd name="connsiteY181" fmla="*/ 332117 h 683077"/>
                <a:gd name="connsiteX182" fmla="*/ 772064 w 3252161"/>
                <a:gd name="connsiteY182" fmla="*/ 314864 h 683077"/>
                <a:gd name="connsiteX183" fmla="*/ 914400 w 3252161"/>
                <a:gd name="connsiteY183" fmla="*/ 306238 h 683077"/>
                <a:gd name="connsiteX184" fmla="*/ 927340 w 3252161"/>
                <a:gd name="connsiteY184" fmla="*/ 280358 h 683077"/>
                <a:gd name="connsiteX185" fmla="*/ 923027 w 3252161"/>
                <a:gd name="connsiteY185" fmla="*/ 263106 h 683077"/>
                <a:gd name="connsiteX186" fmla="*/ 897148 w 3252161"/>
                <a:gd name="connsiteY186" fmla="*/ 254479 h 683077"/>
                <a:gd name="connsiteX187" fmla="*/ 884208 w 3252161"/>
                <a:gd name="connsiteY187" fmla="*/ 250166 h 683077"/>
                <a:gd name="connsiteX188" fmla="*/ 875581 w 3252161"/>
                <a:gd name="connsiteY188" fmla="*/ 241539 h 683077"/>
                <a:gd name="connsiteX189" fmla="*/ 862642 w 3252161"/>
                <a:gd name="connsiteY189" fmla="*/ 237226 h 683077"/>
                <a:gd name="connsiteX190" fmla="*/ 759125 w 3252161"/>
                <a:gd name="connsiteY190" fmla="*/ 241539 h 683077"/>
                <a:gd name="connsiteX191" fmla="*/ 724619 w 3252161"/>
                <a:gd name="connsiteY191" fmla="*/ 245853 h 683077"/>
                <a:gd name="connsiteX192" fmla="*/ 698740 w 3252161"/>
                <a:gd name="connsiteY192" fmla="*/ 254479 h 683077"/>
                <a:gd name="connsiteX193" fmla="*/ 517585 w 3252161"/>
                <a:gd name="connsiteY193" fmla="*/ 258792 h 683077"/>
                <a:gd name="connsiteX194" fmla="*/ 431321 w 3252161"/>
                <a:gd name="connsiteY194" fmla="*/ 271732 h 683077"/>
                <a:gd name="connsiteX195" fmla="*/ 392502 w 3252161"/>
                <a:gd name="connsiteY195" fmla="*/ 276045 h 683077"/>
                <a:gd name="connsiteX196" fmla="*/ 73325 w 3252161"/>
                <a:gd name="connsiteY196" fmla="*/ 271732 h 683077"/>
                <a:gd name="connsiteX197" fmla="*/ 64698 w 3252161"/>
                <a:gd name="connsiteY197" fmla="*/ 263106 h 683077"/>
                <a:gd name="connsiteX198" fmla="*/ 60385 w 3252161"/>
                <a:gd name="connsiteY198" fmla="*/ 232913 h 683077"/>
                <a:gd name="connsiteX199" fmla="*/ 51759 w 3252161"/>
                <a:gd name="connsiteY199" fmla="*/ 207034 h 683077"/>
                <a:gd name="connsiteX200" fmla="*/ 56072 w 3252161"/>
                <a:gd name="connsiteY200" fmla="*/ 163902 h 683077"/>
                <a:gd name="connsiteX201" fmla="*/ 69012 w 3252161"/>
                <a:gd name="connsiteY201" fmla="*/ 159589 h 683077"/>
                <a:gd name="connsiteX202" fmla="*/ 237227 w 3252161"/>
                <a:gd name="connsiteY202" fmla="*/ 155275 h 683077"/>
                <a:gd name="connsiteX203" fmla="*/ 288985 w 3252161"/>
                <a:gd name="connsiteY203" fmla="*/ 138022 h 683077"/>
                <a:gd name="connsiteX204" fmla="*/ 301925 w 3252161"/>
                <a:gd name="connsiteY204" fmla="*/ 133709 h 683077"/>
                <a:gd name="connsiteX205" fmla="*/ 444261 w 3252161"/>
                <a:gd name="connsiteY205" fmla="*/ 129396 h 683077"/>
                <a:gd name="connsiteX206" fmla="*/ 418381 w 3252161"/>
                <a:gd name="connsiteY206" fmla="*/ 120770 h 683077"/>
                <a:gd name="connsiteX207" fmla="*/ 396815 w 3252161"/>
                <a:gd name="connsiteY207" fmla="*/ 107830 h 683077"/>
                <a:gd name="connsiteX208" fmla="*/ 388189 w 3252161"/>
                <a:gd name="connsiteY208" fmla="*/ 73324 h 683077"/>
                <a:gd name="connsiteX209" fmla="*/ 379563 w 3252161"/>
                <a:gd name="connsiteY209" fmla="*/ 60385 h 683077"/>
                <a:gd name="connsiteX210" fmla="*/ 370936 w 3252161"/>
                <a:gd name="connsiteY210" fmla="*/ 51758 h 683077"/>
                <a:gd name="connsiteX211" fmla="*/ 345057 w 3252161"/>
                <a:gd name="connsiteY211" fmla="*/ 43132 h 683077"/>
                <a:gd name="connsiteX212" fmla="*/ 332117 w 3252161"/>
                <a:gd name="connsiteY212" fmla="*/ 38819 h 683077"/>
                <a:gd name="connsiteX213" fmla="*/ 323491 w 3252161"/>
                <a:gd name="connsiteY213" fmla="*/ 30192 h 683077"/>
                <a:gd name="connsiteX214" fmla="*/ 327804 w 3252161"/>
                <a:gd name="connsiteY214" fmla="*/ 17253 h 683077"/>
                <a:gd name="connsiteX215" fmla="*/ 280359 w 3252161"/>
                <a:gd name="connsiteY215" fmla="*/ 12939 h 683077"/>
                <a:gd name="connsiteX216" fmla="*/ 228600 w 3252161"/>
                <a:gd name="connsiteY216" fmla="*/ 17253 h 683077"/>
                <a:gd name="connsiteX217" fmla="*/ 202721 w 3252161"/>
                <a:gd name="connsiteY217" fmla="*/ 25879 h 683077"/>
                <a:gd name="connsiteX218" fmla="*/ 107831 w 3252161"/>
                <a:gd name="connsiteY218" fmla="*/ 21566 h 683077"/>
                <a:gd name="connsiteX219" fmla="*/ 103517 w 3252161"/>
                <a:gd name="connsiteY219" fmla="*/ 4313 h 683077"/>
                <a:gd name="connsiteX220" fmla="*/ 34506 w 3252161"/>
                <a:gd name="connsiteY220" fmla="*/ 8626 h 683077"/>
                <a:gd name="connsiteX221" fmla="*/ 12940 w 3252161"/>
                <a:gd name="connsiteY221" fmla="*/ 12939 h 683077"/>
                <a:gd name="connsiteX222" fmla="*/ 0 w 3252161"/>
                <a:gd name="connsiteY222" fmla="*/ 0 h 683077"/>
                <a:gd name="connsiteX223" fmla="*/ 34506 w 3252161"/>
                <a:gd name="connsiteY223"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548442 w 3252161"/>
                <a:gd name="connsiteY39" fmla="*/ 543464 h 683077"/>
                <a:gd name="connsiteX40" fmla="*/ 1570008 w 3252161"/>
                <a:gd name="connsiteY40" fmla="*/ 560717 h 683077"/>
                <a:gd name="connsiteX41" fmla="*/ 1595887 w 3252161"/>
                <a:gd name="connsiteY41" fmla="*/ 577970 h 683077"/>
                <a:gd name="connsiteX42" fmla="*/ 1604514 w 3252161"/>
                <a:gd name="connsiteY42" fmla="*/ 586596 h 683077"/>
                <a:gd name="connsiteX43" fmla="*/ 1742536 w 3252161"/>
                <a:gd name="connsiteY43" fmla="*/ 590909 h 683077"/>
                <a:gd name="connsiteX44" fmla="*/ 1979763 w 3252161"/>
                <a:gd name="connsiteY44" fmla="*/ 599536 h 683077"/>
                <a:gd name="connsiteX45" fmla="*/ 2001329 w 3252161"/>
                <a:gd name="connsiteY45" fmla="*/ 603849 h 683077"/>
                <a:gd name="connsiteX46" fmla="*/ 2031521 w 3252161"/>
                <a:gd name="connsiteY46" fmla="*/ 608162 h 683077"/>
                <a:gd name="connsiteX47" fmla="*/ 2286000 w 3252161"/>
                <a:gd name="connsiteY47" fmla="*/ 608162 h 683077"/>
                <a:gd name="connsiteX48" fmla="*/ 2311880 w 3252161"/>
                <a:gd name="connsiteY48" fmla="*/ 599536 h 683077"/>
                <a:gd name="connsiteX49" fmla="*/ 2333446 w 3252161"/>
                <a:gd name="connsiteY49" fmla="*/ 595222 h 683077"/>
                <a:gd name="connsiteX50" fmla="*/ 2467155 w 3252161"/>
                <a:gd name="connsiteY50" fmla="*/ 599536 h 683077"/>
                <a:gd name="connsiteX51" fmla="*/ 2484408 w 3252161"/>
                <a:gd name="connsiteY51" fmla="*/ 603849 h 683077"/>
                <a:gd name="connsiteX52" fmla="*/ 2566359 w 3252161"/>
                <a:gd name="connsiteY52" fmla="*/ 608162 h 683077"/>
                <a:gd name="connsiteX53" fmla="*/ 2609491 w 3252161"/>
                <a:gd name="connsiteY53" fmla="*/ 616789 h 683077"/>
                <a:gd name="connsiteX54" fmla="*/ 2626744 w 3252161"/>
                <a:gd name="connsiteY54" fmla="*/ 621102 h 683077"/>
                <a:gd name="connsiteX55" fmla="*/ 2665563 w 3252161"/>
                <a:gd name="connsiteY55" fmla="*/ 638355 h 683077"/>
                <a:gd name="connsiteX56" fmla="*/ 2704381 w 3252161"/>
                <a:gd name="connsiteY56" fmla="*/ 655607 h 683077"/>
                <a:gd name="connsiteX57" fmla="*/ 2717321 w 3252161"/>
                <a:gd name="connsiteY57" fmla="*/ 664234 h 683077"/>
                <a:gd name="connsiteX58" fmla="*/ 2954548 w 3252161"/>
                <a:gd name="connsiteY58" fmla="*/ 655607 h 683077"/>
                <a:gd name="connsiteX59" fmla="*/ 3148642 w 3252161"/>
                <a:gd name="connsiteY59" fmla="*/ 655607 h 683077"/>
                <a:gd name="connsiteX60" fmla="*/ 3187461 w 3252161"/>
                <a:gd name="connsiteY60" fmla="*/ 642668 h 683077"/>
                <a:gd name="connsiteX61" fmla="*/ 3226280 w 3252161"/>
                <a:gd name="connsiteY61" fmla="*/ 638355 h 683077"/>
                <a:gd name="connsiteX62" fmla="*/ 3221966 w 3252161"/>
                <a:gd name="connsiteY62" fmla="*/ 616789 h 683077"/>
                <a:gd name="connsiteX63" fmla="*/ 3200400 w 3252161"/>
                <a:gd name="connsiteY63" fmla="*/ 599536 h 683077"/>
                <a:gd name="connsiteX64" fmla="*/ 3174521 w 3252161"/>
                <a:gd name="connsiteY64" fmla="*/ 590909 h 683077"/>
                <a:gd name="connsiteX65" fmla="*/ 2915729 w 3252161"/>
                <a:gd name="connsiteY65" fmla="*/ 595222 h 683077"/>
                <a:gd name="connsiteX66" fmla="*/ 2829464 w 3252161"/>
                <a:gd name="connsiteY66" fmla="*/ 586596 h 683077"/>
                <a:gd name="connsiteX67" fmla="*/ 2820838 w 3252161"/>
                <a:gd name="connsiteY67" fmla="*/ 573656 h 683077"/>
                <a:gd name="connsiteX68" fmla="*/ 2851031 w 3252161"/>
                <a:gd name="connsiteY68" fmla="*/ 543464 h 683077"/>
                <a:gd name="connsiteX69" fmla="*/ 3075317 w 3252161"/>
                <a:gd name="connsiteY69" fmla="*/ 539151 h 683077"/>
                <a:gd name="connsiteX70" fmla="*/ 3088257 w 3252161"/>
                <a:gd name="connsiteY70" fmla="*/ 534838 h 683077"/>
                <a:gd name="connsiteX71" fmla="*/ 3105510 w 3252161"/>
                <a:gd name="connsiteY71" fmla="*/ 517585 h 683077"/>
                <a:gd name="connsiteX72" fmla="*/ 3178834 w 3252161"/>
                <a:gd name="connsiteY72" fmla="*/ 504645 h 683077"/>
                <a:gd name="connsiteX73" fmla="*/ 3187461 w 3252161"/>
                <a:gd name="connsiteY73" fmla="*/ 496019 h 683077"/>
                <a:gd name="connsiteX74" fmla="*/ 3191774 w 3252161"/>
                <a:gd name="connsiteY74" fmla="*/ 483079 h 683077"/>
                <a:gd name="connsiteX75" fmla="*/ 3204714 w 3252161"/>
                <a:gd name="connsiteY75" fmla="*/ 478766 h 683077"/>
                <a:gd name="connsiteX76" fmla="*/ 3196087 w 3252161"/>
                <a:gd name="connsiteY76" fmla="*/ 470139 h 683077"/>
                <a:gd name="connsiteX77" fmla="*/ 2846717 w 3252161"/>
                <a:gd name="connsiteY77" fmla="*/ 478766 h 683077"/>
                <a:gd name="connsiteX78" fmla="*/ 2820838 w 3252161"/>
                <a:gd name="connsiteY78" fmla="*/ 487392 h 683077"/>
                <a:gd name="connsiteX79" fmla="*/ 2807898 w 3252161"/>
                <a:gd name="connsiteY79" fmla="*/ 496019 h 683077"/>
                <a:gd name="connsiteX80" fmla="*/ 2743200 w 3252161"/>
                <a:gd name="connsiteY80" fmla="*/ 500332 h 683077"/>
                <a:gd name="connsiteX81" fmla="*/ 2691442 w 3252161"/>
                <a:gd name="connsiteY81" fmla="*/ 517585 h 683077"/>
                <a:gd name="connsiteX82" fmla="*/ 2678502 w 3252161"/>
                <a:gd name="connsiteY82" fmla="*/ 521898 h 683077"/>
                <a:gd name="connsiteX83" fmla="*/ 2540480 w 3252161"/>
                <a:gd name="connsiteY83" fmla="*/ 530524 h 683077"/>
                <a:gd name="connsiteX84" fmla="*/ 2303253 w 3252161"/>
                <a:gd name="connsiteY84" fmla="*/ 539151 h 683077"/>
                <a:gd name="connsiteX85" fmla="*/ 2225615 w 3252161"/>
                <a:gd name="connsiteY85" fmla="*/ 534838 h 683077"/>
                <a:gd name="connsiteX86" fmla="*/ 2216989 w 3252161"/>
                <a:gd name="connsiteY86" fmla="*/ 526211 h 683077"/>
                <a:gd name="connsiteX87" fmla="*/ 2147978 w 3252161"/>
                <a:gd name="connsiteY87" fmla="*/ 521898 h 683077"/>
                <a:gd name="connsiteX88" fmla="*/ 2135038 w 3252161"/>
                <a:gd name="connsiteY88" fmla="*/ 526211 h 683077"/>
                <a:gd name="connsiteX89" fmla="*/ 2126412 w 3252161"/>
                <a:gd name="connsiteY89" fmla="*/ 534838 h 683077"/>
                <a:gd name="connsiteX90" fmla="*/ 2053087 w 3252161"/>
                <a:gd name="connsiteY90" fmla="*/ 539151 h 683077"/>
                <a:gd name="connsiteX91" fmla="*/ 2040148 w 3252161"/>
                <a:gd name="connsiteY91" fmla="*/ 543464 h 683077"/>
                <a:gd name="connsiteX92" fmla="*/ 2022895 w 3252161"/>
                <a:gd name="connsiteY92" fmla="*/ 560717 h 683077"/>
                <a:gd name="connsiteX93" fmla="*/ 2014268 w 3252161"/>
                <a:gd name="connsiteY93" fmla="*/ 569343 h 683077"/>
                <a:gd name="connsiteX94" fmla="*/ 2001329 w 3252161"/>
                <a:gd name="connsiteY94" fmla="*/ 573656 h 683077"/>
                <a:gd name="connsiteX95" fmla="*/ 1686464 w 3252161"/>
                <a:gd name="connsiteY95" fmla="*/ 569343 h 683077"/>
                <a:gd name="connsiteX96" fmla="*/ 1673525 w 3252161"/>
                <a:gd name="connsiteY96" fmla="*/ 565030 h 683077"/>
                <a:gd name="connsiteX97" fmla="*/ 1651959 w 3252161"/>
                <a:gd name="connsiteY97" fmla="*/ 552090 h 683077"/>
                <a:gd name="connsiteX98" fmla="*/ 1634706 w 3252161"/>
                <a:gd name="connsiteY98" fmla="*/ 530524 h 683077"/>
                <a:gd name="connsiteX99" fmla="*/ 1630393 w 3252161"/>
                <a:gd name="connsiteY99" fmla="*/ 517585 h 683077"/>
                <a:gd name="connsiteX100" fmla="*/ 1634706 w 3252161"/>
                <a:gd name="connsiteY100" fmla="*/ 504645 h 683077"/>
                <a:gd name="connsiteX101" fmla="*/ 1664898 w 3252161"/>
                <a:gd name="connsiteY101" fmla="*/ 491706 h 683077"/>
                <a:gd name="connsiteX102" fmla="*/ 1669212 w 3252161"/>
                <a:gd name="connsiteY102" fmla="*/ 478766 h 683077"/>
                <a:gd name="connsiteX103" fmla="*/ 1660585 w 3252161"/>
                <a:gd name="connsiteY103" fmla="*/ 470139 h 683077"/>
                <a:gd name="connsiteX104" fmla="*/ 1621766 w 3252161"/>
                <a:gd name="connsiteY104" fmla="*/ 465826 h 683077"/>
                <a:gd name="connsiteX105" fmla="*/ 1613140 w 3252161"/>
                <a:gd name="connsiteY105" fmla="*/ 452887 h 683077"/>
                <a:gd name="connsiteX106" fmla="*/ 1617453 w 3252161"/>
                <a:gd name="connsiteY106" fmla="*/ 427007 h 683077"/>
                <a:gd name="connsiteX107" fmla="*/ 1630393 w 3252161"/>
                <a:gd name="connsiteY107" fmla="*/ 383875 h 683077"/>
                <a:gd name="connsiteX108" fmla="*/ 1643332 w 3252161"/>
                <a:gd name="connsiteY108" fmla="*/ 370936 h 683077"/>
                <a:gd name="connsiteX109" fmla="*/ 1807234 w 3252161"/>
                <a:gd name="connsiteY109" fmla="*/ 375249 h 683077"/>
                <a:gd name="connsiteX110" fmla="*/ 1846053 w 3252161"/>
                <a:gd name="connsiteY110" fmla="*/ 388189 h 683077"/>
                <a:gd name="connsiteX111" fmla="*/ 1858993 w 3252161"/>
                <a:gd name="connsiteY111" fmla="*/ 392502 h 683077"/>
                <a:gd name="connsiteX112" fmla="*/ 1876246 w 3252161"/>
                <a:gd name="connsiteY112" fmla="*/ 431321 h 683077"/>
                <a:gd name="connsiteX113" fmla="*/ 1884872 w 3252161"/>
                <a:gd name="connsiteY113" fmla="*/ 465826 h 683077"/>
                <a:gd name="connsiteX114" fmla="*/ 1893498 w 3252161"/>
                <a:gd name="connsiteY114" fmla="*/ 474453 h 683077"/>
                <a:gd name="connsiteX115" fmla="*/ 1919378 w 3252161"/>
                <a:gd name="connsiteY115" fmla="*/ 504645 h 683077"/>
                <a:gd name="connsiteX116" fmla="*/ 1928004 w 3252161"/>
                <a:gd name="connsiteY116" fmla="*/ 513272 h 683077"/>
                <a:gd name="connsiteX117" fmla="*/ 1932317 w 3252161"/>
                <a:gd name="connsiteY117" fmla="*/ 526211 h 683077"/>
                <a:gd name="connsiteX118" fmla="*/ 1979763 w 3252161"/>
                <a:gd name="connsiteY118" fmla="*/ 526211 h 683077"/>
                <a:gd name="connsiteX119" fmla="*/ 1984076 w 3252161"/>
                <a:gd name="connsiteY119" fmla="*/ 508958 h 683077"/>
                <a:gd name="connsiteX120" fmla="*/ 2001329 w 3252161"/>
                <a:gd name="connsiteY120" fmla="*/ 487392 h 683077"/>
                <a:gd name="connsiteX121" fmla="*/ 2018581 w 3252161"/>
                <a:gd name="connsiteY121" fmla="*/ 491706 h 683077"/>
                <a:gd name="connsiteX122" fmla="*/ 2027208 w 3252161"/>
                <a:gd name="connsiteY122" fmla="*/ 500332 h 683077"/>
                <a:gd name="connsiteX123" fmla="*/ 2040148 w 3252161"/>
                <a:gd name="connsiteY123" fmla="*/ 508958 h 683077"/>
                <a:gd name="connsiteX124" fmla="*/ 2122098 w 3252161"/>
                <a:gd name="connsiteY124" fmla="*/ 504645 h 683077"/>
                <a:gd name="connsiteX125" fmla="*/ 2130725 w 3252161"/>
                <a:gd name="connsiteY125" fmla="*/ 496019 h 683077"/>
                <a:gd name="connsiteX126" fmla="*/ 2135038 w 3252161"/>
                <a:gd name="connsiteY126" fmla="*/ 461513 h 683077"/>
                <a:gd name="connsiteX127" fmla="*/ 2139351 w 3252161"/>
                <a:gd name="connsiteY127" fmla="*/ 439947 h 683077"/>
                <a:gd name="connsiteX128" fmla="*/ 2143664 w 3252161"/>
                <a:gd name="connsiteY128" fmla="*/ 427007 h 683077"/>
                <a:gd name="connsiteX129" fmla="*/ 2100532 w 3252161"/>
                <a:gd name="connsiteY129" fmla="*/ 418381 h 683077"/>
                <a:gd name="connsiteX130" fmla="*/ 2083280 w 3252161"/>
                <a:gd name="connsiteY130" fmla="*/ 414068 h 683077"/>
                <a:gd name="connsiteX131" fmla="*/ 2096219 w 3252161"/>
                <a:gd name="connsiteY131" fmla="*/ 409755 h 683077"/>
                <a:gd name="connsiteX132" fmla="*/ 2311880 w 3252161"/>
                <a:gd name="connsiteY132" fmla="*/ 401128 h 683077"/>
                <a:gd name="connsiteX133" fmla="*/ 2333446 w 3252161"/>
                <a:gd name="connsiteY133" fmla="*/ 388189 h 683077"/>
                <a:gd name="connsiteX134" fmla="*/ 2424023 w 3252161"/>
                <a:gd name="connsiteY134" fmla="*/ 375249 h 683077"/>
                <a:gd name="connsiteX135" fmla="*/ 2454215 w 3252161"/>
                <a:gd name="connsiteY135" fmla="*/ 366622 h 683077"/>
                <a:gd name="connsiteX136" fmla="*/ 2467155 w 3252161"/>
                <a:gd name="connsiteY136" fmla="*/ 362309 h 683077"/>
                <a:gd name="connsiteX137" fmla="*/ 2695755 w 3252161"/>
                <a:gd name="connsiteY137" fmla="*/ 353683 h 683077"/>
                <a:gd name="connsiteX138" fmla="*/ 2708695 w 3252161"/>
                <a:gd name="connsiteY138" fmla="*/ 349370 h 683077"/>
                <a:gd name="connsiteX139" fmla="*/ 2725948 w 3252161"/>
                <a:gd name="connsiteY139" fmla="*/ 332117 h 683077"/>
                <a:gd name="connsiteX140" fmla="*/ 2751827 w 3252161"/>
                <a:gd name="connsiteY140" fmla="*/ 323490 h 683077"/>
                <a:gd name="connsiteX141" fmla="*/ 2764766 w 3252161"/>
                <a:gd name="connsiteY141" fmla="*/ 319177 h 683077"/>
                <a:gd name="connsiteX142" fmla="*/ 2794959 w 3252161"/>
                <a:gd name="connsiteY142" fmla="*/ 306238 h 683077"/>
                <a:gd name="connsiteX143" fmla="*/ 2825151 w 3252161"/>
                <a:gd name="connsiteY143" fmla="*/ 297611 h 683077"/>
                <a:gd name="connsiteX144" fmla="*/ 2842404 w 3252161"/>
                <a:gd name="connsiteY144" fmla="*/ 293298 h 683077"/>
                <a:gd name="connsiteX145" fmla="*/ 2838091 w 3252161"/>
                <a:gd name="connsiteY145" fmla="*/ 271732 h 683077"/>
                <a:gd name="connsiteX146" fmla="*/ 2725948 w 3252161"/>
                <a:gd name="connsiteY146" fmla="*/ 276045 h 683077"/>
                <a:gd name="connsiteX147" fmla="*/ 2704381 w 3252161"/>
                <a:gd name="connsiteY147" fmla="*/ 280358 h 683077"/>
                <a:gd name="connsiteX148" fmla="*/ 2678502 w 3252161"/>
                <a:gd name="connsiteY148" fmla="*/ 284672 h 683077"/>
                <a:gd name="connsiteX149" fmla="*/ 2557732 w 3252161"/>
                <a:gd name="connsiteY149" fmla="*/ 288985 h 683077"/>
                <a:gd name="connsiteX150" fmla="*/ 2471468 w 3252161"/>
                <a:gd name="connsiteY150" fmla="*/ 293298 h 683077"/>
                <a:gd name="connsiteX151" fmla="*/ 2445589 w 3252161"/>
                <a:gd name="connsiteY151" fmla="*/ 301924 h 683077"/>
                <a:gd name="connsiteX152" fmla="*/ 2281687 w 3252161"/>
                <a:gd name="connsiteY152" fmla="*/ 310551 h 683077"/>
                <a:gd name="connsiteX153" fmla="*/ 2255808 w 3252161"/>
                <a:gd name="connsiteY153" fmla="*/ 314864 h 683077"/>
                <a:gd name="connsiteX154" fmla="*/ 2204049 w 3252161"/>
                <a:gd name="connsiteY154" fmla="*/ 319177 h 683077"/>
                <a:gd name="connsiteX155" fmla="*/ 2173857 w 3252161"/>
                <a:gd name="connsiteY155" fmla="*/ 327804 h 683077"/>
                <a:gd name="connsiteX156" fmla="*/ 2147978 w 3252161"/>
                <a:gd name="connsiteY156" fmla="*/ 340743 h 683077"/>
                <a:gd name="connsiteX157" fmla="*/ 2135038 w 3252161"/>
                <a:gd name="connsiteY157" fmla="*/ 349370 h 683077"/>
                <a:gd name="connsiteX158" fmla="*/ 2104846 w 3252161"/>
                <a:gd name="connsiteY158" fmla="*/ 357996 h 683077"/>
                <a:gd name="connsiteX159" fmla="*/ 2091906 w 3252161"/>
                <a:gd name="connsiteY159" fmla="*/ 362309 h 683077"/>
                <a:gd name="connsiteX160" fmla="*/ 1940944 w 3252161"/>
                <a:gd name="connsiteY160" fmla="*/ 357996 h 683077"/>
                <a:gd name="connsiteX161" fmla="*/ 1915064 w 3252161"/>
                <a:gd name="connsiteY161" fmla="*/ 349370 h 683077"/>
                <a:gd name="connsiteX162" fmla="*/ 1880559 w 3252161"/>
                <a:gd name="connsiteY162" fmla="*/ 332117 h 683077"/>
                <a:gd name="connsiteX163" fmla="*/ 1867619 w 3252161"/>
                <a:gd name="connsiteY163" fmla="*/ 327804 h 683077"/>
                <a:gd name="connsiteX164" fmla="*/ 1397480 w 3252161"/>
                <a:gd name="connsiteY164" fmla="*/ 332117 h 683077"/>
                <a:gd name="connsiteX165" fmla="*/ 1337095 w 3252161"/>
                <a:gd name="connsiteY165" fmla="*/ 345056 h 683077"/>
                <a:gd name="connsiteX166" fmla="*/ 1328468 w 3252161"/>
                <a:gd name="connsiteY166" fmla="*/ 353683 h 683077"/>
                <a:gd name="connsiteX167" fmla="*/ 1315529 w 3252161"/>
                <a:gd name="connsiteY167" fmla="*/ 357996 h 683077"/>
                <a:gd name="connsiteX168" fmla="*/ 1220638 w 3252161"/>
                <a:gd name="connsiteY168" fmla="*/ 362309 h 683077"/>
                <a:gd name="connsiteX169" fmla="*/ 1155940 w 3252161"/>
                <a:gd name="connsiteY169" fmla="*/ 370936 h 683077"/>
                <a:gd name="connsiteX170" fmla="*/ 1073989 w 3252161"/>
                <a:gd name="connsiteY170" fmla="*/ 379562 h 683077"/>
                <a:gd name="connsiteX171" fmla="*/ 1035170 w 3252161"/>
                <a:gd name="connsiteY171" fmla="*/ 388189 h 683077"/>
                <a:gd name="connsiteX172" fmla="*/ 1000664 w 3252161"/>
                <a:gd name="connsiteY172" fmla="*/ 392502 h 683077"/>
                <a:gd name="connsiteX173" fmla="*/ 776378 w 3252161"/>
                <a:gd name="connsiteY173" fmla="*/ 396815 h 683077"/>
                <a:gd name="connsiteX174" fmla="*/ 595223 w 3252161"/>
                <a:gd name="connsiteY174" fmla="*/ 396815 h 683077"/>
                <a:gd name="connsiteX175" fmla="*/ 569344 w 3252161"/>
                <a:gd name="connsiteY175" fmla="*/ 388189 h 683077"/>
                <a:gd name="connsiteX176" fmla="*/ 590910 w 3252161"/>
                <a:gd name="connsiteY176" fmla="*/ 375249 h 683077"/>
                <a:gd name="connsiteX177" fmla="*/ 603849 w 3252161"/>
                <a:gd name="connsiteY177" fmla="*/ 370936 h 683077"/>
                <a:gd name="connsiteX178" fmla="*/ 715993 w 3252161"/>
                <a:gd name="connsiteY178" fmla="*/ 366622 h 683077"/>
                <a:gd name="connsiteX179" fmla="*/ 733246 w 3252161"/>
                <a:gd name="connsiteY179" fmla="*/ 345056 h 683077"/>
                <a:gd name="connsiteX180" fmla="*/ 746185 w 3252161"/>
                <a:gd name="connsiteY180" fmla="*/ 332117 h 683077"/>
                <a:gd name="connsiteX181" fmla="*/ 772064 w 3252161"/>
                <a:gd name="connsiteY181" fmla="*/ 314864 h 683077"/>
                <a:gd name="connsiteX182" fmla="*/ 914400 w 3252161"/>
                <a:gd name="connsiteY182" fmla="*/ 306238 h 683077"/>
                <a:gd name="connsiteX183" fmla="*/ 927340 w 3252161"/>
                <a:gd name="connsiteY183" fmla="*/ 280358 h 683077"/>
                <a:gd name="connsiteX184" fmla="*/ 923027 w 3252161"/>
                <a:gd name="connsiteY184" fmla="*/ 263106 h 683077"/>
                <a:gd name="connsiteX185" fmla="*/ 897148 w 3252161"/>
                <a:gd name="connsiteY185" fmla="*/ 254479 h 683077"/>
                <a:gd name="connsiteX186" fmla="*/ 884208 w 3252161"/>
                <a:gd name="connsiteY186" fmla="*/ 250166 h 683077"/>
                <a:gd name="connsiteX187" fmla="*/ 875581 w 3252161"/>
                <a:gd name="connsiteY187" fmla="*/ 241539 h 683077"/>
                <a:gd name="connsiteX188" fmla="*/ 862642 w 3252161"/>
                <a:gd name="connsiteY188" fmla="*/ 237226 h 683077"/>
                <a:gd name="connsiteX189" fmla="*/ 759125 w 3252161"/>
                <a:gd name="connsiteY189" fmla="*/ 241539 h 683077"/>
                <a:gd name="connsiteX190" fmla="*/ 724619 w 3252161"/>
                <a:gd name="connsiteY190" fmla="*/ 245853 h 683077"/>
                <a:gd name="connsiteX191" fmla="*/ 698740 w 3252161"/>
                <a:gd name="connsiteY191" fmla="*/ 254479 h 683077"/>
                <a:gd name="connsiteX192" fmla="*/ 517585 w 3252161"/>
                <a:gd name="connsiteY192" fmla="*/ 258792 h 683077"/>
                <a:gd name="connsiteX193" fmla="*/ 431321 w 3252161"/>
                <a:gd name="connsiteY193" fmla="*/ 271732 h 683077"/>
                <a:gd name="connsiteX194" fmla="*/ 392502 w 3252161"/>
                <a:gd name="connsiteY194" fmla="*/ 276045 h 683077"/>
                <a:gd name="connsiteX195" fmla="*/ 73325 w 3252161"/>
                <a:gd name="connsiteY195" fmla="*/ 271732 h 683077"/>
                <a:gd name="connsiteX196" fmla="*/ 64698 w 3252161"/>
                <a:gd name="connsiteY196" fmla="*/ 263106 h 683077"/>
                <a:gd name="connsiteX197" fmla="*/ 60385 w 3252161"/>
                <a:gd name="connsiteY197" fmla="*/ 232913 h 683077"/>
                <a:gd name="connsiteX198" fmla="*/ 51759 w 3252161"/>
                <a:gd name="connsiteY198" fmla="*/ 207034 h 683077"/>
                <a:gd name="connsiteX199" fmla="*/ 56072 w 3252161"/>
                <a:gd name="connsiteY199" fmla="*/ 163902 h 683077"/>
                <a:gd name="connsiteX200" fmla="*/ 69012 w 3252161"/>
                <a:gd name="connsiteY200" fmla="*/ 159589 h 683077"/>
                <a:gd name="connsiteX201" fmla="*/ 237227 w 3252161"/>
                <a:gd name="connsiteY201" fmla="*/ 155275 h 683077"/>
                <a:gd name="connsiteX202" fmla="*/ 288985 w 3252161"/>
                <a:gd name="connsiteY202" fmla="*/ 138022 h 683077"/>
                <a:gd name="connsiteX203" fmla="*/ 301925 w 3252161"/>
                <a:gd name="connsiteY203" fmla="*/ 133709 h 683077"/>
                <a:gd name="connsiteX204" fmla="*/ 444261 w 3252161"/>
                <a:gd name="connsiteY204" fmla="*/ 129396 h 683077"/>
                <a:gd name="connsiteX205" fmla="*/ 418381 w 3252161"/>
                <a:gd name="connsiteY205" fmla="*/ 120770 h 683077"/>
                <a:gd name="connsiteX206" fmla="*/ 396815 w 3252161"/>
                <a:gd name="connsiteY206" fmla="*/ 107830 h 683077"/>
                <a:gd name="connsiteX207" fmla="*/ 388189 w 3252161"/>
                <a:gd name="connsiteY207" fmla="*/ 73324 h 683077"/>
                <a:gd name="connsiteX208" fmla="*/ 379563 w 3252161"/>
                <a:gd name="connsiteY208" fmla="*/ 60385 h 683077"/>
                <a:gd name="connsiteX209" fmla="*/ 370936 w 3252161"/>
                <a:gd name="connsiteY209" fmla="*/ 51758 h 683077"/>
                <a:gd name="connsiteX210" fmla="*/ 345057 w 3252161"/>
                <a:gd name="connsiteY210" fmla="*/ 43132 h 683077"/>
                <a:gd name="connsiteX211" fmla="*/ 332117 w 3252161"/>
                <a:gd name="connsiteY211" fmla="*/ 38819 h 683077"/>
                <a:gd name="connsiteX212" fmla="*/ 323491 w 3252161"/>
                <a:gd name="connsiteY212" fmla="*/ 30192 h 683077"/>
                <a:gd name="connsiteX213" fmla="*/ 327804 w 3252161"/>
                <a:gd name="connsiteY213" fmla="*/ 17253 h 683077"/>
                <a:gd name="connsiteX214" fmla="*/ 280359 w 3252161"/>
                <a:gd name="connsiteY214" fmla="*/ 12939 h 683077"/>
                <a:gd name="connsiteX215" fmla="*/ 228600 w 3252161"/>
                <a:gd name="connsiteY215" fmla="*/ 17253 h 683077"/>
                <a:gd name="connsiteX216" fmla="*/ 202721 w 3252161"/>
                <a:gd name="connsiteY216" fmla="*/ 25879 h 683077"/>
                <a:gd name="connsiteX217" fmla="*/ 107831 w 3252161"/>
                <a:gd name="connsiteY217" fmla="*/ 21566 h 683077"/>
                <a:gd name="connsiteX218" fmla="*/ 103517 w 3252161"/>
                <a:gd name="connsiteY218" fmla="*/ 4313 h 683077"/>
                <a:gd name="connsiteX219" fmla="*/ 34506 w 3252161"/>
                <a:gd name="connsiteY219" fmla="*/ 8626 h 683077"/>
                <a:gd name="connsiteX220" fmla="*/ 12940 w 3252161"/>
                <a:gd name="connsiteY220" fmla="*/ 12939 h 683077"/>
                <a:gd name="connsiteX221" fmla="*/ 0 w 3252161"/>
                <a:gd name="connsiteY221" fmla="*/ 0 h 683077"/>
                <a:gd name="connsiteX222" fmla="*/ 34506 w 3252161"/>
                <a:gd name="connsiteY222"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48442 w 3252161"/>
                <a:gd name="connsiteY38" fmla="*/ 543464 h 683077"/>
                <a:gd name="connsiteX39" fmla="*/ 1570008 w 3252161"/>
                <a:gd name="connsiteY39" fmla="*/ 560717 h 683077"/>
                <a:gd name="connsiteX40" fmla="*/ 1595887 w 3252161"/>
                <a:gd name="connsiteY40" fmla="*/ 577970 h 683077"/>
                <a:gd name="connsiteX41" fmla="*/ 1604514 w 3252161"/>
                <a:gd name="connsiteY41" fmla="*/ 586596 h 683077"/>
                <a:gd name="connsiteX42" fmla="*/ 1742536 w 3252161"/>
                <a:gd name="connsiteY42" fmla="*/ 590909 h 683077"/>
                <a:gd name="connsiteX43" fmla="*/ 1979763 w 3252161"/>
                <a:gd name="connsiteY43" fmla="*/ 599536 h 683077"/>
                <a:gd name="connsiteX44" fmla="*/ 2001329 w 3252161"/>
                <a:gd name="connsiteY44" fmla="*/ 603849 h 683077"/>
                <a:gd name="connsiteX45" fmla="*/ 2031521 w 3252161"/>
                <a:gd name="connsiteY45" fmla="*/ 608162 h 683077"/>
                <a:gd name="connsiteX46" fmla="*/ 2286000 w 3252161"/>
                <a:gd name="connsiteY46" fmla="*/ 608162 h 683077"/>
                <a:gd name="connsiteX47" fmla="*/ 2311880 w 3252161"/>
                <a:gd name="connsiteY47" fmla="*/ 599536 h 683077"/>
                <a:gd name="connsiteX48" fmla="*/ 2333446 w 3252161"/>
                <a:gd name="connsiteY48" fmla="*/ 595222 h 683077"/>
                <a:gd name="connsiteX49" fmla="*/ 2467155 w 3252161"/>
                <a:gd name="connsiteY49" fmla="*/ 599536 h 683077"/>
                <a:gd name="connsiteX50" fmla="*/ 2484408 w 3252161"/>
                <a:gd name="connsiteY50" fmla="*/ 603849 h 683077"/>
                <a:gd name="connsiteX51" fmla="*/ 2566359 w 3252161"/>
                <a:gd name="connsiteY51" fmla="*/ 608162 h 683077"/>
                <a:gd name="connsiteX52" fmla="*/ 2609491 w 3252161"/>
                <a:gd name="connsiteY52" fmla="*/ 616789 h 683077"/>
                <a:gd name="connsiteX53" fmla="*/ 2626744 w 3252161"/>
                <a:gd name="connsiteY53" fmla="*/ 621102 h 683077"/>
                <a:gd name="connsiteX54" fmla="*/ 2665563 w 3252161"/>
                <a:gd name="connsiteY54" fmla="*/ 638355 h 683077"/>
                <a:gd name="connsiteX55" fmla="*/ 2704381 w 3252161"/>
                <a:gd name="connsiteY55" fmla="*/ 655607 h 683077"/>
                <a:gd name="connsiteX56" fmla="*/ 2717321 w 3252161"/>
                <a:gd name="connsiteY56" fmla="*/ 664234 h 683077"/>
                <a:gd name="connsiteX57" fmla="*/ 2954548 w 3252161"/>
                <a:gd name="connsiteY57" fmla="*/ 655607 h 683077"/>
                <a:gd name="connsiteX58" fmla="*/ 3148642 w 3252161"/>
                <a:gd name="connsiteY58" fmla="*/ 655607 h 683077"/>
                <a:gd name="connsiteX59" fmla="*/ 3187461 w 3252161"/>
                <a:gd name="connsiteY59" fmla="*/ 642668 h 683077"/>
                <a:gd name="connsiteX60" fmla="*/ 3226280 w 3252161"/>
                <a:gd name="connsiteY60" fmla="*/ 638355 h 683077"/>
                <a:gd name="connsiteX61" fmla="*/ 3221966 w 3252161"/>
                <a:gd name="connsiteY61" fmla="*/ 616789 h 683077"/>
                <a:gd name="connsiteX62" fmla="*/ 3200400 w 3252161"/>
                <a:gd name="connsiteY62" fmla="*/ 599536 h 683077"/>
                <a:gd name="connsiteX63" fmla="*/ 3174521 w 3252161"/>
                <a:gd name="connsiteY63" fmla="*/ 590909 h 683077"/>
                <a:gd name="connsiteX64" fmla="*/ 2915729 w 3252161"/>
                <a:gd name="connsiteY64" fmla="*/ 595222 h 683077"/>
                <a:gd name="connsiteX65" fmla="*/ 2829464 w 3252161"/>
                <a:gd name="connsiteY65" fmla="*/ 586596 h 683077"/>
                <a:gd name="connsiteX66" fmla="*/ 2820838 w 3252161"/>
                <a:gd name="connsiteY66" fmla="*/ 573656 h 683077"/>
                <a:gd name="connsiteX67" fmla="*/ 2851031 w 3252161"/>
                <a:gd name="connsiteY67" fmla="*/ 543464 h 683077"/>
                <a:gd name="connsiteX68" fmla="*/ 3075317 w 3252161"/>
                <a:gd name="connsiteY68" fmla="*/ 539151 h 683077"/>
                <a:gd name="connsiteX69" fmla="*/ 3088257 w 3252161"/>
                <a:gd name="connsiteY69" fmla="*/ 534838 h 683077"/>
                <a:gd name="connsiteX70" fmla="*/ 3105510 w 3252161"/>
                <a:gd name="connsiteY70" fmla="*/ 517585 h 683077"/>
                <a:gd name="connsiteX71" fmla="*/ 3178834 w 3252161"/>
                <a:gd name="connsiteY71" fmla="*/ 504645 h 683077"/>
                <a:gd name="connsiteX72" fmla="*/ 3187461 w 3252161"/>
                <a:gd name="connsiteY72" fmla="*/ 496019 h 683077"/>
                <a:gd name="connsiteX73" fmla="*/ 3191774 w 3252161"/>
                <a:gd name="connsiteY73" fmla="*/ 483079 h 683077"/>
                <a:gd name="connsiteX74" fmla="*/ 3204714 w 3252161"/>
                <a:gd name="connsiteY74" fmla="*/ 478766 h 683077"/>
                <a:gd name="connsiteX75" fmla="*/ 3196087 w 3252161"/>
                <a:gd name="connsiteY75" fmla="*/ 470139 h 683077"/>
                <a:gd name="connsiteX76" fmla="*/ 2846717 w 3252161"/>
                <a:gd name="connsiteY76" fmla="*/ 478766 h 683077"/>
                <a:gd name="connsiteX77" fmla="*/ 2820838 w 3252161"/>
                <a:gd name="connsiteY77" fmla="*/ 487392 h 683077"/>
                <a:gd name="connsiteX78" fmla="*/ 2807898 w 3252161"/>
                <a:gd name="connsiteY78" fmla="*/ 496019 h 683077"/>
                <a:gd name="connsiteX79" fmla="*/ 2743200 w 3252161"/>
                <a:gd name="connsiteY79" fmla="*/ 500332 h 683077"/>
                <a:gd name="connsiteX80" fmla="*/ 2691442 w 3252161"/>
                <a:gd name="connsiteY80" fmla="*/ 517585 h 683077"/>
                <a:gd name="connsiteX81" fmla="*/ 2678502 w 3252161"/>
                <a:gd name="connsiteY81" fmla="*/ 521898 h 683077"/>
                <a:gd name="connsiteX82" fmla="*/ 2540480 w 3252161"/>
                <a:gd name="connsiteY82" fmla="*/ 530524 h 683077"/>
                <a:gd name="connsiteX83" fmla="*/ 2303253 w 3252161"/>
                <a:gd name="connsiteY83" fmla="*/ 539151 h 683077"/>
                <a:gd name="connsiteX84" fmla="*/ 2225615 w 3252161"/>
                <a:gd name="connsiteY84" fmla="*/ 534838 h 683077"/>
                <a:gd name="connsiteX85" fmla="*/ 2216989 w 3252161"/>
                <a:gd name="connsiteY85" fmla="*/ 526211 h 683077"/>
                <a:gd name="connsiteX86" fmla="*/ 2147978 w 3252161"/>
                <a:gd name="connsiteY86" fmla="*/ 521898 h 683077"/>
                <a:gd name="connsiteX87" fmla="*/ 2135038 w 3252161"/>
                <a:gd name="connsiteY87" fmla="*/ 526211 h 683077"/>
                <a:gd name="connsiteX88" fmla="*/ 2126412 w 3252161"/>
                <a:gd name="connsiteY88" fmla="*/ 534838 h 683077"/>
                <a:gd name="connsiteX89" fmla="*/ 2053087 w 3252161"/>
                <a:gd name="connsiteY89" fmla="*/ 539151 h 683077"/>
                <a:gd name="connsiteX90" fmla="*/ 2040148 w 3252161"/>
                <a:gd name="connsiteY90" fmla="*/ 543464 h 683077"/>
                <a:gd name="connsiteX91" fmla="*/ 2022895 w 3252161"/>
                <a:gd name="connsiteY91" fmla="*/ 560717 h 683077"/>
                <a:gd name="connsiteX92" fmla="*/ 2014268 w 3252161"/>
                <a:gd name="connsiteY92" fmla="*/ 569343 h 683077"/>
                <a:gd name="connsiteX93" fmla="*/ 2001329 w 3252161"/>
                <a:gd name="connsiteY93" fmla="*/ 573656 h 683077"/>
                <a:gd name="connsiteX94" fmla="*/ 1686464 w 3252161"/>
                <a:gd name="connsiteY94" fmla="*/ 569343 h 683077"/>
                <a:gd name="connsiteX95" fmla="*/ 1673525 w 3252161"/>
                <a:gd name="connsiteY95" fmla="*/ 565030 h 683077"/>
                <a:gd name="connsiteX96" fmla="*/ 1651959 w 3252161"/>
                <a:gd name="connsiteY96" fmla="*/ 552090 h 683077"/>
                <a:gd name="connsiteX97" fmla="*/ 1634706 w 3252161"/>
                <a:gd name="connsiteY97" fmla="*/ 530524 h 683077"/>
                <a:gd name="connsiteX98" fmla="*/ 1630393 w 3252161"/>
                <a:gd name="connsiteY98" fmla="*/ 517585 h 683077"/>
                <a:gd name="connsiteX99" fmla="*/ 1634706 w 3252161"/>
                <a:gd name="connsiteY99" fmla="*/ 504645 h 683077"/>
                <a:gd name="connsiteX100" fmla="*/ 1664898 w 3252161"/>
                <a:gd name="connsiteY100" fmla="*/ 491706 h 683077"/>
                <a:gd name="connsiteX101" fmla="*/ 1669212 w 3252161"/>
                <a:gd name="connsiteY101" fmla="*/ 478766 h 683077"/>
                <a:gd name="connsiteX102" fmla="*/ 1660585 w 3252161"/>
                <a:gd name="connsiteY102" fmla="*/ 470139 h 683077"/>
                <a:gd name="connsiteX103" fmla="*/ 1621766 w 3252161"/>
                <a:gd name="connsiteY103" fmla="*/ 465826 h 683077"/>
                <a:gd name="connsiteX104" fmla="*/ 1613140 w 3252161"/>
                <a:gd name="connsiteY104" fmla="*/ 452887 h 683077"/>
                <a:gd name="connsiteX105" fmla="*/ 1617453 w 3252161"/>
                <a:gd name="connsiteY105" fmla="*/ 427007 h 683077"/>
                <a:gd name="connsiteX106" fmla="*/ 1630393 w 3252161"/>
                <a:gd name="connsiteY106" fmla="*/ 383875 h 683077"/>
                <a:gd name="connsiteX107" fmla="*/ 1643332 w 3252161"/>
                <a:gd name="connsiteY107" fmla="*/ 370936 h 683077"/>
                <a:gd name="connsiteX108" fmla="*/ 1807234 w 3252161"/>
                <a:gd name="connsiteY108" fmla="*/ 375249 h 683077"/>
                <a:gd name="connsiteX109" fmla="*/ 1846053 w 3252161"/>
                <a:gd name="connsiteY109" fmla="*/ 388189 h 683077"/>
                <a:gd name="connsiteX110" fmla="*/ 1858993 w 3252161"/>
                <a:gd name="connsiteY110" fmla="*/ 392502 h 683077"/>
                <a:gd name="connsiteX111" fmla="*/ 1876246 w 3252161"/>
                <a:gd name="connsiteY111" fmla="*/ 431321 h 683077"/>
                <a:gd name="connsiteX112" fmla="*/ 1884872 w 3252161"/>
                <a:gd name="connsiteY112" fmla="*/ 465826 h 683077"/>
                <a:gd name="connsiteX113" fmla="*/ 1893498 w 3252161"/>
                <a:gd name="connsiteY113" fmla="*/ 474453 h 683077"/>
                <a:gd name="connsiteX114" fmla="*/ 1919378 w 3252161"/>
                <a:gd name="connsiteY114" fmla="*/ 504645 h 683077"/>
                <a:gd name="connsiteX115" fmla="*/ 1928004 w 3252161"/>
                <a:gd name="connsiteY115" fmla="*/ 513272 h 683077"/>
                <a:gd name="connsiteX116" fmla="*/ 1932317 w 3252161"/>
                <a:gd name="connsiteY116" fmla="*/ 526211 h 683077"/>
                <a:gd name="connsiteX117" fmla="*/ 1979763 w 3252161"/>
                <a:gd name="connsiteY117" fmla="*/ 526211 h 683077"/>
                <a:gd name="connsiteX118" fmla="*/ 1984076 w 3252161"/>
                <a:gd name="connsiteY118" fmla="*/ 508958 h 683077"/>
                <a:gd name="connsiteX119" fmla="*/ 2001329 w 3252161"/>
                <a:gd name="connsiteY119" fmla="*/ 487392 h 683077"/>
                <a:gd name="connsiteX120" fmla="*/ 2018581 w 3252161"/>
                <a:gd name="connsiteY120" fmla="*/ 491706 h 683077"/>
                <a:gd name="connsiteX121" fmla="*/ 2027208 w 3252161"/>
                <a:gd name="connsiteY121" fmla="*/ 500332 h 683077"/>
                <a:gd name="connsiteX122" fmla="*/ 2040148 w 3252161"/>
                <a:gd name="connsiteY122" fmla="*/ 508958 h 683077"/>
                <a:gd name="connsiteX123" fmla="*/ 2122098 w 3252161"/>
                <a:gd name="connsiteY123" fmla="*/ 504645 h 683077"/>
                <a:gd name="connsiteX124" fmla="*/ 2130725 w 3252161"/>
                <a:gd name="connsiteY124" fmla="*/ 496019 h 683077"/>
                <a:gd name="connsiteX125" fmla="*/ 2135038 w 3252161"/>
                <a:gd name="connsiteY125" fmla="*/ 461513 h 683077"/>
                <a:gd name="connsiteX126" fmla="*/ 2139351 w 3252161"/>
                <a:gd name="connsiteY126" fmla="*/ 439947 h 683077"/>
                <a:gd name="connsiteX127" fmla="*/ 2143664 w 3252161"/>
                <a:gd name="connsiteY127" fmla="*/ 427007 h 683077"/>
                <a:gd name="connsiteX128" fmla="*/ 2100532 w 3252161"/>
                <a:gd name="connsiteY128" fmla="*/ 418381 h 683077"/>
                <a:gd name="connsiteX129" fmla="*/ 2083280 w 3252161"/>
                <a:gd name="connsiteY129" fmla="*/ 414068 h 683077"/>
                <a:gd name="connsiteX130" fmla="*/ 2096219 w 3252161"/>
                <a:gd name="connsiteY130" fmla="*/ 409755 h 683077"/>
                <a:gd name="connsiteX131" fmla="*/ 2311880 w 3252161"/>
                <a:gd name="connsiteY131" fmla="*/ 401128 h 683077"/>
                <a:gd name="connsiteX132" fmla="*/ 2333446 w 3252161"/>
                <a:gd name="connsiteY132" fmla="*/ 388189 h 683077"/>
                <a:gd name="connsiteX133" fmla="*/ 2424023 w 3252161"/>
                <a:gd name="connsiteY133" fmla="*/ 375249 h 683077"/>
                <a:gd name="connsiteX134" fmla="*/ 2454215 w 3252161"/>
                <a:gd name="connsiteY134" fmla="*/ 366622 h 683077"/>
                <a:gd name="connsiteX135" fmla="*/ 2467155 w 3252161"/>
                <a:gd name="connsiteY135" fmla="*/ 362309 h 683077"/>
                <a:gd name="connsiteX136" fmla="*/ 2695755 w 3252161"/>
                <a:gd name="connsiteY136" fmla="*/ 353683 h 683077"/>
                <a:gd name="connsiteX137" fmla="*/ 2708695 w 3252161"/>
                <a:gd name="connsiteY137" fmla="*/ 349370 h 683077"/>
                <a:gd name="connsiteX138" fmla="*/ 2725948 w 3252161"/>
                <a:gd name="connsiteY138" fmla="*/ 332117 h 683077"/>
                <a:gd name="connsiteX139" fmla="*/ 2751827 w 3252161"/>
                <a:gd name="connsiteY139" fmla="*/ 323490 h 683077"/>
                <a:gd name="connsiteX140" fmla="*/ 2764766 w 3252161"/>
                <a:gd name="connsiteY140" fmla="*/ 319177 h 683077"/>
                <a:gd name="connsiteX141" fmla="*/ 2794959 w 3252161"/>
                <a:gd name="connsiteY141" fmla="*/ 306238 h 683077"/>
                <a:gd name="connsiteX142" fmla="*/ 2825151 w 3252161"/>
                <a:gd name="connsiteY142" fmla="*/ 297611 h 683077"/>
                <a:gd name="connsiteX143" fmla="*/ 2842404 w 3252161"/>
                <a:gd name="connsiteY143" fmla="*/ 293298 h 683077"/>
                <a:gd name="connsiteX144" fmla="*/ 2838091 w 3252161"/>
                <a:gd name="connsiteY144" fmla="*/ 271732 h 683077"/>
                <a:gd name="connsiteX145" fmla="*/ 2725948 w 3252161"/>
                <a:gd name="connsiteY145" fmla="*/ 276045 h 683077"/>
                <a:gd name="connsiteX146" fmla="*/ 2704381 w 3252161"/>
                <a:gd name="connsiteY146" fmla="*/ 280358 h 683077"/>
                <a:gd name="connsiteX147" fmla="*/ 2678502 w 3252161"/>
                <a:gd name="connsiteY147" fmla="*/ 284672 h 683077"/>
                <a:gd name="connsiteX148" fmla="*/ 2557732 w 3252161"/>
                <a:gd name="connsiteY148" fmla="*/ 288985 h 683077"/>
                <a:gd name="connsiteX149" fmla="*/ 2471468 w 3252161"/>
                <a:gd name="connsiteY149" fmla="*/ 293298 h 683077"/>
                <a:gd name="connsiteX150" fmla="*/ 2445589 w 3252161"/>
                <a:gd name="connsiteY150" fmla="*/ 301924 h 683077"/>
                <a:gd name="connsiteX151" fmla="*/ 2281687 w 3252161"/>
                <a:gd name="connsiteY151" fmla="*/ 310551 h 683077"/>
                <a:gd name="connsiteX152" fmla="*/ 2255808 w 3252161"/>
                <a:gd name="connsiteY152" fmla="*/ 314864 h 683077"/>
                <a:gd name="connsiteX153" fmla="*/ 2204049 w 3252161"/>
                <a:gd name="connsiteY153" fmla="*/ 319177 h 683077"/>
                <a:gd name="connsiteX154" fmla="*/ 2173857 w 3252161"/>
                <a:gd name="connsiteY154" fmla="*/ 327804 h 683077"/>
                <a:gd name="connsiteX155" fmla="*/ 2147978 w 3252161"/>
                <a:gd name="connsiteY155" fmla="*/ 340743 h 683077"/>
                <a:gd name="connsiteX156" fmla="*/ 2135038 w 3252161"/>
                <a:gd name="connsiteY156" fmla="*/ 349370 h 683077"/>
                <a:gd name="connsiteX157" fmla="*/ 2104846 w 3252161"/>
                <a:gd name="connsiteY157" fmla="*/ 357996 h 683077"/>
                <a:gd name="connsiteX158" fmla="*/ 2091906 w 3252161"/>
                <a:gd name="connsiteY158" fmla="*/ 362309 h 683077"/>
                <a:gd name="connsiteX159" fmla="*/ 1940944 w 3252161"/>
                <a:gd name="connsiteY159" fmla="*/ 357996 h 683077"/>
                <a:gd name="connsiteX160" fmla="*/ 1915064 w 3252161"/>
                <a:gd name="connsiteY160" fmla="*/ 349370 h 683077"/>
                <a:gd name="connsiteX161" fmla="*/ 1880559 w 3252161"/>
                <a:gd name="connsiteY161" fmla="*/ 332117 h 683077"/>
                <a:gd name="connsiteX162" fmla="*/ 1867619 w 3252161"/>
                <a:gd name="connsiteY162" fmla="*/ 327804 h 683077"/>
                <a:gd name="connsiteX163" fmla="*/ 1397480 w 3252161"/>
                <a:gd name="connsiteY163" fmla="*/ 332117 h 683077"/>
                <a:gd name="connsiteX164" fmla="*/ 1337095 w 3252161"/>
                <a:gd name="connsiteY164" fmla="*/ 345056 h 683077"/>
                <a:gd name="connsiteX165" fmla="*/ 1328468 w 3252161"/>
                <a:gd name="connsiteY165" fmla="*/ 353683 h 683077"/>
                <a:gd name="connsiteX166" fmla="*/ 1315529 w 3252161"/>
                <a:gd name="connsiteY166" fmla="*/ 357996 h 683077"/>
                <a:gd name="connsiteX167" fmla="*/ 1220638 w 3252161"/>
                <a:gd name="connsiteY167" fmla="*/ 362309 h 683077"/>
                <a:gd name="connsiteX168" fmla="*/ 1155940 w 3252161"/>
                <a:gd name="connsiteY168" fmla="*/ 370936 h 683077"/>
                <a:gd name="connsiteX169" fmla="*/ 1073989 w 3252161"/>
                <a:gd name="connsiteY169" fmla="*/ 379562 h 683077"/>
                <a:gd name="connsiteX170" fmla="*/ 1035170 w 3252161"/>
                <a:gd name="connsiteY170" fmla="*/ 388189 h 683077"/>
                <a:gd name="connsiteX171" fmla="*/ 1000664 w 3252161"/>
                <a:gd name="connsiteY171" fmla="*/ 392502 h 683077"/>
                <a:gd name="connsiteX172" fmla="*/ 776378 w 3252161"/>
                <a:gd name="connsiteY172" fmla="*/ 396815 h 683077"/>
                <a:gd name="connsiteX173" fmla="*/ 595223 w 3252161"/>
                <a:gd name="connsiteY173" fmla="*/ 396815 h 683077"/>
                <a:gd name="connsiteX174" fmla="*/ 569344 w 3252161"/>
                <a:gd name="connsiteY174" fmla="*/ 388189 h 683077"/>
                <a:gd name="connsiteX175" fmla="*/ 590910 w 3252161"/>
                <a:gd name="connsiteY175" fmla="*/ 375249 h 683077"/>
                <a:gd name="connsiteX176" fmla="*/ 603849 w 3252161"/>
                <a:gd name="connsiteY176" fmla="*/ 370936 h 683077"/>
                <a:gd name="connsiteX177" fmla="*/ 715993 w 3252161"/>
                <a:gd name="connsiteY177" fmla="*/ 366622 h 683077"/>
                <a:gd name="connsiteX178" fmla="*/ 733246 w 3252161"/>
                <a:gd name="connsiteY178" fmla="*/ 345056 h 683077"/>
                <a:gd name="connsiteX179" fmla="*/ 746185 w 3252161"/>
                <a:gd name="connsiteY179" fmla="*/ 332117 h 683077"/>
                <a:gd name="connsiteX180" fmla="*/ 772064 w 3252161"/>
                <a:gd name="connsiteY180" fmla="*/ 314864 h 683077"/>
                <a:gd name="connsiteX181" fmla="*/ 914400 w 3252161"/>
                <a:gd name="connsiteY181" fmla="*/ 306238 h 683077"/>
                <a:gd name="connsiteX182" fmla="*/ 927340 w 3252161"/>
                <a:gd name="connsiteY182" fmla="*/ 280358 h 683077"/>
                <a:gd name="connsiteX183" fmla="*/ 923027 w 3252161"/>
                <a:gd name="connsiteY183" fmla="*/ 263106 h 683077"/>
                <a:gd name="connsiteX184" fmla="*/ 897148 w 3252161"/>
                <a:gd name="connsiteY184" fmla="*/ 254479 h 683077"/>
                <a:gd name="connsiteX185" fmla="*/ 884208 w 3252161"/>
                <a:gd name="connsiteY185" fmla="*/ 250166 h 683077"/>
                <a:gd name="connsiteX186" fmla="*/ 875581 w 3252161"/>
                <a:gd name="connsiteY186" fmla="*/ 241539 h 683077"/>
                <a:gd name="connsiteX187" fmla="*/ 862642 w 3252161"/>
                <a:gd name="connsiteY187" fmla="*/ 237226 h 683077"/>
                <a:gd name="connsiteX188" fmla="*/ 759125 w 3252161"/>
                <a:gd name="connsiteY188" fmla="*/ 241539 h 683077"/>
                <a:gd name="connsiteX189" fmla="*/ 724619 w 3252161"/>
                <a:gd name="connsiteY189" fmla="*/ 245853 h 683077"/>
                <a:gd name="connsiteX190" fmla="*/ 698740 w 3252161"/>
                <a:gd name="connsiteY190" fmla="*/ 254479 h 683077"/>
                <a:gd name="connsiteX191" fmla="*/ 517585 w 3252161"/>
                <a:gd name="connsiteY191" fmla="*/ 258792 h 683077"/>
                <a:gd name="connsiteX192" fmla="*/ 431321 w 3252161"/>
                <a:gd name="connsiteY192" fmla="*/ 271732 h 683077"/>
                <a:gd name="connsiteX193" fmla="*/ 392502 w 3252161"/>
                <a:gd name="connsiteY193" fmla="*/ 276045 h 683077"/>
                <a:gd name="connsiteX194" fmla="*/ 73325 w 3252161"/>
                <a:gd name="connsiteY194" fmla="*/ 271732 h 683077"/>
                <a:gd name="connsiteX195" fmla="*/ 64698 w 3252161"/>
                <a:gd name="connsiteY195" fmla="*/ 263106 h 683077"/>
                <a:gd name="connsiteX196" fmla="*/ 60385 w 3252161"/>
                <a:gd name="connsiteY196" fmla="*/ 232913 h 683077"/>
                <a:gd name="connsiteX197" fmla="*/ 51759 w 3252161"/>
                <a:gd name="connsiteY197" fmla="*/ 207034 h 683077"/>
                <a:gd name="connsiteX198" fmla="*/ 56072 w 3252161"/>
                <a:gd name="connsiteY198" fmla="*/ 163902 h 683077"/>
                <a:gd name="connsiteX199" fmla="*/ 69012 w 3252161"/>
                <a:gd name="connsiteY199" fmla="*/ 159589 h 683077"/>
                <a:gd name="connsiteX200" fmla="*/ 237227 w 3252161"/>
                <a:gd name="connsiteY200" fmla="*/ 155275 h 683077"/>
                <a:gd name="connsiteX201" fmla="*/ 288985 w 3252161"/>
                <a:gd name="connsiteY201" fmla="*/ 138022 h 683077"/>
                <a:gd name="connsiteX202" fmla="*/ 301925 w 3252161"/>
                <a:gd name="connsiteY202" fmla="*/ 133709 h 683077"/>
                <a:gd name="connsiteX203" fmla="*/ 444261 w 3252161"/>
                <a:gd name="connsiteY203" fmla="*/ 129396 h 683077"/>
                <a:gd name="connsiteX204" fmla="*/ 418381 w 3252161"/>
                <a:gd name="connsiteY204" fmla="*/ 120770 h 683077"/>
                <a:gd name="connsiteX205" fmla="*/ 396815 w 3252161"/>
                <a:gd name="connsiteY205" fmla="*/ 107830 h 683077"/>
                <a:gd name="connsiteX206" fmla="*/ 388189 w 3252161"/>
                <a:gd name="connsiteY206" fmla="*/ 73324 h 683077"/>
                <a:gd name="connsiteX207" fmla="*/ 379563 w 3252161"/>
                <a:gd name="connsiteY207" fmla="*/ 60385 h 683077"/>
                <a:gd name="connsiteX208" fmla="*/ 370936 w 3252161"/>
                <a:gd name="connsiteY208" fmla="*/ 51758 h 683077"/>
                <a:gd name="connsiteX209" fmla="*/ 345057 w 3252161"/>
                <a:gd name="connsiteY209" fmla="*/ 43132 h 683077"/>
                <a:gd name="connsiteX210" fmla="*/ 332117 w 3252161"/>
                <a:gd name="connsiteY210" fmla="*/ 38819 h 683077"/>
                <a:gd name="connsiteX211" fmla="*/ 323491 w 3252161"/>
                <a:gd name="connsiteY211" fmla="*/ 30192 h 683077"/>
                <a:gd name="connsiteX212" fmla="*/ 327804 w 3252161"/>
                <a:gd name="connsiteY212" fmla="*/ 17253 h 683077"/>
                <a:gd name="connsiteX213" fmla="*/ 280359 w 3252161"/>
                <a:gd name="connsiteY213" fmla="*/ 12939 h 683077"/>
                <a:gd name="connsiteX214" fmla="*/ 228600 w 3252161"/>
                <a:gd name="connsiteY214" fmla="*/ 17253 h 683077"/>
                <a:gd name="connsiteX215" fmla="*/ 202721 w 3252161"/>
                <a:gd name="connsiteY215" fmla="*/ 25879 h 683077"/>
                <a:gd name="connsiteX216" fmla="*/ 107831 w 3252161"/>
                <a:gd name="connsiteY216" fmla="*/ 21566 h 683077"/>
                <a:gd name="connsiteX217" fmla="*/ 103517 w 3252161"/>
                <a:gd name="connsiteY217" fmla="*/ 4313 h 683077"/>
                <a:gd name="connsiteX218" fmla="*/ 34506 w 3252161"/>
                <a:gd name="connsiteY218" fmla="*/ 8626 h 683077"/>
                <a:gd name="connsiteX219" fmla="*/ 12940 w 3252161"/>
                <a:gd name="connsiteY219" fmla="*/ 12939 h 683077"/>
                <a:gd name="connsiteX220" fmla="*/ 0 w 3252161"/>
                <a:gd name="connsiteY220" fmla="*/ 0 h 683077"/>
                <a:gd name="connsiteX221" fmla="*/ 34506 w 3252161"/>
                <a:gd name="connsiteY221"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48442 w 3252161"/>
                <a:gd name="connsiteY37" fmla="*/ 543464 h 683077"/>
                <a:gd name="connsiteX38" fmla="*/ 1570008 w 3252161"/>
                <a:gd name="connsiteY38" fmla="*/ 560717 h 683077"/>
                <a:gd name="connsiteX39" fmla="*/ 1595887 w 3252161"/>
                <a:gd name="connsiteY39" fmla="*/ 577970 h 683077"/>
                <a:gd name="connsiteX40" fmla="*/ 1604514 w 3252161"/>
                <a:gd name="connsiteY40" fmla="*/ 586596 h 683077"/>
                <a:gd name="connsiteX41" fmla="*/ 1742536 w 3252161"/>
                <a:gd name="connsiteY41" fmla="*/ 590909 h 683077"/>
                <a:gd name="connsiteX42" fmla="*/ 1979763 w 3252161"/>
                <a:gd name="connsiteY42" fmla="*/ 599536 h 683077"/>
                <a:gd name="connsiteX43" fmla="*/ 2001329 w 3252161"/>
                <a:gd name="connsiteY43" fmla="*/ 603849 h 683077"/>
                <a:gd name="connsiteX44" fmla="*/ 2031521 w 3252161"/>
                <a:gd name="connsiteY44" fmla="*/ 608162 h 683077"/>
                <a:gd name="connsiteX45" fmla="*/ 2286000 w 3252161"/>
                <a:gd name="connsiteY45" fmla="*/ 608162 h 683077"/>
                <a:gd name="connsiteX46" fmla="*/ 2311880 w 3252161"/>
                <a:gd name="connsiteY46" fmla="*/ 599536 h 683077"/>
                <a:gd name="connsiteX47" fmla="*/ 2333446 w 3252161"/>
                <a:gd name="connsiteY47" fmla="*/ 595222 h 683077"/>
                <a:gd name="connsiteX48" fmla="*/ 2467155 w 3252161"/>
                <a:gd name="connsiteY48" fmla="*/ 599536 h 683077"/>
                <a:gd name="connsiteX49" fmla="*/ 2484408 w 3252161"/>
                <a:gd name="connsiteY49" fmla="*/ 603849 h 683077"/>
                <a:gd name="connsiteX50" fmla="*/ 2566359 w 3252161"/>
                <a:gd name="connsiteY50" fmla="*/ 608162 h 683077"/>
                <a:gd name="connsiteX51" fmla="*/ 2609491 w 3252161"/>
                <a:gd name="connsiteY51" fmla="*/ 616789 h 683077"/>
                <a:gd name="connsiteX52" fmla="*/ 2626744 w 3252161"/>
                <a:gd name="connsiteY52" fmla="*/ 621102 h 683077"/>
                <a:gd name="connsiteX53" fmla="*/ 2665563 w 3252161"/>
                <a:gd name="connsiteY53" fmla="*/ 638355 h 683077"/>
                <a:gd name="connsiteX54" fmla="*/ 2704381 w 3252161"/>
                <a:gd name="connsiteY54" fmla="*/ 655607 h 683077"/>
                <a:gd name="connsiteX55" fmla="*/ 2717321 w 3252161"/>
                <a:gd name="connsiteY55" fmla="*/ 664234 h 683077"/>
                <a:gd name="connsiteX56" fmla="*/ 2954548 w 3252161"/>
                <a:gd name="connsiteY56" fmla="*/ 655607 h 683077"/>
                <a:gd name="connsiteX57" fmla="*/ 3148642 w 3252161"/>
                <a:gd name="connsiteY57" fmla="*/ 655607 h 683077"/>
                <a:gd name="connsiteX58" fmla="*/ 3187461 w 3252161"/>
                <a:gd name="connsiteY58" fmla="*/ 642668 h 683077"/>
                <a:gd name="connsiteX59" fmla="*/ 3226280 w 3252161"/>
                <a:gd name="connsiteY59" fmla="*/ 638355 h 683077"/>
                <a:gd name="connsiteX60" fmla="*/ 3221966 w 3252161"/>
                <a:gd name="connsiteY60" fmla="*/ 616789 h 683077"/>
                <a:gd name="connsiteX61" fmla="*/ 3200400 w 3252161"/>
                <a:gd name="connsiteY61" fmla="*/ 599536 h 683077"/>
                <a:gd name="connsiteX62" fmla="*/ 3174521 w 3252161"/>
                <a:gd name="connsiteY62" fmla="*/ 590909 h 683077"/>
                <a:gd name="connsiteX63" fmla="*/ 2915729 w 3252161"/>
                <a:gd name="connsiteY63" fmla="*/ 595222 h 683077"/>
                <a:gd name="connsiteX64" fmla="*/ 2829464 w 3252161"/>
                <a:gd name="connsiteY64" fmla="*/ 586596 h 683077"/>
                <a:gd name="connsiteX65" fmla="*/ 2820838 w 3252161"/>
                <a:gd name="connsiteY65" fmla="*/ 573656 h 683077"/>
                <a:gd name="connsiteX66" fmla="*/ 2851031 w 3252161"/>
                <a:gd name="connsiteY66" fmla="*/ 543464 h 683077"/>
                <a:gd name="connsiteX67" fmla="*/ 3075317 w 3252161"/>
                <a:gd name="connsiteY67" fmla="*/ 539151 h 683077"/>
                <a:gd name="connsiteX68" fmla="*/ 3088257 w 3252161"/>
                <a:gd name="connsiteY68" fmla="*/ 534838 h 683077"/>
                <a:gd name="connsiteX69" fmla="*/ 3105510 w 3252161"/>
                <a:gd name="connsiteY69" fmla="*/ 517585 h 683077"/>
                <a:gd name="connsiteX70" fmla="*/ 3178834 w 3252161"/>
                <a:gd name="connsiteY70" fmla="*/ 504645 h 683077"/>
                <a:gd name="connsiteX71" fmla="*/ 3187461 w 3252161"/>
                <a:gd name="connsiteY71" fmla="*/ 496019 h 683077"/>
                <a:gd name="connsiteX72" fmla="*/ 3191774 w 3252161"/>
                <a:gd name="connsiteY72" fmla="*/ 483079 h 683077"/>
                <a:gd name="connsiteX73" fmla="*/ 3204714 w 3252161"/>
                <a:gd name="connsiteY73" fmla="*/ 478766 h 683077"/>
                <a:gd name="connsiteX74" fmla="*/ 3196087 w 3252161"/>
                <a:gd name="connsiteY74" fmla="*/ 470139 h 683077"/>
                <a:gd name="connsiteX75" fmla="*/ 2846717 w 3252161"/>
                <a:gd name="connsiteY75" fmla="*/ 478766 h 683077"/>
                <a:gd name="connsiteX76" fmla="*/ 2820838 w 3252161"/>
                <a:gd name="connsiteY76" fmla="*/ 487392 h 683077"/>
                <a:gd name="connsiteX77" fmla="*/ 2807898 w 3252161"/>
                <a:gd name="connsiteY77" fmla="*/ 496019 h 683077"/>
                <a:gd name="connsiteX78" fmla="*/ 2743200 w 3252161"/>
                <a:gd name="connsiteY78" fmla="*/ 500332 h 683077"/>
                <a:gd name="connsiteX79" fmla="*/ 2691442 w 3252161"/>
                <a:gd name="connsiteY79" fmla="*/ 517585 h 683077"/>
                <a:gd name="connsiteX80" fmla="*/ 2678502 w 3252161"/>
                <a:gd name="connsiteY80" fmla="*/ 521898 h 683077"/>
                <a:gd name="connsiteX81" fmla="*/ 2540480 w 3252161"/>
                <a:gd name="connsiteY81" fmla="*/ 530524 h 683077"/>
                <a:gd name="connsiteX82" fmla="*/ 2303253 w 3252161"/>
                <a:gd name="connsiteY82" fmla="*/ 539151 h 683077"/>
                <a:gd name="connsiteX83" fmla="*/ 2225615 w 3252161"/>
                <a:gd name="connsiteY83" fmla="*/ 534838 h 683077"/>
                <a:gd name="connsiteX84" fmla="*/ 2216989 w 3252161"/>
                <a:gd name="connsiteY84" fmla="*/ 526211 h 683077"/>
                <a:gd name="connsiteX85" fmla="*/ 2147978 w 3252161"/>
                <a:gd name="connsiteY85" fmla="*/ 521898 h 683077"/>
                <a:gd name="connsiteX86" fmla="*/ 2135038 w 3252161"/>
                <a:gd name="connsiteY86" fmla="*/ 526211 h 683077"/>
                <a:gd name="connsiteX87" fmla="*/ 2126412 w 3252161"/>
                <a:gd name="connsiteY87" fmla="*/ 534838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2001329 w 3252161"/>
                <a:gd name="connsiteY92" fmla="*/ 573656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39351 w 3252161"/>
                <a:gd name="connsiteY125" fmla="*/ 439947 h 683077"/>
                <a:gd name="connsiteX126" fmla="*/ 2143664 w 3252161"/>
                <a:gd name="connsiteY126" fmla="*/ 427007 h 683077"/>
                <a:gd name="connsiteX127" fmla="*/ 2100532 w 3252161"/>
                <a:gd name="connsiteY127" fmla="*/ 418381 h 683077"/>
                <a:gd name="connsiteX128" fmla="*/ 2083280 w 3252161"/>
                <a:gd name="connsiteY128" fmla="*/ 414068 h 683077"/>
                <a:gd name="connsiteX129" fmla="*/ 2096219 w 3252161"/>
                <a:gd name="connsiteY129" fmla="*/ 409755 h 683077"/>
                <a:gd name="connsiteX130" fmla="*/ 2311880 w 3252161"/>
                <a:gd name="connsiteY130" fmla="*/ 401128 h 683077"/>
                <a:gd name="connsiteX131" fmla="*/ 2333446 w 3252161"/>
                <a:gd name="connsiteY131" fmla="*/ 388189 h 683077"/>
                <a:gd name="connsiteX132" fmla="*/ 2424023 w 3252161"/>
                <a:gd name="connsiteY132" fmla="*/ 375249 h 683077"/>
                <a:gd name="connsiteX133" fmla="*/ 2454215 w 3252161"/>
                <a:gd name="connsiteY133" fmla="*/ 366622 h 683077"/>
                <a:gd name="connsiteX134" fmla="*/ 2467155 w 3252161"/>
                <a:gd name="connsiteY134" fmla="*/ 362309 h 683077"/>
                <a:gd name="connsiteX135" fmla="*/ 2695755 w 3252161"/>
                <a:gd name="connsiteY135" fmla="*/ 353683 h 683077"/>
                <a:gd name="connsiteX136" fmla="*/ 2708695 w 3252161"/>
                <a:gd name="connsiteY136" fmla="*/ 349370 h 683077"/>
                <a:gd name="connsiteX137" fmla="*/ 2725948 w 3252161"/>
                <a:gd name="connsiteY137" fmla="*/ 332117 h 683077"/>
                <a:gd name="connsiteX138" fmla="*/ 2751827 w 3252161"/>
                <a:gd name="connsiteY138" fmla="*/ 323490 h 683077"/>
                <a:gd name="connsiteX139" fmla="*/ 2764766 w 3252161"/>
                <a:gd name="connsiteY139" fmla="*/ 319177 h 683077"/>
                <a:gd name="connsiteX140" fmla="*/ 2794959 w 3252161"/>
                <a:gd name="connsiteY140" fmla="*/ 306238 h 683077"/>
                <a:gd name="connsiteX141" fmla="*/ 2825151 w 3252161"/>
                <a:gd name="connsiteY141" fmla="*/ 297611 h 683077"/>
                <a:gd name="connsiteX142" fmla="*/ 2842404 w 3252161"/>
                <a:gd name="connsiteY142" fmla="*/ 293298 h 683077"/>
                <a:gd name="connsiteX143" fmla="*/ 2838091 w 3252161"/>
                <a:gd name="connsiteY143" fmla="*/ 271732 h 683077"/>
                <a:gd name="connsiteX144" fmla="*/ 2725948 w 3252161"/>
                <a:gd name="connsiteY144" fmla="*/ 276045 h 683077"/>
                <a:gd name="connsiteX145" fmla="*/ 2704381 w 3252161"/>
                <a:gd name="connsiteY145" fmla="*/ 280358 h 683077"/>
                <a:gd name="connsiteX146" fmla="*/ 2678502 w 3252161"/>
                <a:gd name="connsiteY146" fmla="*/ 284672 h 683077"/>
                <a:gd name="connsiteX147" fmla="*/ 2557732 w 3252161"/>
                <a:gd name="connsiteY147" fmla="*/ 288985 h 683077"/>
                <a:gd name="connsiteX148" fmla="*/ 2471468 w 3252161"/>
                <a:gd name="connsiteY148" fmla="*/ 293298 h 683077"/>
                <a:gd name="connsiteX149" fmla="*/ 2445589 w 3252161"/>
                <a:gd name="connsiteY149" fmla="*/ 301924 h 683077"/>
                <a:gd name="connsiteX150" fmla="*/ 2281687 w 3252161"/>
                <a:gd name="connsiteY150" fmla="*/ 310551 h 683077"/>
                <a:gd name="connsiteX151" fmla="*/ 2255808 w 3252161"/>
                <a:gd name="connsiteY151" fmla="*/ 314864 h 683077"/>
                <a:gd name="connsiteX152" fmla="*/ 2204049 w 3252161"/>
                <a:gd name="connsiteY152" fmla="*/ 319177 h 683077"/>
                <a:gd name="connsiteX153" fmla="*/ 2173857 w 3252161"/>
                <a:gd name="connsiteY153" fmla="*/ 327804 h 683077"/>
                <a:gd name="connsiteX154" fmla="*/ 2147978 w 3252161"/>
                <a:gd name="connsiteY154" fmla="*/ 340743 h 683077"/>
                <a:gd name="connsiteX155" fmla="*/ 2135038 w 3252161"/>
                <a:gd name="connsiteY155" fmla="*/ 349370 h 683077"/>
                <a:gd name="connsiteX156" fmla="*/ 2104846 w 3252161"/>
                <a:gd name="connsiteY156" fmla="*/ 357996 h 683077"/>
                <a:gd name="connsiteX157" fmla="*/ 2091906 w 3252161"/>
                <a:gd name="connsiteY157" fmla="*/ 362309 h 683077"/>
                <a:gd name="connsiteX158" fmla="*/ 1940944 w 3252161"/>
                <a:gd name="connsiteY158" fmla="*/ 357996 h 683077"/>
                <a:gd name="connsiteX159" fmla="*/ 1915064 w 3252161"/>
                <a:gd name="connsiteY159" fmla="*/ 349370 h 683077"/>
                <a:gd name="connsiteX160" fmla="*/ 1880559 w 3252161"/>
                <a:gd name="connsiteY160" fmla="*/ 332117 h 683077"/>
                <a:gd name="connsiteX161" fmla="*/ 1867619 w 3252161"/>
                <a:gd name="connsiteY161" fmla="*/ 327804 h 683077"/>
                <a:gd name="connsiteX162" fmla="*/ 1397480 w 3252161"/>
                <a:gd name="connsiteY162" fmla="*/ 332117 h 683077"/>
                <a:gd name="connsiteX163" fmla="*/ 1337095 w 3252161"/>
                <a:gd name="connsiteY163" fmla="*/ 345056 h 683077"/>
                <a:gd name="connsiteX164" fmla="*/ 1328468 w 3252161"/>
                <a:gd name="connsiteY164" fmla="*/ 353683 h 683077"/>
                <a:gd name="connsiteX165" fmla="*/ 1315529 w 3252161"/>
                <a:gd name="connsiteY165" fmla="*/ 357996 h 683077"/>
                <a:gd name="connsiteX166" fmla="*/ 1220638 w 3252161"/>
                <a:gd name="connsiteY166" fmla="*/ 362309 h 683077"/>
                <a:gd name="connsiteX167" fmla="*/ 1155940 w 3252161"/>
                <a:gd name="connsiteY167" fmla="*/ 370936 h 683077"/>
                <a:gd name="connsiteX168" fmla="*/ 1073989 w 3252161"/>
                <a:gd name="connsiteY168" fmla="*/ 379562 h 683077"/>
                <a:gd name="connsiteX169" fmla="*/ 1035170 w 3252161"/>
                <a:gd name="connsiteY169" fmla="*/ 388189 h 683077"/>
                <a:gd name="connsiteX170" fmla="*/ 1000664 w 3252161"/>
                <a:gd name="connsiteY170" fmla="*/ 392502 h 683077"/>
                <a:gd name="connsiteX171" fmla="*/ 776378 w 3252161"/>
                <a:gd name="connsiteY171" fmla="*/ 396815 h 683077"/>
                <a:gd name="connsiteX172" fmla="*/ 595223 w 3252161"/>
                <a:gd name="connsiteY172" fmla="*/ 396815 h 683077"/>
                <a:gd name="connsiteX173" fmla="*/ 569344 w 3252161"/>
                <a:gd name="connsiteY173" fmla="*/ 388189 h 683077"/>
                <a:gd name="connsiteX174" fmla="*/ 590910 w 3252161"/>
                <a:gd name="connsiteY174" fmla="*/ 375249 h 683077"/>
                <a:gd name="connsiteX175" fmla="*/ 603849 w 3252161"/>
                <a:gd name="connsiteY175" fmla="*/ 370936 h 683077"/>
                <a:gd name="connsiteX176" fmla="*/ 715993 w 3252161"/>
                <a:gd name="connsiteY176" fmla="*/ 366622 h 683077"/>
                <a:gd name="connsiteX177" fmla="*/ 733246 w 3252161"/>
                <a:gd name="connsiteY177" fmla="*/ 345056 h 683077"/>
                <a:gd name="connsiteX178" fmla="*/ 746185 w 3252161"/>
                <a:gd name="connsiteY178" fmla="*/ 332117 h 683077"/>
                <a:gd name="connsiteX179" fmla="*/ 772064 w 3252161"/>
                <a:gd name="connsiteY179" fmla="*/ 314864 h 683077"/>
                <a:gd name="connsiteX180" fmla="*/ 914400 w 3252161"/>
                <a:gd name="connsiteY180" fmla="*/ 306238 h 683077"/>
                <a:gd name="connsiteX181" fmla="*/ 927340 w 3252161"/>
                <a:gd name="connsiteY181" fmla="*/ 280358 h 683077"/>
                <a:gd name="connsiteX182" fmla="*/ 923027 w 3252161"/>
                <a:gd name="connsiteY182" fmla="*/ 263106 h 683077"/>
                <a:gd name="connsiteX183" fmla="*/ 897148 w 3252161"/>
                <a:gd name="connsiteY183" fmla="*/ 254479 h 683077"/>
                <a:gd name="connsiteX184" fmla="*/ 884208 w 3252161"/>
                <a:gd name="connsiteY184" fmla="*/ 250166 h 683077"/>
                <a:gd name="connsiteX185" fmla="*/ 875581 w 3252161"/>
                <a:gd name="connsiteY185" fmla="*/ 241539 h 683077"/>
                <a:gd name="connsiteX186" fmla="*/ 862642 w 3252161"/>
                <a:gd name="connsiteY186" fmla="*/ 237226 h 683077"/>
                <a:gd name="connsiteX187" fmla="*/ 759125 w 3252161"/>
                <a:gd name="connsiteY187" fmla="*/ 241539 h 683077"/>
                <a:gd name="connsiteX188" fmla="*/ 724619 w 3252161"/>
                <a:gd name="connsiteY188" fmla="*/ 245853 h 683077"/>
                <a:gd name="connsiteX189" fmla="*/ 698740 w 3252161"/>
                <a:gd name="connsiteY189" fmla="*/ 254479 h 683077"/>
                <a:gd name="connsiteX190" fmla="*/ 517585 w 3252161"/>
                <a:gd name="connsiteY190" fmla="*/ 258792 h 683077"/>
                <a:gd name="connsiteX191" fmla="*/ 431321 w 3252161"/>
                <a:gd name="connsiteY191" fmla="*/ 271732 h 683077"/>
                <a:gd name="connsiteX192" fmla="*/ 392502 w 3252161"/>
                <a:gd name="connsiteY192" fmla="*/ 276045 h 683077"/>
                <a:gd name="connsiteX193" fmla="*/ 73325 w 3252161"/>
                <a:gd name="connsiteY193" fmla="*/ 271732 h 683077"/>
                <a:gd name="connsiteX194" fmla="*/ 64698 w 3252161"/>
                <a:gd name="connsiteY194" fmla="*/ 263106 h 683077"/>
                <a:gd name="connsiteX195" fmla="*/ 60385 w 3252161"/>
                <a:gd name="connsiteY195" fmla="*/ 232913 h 683077"/>
                <a:gd name="connsiteX196" fmla="*/ 51759 w 3252161"/>
                <a:gd name="connsiteY196" fmla="*/ 207034 h 683077"/>
                <a:gd name="connsiteX197" fmla="*/ 56072 w 3252161"/>
                <a:gd name="connsiteY197" fmla="*/ 163902 h 683077"/>
                <a:gd name="connsiteX198" fmla="*/ 69012 w 3252161"/>
                <a:gd name="connsiteY198" fmla="*/ 159589 h 683077"/>
                <a:gd name="connsiteX199" fmla="*/ 237227 w 3252161"/>
                <a:gd name="connsiteY199" fmla="*/ 155275 h 683077"/>
                <a:gd name="connsiteX200" fmla="*/ 288985 w 3252161"/>
                <a:gd name="connsiteY200" fmla="*/ 138022 h 683077"/>
                <a:gd name="connsiteX201" fmla="*/ 301925 w 3252161"/>
                <a:gd name="connsiteY201" fmla="*/ 133709 h 683077"/>
                <a:gd name="connsiteX202" fmla="*/ 444261 w 3252161"/>
                <a:gd name="connsiteY202" fmla="*/ 129396 h 683077"/>
                <a:gd name="connsiteX203" fmla="*/ 418381 w 3252161"/>
                <a:gd name="connsiteY203" fmla="*/ 120770 h 683077"/>
                <a:gd name="connsiteX204" fmla="*/ 396815 w 3252161"/>
                <a:gd name="connsiteY204" fmla="*/ 107830 h 683077"/>
                <a:gd name="connsiteX205" fmla="*/ 388189 w 3252161"/>
                <a:gd name="connsiteY205" fmla="*/ 73324 h 683077"/>
                <a:gd name="connsiteX206" fmla="*/ 379563 w 3252161"/>
                <a:gd name="connsiteY206" fmla="*/ 60385 h 683077"/>
                <a:gd name="connsiteX207" fmla="*/ 370936 w 3252161"/>
                <a:gd name="connsiteY207" fmla="*/ 51758 h 683077"/>
                <a:gd name="connsiteX208" fmla="*/ 345057 w 3252161"/>
                <a:gd name="connsiteY208" fmla="*/ 43132 h 683077"/>
                <a:gd name="connsiteX209" fmla="*/ 332117 w 3252161"/>
                <a:gd name="connsiteY209" fmla="*/ 38819 h 683077"/>
                <a:gd name="connsiteX210" fmla="*/ 323491 w 3252161"/>
                <a:gd name="connsiteY210" fmla="*/ 30192 h 683077"/>
                <a:gd name="connsiteX211" fmla="*/ 327804 w 3252161"/>
                <a:gd name="connsiteY211" fmla="*/ 17253 h 683077"/>
                <a:gd name="connsiteX212" fmla="*/ 280359 w 3252161"/>
                <a:gd name="connsiteY212" fmla="*/ 12939 h 683077"/>
                <a:gd name="connsiteX213" fmla="*/ 228600 w 3252161"/>
                <a:gd name="connsiteY213" fmla="*/ 17253 h 683077"/>
                <a:gd name="connsiteX214" fmla="*/ 202721 w 3252161"/>
                <a:gd name="connsiteY214" fmla="*/ 25879 h 683077"/>
                <a:gd name="connsiteX215" fmla="*/ 107831 w 3252161"/>
                <a:gd name="connsiteY215" fmla="*/ 21566 h 683077"/>
                <a:gd name="connsiteX216" fmla="*/ 103517 w 3252161"/>
                <a:gd name="connsiteY216" fmla="*/ 4313 h 683077"/>
                <a:gd name="connsiteX217" fmla="*/ 34506 w 3252161"/>
                <a:gd name="connsiteY217" fmla="*/ 8626 h 683077"/>
                <a:gd name="connsiteX218" fmla="*/ 12940 w 3252161"/>
                <a:gd name="connsiteY218" fmla="*/ 12939 h 683077"/>
                <a:gd name="connsiteX219" fmla="*/ 0 w 3252161"/>
                <a:gd name="connsiteY219" fmla="*/ 0 h 683077"/>
                <a:gd name="connsiteX220" fmla="*/ 34506 w 3252161"/>
                <a:gd name="connsiteY220"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48442 w 3252161"/>
                <a:gd name="connsiteY35" fmla="*/ 534838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26726 w 3252161"/>
                <a:gd name="connsiteY125" fmla="*/ 406475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210070 w 3252161"/>
                <a:gd name="connsiteY123" fmla="*/ 411238 h 683077"/>
                <a:gd name="connsiteX124" fmla="*/ 2311880 w 3252161"/>
                <a:gd name="connsiteY124" fmla="*/ 401128 h 683077"/>
                <a:gd name="connsiteX125" fmla="*/ 2333446 w 3252161"/>
                <a:gd name="connsiteY125" fmla="*/ 388189 h 683077"/>
                <a:gd name="connsiteX126" fmla="*/ 2424023 w 3252161"/>
                <a:gd name="connsiteY126" fmla="*/ 375249 h 683077"/>
                <a:gd name="connsiteX127" fmla="*/ 2454215 w 3252161"/>
                <a:gd name="connsiteY127" fmla="*/ 366622 h 683077"/>
                <a:gd name="connsiteX128" fmla="*/ 2467155 w 3252161"/>
                <a:gd name="connsiteY128" fmla="*/ 362309 h 683077"/>
                <a:gd name="connsiteX129" fmla="*/ 2695755 w 3252161"/>
                <a:gd name="connsiteY129" fmla="*/ 353683 h 683077"/>
                <a:gd name="connsiteX130" fmla="*/ 2708695 w 3252161"/>
                <a:gd name="connsiteY130" fmla="*/ 349370 h 683077"/>
                <a:gd name="connsiteX131" fmla="*/ 2725948 w 3252161"/>
                <a:gd name="connsiteY131" fmla="*/ 332117 h 683077"/>
                <a:gd name="connsiteX132" fmla="*/ 2751827 w 3252161"/>
                <a:gd name="connsiteY132" fmla="*/ 323490 h 683077"/>
                <a:gd name="connsiteX133" fmla="*/ 2764766 w 3252161"/>
                <a:gd name="connsiteY133" fmla="*/ 319177 h 683077"/>
                <a:gd name="connsiteX134" fmla="*/ 2794959 w 3252161"/>
                <a:gd name="connsiteY134" fmla="*/ 306238 h 683077"/>
                <a:gd name="connsiteX135" fmla="*/ 2825151 w 3252161"/>
                <a:gd name="connsiteY135" fmla="*/ 297611 h 683077"/>
                <a:gd name="connsiteX136" fmla="*/ 2842404 w 3252161"/>
                <a:gd name="connsiteY136" fmla="*/ 293298 h 683077"/>
                <a:gd name="connsiteX137" fmla="*/ 2838091 w 3252161"/>
                <a:gd name="connsiteY137" fmla="*/ 271732 h 683077"/>
                <a:gd name="connsiteX138" fmla="*/ 2725948 w 3252161"/>
                <a:gd name="connsiteY138" fmla="*/ 276045 h 683077"/>
                <a:gd name="connsiteX139" fmla="*/ 2704381 w 3252161"/>
                <a:gd name="connsiteY139" fmla="*/ 280358 h 683077"/>
                <a:gd name="connsiteX140" fmla="*/ 2678502 w 3252161"/>
                <a:gd name="connsiteY140" fmla="*/ 284672 h 683077"/>
                <a:gd name="connsiteX141" fmla="*/ 2557732 w 3252161"/>
                <a:gd name="connsiteY141" fmla="*/ 288985 h 683077"/>
                <a:gd name="connsiteX142" fmla="*/ 2471468 w 3252161"/>
                <a:gd name="connsiteY142" fmla="*/ 293298 h 683077"/>
                <a:gd name="connsiteX143" fmla="*/ 2445589 w 3252161"/>
                <a:gd name="connsiteY143" fmla="*/ 301924 h 683077"/>
                <a:gd name="connsiteX144" fmla="*/ 2281687 w 3252161"/>
                <a:gd name="connsiteY144" fmla="*/ 310551 h 683077"/>
                <a:gd name="connsiteX145" fmla="*/ 2255808 w 3252161"/>
                <a:gd name="connsiteY145" fmla="*/ 314864 h 683077"/>
                <a:gd name="connsiteX146" fmla="*/ 2204049 w 3252161"/>
                <a:gd name="connsiteY146" fmla="*/ 319177 h 683077"/>
                <a:gd name="connsiteX147" fmla="*/ 2173857 w 3252161"/>
                <a:gd name="connsiteY147" fmla="*/ 327804 h 683077"/>
                <a:gd name="connsiteX148" fmla="*/ 2147978 w 3252161"/>
                <a:gd name="connsiteY148" fmla="*/ 340743 h 683077"/>
                <a:gd name="connsiteX149" fmla="*/ 2135038 w 3252161"/>
                <a:gd name="connsiteY149" fmla="*/ 349370 h 683077"/>
                <a:gd name="connsiteX150" fmla="*/ 2104846 w 3252161"/>
                <a:gd name="connsiteY150" fmla="*/ 357996 h 683077"/>
                <a:gd name="connsiteX151" fmla="*/ 2091906 w 3252161"/>
                <a:gd name="connsiteY151" fmla="*/ 362309 h 683077"/>
                <a:gd name="connsiteX152" fmla="*/ 1940944 w 3252161"/>
                <a:gd name="connsiteY152" fmla="*/ 357996 h 683077"/>
                <a:gd name="connsiteX153" fmla="*/ 1915064 w 3252161"/>
                <a:gd name="connsiteY153" fmla="*/ 349370 h 683077"/>
                <a:gd name="connsiteX154" fmla="*/ 1880559 w 3252161"/>
                <a:gd name="connsiteY154" fmla="*/ 332117 h 683077"/>
                <a:gd name="connsiteX155" fmla="*/ 1867619 w 3252161"/>
                <a:gd name="connsiteY155" fmla="*/ 327804 h 683077"/>
                <a:gd name="connsiteX156" fmla="*/ 1397480 w 3252161"/>
                <a:gd name="connsiteY156" fmla="*/ 332117 h 683077"/>
                <a:gd name="connsiteX157" fmla="*/ 1337095 w 3252161"/>
                <a:gd name="connsiteY157" fmla="*/ 345056 h 683077"/>
                <a:gd name="connsiteX158" fmla="*/ 1328468 w 3252161"/>
                <a:gd name="connsiteY158" fmla="*/ 353683 h 683077"/>
                <a:gd name="connsiteX159" fmla="*/ 1315529 w 3252161"/>
                <a:gd name="connsiteY159" fmla="*/ 357996 h 683077"/>
                <a:gd name="connsiteX160" fmla="*/ 1220638 w 3252161"/>
                <a:gd name="connsiteY160" fmla="*/ 362309 h 683077"/>
                <a:gd name="connsiteX161" fmla="*/ 1155940 w 3252161"/>
                <a:gd name="connsiteY161" fmla="*/ 370936 h 683077"/>
                <a:gd name="connsiteX162" fmla="*/ 1073989 w 3252161"/>
                <a:gd name="connsiteY162" fmla="*/ 379562 h 683077"/>
                <a:gd name="connsiteX163" fmla="*/ 1035170 w 3252161"/>
                <a:gd name="connsiteY163" fmla="*/ 388189 h 683077"/>
                <a:gd name="connsiteX164" fmla="*/ 1000664 w 3252161"/>
                <a:gd name="connsiteY164" fmla="*/ 392502 h 683077"/>
                <a:gd name="connsiteX165" fmla="*/ 776378 w 3252161"/>
                <a:gd name="connsiteY165" fmla="*/ 396815 h 683077"/>
                <a:gd name="connsiteX166" fmla="*/ 595223 w 3252161"/>
                <a:gd name="connsiteY166" fmla="*/ 396815 h 683077"/>
                <a:gd name="connsiteX167" fmla="*/ 569344 w 3252161"/>
                <a:gd name="connsiteY167" fmla="*/ 388189 h 683077"/>
                <a:gd name="connsiteX168" fmla="*/ 590910 w 3252161"/>
                <a:gd name="connsiteY168" fmla="*/ 375249 h 683077"/>
                <a:gd name="connsiteX169" fmla="*/ 603849 w 3252161"/>
                <a:gd name="connsiteY169" fmla="*/ 370936 h 683077"/>
                <a:gd name="connsiteX170" fmla="*/ 715993 w 3252161"/>
                <a:gd name="connsiteY170" fmla="*/ 366622 h 683077"/>
                <a:gd name="connsiteX171" fmla="*/ 733246 w 3252161"/>
                <a:gd name="connsiteY171" fmla="*/ 345056 h 683077"/>
                <a:gd name="connsiteX172" fmla="*/ 746185 w 3252161"/>
                <a:gd name="connsiteY172" fmla="*/ 332117 h 683077"/>
                <a:gd name="connsiteX173" fmla="*/ 772064 w 3252161"/>
                <a:gd name="connsiteY173" fmla="*/ 314864 h 683077"/>
                <a:gd name="connsiteX174" fmla="*/ 914400 w 3252161"/>
                <a:gd name="connsiteY174" fmla="*/ 306238 h 683077"/>
                <a:gd name="connsiteX175" fmla="*/ 927340 w 3252161"/>
                <a:gd name="connsiteY175" fmla="*/ 280358 h 683077"/>
                <a:gd name="connsiteX176" fmla="*/ 923027 w 3252161"/>
                <a:gd name="connsiteY176" fmla="*/ 263106 h 683077"/>
                <a:gd name="connsiteX177" fmla="*/ 897148 w 3252161"/>
                <a:gd name="connsiteY177" fmla="*/ 254479 h 683077"/>
                <a:gd name="connsiteX178" fmla="*/ 884208 w 3252161"/>
                <a:gd name="connsiteY178" fmla="*/ 250166 h 683077"/>
                <a:gd name="connsiteX179" fmla="*/ 875581 w 3252161"/>
                <a:gd name="connsiteY179" fmla="*/ 241539 h 683077"/>
                <a:gd name="connsiteX180" fmla="*/ 862642 w 3252161"/>
                <a:gd name="connsiteY180" fmla="*/ 237226 h 683077"/>
                <a:gd name="connsiteX181" fmla="*/ 759125 w 3252161"/>
                <a:gd name="connsiteY181" fmla="*/ 241539 h 683077"/>
                <a:gd name="connsiteX182" fmla="*/ 724619 w 3252161"/>
                <a:gd name="connsiteY182" fmla="*/ 245853 h 683077"/>
                <a:gd name="connsiteX183" fmla="*/ 698740 w 3252161"/>
                <a:gd name="connsiteY183" fmla="*/ 254479 h 683077"/>
                <a:gd name="connsiteX184" fmla="*/ 517585 w 3252161"/>
                <a:gd name="connsiteY184" fmla="*/ 258792 h 683077"/>
                <a:gd name="connsiteX185" fmla="*/ 431321 w 3252161"/>
                <a:gd name="connsiteY185" fmla="*/ 271732 h 683077"/>
                <a:gd name="connsiteX186" fmla="*/ 392502 w 3252161"/>
                <a:gd name="connsiteY186" fmla="*/ 276045 h 683077"/>
                <a:gd name="connsiteX187" fmla="*/ 73325 w 3252161"/>
                <a:gd name="connsiteY187" fmla="*/ 271732 h 683077"/>
                <a:gd name="connsiteX188" fmla="*/ 64698 w 3252161"/>
                <a:gd name="connsiteY188" fmla="*/ 263106 h 683077"/>
                <a:gd name="connsiteX189" fmla="*/ 60385 w 3252161"/>
                <a:gd name="connsiteY189" fmla="*/ 232913 h 683077"/>
                <a:gd name="connsiteX190" fmla="*/ 51759 w 3252161"/>
                <a:gd name="connsiteY190" fmla="*/ 207034 h 683077"/>
                <a:gd name="connsiteX191" fmla="*/ 56072 w 3252161"/>
                <a:gd name="connsiteY191" fmla="*/ 163902 h 683077"/>
                <a:gd name="connsiteX192" fmla="*/ 69012 w 3252161"/>
                <a:gd name="connsiteY192" fmla="*/ 159589 h 683077"/>
                <a:gd name="connsiteX193" fmla="*/ 237227 w 3252161"/>
                <a:gd name="connsiteY193" fmla="*/ 155275 h 683077"/>
                <a:gd name="connsiteX194" fmla="*/ 288985 w 3252161"/>
                <a:gd name="connsiteY194" fmla="*/ 138022 h 683077"/>
                <a:gd name="connsiteX195" fmla="*/ 301925 w 3252161"/>
                <a:gd name="connsiteY195" fmla="*/ 133709 h 683077"/>
                <a:gd name="connsiteX196" fmla="*/ 444261 w 3252161"/>
                <a:gd name="connsiteY196" fmla="*/ 129396 h 683077"/>
                <a:gd name="connsiteX197" fmla="*/ 418381 w 3252161"/>
                <a:gd name="connsiteY197" fmla="*/ 120770 h 683077"/>
                <a:gd name="connsiteX198" fmla="*/ 396815 w 3252161"/>
                <a:gd name="connsiteY198" fmla="*/ 107830 h 683077"/>
                <a:gd name="connsiteX199" fmla="*/ 388189 w 3252161"/>
                <a:gd name="connsiteY199" fmla="*/ 73324 h 683077"/>
                <a:gd name="connsiteX200" fmla="*/ 379563 w 3252161"/>
                <a:gd name="connsiteY200" fmla="*/ 60385 h 683077"/>
                <a:gd name="connsiteX201" fmla="*/ 370936 w 3252161"/>
                <a:gd name="connsiteY201" fmla="*/ 51758 h 683077"/>
                <a:gd name="connsiteX202" fmla="*/ 345057 w 3252161"/>
                <a:gd name="connsiteY202" fmla="*/ 43132 h 683077"/>
                <a:gd name="connsiteX203" fmla="*/ 332117 w 3252161"/>
                <a:gd name="connsiteY203" fmla="*/ 38819 h 683077"/>
                <a:gd name="connsiteX204" fmla="*/ 323491 w 3252161"/>
                <a:gd name="connsiteY204" fmla="*/ 30192 h 683077"/>
                <a:gd name="connsiteX205" fmla="*/ 327804 w 3252161"/>
                <a:gd name="connsiteY205" fmla="*/ 17253 h 683077"/>
                <a:gd name="connsiteX206" fmla="*/ 280359 w 3252161"/>
                <a:gd name="connsiteY206" fmla="*/ 12939 h 683077"/>
                <a:gd name="connsiteX207" fmla="*/ 228600 w 3252161"/>
                <a:gd name="connsiteY207" fmla="*/ 17253 h 683077"/>
                <a:gd name="connsiteX208" fmla="*/ 202721 w 3252161"/>
                <a:gd name="connsiteY208" fmla="*/ 25879 h 683077"/>
                <a:gd name="connsiteX209" fmla="*/ 107831 w 3252161"/>
                <a:gd name="connsiteY209" fmla="*/ 21566 h 683077"/>
                <a:gd name="connsiteX210" fmla="*/ 103517 w 3252161"/>
                <a:gd name="connsiteY210" fmla="*/ 4313 h 683077"/>
                <a:gd name="connsiteX211" fmla="*/ 34506 w 3252161"/>
                <a:gd name="connsiteY211" fmla="*/ 8626 h 683077"/>
                <a:gd name="connsiteX212" fmla="*/ 12940 w 3252161"/>
                <a:gd name="connsiteY212" fmla="*/ 12939 h 683077"/>
                <a:gd name="connsiteX213" fmla="*/ 0 w 3252161"/>
                <a:gd name="connsiteY213" fmla="*/ 0 h 683077"/>
                <a:gd name="connsiteX214" fmla="*/ 34506 w 3252161"/>
                <a:gd name="connsiteY21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956175 w 3252161"/>
                <a:gd name="connsiteY92" fmla="*/ 579183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56175 w 3252161"/>
                <a:gd name="connsiteY91" fmla="*/ 579183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792263 w 3252161"/>
                <a:gd name="connsiteY63" fmla="*/ 599850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33738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3252161" h="683077">
                  <a:moveTo>
                    <a:pt x="34506" y="21566"/>
                  </a:moveTo>
                  <a:cubicBezTo>
                    <a:pt x="35944" y="145211"/>
                    <a:pt x="28670" y="269265"/>
                    <a:pt x="38819" y="392502"/>
                  </a:cubicBezTo>
                  <a:cubicBezTo>
                    <a:pt x="40714" y="415516"/>
                    <a:pt x="71533" y="381354"/>
                    <a:pt x="73325" y="379562"/>
                  </a:cubicBezTo>
                  <a:cubicBezTo>
                    <a:pt x="93453" y="381000"/>
                    <a:pt x="115222" y="375786"/>
                    <a:pt x="133710" y="383875"/>
                  </a:cubicBezTo>
                  <a:cubicBezTo>
                    <a:pt x="142041" y="387520"/>
                    <a:pt x="139461" y="401128"/>
                    <a:pt x="142336" y="409755"/>
                  </a:cubicBezTo>
                  <a:cubicBezTo>
                    <a:pt x="143774" y="414068"/>
                    <a:pt x="142336" y="421256"/>
                    <a:pt x="146649" y="422694"/>
                  </a:cubicBezTo>
                  <a:lnTo>
                    <a:pt x="159589" y="427007"/>
                  </a:lnTo>
                  <a:cubicBezTo>
                    <a:pt x="175404" y="425569"/>
                    <a:pt x="191969" y="427716"/>
                    <a:pt x="207034" y="422694"/>
                  </a:cubicBezTo>
                  <a:cubicBezTo>
                    <a:pt x="214750" y="420122"/>
                    <a:pt x="224287" y="405441"/>
                    <a:pt x="224287" y="405441"/>
                  </a:cubicBezTo>
                  <a:cubicBezTo>
                    <a:pt x="248729" y="406879"/>
                    <a:pt x="273334" y="406588"/>
                    <a:pt x="297612" y="409755"/>
                  </a:cubicBezTo>
                  <a:cubicBezTo>
                    <a:pt x="306629" y="410931"/>
                    <a:pt x="314418" y="417776"/>
                    <a:pt x="323491" y="418381"/>
                  </a:cubicBezTo>
                  <a:lnTo>
                    <a:pt x="388189" y="422694"/>
                  </a:lnTo>
                  <a:cubicBezTo>
                    <a:pt x="392502" y="424132"/>
                    <a:pt x="397230" y="424668"/>
                    <a:pt x="401129" y="427007"/>
                  </a:cubicBezTo>
                  <a:cubicBezTo>
                    <a:pt x="404616" y="429099"/>
                    <a:pt x="405729" y="435059"/>
                    <a:pt x="409755" y="435634"/>
                  </a:cubicBezTo>
                  <a:cubicBezTo>
                    <a:pt x="436835" y="439503"/>
                    <a:pt x="464389" y="438509"/>
                    <a:pt x="491706" y="439947"/>
                  </a:cubicBezTo>
                  <a:cubicBezTo>
                    <a:pt x="497457" y="441385"/>
                    <a:pt x="503259" y="442632"/>
                    <a:pt x="508959" y="444260"/>
                  </a:cubicBezTo>
                  <a:cubicBezTo>
                    <a:pt x="513330" y="445509"/>
                    <a:pt x="517460" y="447587"/>
                    <a:pt x="521898" y="448573"/>
                  </a:cubicBezTo>
                  <a:cubicBezTo>
                    <a:pt x="530435" y="450470"/>
                    <a:pt x="539068" y="452095"/>
                    <a:pt x="547778" y="452887"/>
                  </a:cubicBezTo>
                  <a:cubicBezTo>
                    <a:pt x="570732" y="454974"/>
                    <a:pt x="593785" y="455762"/>
                    <a:pt x="616789" y="457200"/>
                  </a:cubicBezTo>
                  <a:lnTo>
                    <a:pt x="638355" y="461513"/>
                  </a:lnTo>
                  <a:cubicBezTo>
                    <a:pt x="646959" y="463077"/>
                    <a:pt x="655750" y="463705"/>
                    <a:pt x="664234" y="465826"/>
                  </a:cubicBezTo>
                  <a:cubicBezTo>
                    <a:pt x="673056" y="468031"/>
                    <a:pt x="690114" y="474453"/>
                    <a:pt x="690114" y="474453"/>
                  </a:cubicBezTo>
                  <a:cubicBezTo>
                    <a:pt x="710242" y="473015"/>
                    <a:pt x="730457" y="472497"/>
                    <a:pt x="750498" y="470139"/>
                  </a:cubicBezTo>
                  <a:cubicBezTo>
                    <a:pt x="755013" y="469608"/>
                    <a:pt x="758891" y="465826"/>
                    <a:pt x="763438" y="465826"/>
                  </a:cubicBezTo>
                  <a:cubicBezTo>
                    <a:pt x="780751" y="465826"/>
                    <a:pt x="797944" y="468701"/>
                    <a:pt x="815197" y="470139"/>
                  </a:cubicBezTo>
                  <a:cubicBezTo>
                    <a:pt x="818569" y="471825"/>
                    <a:pt x="839040" y="483079"/>
                    <a:pt x="845389" y="483079"/>
                  </a:cubicBezTo>
                  <a:cubicBezTo>
                    <a:pt x="876464" y="483079"/>
                    <a:pt x="916683" y="478033"/>
                    <a:pt x="948906" y="474453"/>
                  </a:cubicBezTo>
                  <a:cubicBezTo>
                    <a:pt x="953219" y="473015"/>
                    <a:pt x="957299" y="470139"/>
                    <a:pt x="961846" y="470139"/>
                  </a:cubicBezTo>
                  <a:cubicBezTo>
                    <a:pt x="979266" y="470139"/>
                    <a:pt x="997549" y="477728"/>
                    <a:pt x="1013604" y="483079"/>
                  </a:cubicBezTo>
                  <a:cubicBezTo>
                    <a:pt x="1017917" y="484517"/>
                    <a:pt x="1022003" y="487176"/>
                    <a:pt x="1026544" y="487392"/>
                  </a:cubicBezTo>
                  <a:lnTo>
                    <a:pt x="1117121" y="491706"/>
                  </a:lnTo>
                  <a:cubicBezTo>
                    <a:pt x="1121434" y="493144"/>
                    <a:pt x="1125994" y="493986"/>
                    <a:pt x="1130061" y="496019"/>
                  </a:cubicBezTo>
                  <a:cubicBezTo>
                    <a:pt x="1147904" y="504940"/>
                    <a:pt x="1142753" y="511337"/>
                    <a:pt x="1168880" y="513272"/>
                  </a:cubicBezTo>
                  <a:cubicBezTo>
                    <a:pt x="1349874" y="526678"/>
                    <a:pt x="1274996" y="523414"/>
                    <a:pt x="1405612" y="538117"/>
                  </a:cubicBezTo>
                  <a:cubicBezTo>
                    <a:pt x="1447576" y="552106"/>
                    <a:pt x="1484777" y="532756"/>
                    <a:pt x="1505310" y="534838"/>
                  </a:cubicBezTo>
                  <a:cubicBezTo>
                    <a:pt x="1506373" y="534538"/>
                    <a:pt x="1524105" y="550908"/>
                    <a:pt x="1508500" y="533939"/>
                  </a:cubicBezTo>
                  <a:lnTo>
                    <a:pt x="1570008" y="560717"/>
                  </a:lnTo>
                  <a:cubicBezTo>
                    <a:pt x="1578302" y="566938"/>
                    <a:pt x="1588556" y="570639"/>
                    <a:pt x="1595887" y="577970"/>
                  </a:cubicBezTo>
                  <a:cubicBezTo>
                    <a:pt x="1598763" y="580845"/>
                    <a:pt x="1600463" y="586239"/>
                    <a:pt x="1604514" y="586596"/>
                  </a:cubicBezTo>
                  <a:cubicBezTo>
                    <a:pt x="1650366" y="590642"/>
                    <a:pt x="1696529" y="589471"/>
                    <a:pt x="1742536" y="590909"/>
                  </a:cubicBezTo>
                  <a:cubicBezTo>
                    <a:pt x="1851408" y="604517"/>
                    <a:pt x="1722894" y="589656"/>
                    <a:pt x="1979763" y="599536"/>
                  </a:cubicBezTo>
                  <a:cubicBezTo>
                    <a:pt x="1987089" y="599818"/>
                    <a:pt x="1994098" y="602644"/>
                    <a:pt x="2001329" y="603849"/>
                  </a:cubicBezTo>
                  <a:cubicBezTo>
                    <a:pt x="2011357" y="605520"/>
                    <a:pt x="2021457" y="606724"/>
                    <a:pt x="2031521" y="608162"/>
                  </a:cubicBezTo>
                  <a:cubicBezTo>
                    <a:pt x="2119744" y="637567"/>
                    <a:pt x="2059597" y="619116"/>
                    <a:pt x="2286000" y="608162"/>
                  </a:cubicBezTo>
                  <a:cubicBezTo>
                    <a:pt x="2295083" y="607723"/>
                    <a:pt x="2302963" y="601320"/>
                    <a:pt x="2311880" y="599536"/>
                  </a:cubicBezTo>
                  <a:lnTo>
                    <a:pt x="2333446" y="595222"/>
                  </a:lnTo>
                  <a:cubicBezTo>
                    <a:pt x="2378016" y="596660"/>
                    <a:pt x="2422635" y="596992"/>
                    <a:pt x="2467155" y="599536"/>
                  </a:cubicBezTo>
                  <a:cubicBezTo>
                    <a:pt x="2473073" y="599874"/>
                    <a:pt x="2478502" y="603335"/>
                    <a:pt x="2484408" y="603849"/>
                  </a:cubicBezTo>
                  <a:cubicBezTo>
                    <a:pt x="2511660" y="606219"/>
                    <a:pt x="2539042" y="606724"/>
                    <a:pt x="2566359" y="608162"/>
                  </a:cubicBezTo>
                  <a:cubicBezTo>
                    <a:pt x="2592931" y="617019"/>
                    <a:pt x="2565879" y="608859"/>
                    <a:pt x="2609491" y="616789"/>
                  </a:cubicBezTo>
                  <a:cubicBezTo>
                    <a:pt x="2615323" y="617849"/>
                    <a:pt x="2620993" y="619664"/>
                    <a:pt x="2626744" y="621102"/>
                  </a:cubicBezTo>
                  <a:cubicBezTo>
                    <a:pt x="2672311" y="655275"/>
                    <a:pt x="2614054" y="615461"/>
                    <a:pt x="2665563" y="638355"/>
                  </a:cubicBezTo>
                  <a:cubicBezTo>
                    <a:pt x="2717572" y="661471"/>
                    <a:pt x="2646301" y="643992"/>
                    <a:pt x="2704381" y="655607"/>
                  </a:cubicBezTo>
                  <a:cubicBezTo>
                    <a:pt x="2708694" y="658483"/>
                    <a:pt x="2712138" y="664140"/>
                    <a:pt x="2717321" y="664234"/>
                  </a:cubicBezTo>
                  <a:cubicBezTo>
                    <a:pt x="2921801" y="667952"/>
                    <a:pt x="2872151" y="683077"/>
                    <a:pt x="2954548" y="655607"/>
                  </a:cubicBezTo>
                  <a:cubicBezTo>
                    <a:pt x="3037102" y="661112"/>
                    <a:pt x="3047968" y="663997"/>
                    <a:pt x="3148642" y="655607"/>
                  </a:cubicBezTo>
                  <a:cubicBezTo>
                    <a:pt x="3252161" y="646980"/>
                    <a:pt x="3129230" y="649138"/>
                    <a:pt x="3187461" y="642668"/>
                  </a:cubicBezTo>
                  <a:lnTo>
                    <a:pt x="3226280" y="638355"/>
                  </a:lnTo>
                  <a:cubicBezTo>
                    <a:pt x="3224842" y="631166"/>
                    <a:pt x="3224854" y="623527"/>
                    <a:pt x="3221966" y="616789"/>
                  </a:cubicBezTo>
                  <a:cubicBezTo>
                    <a:pt x="3219856" y="611866"/>
                    <a:pt x="3237083" y="601023"/>
                    <a:pt x="3233738" y="599536"/>
                  </a:cubicBezTo>
                  <a:cubicBezTo>
                    <a:pt x="3225429" y="595843"/>
                    <a:pt x="3198334" y="564715"/>
                    <a:pt x="3198334" y="564715"/>
                  </a:cubicBezTo>
                  <a:lnTo>
                    <a:pt x="3034792" y="576172"/>
                  </a:lnTo>
                  <a:cubicBezTo>
                    <a:pt x="2978181" y="580964"/>
                    <a:pt x="2924094" y="572458"/>
                    <a:pt x="2892007" y="569658"/>
                  </a:cubicBezTo>
                  <a:cubicBezTo>
                    <a:pt x="2859920" y="566858"/>
                    <a:pt x="2849098" y="563735"/>
                    <a:pt x="2842269" y="559369"/>
                  </a:cubicBezTo>
                  <a:cubicBezTo>
                    <a:pt x="2839519" y="537371"/>
                    <a:pt x="2829168" y="543884"/>
                    <a:pt x="2851031" y="543464"/>
                  </a:cubicBezTo>
                  <a:lnTo>
                    <a:pt x="3075317" y="539151"/>
                  </a:lnTo>
                  <a:cubicBezTo>
                    <a:pt x="3079630" y="537713"/>
                    <a:pt x="3084557" y="537481"/>
                    <a:pt x="3088257" y="534838"/>
                  </a:cubicBezTo>
                  <a:cubicBezTo>
                    <a:pt x="3094875" y="530111"/>
                    <a:pt x="3097794" y="520157"/>
                    <a:pt x="3105510" y="517585"/>
                  </a:cubicBezTo>
                  <a:cubicBezTo>
                    <a:pt x="3146454" y="503936"/>
                    <a:pt x="3122333" y="509781"/>
                    <a:pt x="3178834" y="504645"/>
                  </a:cubicBezTo>
                  <a:cubicBezTo>
                    <a:pt x="3181710" y="501770"/>
                    <a:pt x="3185369" y="499506"/>
                    <a:pt x="3187461" y="496019"/>
                  </a:cubicBezTo>
                  <a:cubicBezTo>
                    <a:pt x="3189800" y="492120"/>
                    <a:pt x="3188559" y="486294"/>
                    <a:pt x="3191774" y="483079"/>
                  </a:cubicBezTo>
                  <a:cubicBezTo>
                    <a:pt x="3194989" y="479864"/>
                    <a:pt x="3200401" y="480204"/>
                    <a:pt x="3204714" y="478766"/>
                  </a:cubicBezTo>
                  <a:cubicBezTo>
                    <a:pt x="3201838" y="475890"/>
                    <a:pt x="3200153" y="470219"/>
                    <a:pt x="3196087" y="470139"/>
                  </a:cubicBezTo>
                  <a:lnTo>
                    <a:pt x="2846717" y="478766"/>
                  </a:lnTo>
                  <a:cubicBezTo>
                    <a:pt x="2838091" y="481641"/>
                    <a:pt x="2828404" y="482348"/>
                    <a:pt x="2820838" y="487392"/>
                  </a:cubicBezTo>
                  <a:cubicBezTo>
                    <a:pt x="2816525" y="490268"/>
                    <a:pt x="2813012" y="495167"/>
                    <a:pt x="2807898" y="496019"/>
                  </a:cubicBezTo>
                  <a:cubicBezTo>
                    <a:pt x="2786578" y="499572"/>
                    <a:pt x="2764766" y="498894"/>
                    <a:pt x="2743200" y="500332"/>
                  </a:cubicBezTo>
                  <a:lnTo>
                    <a:pt x="2691442" y="517585"/>
                  </a:lnTo>
                  <a:cubicBezTo>
                    <a:pt x="2687129" y="519023"/>
                    <a:pt x="2683040" y="521614"/>
                    <a:pt x="2678502" y="521898"/>
                  </a:cubicBezTo>
                  <a:lnTo>
                    <a:pt x="2540480" y="530524"/>
                  </a:lnTo>
                  <a:cubicBezTo>
                    <a:pt x="2453511" y="552270"/>
                    <a:pt x="2511440" y="539151"/>
                    <a:pt x="2303253" y="539151"/>
                  </a:cubicBezTo>
                  <a:cubicBezTo>
                    <a:pt x="2277334" y="539151"/>
                    <a:pt x="2251494" y="536276"/>
                    <a:pt x="2225615" y="534838"/>
                  </a:cubicBezTo>
                  <a:cubicBezTo>
                    <a:pt x="2222740" y="531962"/>
                    <a:pt x="2220164" y="528751"/>
                    <a:pt x="2216989" y="526211"/>
                  </a:cubicBezTo>
                  <a:cubicBezTo>
                    <a:pt x="2192792" y="506853"/>
                    <a:pt x="2193520" y="518395"/>
                    <a:pt x="2147978" y="521898"/>
                  </a:cubicBezTo>
                  <a:cubicBezTo>
                    <a:pt x="2143665" y="523336"/>
                    <a:pt x="2138937" y="523872"/>
                    <a:pt x="2135038" y="526211"/>
                  </a:cubicBezTo>
                  <a:cubicBezTo>
                    <a:pt x="2131551" y="528303"/>
                    <a:pt x="2130429" y="534204"/>
                    <a:pt x="2126412" y="534838"/>
                  </a:cubicBezTo>
                  <a:cubicBezTo>
                    <a:pt x="2120414" y="536126"/>
                    <a:pt x="2111271" y="523695"/>
                    <a:pt x="2099050" y="524414"/>
                  </a:cubicBezTo>
                  <a:cubicBezTo>
                    <a:pt x="2086829" y="525133"/>
                    <a:pt x="2062904" y="537564"/>
                    <a:pt x="2053087" y="539151"/>
                  </a:cubicBezTo>
                  <a:cubicBezTo>
                    <a:pt x="2048774" y="540589"/>
                    <a:pt x="2043847" y="540821"/>
                    <a:pt x="2040148" y="543464"/>
                  </a:cubicBezTo>
                  <a:cubicBezTo>
                    <a:pt x="2033530" y="548191"/>
                    <a:pt x="2028646" y="554966"/>
                    <a:pt x="2022895" y="560717"/>
                  </a:cubicBezTo>
                  <a:cubicBezTo>
                    <a:pt x="2020019" y="563592"/>
                    <a:pt x="2018126" y="568057"/>
                    <a:pt x="2014268" y="569343"/>
                  </a:cubicBezTo>
                  <a:lnTo>
                    <a:pt x="1920456" y="564895"/>
                  </a:lnTo>
                  <a:lnTo>
                    <a:pt x="1686464" y="569343"/>
                  </a:lnTo>
                  <a:cubicBezTo>
                    <a:pt x="1681919" y="569223"/>
                    <a:pt x="1677423" y="567369"/>
                    <a:pt x="1673525" y="565030"/>
                  </a:cubicBezTo>
                  <a:cubicBezTo>
                    <a:pt x="1643917" y="547266"/>
                    <a:pt x="1688618" y="564313"/>
                    <a:pt x="1651959" y="552090"/>
                  </a:cubicBezTo>
                  <a:cubicBezTo>
                    <a:pt x="1643933" y="544065"/>
                    <a:pt x="1640148" y="541409"/>
                    <a:pt x="1634706" y="530524"/>
                  </a:cubicBezTo>
                  <a:cubicBezTo>
                    <a:pt x="1632673" y="526458"/>
                    <a:pt x="1631831" y="521898"/>
                    <a:pt x="1630393" y="517585"/>
                  </a:cubicBezTo>
                  <a:cubicBezTo>
                    <a:pt x="1631831" y="513272"/>
                    <a:pt x="1631866" y="508195"/>
                    <a:pt x="1634706" y="504645"/>
                  </a:cubicBezTo>
                  <a:cubicBezTo>
                    <a:pt x="1642152" y="495338"/>
                    <a:pt x="1654539" y="494296"/>
                    <a:pt x="1664898" y="491706"/>
                  </a:cubicBezTo>
                  <a:cubicBezTo>
                    <a:pt x="1666336" y="487393"/>
                    <a:pt x="1670104" y="483224"/>
                    <a:pt x="1669212" y="478766"/>
                  </a:cubicBezTo>
                  <a:cubicBezTo>
                    <a:pt x="1668415" y="474778"/>
                    <a:pt x="1664509" y="471209"/>
                    <a:pt x="1660585" y="470139"/>
                  </a:cubicBezTo>
                  <a:cubicBezTo>
                    <a:pt x="1648024" y="466713"/>
                    <a:pt x="1634706" y="467264"/>
                    <a:pt x="1621766" y="465826"/>
                  </a:cubicBezTo>
                  <a:cubicBezTo>
                    <a:pt x="1618891" y="461513"/>
                    <a:pt x="1613712" y="458039"/>
                    <a:pt x="1613140" y="452887"/>
                  </a:cubicBezTo>
                  <a:cubicBezTo>
                    <a:pt x="1612174" y="444195"/>
                    <a:pt x="1615738" y="435583"/>
                    <a:pt x="1617453" y="427007"/>
                  </a:cubicBezTo>
                  <a:cubicBezTo>
                    <a:pt x="1618919" y="419676"/>
                    <a:pt x="1627642" y="386626"/>
                    <a:pt x="1630393" y="383875"/>
                  </a:cubicBezTo>
                  <a:lnTo>
                    <a:pt x="1643332" y="370936"/>
                  </a:lnTo>
                  <a:cubicBezTo>
                    <a:pt x="1697966" y="372374"/>
                    <a:pt x="1752708" y="371531"/>
                    <a:pt x="1807234" y="375249"/>
                  </a:cubicBezTo>
                  <a:cubicBezTo>
                    <a:pt x="1807248" y="375250"/>
                    <a:pt x="1839576" y="386030"/>
                    <a:pt x="1846053" y="388189"/>
                  </a:cubicBezTo>
                  <a:lnTo>
                    <a:pt x="1858993" y="392502"/>
                  </a:lnTo>
                  <a:cubicBezTo>
                    <a:pt x="1869319" y="407990"/>
                    <a:pt x="1871847" y="409324"/>
                    <a:pt x="1876246" y="431321"/>
                  </a:cubicBezTo>
                  <a:cubicBezTo>
                    <a:pt x="1877174" y="435960"/>
                    <a:pt x="1880893" y="459194"/>
                    <a:pt x="1884872" y="465826"/>
                  </a:cubicBezTo>
                  <a:cubicBezTo>
                    <a:pt x="1886964" y="469313"/>
                    <a:pt x="1890958" y="471278"/>
                    <a:pt x="1893498" y="474453"/>
                  </a:cubicBezTo>
                  <a:cubicBezTo>
                    <a:pt x="1919772" y="507295"/>
                    <a:pt x="1877851" y="463116"/>
                    <a:pt x="1919378" y="504645"/>
                  </a:cubicBezTo>
                  <a:lnTo>
                    <a:pt x="1928004" y="513272"/>
                  </a:lnTo>
                  <a:cubicBezTo>
                    <a:pt x="1929442" y="517585"/>
                    <a:pt x="1929102" y="522996"/>
                    <a:pt x="1932317" y="526211"/>
                  </a:cubicBezTo>
                  <a:cubicBezTo>
                    <a:pt x="1942069" y="535962"/>
                    <a:pt x="1976910" y="526568"/>
                    <a:pt x="1979763" y="526211"/>
                  </a:cubicBezTo>
                  <a:cubicBezTo>
                    <a:pt x="1981201" y="520460"/>
                    <a:pt x="1981741" y="514407"/>
                    <a:pt x="1984076" y="508958"/>
                  </a:cubicBezTo>
                  <a:cubicBezTo>
                    <a:pt x="1988156" y="499437"/>
                    <a:pt x="1994373" y="494348"/>
                    <a:pt x="2001329" y="487392"/>
                  </a:cubicBezTo>
                  <a:cubicBezTo>
                    <a:pt x="2007080" y="488830"/>
                    <a:pt x="2013279" y="489055"/>
                    <a:pt x="2018581" y="491706"/>
                  </a:cubicBezTo>
                  <a:cubicBezTo>
                    <a:pt x="2022218" y="493525"/>
                    <a:pt x="2024032" y="497792"/>
                    <a:pt x="2027208" y="500332"/>
                  </a:cubicBezTo>
                  <a:cubicBezTo>
                    <a:pt x="2031256" y="503570"/>
                    <a:pt x="2035835" y="506083"/>
                    <a:pt x="2040148" y="508958"/>
                  </a:cubicBezTo>
                  <a:cubicBezTo>
                    <a:pt x="2067465" y="507520"/>
                    <a:pt x="2095018" y="508513"/>
                    <a:pt x="2122098" y="504645"/>
                  </a:cubicBezTo>
                  <a:cubicBezTo>
                    <a:pt x="2126124" y="504070"/>
                    <a:pt x="2129556" y="499914"/>
                    <a:pt x="2130725" y="496019"/>
                  </a:cubicBezTo>
                  <a:cubicBezTo>
                    <a:pt x="2134056" y="484916"/>
                    <a:pt x="2133276" y="472970"/>
                    <a:pt x="2135038" y="461513"/>
                  </a:cubicBezTo>
                  <a:cubicBezTo>
                    <a:pt x="2136109" y="455530"/>
                    <a:pt x="2155601" y="437543"/>
                    <a:pt x="2149056" y="452976"/>
                  </a:cubicBezTo>
                  <a:cubicBezTo>
                    <a:pt x="2154170" y="447188"/>
                    <a:pt x="2160319" y="459933"/>
                    <a:pt x="2170488" y="452977"/>
                  </a:cubicBezTo>
                  <a:cubicBezTo>
                    <a:pt x="2180657" y="446021"/>
                    <a:pt x="2204911" y="416001"/>
                    <a:pt x="2210070" y="411238"/>
                  </a:cubicBezTo>
                  <a:cubicBezTo>
                    <a:pt x="2215229" y="406475"/>
                    <a:pt x="2184476" y="426086"/>
                    <a:pt x="2201444" y="424401"/>
                  </a:cubicBezTo>
                  <a:cubicBezTo>
                    <a:pt x="2218412" y="422716"/>
                    <a:pt x="2291467" y="405179"/>
                    <a:pt x="2311880" y="401128"/>
                  </a:cubicBezTo>
                  <a:cubicBezTo>
                    <a:pt x="2368384" y="382293"/>
                    <a:pt x="2286087" y="411869"/>
                    <a:pt x="2333446" y="388189"/>
                  </a:cubicBezTo>
                  <a:cubicBezTo>
                    <a:pt x="2361993" y="373916"/>
                    <a:pt x="2392650" y="377340"/>
                    <a:pt x="2424023" y="375249"/>
                  </a:cubicBezTo>
                  <a:cubicBezTo>
                    <a:pt x="2455049" y="364908"/>
                    <a:pt x="2416304" y="377455"/>
                    <a:pt x="2454215" y="366622"/>
                  </a:cubicBezTo>
                  <a:cubicBezTo>
                    <a:pt x="2458587" y="365373"/>
                    <a:pt x="2462670" y="363056"/>
                    <a:pt x="2467155" y="362309"/>
                  </a:cubicBezTo>
                  <a:cubicBezTo>
                    <a:pt x="2529608" y="351901"/>
                    <a:pt x="2683749" y="353956"/>
                    <a:pt x="2695755" y="353683"/>
                  </a:cubicBezTo>
                  <a:cubicBezTo>
                    <a:pt x="2700068" y="352245"/>
                    <a:pt x="2704995" y="352013"/>
                    <a:pt x="2708695" y="349370"/>
                  </a:cubicBezTo>
                  <a:cubicBezTo>
                    <a:pt x="2715313" y="344643"/>
                    <a:pt x="2718232" y="334689"/>
                    <a:pt x="2725948" y="332117"/>
                  </a:cubicBezTo>
                  <a:lnTo>
                    <a:pt x="2751827" y="323490"/>
                  </a:lnTo>
                  <a:lnTo>
                    <a:pt x="2764766" y="319177"/>
                  </a:lnTo>
                  <a:cubicBezTo>
                    <a:pt x="2778983" y="304962"/>
                    <a:pt x="2768674" y="312079"/>
                    <a:pt x="2794959" y="306238"/>
                  </a:cubicBezTo>
                  <a:cubicBezTo>
                    <a:pt x="2825295" y="299496"/>
                    <a:pt x="2799937" y="304815"/>
                    <a:pt x="2825151" y="297611"/>
                  </a:cubicBezTo>
                  <a:cubicBezTo>
                    <a:pt x="2830851" y="295983"/>
                    <a:pt x="2836653" y="294736"/>
                    <a:pt x="2842404" y="293298"/>
                  </a:cubicBezTo>
                  <a:cubicBezTo>
                    <a:pt x="2840966" y="286109"/>
                    <a:pt x="2845343" y="272806"/>
                    <a:pt x="2838091" y="271732"/>
                  </a:cubicBezTo>
                  <a:cubicBezTo>
                    <a:pt x="2801086" y="266250"/>
                    <a:pt x="2763279" y="273637"/>
                    <a:pt x="2725948" y="276045"/>
                  </a:cubicBezTo>
                  <a:cubicBezTo>
                    <a:pt x="2718632" y="276517"/>
                    <a:pt x="2711594" y="279046"/>
                    <a:pt x="2704381" y="280358"/>
                  </a:cubicBezTo>
                  <a:cubicBezTo>
                    <a:pt x="2695777" y="281922"/>
                    <a:pt x="2687232" y="284158"/>
                    <a:pt x="2678502" y="284672"/>
                  </a:cubicBezTo>
                  <a:cubicBezTo>
                    <a:pt x="2638289" y="287038"/>
                    <a:pt x="2597979" y="287308"/>
                    <a:pt x="2557732" y="288985"/>
                  </a:cubicBezTo>
                  <a:lnTo>
                    <a:pt x="2471468" y="293298"/>
                  </a:lnTo>
                  <a:cubicBezTo>
                    <a:pt x="2462842" y="296173"/>
                    <a:pt x="2454645" y="301101"/>
                    <a:pt x="2445589" y="301924"/>
                  </a:cubicBezTo>
                  <a:cubicBezTo>
                    <a:pt x="2359458" y="309756"/>
                    <a:pt x="2414013" y="305650"/>
                    <a:pt x="2281687" y="310551"/>
                  </a:cubicBezTo>
                  <a:cubicBezTo>
                    <a:pt x="2273061" y="311989"/>
                    <a:pt x="2264500" y="313898"/>
                    <a:pt x="2255808" y="314864"/>
                  </a:cubicBezTo>
                  <a:cubicBezTo>
                    <a:pt x="2238601" y="316776"/>
                    <a:pt x="2221228" y="317030"/>
                    <a:pt x="2204049" y="319177"/>
                  </a:cubicBezTo>
                  <a:cubicBezTo>
                    <a:pt x="2200360" y="319638"/>
                    <a:pt x="2178634" y="325416"/>
                    <a:pt x="2173857" y="327804"/>
                  </a:cubicBezTo>
                  <a:cubicBezTo>
                    <a:pt x="2140416" y="344524"/>
                    <a:pt x="2180496" y="329904"/>
                    <a:pt x="2147978" y="340743"/>
                  </a:cubicBezTo>
                  <a:cubicBezTo>
                    <a:pt x="2143665" y="343619"/>
                    <a:pt x="2139675" y="347052"/>
                    <a:pt x="2135038" y="349370"/>
                  </a:cubicBezTo>
                  <a:cubicBezTo>
                    <a:pt x="2128146" y="352816"/>
                    <a:pt x="2111292" y="356154"/>
                    <a:pt x="2104846" y="357996"/>
                  </a:cubicBezTo>
                  <a:cubicBezTo>
                    <a:pt x="2100474" y="359245"/>
                    <a:pt x="2096219" y="360871"/>
                    <a:pt x="2091906" y="362309"/>
                  </a:cubicBezTo>
                  <a:cubicBezTo>
                    <a:pt x="2041585" y="360871"/>
                    <a:pt x="1991151" y="361669"/>
                    <a:pt x="1940944" y="357996"/>
                  </a:cubicBezTo>
                  <a:cubicBezTo>
                    <a:pt x="1931875" y="357332"/>
                    <a:pt x="1915064" y="349370"/>
                    <a:pt x="1915064" y="349370"/>
                  </a:cubicBezTo>
                  <a:cubicBezTo>
                    <a:pt x="1900009" y="334313"/>
                    <a:pt x="1910296" y="342029"/>
                    <a:pt x="1880559" y="332117"/>
                  </a:cubicBezTo>
                  <a:lnTo>
                    <a:pt x="1867619" y="327804"/>
                  </a:lnTo>
                  <a:lnTo>
                    <a:pt x="1397480" y="332117"/>
                  </a:lnTo>
                  <a:cubicBezTo>
                    <a:pt x="1376988" y="332470"/>
                    <a:pt x="1356383" y="338627"/>
                    <a:pt x="1337095" y="345056"/>
                  </a:cubicBezTo>
                  <a:cubicBezTo>
                    <a:pt x="1334219" y="347932"/>
                    <a:pt x="1331955" y="351591"/>
                    <a:pt x="1328468" y="353683"/>
                  </a:cubicBezTo>
                  <a:cubicBezTo>
                    <a:pt x="1324570" y="356022"/>
                    <a:pt x="1320061" y="357633"/>
                    <a:pt x="1315529" y="357996"/>
                  </a:cubicBezTo>
                  <a:cubicBezTo>
                    <a:pt x="1283967" y="360521"/>
                    <a:pt x="1252268" y="360871"/>
                    <a:pt x="1220638" y="362309"/>
                  </a:cubicBezTo>
                  <a:cubicBezTo>
                    <a:pt x="1177669" y="369470"/>
                    <a:pt x="1209775" y="364602"/>
                    <a:pt x="1155940" y="370936"/>
                  </a:cubicBezTo>
                  <a:cubicBezTo>
                    <a:pt x="1091887" y="378472"/>
                    <a:pt x="1151869" y="372482"/>
                    <a:pt x="1073989" y="379562"/>
                  </a:cubicBezTo>
                  <a:cubicBezTo>
                    <a:pt x="1054728" y="385982"/>
                    <a:pt x="1061734" y="384394"/>
                    <a:pt x="1035170" y="388189"/>
                  </a:cubicBezTo>
                  <a:cubicBezTo>
                    <a:pt x="1023695" y="389828"/>
                    <a:pt x="1012249" y="392116"/>
                    <a:pt x="1000664" y="392502"/>
                  </a:cubicBezTo>
                  <a:cubicBezTo>
                    <a:pt x="925930" y="394993"/>
                    <a:pt x="851140" y="395377"/>
                    <a:pt x="776378" y="396815"/>
                  </a:cubicBezTo>
                  <a:cubicBezTo>
                    <a:pt x="704503" y="408793"/>
                    <a:pt x="729170" y="406382"/>
                    <a:pt x="595223" y="396815"/>
                  </a:cubicBezTo>
                  <a:cubicBezTo>
                    <a:pt x="586153" y="396167"/>
                    <a:pt x="569344" y="388189"/>
                    <a:pt x="569344" y="388189"/>
                  </a:cubicBezTo>
                  <a:cubicBezTo>
                    <a:pt x="606003" y="375966"/>
                    <a:pt x="561302" y="393013"/>
                    <a:pt x="590910" y="375249"/>
                  </a:cubicBezTo>
                  <a:cubicBezTo>
                    <a:pt x="594808" y="372910"/>
                    <a:pt x="599313" y="371249"/>
                    <a:pt x="603849" y="370936"/>
                  </a:cubicBezTo>
                  <a:cubicBezTo>
                    <a:pt x="641169" y="368362"/>
                    <a:pt x="678612" y="368060"/>
                    <a:pt x="715993" y="366622"/>
                  </a:cubicBezTo>
                  <a:cubicBezTo>
                    <a:pt x="744929" y="347331"/>
                    <a:pt x="716579" y="370056"/>
                    <a:pt x="733246" y="345056"/>
                  </a:cubicBezTo>
                  <a:cubicBezTo>
                    <a:pt x="736629" y="339981"/>
                    <a:pt x="741370" y="335862"/>
                    <a:pt x="746185" y="332117"/>
                  </a:cubicBezTo>
                  <a:cubicBezTo>
                    <a:pt x="754369" y="325752"/>
                    <a:pt x="762228" y="318142"/>
                    <a:pt x="772064" y="314864"/>
                  </a:cubicBezTo>
                  <a:cubicBezTo>
                    <a:pt x="825946" y="296905"/>
                    <a:pt x="780460" y="310702"/>
                    <a:pt x="914400" y="306238"/>
                  </a:cubicBezTo>
                  <a:cubicBezTo>
                    <a:pt x="918762" y="299695"/>
                    <a:pt x="927340" y="289288"/>
                    <a:pt x="927340" y="280358"/>
                  </a:cubicBezTo>
                  <a:cubicBezTo>
                    <a:pt x="927340" y="274430"/>
                    <a:pt x="927528" y="266964"/>
                    <a:pt x="923027" y="263106"/>
                  </a:cubicBezTo>
                  <a:cubicBezTo>
                    <a:pt x="916123" y="257188"/>
                    <a:pt x="905774" y="257355"/>
                    <a:pt x="897148" y="254479"/>
                  </a:cubicBezTo>
                  <a:lnTo>
                    <a:pt x="884208" y="250166"/>
                  </a:lnTo>
                  <a:cubicBezTo>
                    <a:pt x="881332" y="247290"/>
                    <a:pt x="879068" y="243631"/>
                    <a:pt x="875581" y="241539"/>
                  </a:cubicBezTo>
                  <a:cubicBezTo>
                    <a:pt x="871683" y="239200"/>
                    <a:pt x="867188" y="237226"/>
                    <a:pt x="862642" y="237226"/>
                  </a:cubicBezTo>
                  <a:cubicBezTo>
                    <a:pt x="828106" y="237226"/>
                    <a:pt x="793631" y="240101"/>
                    <a:pt x="759125" y="241539"/>
                  </a:cubicBezTo>
                  <a:cubicBezTo>
                    <a:pt x="747623" y="242977"/>
                    <a:pt x="735953" y="243424"/>
                    <a:pt x="724619" y="245853"/>
                  </a:cubicBezTo>
                  <a:cubicBezTo>
                    <a:pt x="715728" y="247758"/>
                    <a:pt x="707830" y="254263"/>
                    <a:pt x="698740" y="254479"/>
                  </a:cubicBezTo>
                  <a:lnTo>
                    <a:pt x="517585" y="258792"/>
                  </a:lnTo>
                  <a:cubicBezTo>
                    <a:pt x="483765" y="281341"/>
                    <a:pt x="512230" y="265509"/>
                    <a:pt x="431321" y="271732"/>
                  </a:cubicBezTo>
                  <a:cubicBezTo>
                    <a:pt x="418340" y="272730"/>
                    <a:pt x="405442" y="274607"/>
                    <a:pt x="392502" y="276045"/>
                  </a:cubicBezTo>
                  <a:cubicBezTo>
                    <a:pt x="286110" y="274607"/>
                    <a:pt x="179644" y="275929"/>
                    <a:pt x="73325" y="271732"/>
                  </a:cubicBezTo>
                  <a:cubicBezTo>
                    <a:pt x="69262" y="271572"/>
                    <a:pt x="65984" y="266964"/>
                    <a:pt x="64698" y="263106"/>
                  </a:cubicBezTo>
                  <a:cubicBezTo>
                    <a:pt x="61483" y="253461"/>
                    <a:pt x="62671" y="242819"/>
                    <a:pt x="60385" y="232913"/>
                  </a:cubicBezTo>
                  <a:cubicBezTo>
                    <a:pt x="58340" y="224053"/>
                    <a:pt x="51759" y="207034"/>
                    <a:pt x="51759" y="207034"/>
                  </a:cubicBezTo>
                  <a:cubicBezTo>
                    <a:pt x="53197" y="192657"/>
                    <a:pt x="51134" y="177481"/>
                    <a:pt x="56072" y="163902"/>
                  </a:cubicBezTo>
                  <a:cubicBezTo>
                    <a:pt x="57626" y="159629"/>
                    <a:pt x="64471" y="159805"/>
                    <a:pt x="69012" y="159589"/>
                  </a:cubicBezTo>
                  <a:cubicBezTo>
                    <a:pt x="125039" y="156921"/>
                    <a:pt x="181155" y="156713"/>
                    <a:pt x="237227" y="155275"/>
                  </a:cubicBezTo>
                  <a:lnTo>
                    <a:pt x="288985" y="138022"/>
                  </a:lnTo>
                  <a:cubicBezTo>
                    <a:pt x="293298" y="136584"/>
                    <a:pt x="297380" y="133847"/>
                    <a:pt x="301925" y="133709"/>
                  </a:cubicBezTo>
                  <a:lnTo>
                    <a:pt x="444261" y="129396"/>
                  </a:lnTo>
                  <a:cubicBezTo>
                    <a:pt x="435634" y="126521"/>
                    <a:pt x="424811" y="127200"/>
                    <a:pt x="418381" y="120770"/>
                  </a:cubicBezTo>
                  <a:cubicBezTo>
                    <a:pt x="406540" y="108928"/>
                    <a:pt x="413613" y="113429"/>
                    <a:pt x="396815" y="107830"/>
                  </a:cubicBezTo>
                  <a:cubicBezTo>
                    <a:pt x="395175" y="99628"/>
                    <a:pt x="392610" y="82165"/>
                    <a:pt x="388189" y="73324"/>
                  </a:cubicBezTo>
                  <a:cubicBezTo>
                    <a:pt x="385871" y="68688"/>
                    <a:pt x="382801" y="64433"/>
                    <a:pt x="379563" y="60385"/>
                  </a:cubicBezTo>
                  <a:cubicBezTo>
                    <a:pt x="377022" y="57209"/>
                    <a:pt x="374573" y="53577"/>
                    <a:pt x="370936" y="51758"/>
                  </a:cubicBezTo>
                  <a:cubicBezTo>
                    <a:pt x="362803" y="47692"/>
                    <a:pt x="353683" y="46007"/>
                    <a:pt x="345057" y="43132"/>
                  </a:cubicBezTo>
                  <a:lnTo>
                    <a:pt x="332117" y="38819"/>
                  </a:lnTo>
                  <a:cubicBezTo>
                    <a:pt x="329242" y="35943"/>
                    <a:pt x="324288" y="34180"/>
                    <a:pt x="323491" y="30192"/>
                  </a:cubicBezTo>
                  <a:cubicBezTo>
                    <a:pt x="322599" y="25734"/>
                    <a:pt x="332025" y="18941"/>
                    <a:pt x="327804" y="17253"/>
                  </a:cubicBezTo>
                  <a:cubicBezTo>
                    <a:pt x="313060" y="11355"/>
                    <a:pt x="296174" y="14377"/>
                    <a:pt x="280359" y="12939"/>
                  </a:cubicBezTo>
                  <a:cubicBezTo>
                    <a:pt x="263106" y="14377"/>
                    <a:pt x="245677" y="14407"/>
                    <a:pt x="228600" y="17253"/>
                  </a:cubicBezTo>
                  <a:cubicBezTo>
                    <a:pt x="219631" y="18748"/>
                    <a:pt x="202721" y="25879"/>
                    <a:pt x="202721" y="25879"/>
                  </a:cubicBezTo>
                  <a:lnTo>
                    <a:pt x="107831" y="21566"/>
                  </a:lnTo>
                  <a:cubicBezTo>
                    <a:pt x="102038" y="20307"/>
                    <a:pt x="109355" y="5343"/>
                    <a:pt x="103517" y="4313"/>
                  </a:cubicBezTo>
                  <a:cubicBezTo>
                    <a:pt x="80819" y="307"/>
                    <a:pt x="57510" y="7188"/>
                    <a:pt x="34506" y="8626"/>
                  </a:cubicBezTo>
                  <a:cubicBezTo>
                    <a:pt x="6647" y="36485"/>
                    <a:pt x="23956" y="29463"/>
                    <a:pt x="12940" y="12939"/>
                  </a:cubicBezTo>
                  <a:cubicBezTo>
                    <a:pt x="9556" y="7864"/>
                    <a:pt x="4313" y="4313"/>
                    <a:pt x="0" y="0"/>
                  </a:cubicBezTo>
                  <a:lnTo>
                    <a:pt x="34506" y="21566"/>
                  </a:lnTo>
                  <a:close/>
                </a:path>
              </a:pathLst>
            </a:custGeom>
            <a:gradFill>
              <a:gsLst>
                <a:gs pos="0">
                  <a:srgbClr val="000082"/>
                </a:gs>
                <a:gs pos="30000">
                  <a:srgbClr val="66008F"/>
                </a:gs>
                <a:gs pos="64999">
                  <a:srgbClr val="BA0066">
                    <a:alpha val="90000"/>
                  </a:srgbClr>
                </a:gs>
                <a:gs pos="100000">
                  <a:srgbClr val="990000"/>
                </a:gs>
              </a:gsLst>
              <a:lin ang="10800000" scaled="1"/>
            </a:gradFill>
            <a:ln w="19050" cap="flat" cmpd="sng" algn="ctr">
              <a:noFill/>
              <a:prstDash val="solid"/>
              <a:round/>
              <a:headEnd type="none" w="med" len="med"/>
              <a:tailEnd type="none" w="med" len="med"/>
            </a:ln>
            <a:effectLst/>
          </p:spPr>
          <p:txBody>
            <a:bodyPr wrap="none" anchor="ctr" anchorCtr="1"/>
            <a:lstStyle/>
            <a:p>
              <a:pPr>
                <a:defRPr/>
              </a:pPr>
              <a:endParaRPr lang="en-US">
                <a:effectLst>
                  <a:outerShdw blurRad="38100" dist="38100" dir="2700000" algn="tl">
                    <a:srgbClr val="000000">
                      <a:alpha val="43137"/>
                    </a:srgbClr>
                  </a:outerShdw>
                </a:effectLst>
                <a:latin typeface="Arial" charset="0"/>
                <a:cs typeface="Arial" charset="0"/>
              </a:endParaRPr>
            </a:p>
          </p:txBody>
        </p:sp>
      </p:grpSp>
      <p:sp>
        <p:nvSpPr>
          <p:cNvPr id="54" name="Text Box 7"/>
          <p:cNvSpPr txBox="1">
            <a:spLocks noChangeArrowheads="1"/>
          </p:cNvSpPr>
          <p:nvPr/>
        </p:nvSpPr>
        <p:spPr bwMode="invGray">
          <a:xfrm>
            <a:off x="5943600" y="2590800"/>
            <a:ext cx="1905000" cy="368300"/>
          </a:xfrm>
          <a:prstGeom prst="rect">
            <a:avLst/>
          </a:prstGeom>
          <a:noFill/>
          <a:ln w="9525">
            <a:noFill/>
            <a:miter lim="800000"/>
            <a:headEnd type="none" w="sm" len="sm"/>
            <a:tailEnd type="none" w="sm" len="sm"/>
          </a:ln>
          <a:effectLst>
            <a:outerShdw blurRad="50800"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Sacramento</a:t>
            </a:r>
          </a:p>
        </p:txBody>
      </p:sp>
      <p:sp>
        <p:nvSpPr>
          <p:cNvPr id="46102" name="Slide Number Placeholder 32"/>
          <p:cNvSpPr txBox="1">
            <a:spLocks noGrp="1"/>
          </p:cNvSpPr>
          <p:nvPr/>
        </p:nvSpPr>
        <p:spPr bwMode="auto">
          <a:xfrm>
            <a:off x="8458200" y="6427788"/>
            <a:ext cx="685800" cy="365125"/>
          </a:xfrm>
          <a:prstGeom prst="rect">
            <a:avLst/>
          </a:prstGeom>
          <a:noFill/>
          <a:ln>
            <a:miter lim="800000"/>
            <a:headEnd/>
            <a:tailEnd/>
          </a:ln>
        </p:spPr>
        <p:txBody>
          <a:bodyPr/>
          <a:lstStyle/>
          <a:p>
            <a:pPr algn="ctr">
              <a:defRPr/>
            </a:pPr>
            <a:fld id="{7C1BE17C-3B61-4FC3-A7E9-0CCF36625237}" type="slidenum">
              <a:rPr lang="en-US">
                <a:effectLst>
                  <a:outerShdw blurRad="38100" dist="38100" dir="2700000" algn="tl">
                    <a:srgbClr val="000000">
                      <a:alpha val="43137"/>
                    </a:srgbClr>
                  </a:outerShdw>
                </a:effectLst>
                <a:latin typeface="+mn-lt"/>
                <a:cs typeface="Arial" charset="0"/>
              </a:rPr>
              <a:pPr algn="ctr">
                <a:defRPr/>
              </a:pPr>
              <a:t>7</a:t>
            </a:fld>
            <a:endParaRPr lang="en-US" dirty="0">
              <a:effectLst>
                <a:outerShdw blurRad="38100" dist="38100" dir="2700000" algn="tl">
                  <a:srgbClr val="000000">
                    <a:alpha val="43137"/>
                  </a:srgbClr>
                </a:outerShdw>
              </a:effectLst>
              <a:latin typeface="+mn-lt"/>
              <a:cs typeface="Arial" charset="0"/>
            </a:endParaRPr>
          </a:p>
        </p:txBody>
      </p:sp>
      <p:grpSp>
        <p:nvGrpSpPr>
          <p:cNvPr id="4" name="Group 55"/>
          <p:cNvGrpSpPr>
            <a:grpSpLocks/>
          </p:cNvGrpSpPr>
          <p:nvPr/>
        </p:nvGrpSpPr>
        <p:grpSpPr bwMode="auto">
          <a:xfrm>
            <a:off x="4275138" y="3759200"/>
            <a:ext cx="1368425" cy="2127250"/>
            <a:chOff x="4275138" y="3759200"/>
            <a:chExt cx="1368426" cy="2127250"/>
          </a:xfrm>
        </p:grpSpPr>
        <p:sp>
          <p:nvSpPr>
            <p:cNvPr id="266283" name="Freeform 43"/>
            <p:cNvSpPr>
              <a:spLocks/>
            </p:cNvSpPr>
            <p:nvPr/>
          </p:nvSpPr>
          <p:spPr bwMode="invGray">
            <a:xfrm>
              <a:off x="4489450" y="3803650"/>
              <a:ext cx="1154114" cy="2082800"/>
            </a:xfrm>
            <a:custGeom>
              <a:avLst/>
              <a:gdLst/>
              <a:ahLst/>
              <a:cxnLst>
                <a:cxn ang="0">
                  <a:pos x="608" y="0"/>
                </a:cxn>
                <a:cxn ang="0">
                  <a:pos x="624" y="32"/>
                </a:cxn>
                <a:cxn ang="0">
                  <a:pos x="596" y="36"/>
                </a:cxn>
                <a:cxn ang="0">
                  <a:pos x="684" y="56"/>
                </a:cxn>
                <a:cxn ang="0">
                  <a:pos x="720" y="80"/>
                </a:cxn>
                <a:cxn ang="0">
                  <a:pos x="628" y="116"/>
                </a:cxn>
                <a:cxn ang="0">
                  <a:pos x="620" y="128"/>
                </a:cxn>
                <a:cxn ang="0">
                  <a:pos x="628" y="152"/>
                </a:cxn>
                <a:cxn ang="0">
                  <a:pos x="572" y="168"/>
                </a:cxn>
                <a:cxn ang="0">
                  <a:pos x="548" y="180"/>
                </a:cxn>
                <a:cxn ang="0">
                  <a:pos x="560" y="208"/>
                </a:cxn>
                <a:cxn ang="0">
                  <a:pos x="604" y="240"/>
                </a:cxn>
                <a:cxn ang="0">
                  <a:pos x="588" y="280"/>
                </a:cxn>
                <a:cxn ang="0">
                  <a:pos x="636" y="296"/>
                </a:cxn>
                <a:cxn ang="0">
                  <a:pos x="608" y="328"/>
                </a:cxn>
                <a:cxn ang="0">
                  <a:pos x="596" y="340"/>
                </a:cxn>
                <a:cxn ang="0">
                  <a:pos x="588" y="364"/>
                </a:cxn>
                <a:cxn ang="0">
                  <a:pos x="584" y="452"/>
                </a:cxn>
                <a:cxn ang="0">
                  <a:pos x="532" y="448"/>
                </a:cxn>
                <a:cxn ang="0">
                  <a:pos x="440" y="452"/>
                </a:cxn>
                <a:cxn ang="0">
                  <a:pos x="424" y="524"/>
                </a:cxn>
                <a:cxn ang="0">
                  <a:pos x="452" y="528"/>
                </a:cxn>
                <a:cxn ang="0">
                  <a:pos x="456" y="564"/>
                </a:cxn>
                <a:cxn ang="0">
                  <a:pos x="512" y="600"/>
                </a:cxn>
                <a:cxn ang="0">
                  <a:pos x="432" y="616"/>
                </a:cxn>
                <a:cxn ang="0">
                  <a:pos x="408" y="624"/>
                </a:cxn>
                <a:cxn ang="0">
                  <a:pos x="400" y="652"/>
                </a:cxn>
                <a:cxn ang="0">
                  <a:pos x="364" y="660"/>
                </a:cxn>
                <a:cxn ang="0">
                  <a:pos x="340" y="708"/>
                </a:cxn>
                <a:cxn ang="0">
                  <a:pos x="344" y="740"/>
                </a:cxn>
                <a:cxn ang="0">
                  <a:pos x="352" y="752"/>
                </a:cxn>
                <a:cxn ang="0">
                  <a:pos x="340" y="776"/>
                </a:cxn>
                <a:cxn ang="0">
                  <a:pos x="332" y="800"/>
                </a:cxn>
                <a:cxn ang="0">
                  <a:pos x="356" y="836"/>
                </a:cxn>
                <a:cxn ang="0">
                  <a:pos x="360" y="848"/>
                </a:cxn>
                <a:cxn ang="0">
                  <a:pos x="372" y="860"/>
                </a:cxn>
                <a:cxn ang="0">
                  <a:pos x="344" y="888"/>
                </a:cxn>
                <a:cxn ang="0">
                  <a:pos x="404" y="904"/>
                </a:cxn>
                <a:cxn ang="0">
                  <a:pos x="460" y="928"/>
                </a:cxn>
                <a:cxn ang="0">
                  <a:pos x="556" y="980"/>
                </a:cxn>
                <a:cxn ang="0">
                  <a:pos x="676" y="1020"/>
                </a:cxn>
                <a:cxn ang="0">
                  <a:pos x="708" y="1048"/>
                </a:cxn>
                <a:cxn ang="0">
                  <a:pos x="676" y="1076"/>
                </a:cxn>
                <a:cxn ang="0">
                  <a:pos x="588" y="1104"/>
                </a:cxn>
                <a:cxn ang="0">
                  <a:pos x="476" y="1156"/>
                </a:cxn>
                <a:cxn ang="0">
                  <a:pos x="348" y="1160"/>
                </a:cxn>
                <a:cxn ang="0">
                  <a:pos x="280" y="1172"/>
                </a:cxn>
                <a:cxn ang="0">
                  <a:pos x="36" y="1216"/>
                </a:cxn>
                <a:cxn ang="0">
                  <a:pos x="20" y="1276"/>
                </a:cxn>
                <a:cxn ang="0">
                  <a:pos x="4" y="1300"/>
                </a:cxn>
                <a:cxn ang="0">
                  <a:pos x="0" y="1312"/>
                </a:cxn>
              </a:cxnLst>
              <a:rect l="0" t="0" r="r" b="b"/>
              <a:pathLst>
                <a:path w="727" h="1312">
                  <a:moveTo>
                    <a:pt x="608" y="0"/>
                  </a:moveTo>
                  <a:cubicBezTo>
                    <a:pt x="616" y="3"/>
                    <a:pt x="644" y="20"/>
                    <a:pt x="624" y="32"/>
                  </a:cubicBezTo>
                  <a:cubicBezTo>
                    <a:pt x="616" y="37"/>
                    <a:pt x="605" y="35"/>
                    <a:pt x="596" y="36"/>
                  </a:cubicBezTo>
                  <a:cubicBezTo>
                    <a:pt x="607" y="68"/>
                    <a:pt x="658" y="55"/>
                    <a:pt x="684" y="56"/>
                  </a:cubicBezTo>
                  <a:cubicBezTo>
                    <a:pt x="703" y="61"/>
                    <a:pt x="709" y="64"/>
                    <a:pt x="720" y="80"/>
                  </a:cubicBezTo>
                  <a:cubicBezTo>
                    <a:pt x="709" y="112"/>
                    <a:pt x="657" y="110"/>
                    <a:pt x="628" y="116"/>
                  </a:cubicBezTo>
                  <a:cubicBezTo>
                    <a:pt x="625" y="120"/>
                    <a:pt x="620" y="123"/>
                    <a:pt x="620" y="128"/>
                  </a:cubicBezTo>
                  <a:cubicBezTo>
                    <a:pt x="620" y="136"/>
                    <a:pt x="628" y="152"/>
                    <a:pt x="628" y="152"/>
                  </a:cubicBezTo>
                  <a:cubicBezTo>
                    <a:pt x="609" y="158"/>
                    <a:pt x="591" y="162"/>
                    <a:pt x="572" y="168"/>
                  </a:cubicBezTo>
                  <a:cubicBezTo>
                    <a:pt x="564" y="171"/>
                    <a:pt x="556" y="177"/>
                    <a:pt x="548" y="180"/>
                  </a:cubicBezTo>
                  <a:cubicBezTo>
                    <a:pt x="533" y="202"/>
                    <a:pt x="546" y="187"/>
                    <a:pt x="560" y="208"/>
                  </a:cubicBezTo>
                  <a:cubicBezTo>
                    <a:pt x="540" y="239"/>
                    <a:pt x="586" y="237"/>
                    <a:pt x="604" y="240"/>
                  </a:cubicBezTo>
                  <a:cubicBezTo>
                    <a:pt x="616" y="258"/>
                    <a:pt x="609" y="273"/>
                    <a:pt x="588" y="280"/>
                  </a:cubicBezTo>
                  <a:cubicBezTo>
                    <a:pt x="605" y="286"/>
                    <a:pt x="621" y="286"/>
                    <a:pt x="636" y="296"/>
                  </a:cubicBezTo>
                  <a:cubicBezTo>
                    <a:pt x="653" y="322"/>
                    <a:pt x="627" y="322"/>
                    <a:pt x="608" y="328"/>
                  </a:cubicBezTo>
                  <a:cubicBezTo>
                    <a:pt x="604" y="332"/>
                    <a:pt x="599" y="335"/>
                    <a:pt x="596" y="340"/>
                  </a:cubicBezTo>
                  <a:cubicBezTo>
                    <a:pt x="592" y="347"/>
                    <a:pt x="588" y="364"/>
                    <a:pt x="588" y="364"/>
                  </a:cubicBezTo>
                  <a:cubicBezTo>
                    <a:pt x="587" y="393"/>
                    <a:pt x="600" y="428"/>
                    <a:pt x="584" y="452"/>
                  </a:cubicBezTo>
                  <a:cubicBezTo>
                    <a:pt x="574" y="466"/>
                    <a:pt x="549" y="448"/>
                    <a:pt x="532" y="448"/>
                  </a:cubicBezTo>
                  <a:cubicBezTo>
                    <a:pt x="501" y="448"/>
                    <a:pt x="471" y="451"/>
                    <a:pt x="440" y="452"/>
                  </a:cubicBezTo>
                  <a:cubicBezTo>
                    <a:pt x="411" y="462"/>
                    <a:pt x="408" y="493"/>
                    <a:pt x="424" y="524"/>
                  </a:cubicBezTo>
                  <a:cubicBezTo>
                    <a:pt x="428" y="532"/>
                    <a:pt x="443" y="527"/>
                    <a:pt x="452" y="528"/>
                  </a:cubicBezTo>
                  <a:cubicBezTo>
                    <a:pt x="453" y="540"/>
                    <a:pt x="452" y="553"/>
                    <a:pt x="456" y="564"/>
                  </a:cubicBezTo>
                  <a:cubicBezTo>
                    <a:pt x="460" y="576"/>
                    <a:pt x="499" y="596"/>
                    <a:pt x="512" y="600"/>
                  </a:cubicBezTo>
                  <a:cubicBezTo>
                    <a:pt x="500" y="637"/>
                    <a:pt x="514" y="606"/>
                    <a:pt x="432" y="616"/>
                  </a:cubicBezTo>
                  <a:cubicBezTo>
                    <a:pt x="424" y="617"/>
                    <a:pt x="408" y="624"/>
                    <a:pt x="408" y="624"/>
                  </a:cubicBezTo>
                  <a:cubicBezTo>
                    <a:pt x="405" y="633"/>
                    <a:pt x="408" y="646"/>
                    <a:pt x="400" y="652"/>
                  </a:cubicBezTo>
                  <a:cubicBezTo>
                    <a:pt x="390" y="659"/>
                    <a:pt x="376" y="656"/>
                    <a:pt x="364" y="660"/>
                  </a:cubicBezTo>
                  <a:cubicBezTo>
                    <a:pt x="359" y="695"/>
                    <a:pt x="356" y="684"/>
                    <a:pt x="340" y="708"/>
                  </a:cubicBezTo>
                  <a:cubicBezTo>
                    <a:pt x="341" y="719"/>
                    <a:pt x="341" y="730"/>
                    <a:pt x="344" y="740"/>
                  </a:cubicBezTo>
                  <a:cubicBezTo>
                    <a:pt x="345" y="745"/>
                    <a:pt x="351" y="747"/>
                    <a:pt x="352" y="752"/>
                  </a:cubicBezTo>
                  <a:cubicBezTo>
                    <a:pt x="353" y="760"/>
                    <a:pt x="343" y="770"/>
                    <a:pt x="340" y="776"/>
                  </a:cubicBezTo>
                  <a:cubicBezTo>
                    <a:pt x="337" y="784"/>
                    <a:pt x="332" y="800"/>
                    <a:pt x="332" y="800"/>
                  </a:cubicBezTo>
                  <a:cubicBezTo>
                    <a:pt x="340" y="863"/>
                    <a:pt x="324" y="814"/>
                    <a:pt x="356" y="836"/>
                  </a:cubicBezTo>
                  <a:cubicBezTo>
                    <a:pt x="360" y="838"/>
                    <a:pt x="358" y="844"/>
                    <a:pt x="360" y="848"/>
                  </a:cubicBezTo>
                  <a:cubicBezTo>
                    <a:pt x="363" y="853"/>
                    <a:pt x="368" y="856"/>
                    <a:pt x="372" y="860"/>
                  </a:cubicBezTo>
                  <a:cubicBezTo>
                    <a:pt x="368" y="873"/>
                    <a:pt x="344" y="888"/>
                    <a:pt x="344" y="888"/>
                  </a:cubicBezTo>
                  <a:cubicBezTo>
                    <a:pt x="363" y="916"/>
                    <a:pt x="343" y="893"/>
                    <a:pt x="404" y="904"/>
                  </a:cubicBezTo>
                  <a:cubicBezTo>
                    <a:pt x="422" y="907"/>
                    <a:pt x="441" y="923"/>
                    <a:pt x="460" y="928"/>
                  </a:cubicBezTo>
                  <a:cubicBezTo>
                    <a:pt x="476" y="977"/>
                    <a:pt x="507" y="975"/>
                    <a:pt x="556" y="980"/>
                  </a:cubicBezTo>
                  <a:cubicBezTo>
                    <a:pt x="596" y="993"/>
                    <a:pt x="640" y="996"/>
                    <a:pt x="676" y="1020"/>
                  </a:cubicBezTo>
                  <a:cubicBezTo>
                    <a:pt x="685" y="1034"/>
                    <a:pt x="692" y="1043"/>
                    <a:pt x="708" y="1048"/>
                  </a:cubicBezTo>
                  <a:cubicBezTo>
                    <a:pt x="727" y="1076"/>
                    <a:pt x="705" y="1073"/>
                    <a:pt x="676" y="1076"/>
                  </a:cubicBezTo>
                  <a:cubicBezTo>
                    <a:pt x="634" y="1104"/>
                    <a:pt x="646" y="1100"/>
                    <a:pt x="588" y="1104"/>
                  </a:cubicBezTo>
                  <a:cubicBezTo>
                    <a:pt x="549" y="1117"/>
                    <a:pt x="521" y="1153"/>
                    <a:pt x="476" y="1156"/>
                  </a:cubicBezTo>
                  <a:cubicBezTo>
                    <a:pt x="433" y="1158"/>
                    <a:pt x="391" y="1159"/>
                    <a:pt x="348" y="1160"/>
                  </a:cubicBezTo>
                  <a:cubicBezTo>
                    <a:pt x="299" y="1170"/>
                    <a:pt x="321" y="1166"/>
                    <a:pt x="280" y="1172"/>
                  </a:cubicBezTo>
                  <a:cubicBezTo>
                    <a:pt x="203" y="1198"/>
                    <a:pt x="107" y="1168"/>
                    <a:pt x="36" y="1216"/>
                  </a:cubicBezTo>
                  <a:cubicBezTo>
                    <a:pt x="20" y="1239"/>
                    <a:pt x="30" y="1247"/>
                    <a:pt x="20" y="1276"/>
                  </a:cubicBezTo>
                  <a:cubicBezTo>
                    <a:pt x="17" y="1285"/>
                    <a:pt x="7" y="1291"/>
                    <a:pt x="4" y="1300"/>
                  </a:cubicBezTo>
                  <a:cubicBezTo>
                    <a:pt x="3" y="1304"/>
                    <a:pt x="0" y="1312"/>
                    <a:pt x="0" y="1312"/>
                  </a:cubicBezTo>
                </a:path>
              </a:pathLst>
            </a:custGeom>
            <a:noFill/>
            <a:ln w="28575" cap="flat" cmpd="sng">
              <a:solidFill>
                <a:srgbClr val="6699FF"/>
              </a:solidFill>
              <a:prstDash val="solid"/>
              <a:round/>
              <a:headEnd type="none" w="med" len="med"/>
              <a:tailEnd type="triangle" w="med" len="med"/>
            </a:ln>
            <a:effectLst>
              <a:outerShdw dist="50800" dir="2700000" algn="ctr" rotWithShape="0">
                <a:schemeClr val="bg1"/>
              </a:outerShdw>
            </a:effectLst>
          </p:spPr>
          <p:txBody>
            <a:bodyPr anchor="ctr" anchorCtr="1"/>
            <a:lstStyle/>
            <a:p>
              <a:pPr>
                <a:defRPr/>
              </a:pPr>
              <a:endParaRPr lang="en-US">
                <a:latin typeface="Arial" charset="0"/>
                <a:cs typeface="Arial" charset="0"/>
              </a:endParaRPr>
            </a:p>
          </p:txBody>
        </p:sp>
        <p:sp>
          <p:nvSpPr>
            <p:cNvPr id="266282" name="Freeform 42"/>
            <p:cNvSpPr>
              <a:spLocks/>
            </p:cNvSpPr>
            <p:nvPr/>
          </p:nvSpPr>
          <p:spPr bwMode="invGray">
            <a:xfrm>
              <a:off x="4275138" y="3759200"/>
              <a:ext cx="1155701" cy="2076450"/>
            </a:xfrm>
            <a:custGeom>
              <a:avLst/>
              <a:gdLst/>
              <a:ahLst/>
              <a:cxnLst>
                <a:cxn ang="0">
                  <a:pos x="659" y="0"/>
                </a:cxn>
                <a:cxn ang="0">
                  <a:pos x="723" y="8"/>
                </a:cxn>
                <a:cxn ang="0">
                  <a:pos x="719" y="24"/>
                </a:cxn>
                <a:cxn ang="0">
                  <a:pos x="695" y="32"/>
                </a:cxn>
                <a:cxn ang="0">
                  <a:pos x="683" y="44"/>
                </a:cxn>
                <a:cxn ang="0">
                  <a:pos x="667" y="48"/>
                </a:cxn>
                <a:cxn ang="0">
                  <a:pos x="691" y="60"/>
                </a:cxn>
                <a:cxn ang="0">
                  <a:pos x="563" y="100"/>
                </a:cxn>
                <a:cxn ang="0">
                  <a:pos x="563" y="128"/>
                </a:cxn>
                <a:cxn ang="0">
                  <a:pos x="551" y="168"/>
                </a:cxn>
                <a:cxn ang="0">
                  <a:pos x="527" y="172"/>
                </a:cxn>
                <a:cxn ang="0">
                  <a:pos x="503" y="188"/>
                </a:cxn>
                <a:cxn ang="0">
                  <a:pos x="491" y="196"/>
                </a:cxn>
                <a:cxn ang="0">
                  <a:pos x="487" y="208"/>
                </a:cxn>
                <a:cxn ang="0">
                  <a:pos x="343" y="220"/>
                </a:cxn>
                <a:cxn ang="0">
                  <a:pos x="171" y="260"/>
                </a:cxn>
                <a:cxn ang="0">
                  <a:pos x="159" y="292"/>
                </a:cxn>
                <a:cxn ang="0">
                  <a:pos x="231" y="296"/>
                </a:cxn>
                <a:cxn ang="0">
                  <a:pos x="255" y="304"/>
                </a:cxn>
                <a:cxn ang="0">
                  <a:pos x="263" y="328"/>
                </a:cxn>
                <a:cxn ang="0">
                  <a:pos x="267" y="340"/>
                </a:cxn>
                <a:cxn ang="0">
                  <a:pos x="231" y="356"/>
                </a:cxn>
                <a:cxn ang="0">
                  <a:pos x="211" y="400"/>
                </a:cxn>
                <a:cxn ang="0">
                  <a:pos x="155" y="424"/>
                </a:cxn>
                <a:cxn ang="0">
                  <a:pos x="131" y="456"/>
                </a:cxn>
                <a:cxn ang="0">
                  <a:pos x="111" y="532"/>
                </a:cxn>
                <a:cxn ang="0">
                  <a:pos x="123" y="652"/>
                </a:cxn>
                <a:cxn ang="0">
                  <a:pos x="99" y="684"/>
                </a:cxn>
                <a:cxn ang="0">
                  <a:pos x="155" y="708"/>
                </a:cxn>
                <a:cxn ang="0">
                  <a:pos x="143" y="756"/>
                </a:cxn>
                <a:cxn ang="0">
                  <a:pos x="155" y="760"/>
                </a:cxn>
                <a:cxn ang="0">
                  <a:pos x="199" y="776"/>
                </a:cxn>
                <a:cxn ang="0">
                  <a:pos x="135" y="796"/>
                </a:cxn>
                <a:cxn ang="0">
                  <a:pos x="195" y="820"/>
                </a:cxn>
                <a:cxn ang="0">
                  <a:pos x="171" y="852"/>
                </a:cxn>
                <a:cxn ang="0">
                  <a:pos x="219" y="872"/>
                </a:cxn>
                <a:cxn ang="0">
                  <a:pos x="223" y="884"/>
                </a:cxn>
                <a:cxn ang="0">
                  <a:pos x="235" y="892"/>
                </a:cxn>
                <a:cxn ang="0">
                  <a:pos x="243" y="932"/>
                </a:cxn>
                <a:cxn ang="0">
                  <a:pos x="191" y="956"/>
                </a:cxn>
                <a:cxn ang="0">
                  <a:pos x="199" y="992"/>
                </a:cxn>
                <a:cxn ang="0">
                  <a:pos x="111" y="1016"/>
                </a:cxn>
                <a:cxn ang="0">
                  <a:pos x="147" y="1040"/>
                </a:cxn>
                <a:cxn ang="0">
                  <a:pos x="91" y="1084"/>
                </a:cxn>
                <a:cxn ang="0">
                  <a:pos x="67" y="1092"/>
                </a:cxn>
                <a:cxn ang="0">
                  <a:pos x="55" y="1116"/>
                </a:cxn>
                <a:cxn ang="0">
                  <a:pos x="19" y="1148"/>
                </a:cxn>
                <a:cxn ang="0">
                  <a:pos x="3" y="1172"/>
                </a:cxn>
                <a:cxn ang="0">
                  <a:pos x="15" y="1180"/>
                </a:cxn>
                <a:cxn ang="0">
                  <a:pos x="39" y="1188"/>
                </a:cxn>
                <a:cxn ang="0">
                  <a:pos x="119" y="1224"/>
                </a:cxn>
                <a:cxn ang="0">
                  <a:pos x="111" y="1308"/>
                </a:cxn>
              </a:cxnLst>
              <a:rect l="0" t="0" r="r" b="b"/>
              <a:pathLst>
                <a:path w="728" h="1308">
                  <a:moveTo>
                    <a:pt x="659" y="0"/>
                  </a:moveTo>
                  <a:cubicBezTo>
                    <a:pt x="679" y="7"/>
                    <a:pt x="703" y="0"/>
                    <a:pt x="723" y="8"/>
                  </a:cubicBezTo>
                  <a:cubicBezTo>
                    <a:pt x="728" y="10"/>
                    <a:pt x="723" y="20"/>
                    <a:pt x="719" y="24"/>
                  </a:cubicBezTo>
                  <a:cubicBezTo>
                    <a:pt x="713" y="29"/>
                    <a:pt x="695" y="32"/>
                    <a:pt x="695" y="32"/>
                  </a:cubicBezTo>
                  <a:cubicBezTo>
                    <a:pt x="691" y="36"/>
                    <a:pt x="688" y="41"/>
                    <a:pt x="683" y="44"/>
                  </a:cubicBezTo>
                  <a:cubicBezTo>
                    <a:pt x="678" y="47"/>
                    <a:pt x="669" y="43"/>
                    <a:pt x="667" y="48"/>
                  </a:cubicBezTo>
                  <a:cubicBezTo>
                    <a:pt x="665" y="53"/>
                    <a:pt x="689" y="59"/>
                    <a:pt x="691" y="60"/>
                  </a:cubicBezTo>
                  <a:cubicBezTo>
                    <a:pt x="680" y="106"/>
                    <a:pt x="597" y="98"/>
                    <a:pt x="563" y="100"/>
                  </a:cubicBezTo>
                  <a:cubicBezTo>
                    <a:pt x="543" y="107"/>
                    <a:pt x="554" y="114"/>
                    <a:pt x="563" y="128"/>
                  </a:cubicBezTo>
                  <a:cubicBezTo>
                    <a:pt x="533" y="138"/>
                    <a:pt x="575" y="144"/>
                    <a:pt x="551" y="168"/>
                  </a:cubicBezTo>
                  <a:cubicBezTo>
                    <a:pt x="545" y="174"/>
                    <a:pt x="535" y="171"/>
                    <a:pt x="527" y="172"/>
                  </a:cubicBezTo>
                  <a:cubicBezTo>
                    <a:pt x="519" y="177"/>
                    <a:pt x="511" y="183"/>
                    <a:pt x="503" y="188"/>
                  </a:cubicBezTo>
                  <a:cubicBezTo>
                    <a:pt x="499" y="191"/>
                    <a:pt x="491" y="196"/>
                    <a:pt x="491" y="196"/>
                  </a:cubicBezTo>
                  <a:cubicBezTo>
                    <a:pt x="490" y="200"/>
                    <a:pt x="491" y="207"/>
                    <a:pt x="487" y="208"/>
                  </a:cubicBezTo>
                  <a:cubicBezTo>
                    <a:pt x="462" y="214"/>
                    <a:pt x="370" y="218"/>
                    <a:pt x="343" y="220"/>
                  </a:cubicBezTo>
                  <a:cubicBezTo>
                    <a:pt x="330" y="260"/>
                    <a:pt x="196" y="259"/>
                    <a:pt x="171" y="260"/>
                  </a:cubicBezTo>
                  <a:cubicBezTo>
                    <a:pt x="166" y="262"/>
                    <a:pt x="138" y="286"/>
                    <a:pt x="159" y="292"/>
                  </a:cubicBezTo>
                  <a:cubicBezTo>
                    <a:pt x="182" y="298"/>
                    <a:pt x="207" y="295"/>
                    <a:pt x="231" y="296"/>
                  </a:cubicBezTo>
                  <a:cubicBezTo>
                    <a:pt x="239" y="299"/>
                    <a:pt x="252" y="296"/>
                    <a:pt x="255" y="304"/>
                  </a:cubicBezTo>
                  <a:cubicBezTo>
                    <a:pt x="258" y="312"/>
                    <a:pt x="260" y="320"/>
                    <a:pt x="263" y="328"/>
                  </a:cubicBezTo>
                  <a:cubicBezTo>
                    <a:pt x="264" y="332"/>
                    <a:pt x="267" y="340"/>
                    <a:pt x="267" y="340"/>
                  </a:cubicBezTo>
                  <a:cubicBezTo>
                    <a:pt x="254" y="344"/>
                    <a:pt x="244" y="352"/>
                    <a:pt x="231" y="356"/>
                  </a:cubicBezTo>
                  <a:cubicBezTo>
                    <a:pt x="222" y="370"/>
                    <a:pt x="224" y="389"/>
                    <a:pt x="211" y="400"/>
                  </a:cubicBezTo>
                  <a:cubicBezTo>
                    <a:pt x="191" y="418"/>
                    <a:pt x="179" y="416"/>
                    <a:pt x="155" y="424"/>
                  </a:cubicBezTo>
                  <a:cubicBezTo>
                    <a:pt x="150" y="440"/>
                    <a:pt x="138" y="441"/>
                    <a:pt x="131" y="456"/>
                  </a:cubicBezTo>
                  <a:cubicBezTo>
                    <a:pt x="120" y="481"/>
                    <a:pt x="117" y="506"/>
                    <a:pt x="111" y="532"/>
                  </a:cubicBezTo>
                  <a:cubicBezTo>
                    <a:pt x="117" y="572"/>
                    <a:pt x="110" y="614"/>
                    <a:pt x="123" y="652"/>
                  </a:cubicBezTo>
                  <a:cubicBezTo>
                    <a:pt x="118" y="667"/>
                    <a:pt x="108" y="671"/>
                    <a:pt x="99" y="684"/>
                  </a:cubicBezTo>
                  <a:cubicBezTo>
                    <a:pt x="107" y="714"/>
                    <a:pt x="129" y="699"/>
                    <a:pt x="155" y="708"/>
                  </a:cubicBezTo>
                  <a:cubicBezTo>
                    <a:pt x="142" y="721"/>
                    <a:pt x="131" y="735"/>
                    <a:pt x="143" y="756"/>
                  </a:cubicBezTo>
                  <a:cubicBezTo>
                    <a:pt x="145" y="760"/>
                    <a:pt x="151" y="759"/>
                    <a:pt x="155" y="760"/>
                  </a:cubicBezTo>
                  <a:cubicBezTo>
                    <a:pt x="173" y="765"/>
                    <a:pt x="183" y="766"/>
                    <a:pt x="199" y="776"/>
                  </a:cubicBezTo>
                  <a:cubicBezTo>
                    <a:pt x="190" y="802"/>
                    <a:pt x="161" y="794"/>
                    <a:pt x="135" y="796"/>
                  </a:cubicBezTo>
                  <a:cubicBezTo>
                    <a:pt x="157" y="811"/>
                    <a:pt x="186" y="793"/>
                    <a:pt x="195" y="820"/>
                  </a:cubicBezTo>
                  <a:cubicBezTo>
                    <a:pt x="184" y="823"/>
                    <a:pt x="149" y="830"/>
                    <a:pt x="171" y="852"/>
                  </a:cubicBezTo>
                  <a:cubicBezTo>
                    <a:pt x="178" y="859"/>
                    <a:pt x="208" y="864"/>
                    <a:pt x="219" y="872"/>
                  </a:cubicBezTo>
                  <a:cubicBezTo>
                    <a:pt x="220" y="876"/>
                    <a:pt x="220" y="881"/>
                    <a:pt x="223" y="884"/>
                  </a:cubicBezTo>
                  <a:cubicBezTo>
                    <a:pt x="226" y="888"/>
                    <a:pt x="233" y="888"/>
                    <a:pt x="235" y="892"/>
                  </a:cubicBezTo>
                  <a:cubicBezTo>
                    <a:pt x="241" y="904"/>
                    <a:pt x="239" y="919"/>
                    <a:pt x="243" y="932"/>
                  </a:cubicBezTo>
                  <a:cubicBezTo>
                    <a:pt x="234" y="958"/>
                    <a:pt x="218" y="953"/>
                    <a:pt x="191" y="956"/>
                  </a:cubicBezTo>
                  <a:cubicBezTo>
                    <a:pt x="180" y="973"/>
                    <a:pt x="182" y="981"/>
                    <a:pt x="199" y="992"/>
                  </a:cubicBezTo>
                  <a:cubicBezTo>
                    <a:pt x="170" y="1011"/>
                    <a:pt x="132" y="985"/>
                    <a:pt x="111" y="1016"/>
                  </a:cubicBezTo>
                  <a:cubicBezTo>
                    <a:pt x="126" y="1026"/>
                    <a:pt x="137" y="1025"/>
                    <a:pt x="147" y="1040"/>
                  </a:cubicBezTo>
                  <a:cubicBezTo>
                    <a:pt x="140" y="1081"/>
                    <a:pt x="131" y="1079"/>
                    <a:pt x="91" y="1084"/>
                  </a:cubicBezTo>
                  <a:cubicBezTo>
                    <a:pt x="83" y="1087"/>
                    <a:pt x="75" y="1089"/>
                    <a:pt x="67" y="1092"/>
                  </a:cubicBezTo>
                  <a:cubicBezTo>
                    <a:pt x="59" y="1095"/>
                    <a:pt x="61" y="1109"/>
                    <a:pt x="55" y="1116"/>
                  </a:cubicBezTo>
                  <a:cubicBezTo>
                    <a:pt x="35" y="1138"/>
                    <a:pt x="37" y="1136"/>
                    <a:pt x="19" y="1148"/>
                  </a:cubicBezTo>
                  <a:cubicBezTo>
                    <a:pt x="14" y="1156"/>
                    <a:pt x="8" y="1164"/>
                    <a:pt x="3" y="1172"/>
                  </a:cubicBezTo>
                  <a:cubicBezTo>
                    <a:pt x="0" y="1176"/>
                    <a:pt x="11" y="1178"/>
                    <a:pt x="15" y="1180"/>
                  </a:cubicBezTo>
                  <a:cubicBezTo>
                    <a:pt x="23" y="1183"/>
                    <a:pt x="31" y="1185"/>
                    <a:pt x="39" y="1188"/>
                  </a:cubicBezTo>
                  <a:cubicBezTo>
                    <a:pt x="67" y="1197"/>
                    <a:pt x="94" y="1207"/>
                    <a:pt x="119" y="1224"/>
                  </a:cubicBezTo>
                  <a:cubicBezTo>
                    <a:pt x="119" y="1229"/>
                    <a:pt x="111" y="1286"/>
                    <a:pt x="111" y="1308"/>
                  </a:cubicBezTo>
                </a:path>
              </a:pathLst>
            </a:custGeom>
            <a:noFill/>
            <a:ln w="28575" cap="flat" cmpd="sng">
              <a:solidFill>
                <a:srgbClr val="6699FF"/>
              </a:solidFill>
              <a:prstDash val="solid"/>
              <a:round/>
              <a:headEnd type="none" w="med" len="med"/>
              <a:tailEnd type="triangle" w="med" len="med"/>
            </a:ln>
            <a:effectLst>
              <a:outerShdw dist="50800" dir="2700000" algn="ctr" rotWithShape="0">
                <a:schemeClr val="bg1"/>
              </a:outerShdw>
            </a:effectLst>
          </p:spPr>
          <p:txBody>
            <a:bodyPr anchor="ctr" anchorCtr="1"/>
            <a:lstStyle/>
            <a:p>
              <a:pPr>
                <a:defRPr/>
              </a:pPr>
              <a:endParaRPr lang="en-US">
                <a:latin typeface="Arial" charset="0"/>
                <a:cs typeface="Arial" charset="0"/>
              </a:endParaRPr>
            </a:p>
          </p:txBody>
        </p:sp>
        <p:sp>
          <p:nvSpPr>
            <p:cNvPr id="266284" name="Freeform 44"/>
            <p:cNvSpPr>
              <a:spLocks/>
            </p:cNvSpPr>
            <p:nvPr/>
          </p:nvSpPr>
          <p:spPr bwMode="invGray">
            <a:xfrm>
              <a:off x="4456113" y="3797300"/>
              <a:ext cx="788988" cy="412750"/>
            </a:xfrm>
            <a:custGeom>
              <a:avLst/>
              <a:gdLst/>
              <a:ahLst/>
              <a:cxnLst>
                <a:cxn ang="0">
                  <a:pos x="497" y="0"/>
                </a:cxn>
                <a:cxn ang="0">
                  <a:pos x="393" y="24"/>
                </a:cxn>
                <a:cxn ang="0">
                  <a:pos x="257" y="80"/>
                </a:cxn>
                <a:cxn ang="0">
                  <a:pos x="197" y="92"/>
                </a:cxn>
                <a:cxn ang="0">
                  <a:pos x="173" y="100"/>
                </a:cxn>
                <a:cxn ang="0">
                  <a:pos x="153" y="104"/>
                </a:cxn>
                <a:cxn ang="0">
                  <a:pos x="129" y="112"/>
                </a:cxn>
                <a:cxn ang="0">
                  <a:pos x="81" y="148"/>
                </a:cxn>
                <a:cxn ang="0">
                  <a:pos x="25" y="156"/>
                </a:cxn>
                <a:cxn ang="0">
                  <a:pos x="21" y="180"/>
                </a:cxn>
                <a:cxn ang="0">
                  <a:pos x="13" y="196"/>
                </a:cxn>
                <a:cxn ang="0">
                  <a:pos x="25" y="220"/>
                </a:cxn>
                <a:cxn ang="0">
                  <a:pos x="45" y="260"/>
                </a:cxn>
              </a:cxnLst>
              <a:rect l="0" t="0" r="r" b="b"/>
              <a:pathLst>
                <a:path w="497" h="260">
                  <a:moveTo>
                    <a:pt x="497" y="0"/>
                  </a:moveTo>
                  <a:cubicBezTo>
                    <a:pt x="465" y="21"/>
                    <a:pt x="426" y="2"/>
                    <a:pt x="393" y="24"/>
                  </a:cubicBezTo>
                  <a:cubicBezTo>
                    <a:pt x="359" y="75"/>
                    <a:pt x="314" y="69"/>
                    <a:pt x="257" y="80"/>
                  </a:cubicBezTo>
                  <a:cubicBezTo>
                    <a:pt x="180" y="95"/>
                    <a:pt x="267" y="82"/>
                    <a:pt x="197" y="92"/>
                  </a:cubicBezTo>
                  <a:cubicBezTo>
                    <a:pt x="189" y="95"/>
                    <a:pt x="181" y="98"/>
                    <a:pt x="173" y="100"/>
                  </a:cubicBezTo>
                  <a:cubicBezTo>
                    <a:pt x="166" y="101"/>
                    <a:pt x="160" y="102"/>
                    <a:pt x="153" y="104"/>
                  </a:cubicBezTo>
                  <a:cubicBezTo>
                    <a:pt x="145" y="106"/>
                    <a:pt x="129" y="112"/>
                    <a:pt x="129" y="112"/>
                  </a:cubicBezTo>
                  <a:cubicBezTo>
                    <a:pt x="115" y="126"/>
                    <a:pt x="98" y="137"/>
                    <a:pt x="81" y="148"/>
                  </a:cubicBezTo>
                  <a:cubicBezTo>
                    <a:pt x="65" y="158"/>
                    <a:pt x="25" y="156"/>
                    <a:pt x="25" y="156"/>
                  </a:cubicBezTo>
                  <a:cubicBezTo>
                    <a:pt x="11" y="165"/>
                    <a:pt x="0" y="173"/>
                    <a:pt x="21" y="180"/>
                  </a:cubicBezTo>
                  <a:cubicBezTo>
                    <a:pt x="22" y="184"/>
                    <a:pt x="33" y="203"/>
                    <a:pt x="13" y="196"/>
                  </a:cubicBezTo>
                  <a:cubicBezTo>
                    <a:pt x="14" y="203"/>
                    <a:pt x="20" y="209"/>
                    <a:pt x="25" y="220"/>
                  </a:cubicBezTo>
                  <a:cubicBezTo>
                    <a:pt x="31" y="229"/>
                    <a:pt x="45" y="250"/>
                    <a:pt x="45" y="260"/>
                  </a:cubicBezTo>
                </a:path>
              </a:pathLst>
            </a:custGeom>
            <a:noFill/>
            <a:ln w="28575" cap="flat" cmpd="sng">
              <a:solidFill>
                <a:srgbClr val="6699FF"/>
              </a:solidFill>
              <a:prstDash val="solid"/>
              <a:round/>
              <a:headEnd type="none" w="med" len="med"/>
              <a:tailEnd type="none" w="med" len="med"/>
            </a:ln>
            <a:effectLst>
              <a:outerShdw dist="50800" dir="2700000" algn="ctr" rotWithShape="0">
                <a:schemeClr val="bg1"/>
              </a:outerShdw>
            </a:effectLst>
          </p:spPr>
          <p:txBody>
            <a:bodyPr anchor="ctr" anchorCtr="1"/>
            <a:lstStyle/>
            <a:p>
              <a:pPr>
                <a:defRPr/>
              </a:pPr>
              <a:endParaRPr lang="en-US">
                <a:latin typeface="Arial" charset="0"/>
                <a:cs typeface="Arial" charset="0"/>
              </a:endParaRPr>
            </a:p>
          </p:txBody>
        </p:sp>
      </p:grpSp>
      <p:grpSp>
        <p:nvGrpSpPr>
          <p:cNvPr id="7" name="Group 56"/>
          <p:cNvGrpSpPr>
            <a:grpSpLocks/>
          </p:cNvGrpSpPr>
          <p:nvPr/>
        </p:nvGrpSpPr>
        <p:grpSpPr bwMode="auto">
          <a:xfrm>
            <a:off x="2603500" y="4287838"/>
            <a:ext cx="6500813" cy="2311400"/>
            <a:chOff x="2603500" y="4287838"/>
            <a:chExt cx="6500813" cy="2311400"/>
          </a:xfrm>
        </p:grpSpPr>
        <p:sp>
          <p:nvSpPr>
            <p:cNvPr id="2" name="Text Box 6"/>
            <p:cNvSpPr txBox="1">
              <a:spLocks noChangeArrowheads="1"/>
            </p:cNvSpPr>
            <p:nvPr/>
          </p:nvSpPr>
          <p:spPr bwMode="ltGray">
            <a:xfrm rot="2129783">
              <a:off x="7162800" y="5867400"/>
              <a:ext cx="1905000" cy="368300"/>
            </a:xfrm>
            <a:prstGeom prst="rect">
              <a:avLst/>
            </a:prstGeom>
            <a:noFill/>
            <a:ln w="9525">
              <a:noFill/>
              <a:miter lim="800000"/>
              <a:headEnd type="none" w="sm" len="sm"/>
              <a:tailEnd type="none" w="sm" len="sm"/>
            </a:ln>
            <a:effectLst>
              <a:outerShdw dist="50800" dir="1593903" algn="ctr" rotWithShape="0">
                <a:schemeClr val="bg1"/>
              </a:outerShdw>
            </a:effectLst>
          </p:spPr>
          <p:txBody>
            <a:bodyPr/>
            <a:lstStyle/>
            <a:p>
              <a:pPr>
                <a:lnSpc>
                  <a:spcPct val="90000"/>
                </a:lnSpc>
                <a:spcBef>
                  <a:spcPct val="50000"/>
                </a:spcBef>
                <a:buClr>
                  <a:schemeClr val="folHlink"/>
                </a:buClr>
                <a:buSzPct val="140000"/>
                <a:buFont typeface="Wingdings" pitchFamily="2" charset="2"/>
                <a:buNone/>
                <a:defRPr/>
              </a:pPr>
              <a:r>
                <a:rPr lang="en-US" sz="2400" b="1" dirty="0">
                  <a:latin typeface="+mn-lt"/>
                  <a:cs typeface="Arial" charset="0"/>
                </a:rPr>
                <a:t>SJ River</a:t>
              </a:r>
            </a:p>
          </p:txBody>
        </p:sp>
        <p:sp>
          <p:nvSpPr>
            <p:cNvPr id="266291" name="Freeform 51"/>
            <p:cNvSpPr>
              <a:spLocks/>
            </p:cNvSpPr>
            <p:nvPr/>
          </p:nvSpPr>
          <p:spPr bwMode="ltGray">
            <a:xfrm>
              <a:off x="2603500" y="4287838"/>
              <a:ext cx="6500813" cy="2311400"/>
            </a:xfrm>
            <a:custGeom>
              <a:avLst/>
              <a:gdLst/>
              <a:ahLst/>
              <a:cxnLst>
                <a:cxn ang="0">
                  <a:pos x="4095" y="1456"/>
                </a:cxn>
                <a:cxn ang="0">
                  <a:pos x="4082" y="1419"/>
                </a:cxn>
                <a:cxn ang="0">
                  <a:pos x="4045" y="1394"/>
                </a:cxn>
                <a:cxn ang="0">
                  <a:pos x="4007" y="1356"/>
                </a:cxn>
                <a:cxn ang="0">
                  <a:pos x="3945" y="1344"/>
                </a:cxn>
                <a:cxn ang="0">
                  <a:pos x="3807" y="1268"/>
                </a:cxn>
                <a:cxn ang="0">
                  <a:pos x="3769" y="1168"/>
                </a:cxn>
                <a:cxn ang="0">
                  <a:pos x="3657" y="1005"/>
                </a:cxn>
                <a:cxn ang="0">
                  <a:pos x="3632" y="968"/>
                </a:cxn>
                <a:cxn ang="0">
                  <a:pos x="3594" y="955"/>
                </a:cxn>
                <a:cxn ang="0">
                  <a:pos x="3582" y="880"/>
                </a:cxn>
                <a:cxn ang="0">
                  <a:pos x="3544" y="868"/>
                </a:cxn>
                <a:cxn ang="0">
                  <a:pos x="3431" y="855"/>
                </a:cxn>
                <a:cxn ang="0">
                  <a:pos x="3431" y="705"/>
                </a:cxn>
                <a:cxn ang="0">
                  <a:pos x="3269" y="605"/>
                </a:cxn>
                <a:cxn ang="0">
                  <a:pos x="3118" y="530"/>
                </a:cxn>
                <a:cxn ang="0">
                  <a:pos x="2993" y="480"/>
                </a:cxn>
                <a:cxn ang="0">
                  <a:pos x="2968" y="454"/>
                </a:cxn>
                <a:cxn ang="0">
                  <a:pos x="2793" y="429"/>
                </a:cxn>
                <a:cxn ang="0">
                  <a:pos x="2718" y="404"/>
                </a:cxn>
                <a:cxn ang="0">
                  <a:pos x="2592" y="304"/>
                </a:cxn>
                <a:cxn ang="0">
                  <a:pos x="2204" y="292"/>
                </a:cxn>
                <a:cxn ang="0">
                  <a:pos x="2142" y="242"/>
                </a:cxn>
                <a:cxn ang="0">
                  <a:pos x="2016" y="204"/>
                </a:cxn>
                <a:cxn ang="0">
                  <a:pos x="1979" y="179"/>
                </a:cxn>
                <a:cxn ang="0">
                  <a:pos x="1653" y="154"/>
                </a:cxn>
                <a:cxn ang="0">
                  <a:pos x="1415" y="116"/>
                </a:cxn>
                <a:cxn ang="0">
                  <a:pos x="1353" y="66"/>
                </a:cxn>
                <a:cxn ang="0">
                  <a:pos x="1240" y="4"/>
                </a:cxn>
                <a:cxn ang="0">
                  <a:pos x="539" y="16"/>
                </a:cxn>
                <a:cxn ang="0">
                  <a:pos x="514" y="54"/>
                </a:cxn>
                <a:cxn ang="0">
                  <a:pos x="263" y="154"/>
                </a:cxn>
                <a:cxn ang="0">
                  <a:pos x="151" y="166"/>
                </a:cxn>
                <a:cxn ang="0">
                  <a:pos x="0" y="204"/>
                </a:cxn>
              </a:cxnLst>
              <a:rect l="0" t="0" r="r" b="b"/>
              <a:pathLst>
                <a:path w="4095" h="1456">
                  <a:moveTo>
                    <a:pt x="4095" y="1456"/>
                  </a:moveTo>
                  <a:cubicBezTo>
                    <a:pt x="4091" y="1444"/>
                    <a:pt x="4090" y="1429"/>
                    <a:pt x="4082" y="1419"/>
                  </a:cubicBezTo>
                  <a:cubicBezTo>
                    <a:pt x="4073" y="1407"/>
                    <a:pt x="4056" y="1404"/>
                    <a:pt x="4045" y="1394"/>
                  </a:cubicBezTo>
                  <a:cubicBezTo>
                    <a:pt x="4031" y="1382"/>
                    <a:pt x="4023" y="1364"/>
                    <a:pt x="4007" y="1356"/>
                  </a:cubicBezTo>
                  <a:cubicBezTo>
                    <a:pt x="3988" y="1347"/>
                    <a:pt x="3966" y="1348"/>
                    <a:pt x="3945" y="1344"/>
                  </a:cubicBezTo>
                  <a:cubicBezTo>
                    <a:pt x="3920" y="1271"/>
                    <a:pt x="3883" y="1279"/>
                    <a:pt x="3807" y="1268"/>
                  </a:cubicBezTo>
                  <a:cubicBezTo>
                    <a:pt x="3822" y="1205"/>
                    <a:pt x="3835" y="1191"/>
                    <a:pt x="3769" y="1168"/>
                  </a:cubicBezTo>
                  <a:cubicBezTo>
                    <a:pt x="3743" y="1091"/>
                    <a:pt x="3726" y="1052"/>
                    <a:pt x="3657" y="1005"/>
                  </a:cubicBezTo>
                  <a:cubicBezTo>
                    <a:pt x="3649" y="993"/>
                    <a:pt x="3644" y="977"/>
                    <a:pt x="3632" y="968"/>
                  </a:cubicBezTo>
                  <a:cubicBezTo>
                    <a:pt x="3622" y="960"/>
                    <a:pt x="3601" y="967"/>
                    <a:pt x="3594" y="955"/>
                  </a:cubicBezTo>
                  <a:cubicBezTo>
                    <a:pt x="3581" y="933"/>
                    <a:pt x="3595" y="902"/>
                    <a:pt x="3582" y="880"/>
                  </a:cubicBezTo>
                  <a:cubicBezTo>
                    <a:pt x="3575" y="868"/>
                    <a:pt x="3557" y="870"/>
                    <a:pt x="3544" y="868"/>
                  </a:cubicBezTo>
                  <a:cubicBezTo>
                    <a:pt x="3507" y="862"/>
                    <a:pt x="3469" y="859"/>
                    <a:pt x="3431" y="855"/>
                  </a:cubicBezTo>
                  <a:cubicBezTo>
                    <a:pt x="3478" y="785"/>
                    <a:pt x="3478" y="775"/>
                    <a:pt x="3431" y="705"/>
                  </a:cubicBezTo>
                  <a:cubicBezTo>
                    <a:pt x="3403" y="615"/>
                    <a:pt x="3345" y="617"/>
                    <a:pt x="3269" y="605"/>
                  </a:cubicBezTo>
                  <a:cubicBezTo>
                    <a:pt x="3178" y="517"/>
                    <a:pt x="3308" y="550"/>
                    <a:pt x="3118" y="530"/>
                  </a:cubicBezTo>
                  <a:cubicBezTo>
                    <a:pt x="3072" y="518"/>
                    <a:pt x="3031" y="511"/>
                    <a:pt x="2993" y="480"/>
                  </a:cubicBezTo>
                  <a:cubicBezTo>
                    <a:pt x="2984" y="472"/>
                    <a:pt x="2978" y="460"/>
                    <a:pt x="2968" y="454"/>
                  </a:cubicBezTo>
                  <a:cubicBezTo>
                    <a:pt x="2918" y="424"/>
                    <a:pt x="2852" y="435"/>
                    <a:pt x="2793" y="429"/>
                  </a:cubicBezTo>
                  <a:cubicBezTo>
                    <a:pt x="2789" y="428"/>
                    <a:pt x="2722" y="407"/>
                    <a:pt x="2718" y="404"/>
                  </a:cubicBezTo>
                  <a:cubicBezTo>
                    <a:pt x="2676" y="370"/>
                    <a:pt x="2659" y="308"/>
                    <a:pt x="2592" y="304"/>
                  </a:cubicBezTo>
                  <a:cubicBezTo>
                    <a:pt x="2463" y="296"/>
                    <a:pt x="2333" y="296"/>
                    <a:pt x="2204" y="292"/>
                  </a:cubicBezTo>
                  <a:cubicBezTo>
                    <a:pt x="2109" y="259"/>
                    <a:pt x="2224" y="307"/>
                    <a:pt x="2142" y="242"/>
                  </a:cubicBezTo>
                  <a:cubicBezTo>
                    <a:pt x="2110" y="216"/>
                    <a:pt x="2053" y="223"/>
                    <a:pt x="2016" y="204"/>
                  </a:cubicBezTo>
                  <a:cubicBezTo>
                    <a:pt x="2003" y="197"/>
                    <a:pt x="1994" y="181"/>
                    <a:pt x="1979" y="179"/>
                  </a:cubicBezTo>
                  <a:cubicBezTo>
                    <a:pt x="1871" y="164"/>
                    <a:pt x="1653" y="154"/>
                    <a:pt x="1653" y="154"/>
                  </a:cubicBezTo>
                  <a:cubicBezTo>
                    <a:pt x="1565" y="123"/>
                    <a:pt x="1526" y="125"/>
                    <a:pt x="1415" y="116"/>
                  </a:cubicBezTo>
                  <a:cubicBezTo>
                    <a:pt x="1332" y="89"/>
                    <a:pt x="1422" y="127"/>
                    <a:pt x="1353" y="66"/>
                  </a:cubicBezTo>
                  <a:cubicBezTo>
                    <a:pt x="1299" y="19"/>
                    <a:pt x="1292" y="21"/>
                    <a:pt x="1240" y="4"/>
                  </a:cubicBezTo>
                  <a:cubicBezTo>
                    <a:pt x="1006" y="8"/>
                    <a:pt x="772" y="0"/>
                    <a:pt x="539" y="16"/>
                  </a:cubicBezTo>
                  <a:cubicBezTo>
                    <a:pt x="524" y="17"/>
                    <a:pt x="529" y="51"/>
                    <a:pt x="514" y="54"/>
                  </a:cubicBezTo>
                  <a:cubicBezTo>
                    <a:pt x="448" y="68"/>
                    <a:pt x="330" y="150"/>
                    <a:pt x="263" y="154"/>
                  </a:cubicBezTo>
                  <a:cubicBezTo>
                    <a:pt x="210" y="173"/>
                    <a:pt x="206" y="148"/>
                    <a:pt x="151" y="166"/>
                  </a:cubicBezTo>
                  <a:cubicBezTo>
                    <a:pt x="104" y="182"/>
                    <a:pt x="50" y="204"/>
                    <a:pt x="0" y="204"/>
                  </a:cubicBezTo>
                </a:path>
              </a:pathLst>
            </a:custGeom>
            <a:noFill/>
            <a:ln w="57150" cap="flat" cmpd="sng">
              <a:solidFill>
                <a:srgbClr val="3333FF"/>
              </a:solidFill>
              <a:prstDash val="solid"/>
              <a:round/>
              <a:headEnd/>
              <a:tailEnd/>
            </a:ln>
            <a:effectLst>
              <a:outerShdw dist="50800" dir="2700000" algn="ctr" rotWithShape="0">
                <a:schemeClr val="bg1"/>
              </a:outerShdw>
            </a:effectLst>
          </p:spPr>
          <p:txBody>
            <a:bodyPr anchor="ctr" anchorCtr="1"/>
            <a:lstStyle/>
            <a:p>
              <a:pPr>
                <a:defRPr/>
              </a:pPr>
              <a:endParaRPr lang="en-US">
                <a:latin typeface="Arial" charset="0"/>
                <a:cs typeface="Arial" charset="0"/>
              </a:endParaRPr>
            </a:p>
          </p:txBody>
        </p:sp>
      </p:grpSp>
      <p:grpSp>
        <p:nvGrpSpPr>
          <p:cNvPr id="8" name="Group 54"/>
          <p:cNvGrpSpPr>
            <a:grpSpLocks/>
          </p:cNvGrpSpPr>
          <p:nvPr/>
        </p:nvGrpSpPr>
        <p:grpSpPr bwMode="auto">
          <a:xfrm>
            <a:off x="2590800" y="1739900"/>
            <a:ext cx="2795588" cy="2616200"/>
            <a:chOff x="2590800" y="1739900"/>
            <a:chExt cx="2795588" cy="2616200"/>
          </a:xfrm>
        </p:grpSpPr>
        <p:sp>
          <p:nvSpPr>
            <p:cNvPr id="35" name="Freeform 47"/>
            <p:cNvSpPr>
              <a:spLocks/>
            </p:cNvSpPr>
            <p:nvPr/>
          </p:nvSpPr>
          <p:spPr bwMode="ltGray">
            <a:xfrm>
              <a:off x="2590800" y="1739900"/>
              <a:ext cx="2795588" cy="2616200"/>
            </a:xfrm>
            <a:custGeom>
              <a:avLst/>
              <a:gdLst/>
              <a:ahLst/>
              <a:cxnLst>
                <a:cxn ang="0">
                  <a:pos x="48" y="1640"/>
                </a:cxn>
                <a:cxn ang="0">
                  <a:pos x="304" y="1576"/>
                </a:cxn>
                <a:cxn ang="0">
                  <a:pos x="564" y="1484"/>
                </a:cxn>
                <a:cxn ang="0">
                  <a:pos x="748" y="1400"/>
                </a:cxn>
                <a:cxn ang="0">
                  <a:pos x="1020" y="1436"/>
                </a:cxn>
                <a:cxn ang="0">
                  <a:pos x="1260" y="1396"/>
                </a:cxn>
                <a:cxn ang="0">
                  <a:pos x="1432" y="1340"/>
                </a:cxn>
                <a:cxn ang="0">
                  <a:pos x="1436" y="1276"/>
                </a:cxn>
                <a:cxn ang="0">
                  <a:pos x="1716" y="1276"/>
                </a:cxn>
                <a:cxn ang="0">
                  <a:pos x="1488" y="1204"/>
                </a:cxn>
                <a:cxn ang="0">
                  <a:pos x="1348" y="1136"/>
                </a:cxn>
                <a:cxn ang="0">
                  <a:pos x="1564" y="1100"/>
                </a:cxn>
                <a:cxn ang="0">
                  <a:pos x="1660" y="1088"/>
                </a:cxn>
                <a:cxn ang="0">
                  <a:pos x="1704" y="1036"/>
                </a:cxn>
                <a:cxn ang="0">
                  <a:pos x="1616" y="980"/>
                </a:cxn>
                <a:cxn ang="0">
                  <a:pos x="1760" y="952"/>
                </a:cxn>
                <a:cxn ang="0">
                  <a:pos x="1660" y="924"/>
                </a:cxn>
                <a:cxn ang="0">
                  <a:pos x="1528" y="916"/>
                </a:cxn>
                <a:cxn ang="0">
                  <a:pos x="1568" y="860"/>
                </a:cxn>
                <a:cxn ang="0">
                  <a:pos x="1716" y="844"/>
                </a:cxn>
                <a:cxn ang="0">
                  <a:pos x="1728" y="788"/>
                </a:cxn>
                <a:cxn ang="0">
                  <a:pos x="1560" y="792"/>
                </a:cxn>
                <a:cxn ang="0">
                  <a:pos x="1500" y="748"/>
                </a:cxn>
                <a:cxn ang="0">
                  <a:pos x="1344" y="732"/>
                </a:cxn>
                <a:cxn ang="0">
                  <a:pos x="1208" y="704"/>
                </a:cxn>
                <a:cxn ang="0">
                  <a:pos x="1236" y="652"/>
                </a:cxn>
                <a:cxn ang="0">
                  <a:pos x="1168" y="644"/>
                </a:cxn>
                <a:cxn ang="0">
                  <a:pos x="1084" y="648"/>
                </a:cxn>
                <a:cxn ang="0">
                  <a:pos x="984" y="624"/>
                </a:cxn>
                <a:cxn ang="0">
                  <a:pos x="832" y="588"/>
                </a:cxn>
                <a:cxn ang="0">
                  <a:pos x="752" y="568"/>
                </a:cxn>
                <a:cxn ang="0">
                  <a:pos x="644" y="584"/>
                </a:cxn>
                <a:cxn ang="0">
                  <a:pos x="440" y="576"/>
                </a:cxn>
                <a:cxn ang="0">
                  <a:pos x="296" y="544"/>
                </a:cxn>
                <a:cxn ang="0">
                  <a:pos x="348" y="492"/>
                </a:cxn>
                <a:cxn ang="0">
                  <a:pos x="232" y="472"/>
                </a:cxn>
                <a:cxn ang="0">
                  <a:pos x="140" y="400"/>
                </a:cxn>
                <a:cxn ang="0">
                  <a:pos x="264" y="316"/>
                </a:cxn>
                <a:cxn ang="0">
                  <a:pos x="360" y="288"/>
                </a:cxn>
                <a:cxn ang="0">
                  <a:pos x="464" y="256"/>
                </a:cxn>
                <a:cxn ang="0">
                  <a:pos x="556" y="208"/>
                </a:cxn>
                <a:cxn ang="0">
                  <a:pos x="536" y="148"/>
                </a:cxn>
                <a:cxn ang="0">
                  <a:pos x="516" y="92"/>
                </a:cxn>
                <a:cxn ang="0">
                  <a:pos x="492" y="60"/>
                </a:cxn>
                <a:cxn ang="0">
                  <a:pos x="448" y="36"/>
                </a:cxn>
                <a:cxn ang="0">
                  <a:pos x="384" y="0"/>
                </a:cxn>
              </a:cxnLst>
              <a:rect l="0" t="0" r="r" b="b"/>
              <a:pathLst>
                <a:path w="1761" h="1648">
                  <a:moveTo>
                    <a:pt x="0" y="1640"/>
                  </a:moveTo>
                  <a:cubicBezTo>
                    <a:pt x="12" y="1644"/>
                    <a:pt x="24" y="1648"/>
                    <a:pt x="48" y="1640"/>
                  </a:cubicBezTo>
                  <a:cubicBezTo>
                    <a:pt x="72" y="1632"/>
                    <a:pt x="101" y="1603"/>
                    <a:pt x="144" y="1592"/>
                  </a:cubicBezTo>
                  <a:cubicBezTo>
                    <a:pt x="187" y="1581"/>
                    <a:pt x="258" y="1585"/>
                    <a:pt x="304" y="1576"/>
                  </a:cubicBezTo>
                  <a:cubicBezTo>
                    <a:pt x="350" y="1567"/>
                    <a:pt x="377" y="1555"/>
                    <a:pt x="420" y="1540"/>
                  </a:cubicBezTo>
                  <a:cubicBezTo>
                    <a:pt x="463" y="1525"/>
                    <a:pt x="530" y="1501"/>
                    <a:pt x="564" y="1484"/>
                  </a:cubicBezTo>
                  <a:cubicBezTo>
                    <a:pt x="598" y="1467"/>
                    <a:pt x="594" y="1450"/>
                    <a:pt x="624" y="1436"/>
                  </a:cubicBezTo>
                  <a:cubicBezTo>
                    <a:pt x="654" y="1422"/>
                    <a:pt x="701" y="1402"/>
                    <a:pt x="748" y="1400"/>
                  </a:cubicBezTo>
                  <a:cubicBezTo>
                    <a:pt x="795" y="1398"/>
                    <a:pt x="863" y="1418"/>
                    <a:pt x="908" y="1424"/>
                  </a:cubicBezTo>
                  <a:cubicBezTo>
                    <a:pt x="953" y="1430"/>
                    <a:pt x="977" y="1433"/>
                    <a:pt x="1020" y="1436"/>
                  </a:cubicBezTo>
                  <a:cubicBezTo>
                    <a:pt x="1063" y="1439"/>
                    <a:pt x="1128" y="1447"/>
                    <a:pt x="1168" y="1440"/>
                  </a:cubicBezTo>
                  <a:cubicBezTo>
                    <a:pt x="1208" y="1433"/>
                    <a:pt x="1228" y="1406"/>
                    <a:pt x="1260" y="1396"/>
                  </a:cubicBezTo>
                  <a:cubicBezTo>
                    <a:pt x="1292" y="1386"/>
                    <a:pt x="1332" y="1389"/>
                    <a:pt x="1360" y="1380"/>
                  </a:cubicBezTo>
                  <a:cubicBezTo>
                    <a:pt x="1388" y="1371"/>
                    <a:pt x="1420" y="1351"/>
                    <a:pt x="1432" y="1340"/>
                  </a:cubicBezTo>
                  <a:cubicBezTo>
                    <a:pt x="1444" y="1329"/>
                    <a:pt x="1431" y="1323"/>
                    <a:pt x="1432" y="1312"/>
                  </a:cubicBezTo>
                  <a:cubicBezTo>
                    <a:pt x="1433" y="1301"/>
                    <a:pt x="1411" y="1281"/>
                    <a:pt x="1436" y="1276"/>
                  </a:cubicBezTo>
                  <a:cubicBezTo>
                    <a:pt x="1461" y="1271"/>
                    <a:pt x="1537" y="1280"/>
                    <a:pt x="1584" y="1280"/>
                  </a:cubicBezTo>
                  <a:cubicBezTo>
                    <a:pt x="1631" y="1280"/>
                    <a:pt x="1713" y="1283"/>
                    <a:pt x="1716" y="1276"/>
                  </a:cubicBezTo>
                  <a:cubicBezTo>
                    <a:pt x="1719" y="1269"/>
                    <a:pt x="1642" y="1252"/>
                    <a:pt x="1604" y="1240"/>
                  </a:cubicBezTo>
                  <a:cubicBezTo>
                    <a:pt x="1566" y="1228"/>
                    <a:pt x="1523" y="1215"/>
                    <a:pt x="1488" y="1204"/>
                  </a:cubicBezTo>
                  <a:cubicBezTo>
                    <a:pt x="1453" y="1193"/>
                    <a:pt x="1419" y="1187"/>
                    <a:pt x="1396" y="1176"/>
                  </a:cubicBezTo>
                  <a:cubicBezTo>
                    <a:pt x="1373" y="1165"/>
                    <a:pt x="1340" y="1148"/>
                    <a:pt x="1348" y="1136"/>
                  </a:cubicBezTo>
                  <a:cubicBezTo>
                    <a:pt x="1356" y="1124"/>
                    <a:pt x="1408" y="1110"/>
                    <a:pt x="1444" y="1104"/>
                  </a:cubicBezTo>
                  <a:cubicBezTo>
                    <a:pt x="1480" y="1098"/>
                    <a:pt x="1535" y="1101"/>
                    <a:pt x="1564" y="1100"/>
                  </a:cubicBezTo>
                  <a:cubicBezTo>
                    <a:pt x="1593" y="1099"/>
                    <a:pt x="1604" y="1098"/>
                    <a:pt x="1620" y="1096"/>
                  </a:cubicBezTo>
                  <a:cubicBezTo>
                    <a:pt x="1636" y="1094"/>
                    <a:pt x="1655" y="1096"/>
                    <a:pt x="1660" y="1088"/>
                  </a:cubicBezTo>
                  <a:cubicBezTo>
                    <a:pt x="1665" y="1080"/>
                    <a:pt x="1645" y="1057"/>
                    <a:pt x="1652" y="1048"/>
                  </a:cubicBezTo>
                  <a:cubicBezTo>
                    <a:pt x="1659" y="1039"/>
                    <a:pt x="1701" y="1043"/>
                    <a:pt x="1704" y="1036"/>
                  </a:cubicBezTo>
                  <a:cubicBezTo>
                    <a:pt x="1707" y="1029"/>
                    <a:pt x="1683" y="1013"/>
                    <a:pt x="1668" y="1004"/>
                  </a:cubicBezTo>
                  <a:cubicBezTo>
                    <a:pt x="1653" y="995"/>
                    <a:pt x="1606" y="986"/>
                    <a:pt x="1616" y="980"/>
                  </a:cubicBezTo>
                  <a:cubicBezTo>
                    <a:pt x="1626" y="974"/>
                    <a:pt x="1704" y="973"/>
                    <a:pt x="1728" y="968"/>
                  </a:cubicBezTo>
                  <a:cubicBezTo>
                    <a:pt x="1752" y="963"/>
                    <a:pt x="1761" y="960"/>
                    <a:pt x="1760" y="952"/>
                  </a:cubicBezTo>
                  <a:cubicBezTo>
                    <a:pt x="1759" y="944"/>
                    <a:pt x="1741" y="925"/>
                    <a:pt x="1724" y="920"/>
                  </a:cubicBezTo>
                  <a:cubicBezTo>
                    <a:pt x="1707" y="915"/>
                    <a:pt x="1681" y="923"/>
                    <a:pt x="1660" y="924"/>
                  </a:cubicBezTo>
                  <a:cubicBezTo>
                    <a:pt x="1639" y="925"/>
                    <a:pt x="1622" y="929"/>
                    <a:pt x="1600" y="928"/>
                  </a:cubicBezTo>
                  <a:cubicBezTo>
                    <a:pt x="1578" y="927"/>
                    <a:pt x="1546" y="923"/>
                    <a:pt x="1528" y="916"/>
                  </a:cubicBezTo>
                  <a:cubicBezTo>
                    <a:pt x="1510" y="909"/>
                    <a:pt x="1481" y="897"/>
                    <a:pt x="1488" y="888"/>
                  </a:cubicBezTo>
                  <a:cubicBezTo>
                    <a:pt x="1495" y="879"/>
                    <a:pt x="1541" y="863"/>
                    <a:pt x="1568" y="860"/>
                  </a:cubicBezTo>
                  <a:cubicBezTo>
                    <a:pt x="1595" y="857"/>
                    <a:pt x="1627" y="875"/>
                    <a:pt x="1652" y="872"/>
                  </a:cubicBezTo>
                  <a:cubicBezTo>
                    <a:pt x="1677" y="869"/>
                    <a:pt x="1711" y="853"/>
                    <a:pt x="1716" y="844"/>
                  </a:cubicBezTo>
                  <a:cubicBezTo>
                    <a:pt x="1721" y="835"/>
                    <a:pt x="1678" y="829"/>
                    <a:pt x="1680" y="820"/>
                  </a:cubicBezTo>
                  <a:cubicBezTo>
                    <a:pt x="1682" y="811"/>
                    <a:pt x="1730" y="795"/>
                    <a:pt x="1728" y="788"/>
                  </a:cubicBezTo>
                  <a:cubicBezTo>
                    <a:pt x="1726" y="781"/>
                    <a:pt x="1696" y="775"/>
                    <a:pt x="1668" y="776"/>
                  </a:cubicBezTo>
                  <a:cubicBezTo>
                    <a:pt x="1640" y="777"/>
                    <a:pt x="1586" y="792"/>
                    <a:pt x="1560" y="792"/>
                  </a:cubicBezTo>
                  <a:cubicBezTo>
                    <a:pt x="1534" y="792"/>
                    <a:pt x="1522" y="783"/>
                    <a:pt x="1512" y="776"/>
                  </a:cubicBezTo>
                  <a:cubicBezTo>
                    <a:pt x="1502" y="769"/>
                    <a:pt x="1515" y="755"/>
                    <a:pt x="1500" y="748"/>
                  </a:cubicBezTo>
                  <a:cubicBezTo>
                    <a:pt x="1485" y="741"/>
                    <a:pt x="1450" y="735"/>
                    <a:pt x="1424" y="732"/>
                  </a:cubicBezTo>
                  <a:cubicBezTo>
                    <a:pt x="1398" y="729"/>
                    <a:pt x="1371" y="733"/>
                    <a:pt x="1344" y="732"/>
                  </a:cubicBezTo>
                  <a:cubicBezTo>
                    <a:pt x="1317" y="731"/>
                    <a:pt x="1283" y="733"/>
                    <a:pt x="1260" y="728"/>
                  </a:cubicBezTo>
                  <a:cubicBezTo>
                    <a:pt x="1237" y="723"/>
                    <a:pt x="1217" y="712"/>
                    <a:pt x="1208" y="704"/>
                  </a:cubicBezTo>
                  <a:cubicBezTo>
                    <a:pt x="1199" y="696"/>
                    <a:pt x="1199" y="689"/>
                    <a:pt x="1204" y="680"/>
                  </a:cubicBezTo>
                  <a:cubicBezTo>
                    <a:pt x="1209" y="671"/>
                    <a:pt x="1235" y="659"/>
                    <a:pt x="1236" y="652"/>
                  </a:cubicBezTo>
                  <a:cubicBezTo>
                    <a:pt x="1237" y="645"/>
                    <a:pt x="1219" y="641"/>
                    <a:pt x="1208" y="640"/>
                  </a:cubicBezTo>
                  <a:cubicBezTo>
                    <a:pt x="1197" y="639"/>
                    <a:pt x="1181" y="643"/>
                    <a:pt x="1168" y="644"/>
                  </a:cubicBezTo>
                  <a:cubicBezTo>
                    <a:pt x="1155" y="645"/>
                    <a:pt x="1142" y="643"/>
                    <a:pt x="1128" y="644"/>
                  </a:cubicBezTo>
                  <a:cubicBezTo>
                    <a:pt x="1114" y="645"/>
                    <a:pt x="1097" y="648"/>
                    <a:pt x="1084" y="648"/>
                  </a:cubicBezTo>
                  <a:cubicBezTo>
                    <a:pt x="1071" y="648"/>
                    <a:pt x="1069" y="648"/>
                    <a:pt x="1052" y="644"/>
                  </a:cubicBezTo>
                  <a:cubicBezTo>
                    <a:pt x="1035" y="640"/>
                    <a:pt x="1007" y="628"/>
                    <a:pt x="984" y="624"/>
                  </a:cubicBezTo>
                  <a:cubicBezTo>
                    <a:pt x="961" y="620"/>
                    <a:pt x="941" y="626"/>
                    <a:pt x="916" y="620"/>
                  </a:cubicBezTo>
                  <a:cubicBezTo>
                    <a:pt x="891" y="614"/>
                    <a:pt x="851" y="597"/>
                    <a:pt x="832" y="588"/>
                  </a:cubicBezTo>
                  <a:cubicBezTo>
                    <a:pt x="813" y="579"/>
                    <a:pt x="817" y="571"/>
                    <a:pt x="804" y="568"/>
                  </a:cubicBezTo>
                  <a:cubicBezTo>
                    <a:pt x="791" y="565"/>
                    <a:pt x="771" y="569"/>
                    <a:pt x="752" y="568"/>
                  </a:cubicBezTo>
                  <a:cubicBezTo>
                    <a:pt x="733" y="567"/>
                    <a:pt x="706" y="557"/>
                    <a:pt x="688" y="560"/>
                  </a:cubicBezTo>
                  <a:cubicBezTo>
                    <a:pt x="670" y="563"/>
                    <a:pt x="670" y="580"/>
                    <a:pt x="644" y="584"/>
                  </a:cubicBezTo>
                  <a:cubicBezTo>
                    <a:pt x="618" y="588"/>
                    <a:pt x="566" y="585"/>
                    <a:pt x="532" y="584"/>
                  </a:cubicBezTo>
                  <a:cubicBezTo>
                    <a:pt x="498" y="583"/>
                    <a:pt x="469" y="580"/>
                    <a:pt x="440" y="576"/>
                  </a:cubicBezTo>
                  <a:cubicBezTo>
                    <a:pt x="411" y="572"/>
                    <a:pt x="380" y="565"/>
                    <a:pt x="356" y="560"/>
                  </a:cubicBezTo>
                  <a:cubicBezTo>
                    <a:pt x="332" y="555"/>
                    <a:pt x="305" y="551"/>
                    <a:pt x="296" y="544"/>
                  </a:cubicBezTo>
                  <a:cubicBezTo>
                    <a:pt x="287" y="537"/>
                    <a:pt x="295" y="525"/>
                    <a:pt x="304" y="516"/>
                  </a:cubicBezTo>
                  <a:cubicBezTo>
                    <a:pt x="313" y="507"/>
                    <a:pt x="350" y="499"/>
                    <a:pt x="348" y="492"/>
                  </a:cubicBezTo>
                  <a:cubicBezTo>
                    <a:pt x="346" y="485"/>
                    <a:pt x="311" y="475"/>
                    <a:pt x="292" y="472"/>
                  </a:cubicBezTo>
                  <a:cubicBezTo>
                    <a:pt x="273" y="469"/>
                    <a:pt x="253" y="477"/>
                    <a:pt x="232" y="472"/>
                  </a:cubicBezTo>
                  <a:cubicBezTo>
                    <a:pt x="211" y="467"/>
                    <a:pt x="183" y="456"/>
                    <a:pt x="168" y="444"/>
                  </a:cubicBezTo>
                  <a:cubicBezTo>
                    <a:pt x="153" y="432"/>
                    <a:pt x="135" y="414"/>
                    <a:pt x="140" y="400"/>
                  </a:cubicBezTo>
                  <a:cubicBezTo>
                    <a:pt x="145" y="386"/>
                    <a:pt x="179" y="374"/>
                    <a:pt x="200" y="360"/>
                  </a:cubicBezTo>
                  <a:cubicBezTo>
                    <a:pt x="221" y="346"/>
                    <a:pt x="247" y="325"/>
                    <a:pt x="264" y="316"/>
                  </a:cubicBezTo>
                  <a:cubicBezTo>
                    <a:pt x="281" y="307"/>
                    <a:pt x="288" y="309"/>
                    <a:pt x="304" y="304"/>
                  </a:cubicBezTo>
                  <a:cubicBezTo>
                    <a:pt x="320" y="299"/>
                    <a:pt x="341" y="293"/>
                    <a:pt x="360" y="288"/>
                  </a:cubicBezTo>
                  <a:cubicBezTo>
                    <a:pt x="379" y="283"/>
                    <a:pt x="399" y="281"/>
                    <a:pt x="416" y="276"/>
                  </a:cubicBezTo>
                  <a:cubicBezTo>
                    <a:pt x="433" y="271"/>
                    <a:pt x="449" y="262"/>
                    <a:pt x="464" y="256"/>
                  </a:cubicBezTo>
                  <a:cubicBezTo>
                    <a:pt x="479" y="250"/>
                    <a:pt x="493" y="248"/>
                    <a:pt x="508" y="240"/>
                  </a:cubicBezTo>
                  <a:cubicBezTo>
                    <a:pt x="523" y="232"/>
                    <a:pt x="552" y="219"/>
                    <a:pt x="556" y="208"/>
                  </a:cubicBezTo>
                  <a:cubicBezTo>
                    <a:pt x="560" y="197"/>
                    <a:pt x="535" y="186"/>
                    <a:pt x="532" y="176"/>
                  </a:cubicBezTo>
                  <a:cubicBezTo>
                    <a:pt x="529" y="166"/>
                    <a:pt x="540" y="158"/>
                    <a:pt x="536" y="148"/>
                  </a:cubicBezTo>
                  <a:cubicBezTo>
                    <a:pt x="532" y="138"/>
                    <a:pt x="511" y="125"/>
                    <a:pt x="508" y="116"/>
                  </a:cubicBezTo>
                  <a:cubicBezTo>
                    <a:pt x="505" y="107"/>
                    <a:pt x="519" y="96"/>
                    <a:pt x="516" y="92"/>
                  </a:cubicBezTo>
                  <a:cubicBezTo>
                    <a:pt x="513" y="88"/>
                    <a:pt x="496" y="97"/>
                    <a:pt x="492" y="92"/>
                  </a:cubicBezTo>
                  <a:cubicBezTo>
                    <a:pt x="488" y="87"/>
                    <a:pt x="501" y="65"/>
                    <a:pt x="492" y="60"/>
                  </a:cubicBezTo>
                  <a:cubicBezTo>
                    <a:pt x="483" y="55"/>
                    <a:pt x="443" y="64"/>
                    <a:pt x="436" y="60"/>
                  </a:cubicBezTo>
                  <a:cubicBezTo>
                    <a:pt x="429" y="56"/>
                    <a:pt x="453" y="42"/>
                    <a:pt x="448" y="36"/>
                  </a:cubicBezTo>
                  <a:cubicBezTo>
                    <a:pt x="443" y="30"/>
                    <a:pt x="415" y="30"/>
                    <a:pt x="404" y="24"/>
                  </a:cubicBezTo>
                  <a:cubicBezTo>
                    <a:pt x="393" y="18"/>
                    <a:pt x="389" y="7"/>
                    <a:pt x="384" y="0"/>
                  </a:cubicBezTo>
                </a:path>
              </a:pathLst>
            </a:custGeom>
            <a:noFill/>
            <a:ln w="57150" cap="flat" cmpd="sng">
              <a:solidFill>
                <a:srgbClr val="3333FF"/>
              </a:solidFill>
              <a:prstDash val="solid"/>
              <a:round/>
              <a:headEnd/>
              <a:tailEnd/>
            </a:ln>
            <a:effectLst>
              <a:outerShdw dist="50800" dir="2700000" algn="ctr" rotWithShape="0">
                <a:schemeClr val="bg1"/>
              </a:outerShdw>
            </a:effectLst>
          </p:spPr>
          <p:txBody>
            <a:bodyPr anchor="ctr" anchorCtr="1"/>
            <a:lstStyle/>
            <a:p>
              <a:pPr>
                <a:defRPr/>
              </a:pPr>
              <a:endParaRPr lang="en-US">
                <a:latin typeface="Arial" charset="0"/>
                <a:cs typeface="Arial" charset="0"/>
              </a:endParaRPr>
            </a:p>
          </p:txBody>
        </p:sp>
        <p:sp>
          <p:nvSpPr>
            <p:cNvPr id="36" name="Freeform 48"/>
            <p:cNvSpPr>
              <a:spLocks/>
            </p:cNvSpPr>
            <p:nvPr/>
          </p:nvSpPr>
          <p:spPr bwMode="ltGray">
            <a:xfrm>
              <a:off x="4527550" y="2044700"/>
              <a:ext cx="730250" cy="723900"/>
            </a:xfrm>
            <a:custGeom>
              <a:avLst/>
              <a:gdLst/>
              <a:ahLst/>
              <a:cxnLst>
                <a:cxn ang="0">
                  <a:pos x="8" y="440"/>
                </a:cxn>
                <a:cxn ang="0">
                  <a:pos x="8" y="392"/>
                </a:cxn>
                <a:cxn ang="0">
                  <a:pos x="56" y="344"/>
                </a:cxn>
                <a:cxn ang="0">
                  <a:pos x="104" y="344"/>
                </a:cxn>
                <a:cxn ang="0">
                  <a:pos x="200" y="344"/>
                </a:cxn>
                <a:cxn ang="0">
                  <a:pos x="248" y="296"/>
                </a:cxn>
                <a:cxn ang="0">
                  <a:pos x="200" y="296"/>
                </a:cxn>
                <a:cxn ang="0">
                  <a:pos x="152" y="248"/>
                </a:cxn>
                <a:cxn ang="0">
                  <a:pos x="200" y="200"/>
                </a:cxn>
                <a:cxn ang="0">
                  <a:pos x="200" y="152"/>
                </a:cxn>
                <a:cxn ang="0">
                  <a:pos x="152" y="104"/>
                </a:cxn>
                <a:cxn ang="0">
                  <a:pos x="104" y="104"/>
                </a:cxn>
                <a:cxn ang="0">
                  <a:pos x="56" y="56"/>
                </a:cxn>
                <a:cxn ang="0">
                  <a:pos x="104" y="56"/>
                </a:cxn>
                <a:cxn ang="0">
                  <a:pos x="200" y="56"/>
                </a:cxn>
                <a:cxn ang="0">
                  <a:pos x="296" y="56"/>
                </a:cxn>
                <a:cxn ang="0">
                  <a:pos x="344" y="8"/>
                </a:cxn>
                <a:cxn ang="0">
                  <a:pos x="392" y="8"/>
                </a:cxn>
                <a:cxn ang="0">
                  <a:pos x="440" y="8"/>
                </a:cxn>
              </a:cxnLst>
              <a:rect l="0" t="0" r="r" b="b"/>
              <a:pathLst>
                <a:path w="440" h="440">
                  <a:moveTo>
                    <a:pt x="8" y="440"/>
                  </a:moveTo>
                  <a:cubicBezTo>
                    <a:pt x="4" y="424"/>
                    <a:pt x="0" y="408"/>
                    <a:pt x="8" y="392"/>
                  </a:cubicBezTo>
                  <a:cubicBezTo>
                    <a:pt x="16" y="376"/>
                    <a:pt x="40" y="352"/>
                    <a:pt x="56" y="344"/>
                  </a:cubicBezTo>
                  <a:cubicBezTo>
                    <a:pt x="72" y="336"/>
                    <a:pt x="80" y="344"/>
                    <a:pt x="104" y="344"/>
                  </a:cubicBezTo>
                  <a:cubicBezTo>
                    <a:pt x="128" y="344"/>
                    <a:pt x="176" y="352"/>
                    <a:pt x="200" y="344"/>
                  </a:cubicBezTo>
                  <a:cubicBezTo>
                    <a:pt x="224" y="336"/>
                    <a:pt x="248" y="304"/>
                    <a:pt x="248" y="296"/>
                  </a:cubicBezTo>
                  <a:cubicBezTo>
                    <a:pt x="248" y="288"/>
                    <a:pt x="216" y="304"/>
                    <a:pt x="200" y="296"/>
                  </a:cubicBezTo>
                  <a:cubicBezTo>
                    <a:pt x="184" y="288"/>
                    <a:pt x="152" y="264"/>
                    <a:pt x="152" y="248"/>
                  </a:cubicBezTo>
                  <a:cubicBezTo>
                    <a:pt x="152" y="232"/>
                    <a:pt x="192" y="216"/>
                    <a:pt x="200" y="200"/>
                  </a:cubicBezTo>
                  <a:cubicBezTo>
                    <a:pt x="208" y="184"/>
                    <a:pt x="208" y="168"/>
                    <a:pt x="200" y="152"/>
                  </a:cubicBezTo>
                  <a:cubicBezTo>
                    <a:pt x="192" y="136"/>
                    <a:pt x="168" y="112"/>
                    <a:pt x="152" y="104"/>
                  </a:cubicBezTo>
                  <a:cubicBezTo>
                    <a:pt x="136" y="96"/>
                    <a:pt x="120" y="112"/>
                    <a:pt x="104" y="104"/>
                  </a:cubicBezTo>
                  <a:cubicBezTo>
                    <a:pt x="88" y="96"/>
                    <a:pt x="56" y="64"/>
                    <a:pt x="56" y="56"/>
                  </a:cubicBezTo>
                  <a:cubicBezTo>
                    <a:pt x="56" y="48"/>
                    <a:pt x="80" y="56"/>
                    <a:pt x="104" y="56"/>
                  </a:cubicBezTo>
                  <a:cubicBezTo>
                    <a:pt x="128" y="56"/>
                    <a:pt x="168" y="56"/>
                    <a:pt x="200" y="56"/>
                  </a:cubicBezTo>
                  <a:cubicBezTo>
                    <a:pt x="232" y="56"/>
                    <a:pt x="272" y="64"/>
                    <a:pt x="296" y="56"/>
                  </a:cubicBezTo>
                  <a:cubicBezTo>
                    <a:pt x="320" y="48"/>
                    <a:pt x="328" y="16"/>
                    <a:pt x="344" y="8"/>
                  </a:cubicBezTo>
                  <a:cubicBezTo>
                    <a:pt x="360" y="0"/>
                    <a:pt x="376" y="8"/>
                    <a:pt x="392" y="8"/>
                  </a:cubicBezTo>
                  <a:cubicBezTo>
                    <a:pt x="408" y="8"/>
                    <a:pt x="424" y="8"/>
                    <a:pt x="440" y="8"/>
                  </a:cubicBezTo>
                </a:path>
              </a:pathLst>
            </a:custGeom>
            <a:noFill/>
            <a:ln w="38100" cap="flat" cmpd="sng">
              <a:solidFill>
                <a:srgbClr val="3333FF"/>
              </a:solidFill>
              <a:prstDash val="solid"/>
              <a:round/>
              <a:headEnd/>
              <a:tailEnd/>
            </a:ln>
            <a:effectLst>
              <a:outerShdw dist="50800" dir="2700000" algn="ctr" rotWithShape="0">
                <a:schemeClr val="bg1"/>
              </a:outerShdw>
            </a:effectLst>
          </p:spPr>
          <p:txBody>
            <a:bodyPr anchor="ctr" anchorCtr="1"/>
            <a:lstStyle/>
            <a:p>
              <a:pPr>
                <a:defRPr/>
              </a:pPr>
              <a:endParaRPr lang="en-US">
                <a:latin typeface="Arial" charset="0"/>
                <a:cs typeface="Arial" charset="0"/>
              </a:endParaRPr>
            </a:p>
          </p:txBody>
        </p:sp>
      </p:grpSp>
      <p:sp>
        <p:nvSpPr>
          <p:cNvPr id="48" name="Text Box 16"/>
          <p:cNvSpPr txBox="1">
            <a:spLocks noChangeArrowheads="1"/>
          </p:cNvSpPr>
          <p:nvPr/>
        </p:nvSpPr>
        <p:spPr bwMode="invGray">
          <a:xfrm>
            <a:off x="1295400" y="5867400"/>
            <a:ext cx="2209800" cy="461963"/>
          </a:xfrm>
          <a:prstGeom prst="rect">
            <a:avLst/>
          </a:prstGeom>
          <a:noFill/>
          <a:ln w="9525">
            <a:noFill/>
            <a:miter lim="800000"/>
            <a:headEnd/>
            <a:tailEnd/>
          </a:ln>
          <a:effectLst>
            <a:outerShdw blurRad="50800" dist="50800" dir="2700000" algn="ctr" rotWithShape="0">
              <a:schemeClr val="bg1"/>
            </a:outerShdw>
          </a:effectLst>
        </p:spPr>
        <p:txBody>
          <a:bodyPr>
            <a:spAutoFit/>
          </a:bodyPr>
          <a:lstStyle/>
          <a:p>
            <a:pPr algn="r" eaLnBrk="0" fontAlgn="auto" hangingPunct="0">
              <a:spcBef>
                <a:spcPct val="50000"/>
              </a:spcBef>
              <a:spcAft>
                <a:spcPts val="0"/>
              </a:spcAft>
              <a:defRPr/>
            </a:pPr>
            <a:r>
              <a:rPr lang="en-US" sz="2400" b="1" dirty="0">
                <a:latin typeface="+mn-lt"/>
                <a:cs typeface="+mn-cs"/>
              </a:rPr>
              <a:t>SWP Pumps</a:t>
            </a:r>
          </a:p>
        </p:txBody>
      </p:sp>
      <p:sp>
        <p:nvSpPr>
          <p:cNvPr id="49" name="Text Box 16"/>
          <p:cNvSpPr txBox="1">
            <a:spLocks noChangeArrowheads="1"/>
          </p:cNvSpPr>
          <p:nvPr/>
        </p:nvSpPr>
        <p:spPr bwMode="invGray">
          <a:xfrm>
            <a:off x="2078038" y="6246813"/>
            <a:ext cx="2209800" cy="461962"/>
          </a:xfrm>
          <a:prstGeom prst="rect">
            <a:avLst/>
          </a:prstGeom>
          <a:noFill/>
          <a:ln w="9525">
            <a:noFill/>
            <a:miter lim="800000"/>
            <a:headEnd/>
            <a:tailEnd/>
          </a:ln>
          <a:effectLst>
            <a:outerShdw blurRad="50800" dist="50800" dir="2700000" algn="ctr" rotWithShape="0">
              <a:schemeClr val="bg1"/>
            </a:outerShdw>
          </a:effectLst>
        </p:spPr>
        <p:txBody>
          <a:bodyPr>
            <a:spAutoFit/>
          </a:bodyPr>
          <a:lstStyle/>
          <a:p>
            <a:pPr algn="ctr" eaLnBrk="0" fontAlgn="auto" hangingPunct="0">
              <a:spcBef>
                <a:spcPct val="50000"/>
              </a:spcBef>
              <a:spcAft>
                <a:spcPts val="0"/>
              </a:spcAft>
              <a:defRPr/>
            </a:pPr>
            <a:r>
              <a:rPr lang="en-US" sz="2400" b="1" dirty="0">
                <a:latin typeface="+mn-lt"/>
                <a:cs typeface="+mn-cs"/>
              </a:rPr>
              <a:t>CVP Pumps</a:t>
            </a:r>
          </a:p>
        </p:txBody>
      </p:sp>
      <p:sp>
        <p:nvSpPr>
          <p:cNvPr id="50" name="Oval 17"/>
          <p:cNvSpPr>
            <a:spLocks noChangeArrowheads="1"/>
          </p:cNvSpPr>
          <p:nvPr/>
        </p:nvSpPr>
        <p:spPr bwMode="invGray">
          <a:xfrm>
            <a:off x="3606800" y="5975350"/>
            <a:ext cx="182563" cy="182563"/>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sp>
        <p:nvSpPr>
          <p:cNvPr id="51" name="Oval 17"/>
          <p:cNvSpPr>
            <a:spLocks noChangeArrowheads="1"/>
          </p:cNvSpPr>
          <p:nvPr/>
        </p:nvSpPr>
        <p:spPr bwMode="invGray">
          <a:xfrm>
            <a:off x="4038600" y="6172200"/>
            <a:ext cx="182563" cy="182563"/>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sp>
        <p:nvSpPr>
          <p:cNvPr id="52" name="Text Box 6"/>
          <p:cNvSpPr txBox="1">
            <a:spLocks noChangeArrowheads="1"/>
          </p:cNvSpPr>
          <p:nvPr/>
        </p:nvSpPr>
        <p:spPr bwMode="invGray">
          <a:xfrm>
            <a:off x="2897188" y="2697163"/>
            <a:ext cx="1905000" cy="368300"/>
          </a:xfrm>
          <a:prstGeom prst="rect">
            <a:avLst/>
          </a:prstGeom>
          <a:noFill/>
          <a:ln w="9525">
            <a:noFill/>
            <a:miter lim="800000"/>
            <a:headEnd type="none" w="sm" len="sm"/>
            <a:tailEnd type="none" w="sm" len="sm"/>
          </a:ln>
          <a:effectLst>
            <a:outerShdw blurRad="50800" dist="50800" dir="2700000" algn="ctr" rotWithShape="0">
              <a:schemeClr val="bg1"/>
            </a:outerShdw>
          </a:effectLst>
        </p:spPr>
        <p:txBody>
          <a:bodyPr/>
          <a:lstStyle/>
          <a:p>
            <a:pPr algn="ct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Sac River</a:t>
            </a:r>
          </a:p>
        </p:txBody>
      </p:sp>
      <p:sp>
        <p:nvSpPr>
          <p:cNvPr id="53" name="Text Box 8"/>
          <p:cNvSpPr txBox="1">
            <a:spLocks noChangeArrowheads="1"/>
          </p:cNvSpPr>
          <p:nvPr/>
        </p:nvSpPr>
        <p:spPr bwMode="invGray">
          <a:xfrm>
            <a:off x="7243763" y="4564063"/>
            <a:ext cx="1524000" cy="368300"/>
          </a:xfrm>
          <a:prstGeom prst="rect">
            <a:avLst/>
          </a:prstGeom>
          <a:noFill/>
          <a:ln w="9525">
            <a:noFill/>
            <a:miter lim="800000"/>
            <a:headEnd type="none" w="sm" len="sm"/>
            <a:tailEnd type="none" w="sm" len="sm"/>
          </a:ln>
          <a:effectLst>
            <a:outerShdw blurRad="50800"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Stockton</a:t>
            </a:r>
          </a:p>
        </p:txBody>
      </p:sp>
      <p:sp>
        <p:nvSpPr>
          <p:cNvPr id="37" name="Text Box 24"/>
          <p:cNvSpPr txBox="1">
            <a:spLocks noChangeArrowheads="1"/>
          </p:cNvSpPr>
          <p:nvPr/>
        </p:nvSpPr>
        <p:spPr bwMode="invGray">
          <a:xfrm>
            <a:off x="217488" y="179388"/>
            <a:ext cx="8728075" cy="1328737"/>
          </a:xfrm>
          <a:prstGeom prst="rect">
            <a:avLst/>
          </a:prstGeom>
          <a:noFill/>
          <a:ln w="9525">
            <a:noFill/>
            <a:miter lim="800000"/>
            <a:headEnd/>
            <a:tailEnd/>
          </a:ln>
          <a:effectLst>
            <a:outerShdw dist="35921" dir="2700000" algn="ctr" rotWithShape="0">
              <a:srgbClr val="000000"/>
            </a:outerShdw>
          </a:effectLst>
        </p:spPr>
        <p:txBody>
          <a:bodyPr anchor="ctr"/>
          <a:lstStyle/>
          <a:p>
            <a:pPr algn="r" defTabSz="914363" fontAlgn="auto">
              <a:spcAft>
                <a:spcPts val="0"/>
              </a:spcAft>
              <a:defRPr/>
            </a:pPr>
            <a: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Bay-Delta Conservation Plan</a:t>
            </a:r>
          </a:p>
          <a:p>
            <a:pPr algn="r">
              <a:defRPr/>
            </a:pPr>
            <a:r>
              <a:rPr lang="en-US" sz="3200" b="1" dirty="0">
                <a:latin typeface="+mj-lt"/>
                <a:ea typeface="+mj-ea"/>
                <a:cs typeface="+mj-cs"/>
              </a:rPr>
              <a:t>Dual-Conveyance</a:t>
            </a:r>
            <a:r>
              <a:rPr lang="en-US" sz="3200" b="1" dirty="0">
                <a:latin typeface="Arial" charset="0"/>
                <a:cs typeface="Arial" charset="0"/>
              </a:rPr>
              <a:t> </a:t>
            </a:r>
            <a:r>
              <a:rPr lang="en-US" sz="3200" b="1" dirty="0">
                <a:latin typeface="Cambria"/>
                <a:cs typeface="Arial" charset="0"/>
              </a:rPr>
              <a:t>− </a:t>
            </a:r>
            <a:r>
              <a:rPr lang="en-US" sz="3200" b="1" u="sng" dirty="0">
                <a:latin typeface="+mj-lt"/>
                <a:ea typeface="+mj-ea"/>
                <a:cs typeface="+mj-cs"/>
              </a:rPr>
              <a:t>East</a:t>
            </a:r>
            <a:r>
              <a:rPr lang="en-US" sz="3200" b="1" dirty="0">
                <a:latin typeface="+mj-lt"/>
                <a:ea typeface="+mj-ea"/>
                <a:cs typeface="+mj-cs"/>
              </a:rPr>
              <a:t> Alignment</a:t>
            </a:r>
          </a:p>
        </p:txBody>
      </p:sp>
      <p:pic>
        <p:nvPicPr>
          <p:cNvPr id="30" name="Picture 4"/>
          <p:cNvPicPr>
            <a:picLocks noChangeAspect="1" noChangeArrowheads="1"/>
          </p:cNvPicPr>
          <p:nvPr/>
        </p:nvPicPr>
        <p:blipFill>
          <a:blip r:embed="rId4" cstate="print">
            <a:lum bright="-9000" contrast="15000"/>
          </a:blip>
          <a:srcRect/>
          <a:stretch>
            <a:fillRect/>
          </a:stretch>
        </p:blipFill>
        <p:spPr bwMode="auto">
          <a:xfrm>
            <a:off x="347406" y="385600"/>
            <a:ext cx="1033433" cy="1062200"/>
          </a:xfrm>
          <a:prstGeom prst="rect">
            <a:avLst/>
          </a:prstGeom>
          <a:ln>
            <a:noFill/>
          </a:ln>
          <a:effectLst>
            <a:glow rad="101600">
              <a:schemeClr val="accent4">
                <a:satMod val="175000"/>
                <a:alpha val="40000"/>
              </a:schemeClr>
            </a:glow>
            <a:reflection blurRad="6350" stA="50000" endA="300" endPos="55500" dist="508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7" name="Freeform 9"/>
          <p:cNvSpPr>
            <a:spLocks/>
          </p:cNvSpPr>
          <p:nvPr/>
        </p:nvSpPr>
        <p:spPr bwMode="invGray">
          <a:xfrm>
            <a:off x="4451757" y="3646982"/>
            <a:ext cx="2215743" cy="2437920"/>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120 w 1472"/>
              <a:gd name="connsiteY9" fmla="*/ 1443 h 1470"/>
              <a:gd name="connsiteX10" fmla="*/ 0 w 1472"/>
              <a:gd name="connsiteY10" fmla="*/ 1470 h 1470"/>
              <a:gd name="connsiteX0" fmla="*/ 560 w 1352"/>
              <a:gd name="connsiteY0" fmla="*/ 0 h 1547"/>
              <a:gd name="connsiteX1" fmla="*/ 752 w 1352"/>
              <a:gd name="connsiteY1" fmla="*/ 96 h 1547"/>
              <a:gd name="connsiteX2" fmla="*/ 800 w 1352"/>
              <a:gd name="connsiteY2" fmla="*/ 288 h 1547"/>
              <a:gd name="connsiteX3" fmla="*/ 848 w 1352"/>
              <a:gd name="connsiteY3" fmla="*/ 384 h 1547"/>
              <a:gd name="connsiteX4" fmla="*/ 1040 w 1352"/>
              <a:gd name="connsiteY4" fmla="*/ 528 h 1547"/>
              <a:gd name="connsiteX5" fmla="*/ 1136 w 1352"/>
              <a:gd name="connsiteY5" fmla="*/ 672 h 1547"/>
              <a:gd name="connsiteX6" fmla="*/ 1328 w 1352"/>
              <a:gd name="connsiteY6" fmla="*/ 864 h 1547"/>
              <a:gd name="connsiteX7" fmla="*/ 1280 w 1352"/>
              <a:gd name="connsiteY7" fmla="*/ 1104 h 1547"/>
              <a:gd name="connsiteX8" fmla="*/ 1040 w 1352"/>
              <a:gd name="connsiteY8" fmla="*/ 1200 h 1547"/>
              <a:gd name="connsiteX9" fmla="*/ 0 w 1352"/>
              <a:gd name="connsiteY9" fmla="*/ 1443 h 1547"/>
              <a:gd name="connsiteX10" fmla="*/ 63 w 1352"/>
              <a:gd name="connsiteY10" fmla="*/ 1547 h 1547"/>
              <a:gd name="connsiteX0" fmla="*/ 793 w 1585"/>
              <a:gd name="connsiteY0" fmla="*/ 0 h 1670"/>
              <a:gd name="connsiteX1" fmla="*/ 985 w 1585"/>
              <a:gd name="connsiteY1" fmla="*/ 96 h 1670"/>
              <a:gd name="connsiteX2" fmla="*/ 1033 w 1585"/>
              <a:gd name="connsiteY2" fmla="*/ 288 h 1670"/>
              <a:gd name="connsiteX3" fmla="*/ 1081 w 1585"/>
              <a:gd name="connsiteY3" fmla="*/ 384 h 1670"/>
              <a:gd name="connsiteX4" fmla="*/ 1273 w 1585"/>
              <a:gd name="connsiteY4" fmla="*/ 528 h 1670"/>
              <a:gd name="connsiteX5" fmla="*/ 1369 w 1585"/>
              <a:gd name="connsiteY5" fmla="*/ 672 h 1670"/>
              <a:gd name="connsiteX6" fmla="*/ 1561 w 1585"/>
              <a:gd name="connsiteY6" fmla="*/ 864 h 1670"/>
              <a:gd name="connsiteX7" fmla="*/ 1513 w 1585"/>
              <a:gd name="connsiteY7" fmla="*/ 1104 h 1670"/>
              <a:gd name="connsiteX8" fmla="*/ 1273 w 1585"/>
              <a:gd name="connsiteY8" fmla="*/ 1200 h 1670"/>
              <a:gd name="connsiteX9" fmla="*/ 233 w 1585"/>
              <a:gd name="connsiteY9" fmla="*/ 1443 h 1670"/>
              <a:gd name="connsiteX10" fmla="*/ 21 w 1585"/>
              <a:gd name="connsiteY10" fmla="*/ 1670 h 1670"/>
              <a:gd name="connsiteX0" fmla="*/ 772 w 1564"/>
              <a:gd name="connsiteY0" fmla="*/ 0 h 1670"/>
              <a:gd name="connsiteX1" fmla="*/ 964 w 1564"/>
              <a:gd name="connsiteY1" fmla="*/ 96 h 1670"/>
              <a:gd name="connsiteX2" fmla="*/ 1012 w 1564"/>
              <a:gd name="connsiteY2" fmla="*/ 288 h 1670"/>
              <a:gd name="connsiteX3" fmla="*/ 1060 w 1564"/>
              <a:gd name="connsiteY3" fmla="*/ 384 h 1670"/>
              <a:gd name="connsiteX4" fmla="*/ 1252 w 1564"/>
              <a:gd name="connsiteY4" fmla="*/ 528 h 1670"/>
              <a:gd name="connsiteX5" fmla="*/ 1348 w 1564"/>
              <a:gd name="connsiteY5" fmla="*/ 672 h 1670"/>
              <a:gd name="connsiteX6" fmla="*/ 1540 w 1564"/>
              <a:gd name="connsiteY6" fmla="*/ 864 h 1670"/>
              <a:gd name="connsiteX7" fmla="*/ 1492 w 1564"/>
              <a:gd name="connsiteY7" fmla="*/ 1104 h 1670"/>
              <a:gd name="connsiteX8" fmla="*/ 1252 w 1564"/>
              <a:gd name="connsiteY8" fmla="*/ 1200 h 1670"/>
              <a:gd name="connsiteX9" fmla="*/ 212 w 1564"/>
              <a:gd name="connsiteY9" fmla="*/ 1443 h 1670"/>
              <a:gd name="connsiteX10" fmla="*/ 278 w 1564"/>
              <a:gd name="connsiteY10" fmla="*/ 1600 h 1670"/>
              <a:gd name="connsiteX11" fmla="*/ 0 w 1564"/>
              <a:gd name="connsiteY11" fmla="*/ 1670 h 1670"/>
              <a:gd name="connsiteX0" fmla="*/ 772 w 1564"/>
              <a:gd name="connsiteY0" fmla="*/ 0 h 1670"/>
              <a:gd name="connsiteX1" fmla="*/ 964 w 1564"/>
              <a:gd name="connsiteY1" fmla="*/ 96 h 1670"/>
              <a:gd name="connsiteX2" fmla="*/ 1012 w 1564"/>
              <a:gd name="connsiteY2" fmla="*/ 288 h 1670"/>
              <a:gd name="connsiteX3" fmla="*/ 1060 w 1564"/>
              <a:gd name="connsiteY3" fmla="*/ 384 h 1670"/>
              <a:gd name="connsiteX4" fmla="*/ 1252 w 1564"/>
              <a:gd name="connsiteY4" fmla="*/ 528 h 1670"/>
              <a:gd name="connsiteX5" fmla="*/ 1348 w 1564"/>
              <a:gd name="connsiteY5" fmla="*/ 672 h 1670"/>
              <a:gd name="connsiteX6" fmla="*/ 1540 w 1564"/>
              <a:gd name="connsiteY6" fmla="*/ 864 h 1670"/>
              <a:gd name="connsiteX7" fmla="*/ 1492 w 1564"/>
              <a:gd name="connsiteY7" fmla="*/ 1104 h 1670"/>
              <a:gd name="connsiteX8" fmla="*/ 1252 w 1564"/>
              <a:gd name="connsiteY8" fmla="*/ 1200 h 1670"/>
              <a:gd name="connsiteX9" fmla="*/ 212 w 1564"/>
              <a:gd name="connsiteY9" fmla="*/ 1443 h 1670"/>
              <a:gd name="connsiteX10" fmla="*/ 278 w 1564"/>
              <a:gd name="connsiteY10" fmla="*/ 1600 h 1670"/>
              <a:gd name="connsiteX11" fmla="*/ 0 w 1564"/>
              <a:gd name="connsiteY11" fmla="*/ 1670 h 1670"/>
              <a:gd name="connsiteX0" fmla="*/ 772 w 1564"/>
              <a:gd name="connsiteY0" fmla="*/ 0 h 1670"/>
              <a:gd name="connsiteX1" fmla="*/ 964 w 1564"/>
              <a:gd name="connsiteY1" fmla="*/ 96 h 1670"/>
              <a:gd name="connsiteX2" fmla="*/ 913 w 1564"/>
              <a:gd name="connsiteY2" fmla="*/ 193 h 1670"/>
              <a:gd name="connsiteX3" fmla="*/ 1012 w 1564"/>
              <a:gd name="connsiteY3" fmla="*/ 288 h 1670"/>
              <a:gd name="connsiteX4" fmla="*/ 1060 w 1564"/>
              <a:gd name="connsiteY4" fmla="*/ 384 h 1670"/>
              <a:gd name="connsiteX5" fmla="*/ 1252 w 1564"/>
              <a:gd name="connsiteY5" fmla="*/ 528 h 1670"/>
              <a:gd name="connsiteX6" fmla="*/ 1348 w 1564"/>
              <a:gd name="connsiteY6" fmla="*/ 672 h 1670"/>
              <a:gd name="connsiteX7" fmla="*/ 1540 w 1564"/>
              <a:gd name="connsiteY7" fmla="*/ 864 h 1670"/>
              <a:gd name="connsiteX8" fmla="*/ 1492 w 1564"/>
              <a:gd name="connsiteY8" fmla="*/ 1104 h 1670"/>
              <a:gd name="connsiteX9" fmla="*/ 1252 w 1564"/>
              <a:gd name="connsiteY9" fmla="*/ 1200 h 1670"/>
              <a:gd name="connsiteX10" fmla="*/ 212 w 1564"/>
              <a:gd name="connsiteY10" fmla="*/ 1443 h 1670"/>
              <a:gd name="connsiteX11" fmla="*/ 278 w 1564"/>
              <a:gd name="connsiteY11" fmla="*/ 1600 h 1670"/>
              <a:gd name="connsiteX12" fmla="*/ 0 w 1564"/>
              <a:gd name="connsiteY12" fmla="*/ 1670 h 1670"/>
              <a:gd name="connsiteX0" fmla="*/ 772 w 1564"/>
              <a:gd name="connsiteY0" fmla="*/ 0 h 1670"/>
              <a:gd name="connsiteX1" fmla="*/ 811 w 1564"/>
              <a:gd name="connsiteY1" fmla="*/ 137 h 1670"/>
              <a:gd name="connsiteX2" fmla="*/ 913 w 1564"/>
              <a:gd name="connsiteY2" fmla="*/ 193 h 1670"/>
              <a:gd name="connsiteX3" fmla="*/ 1012 w 1564"/>
              <a:gd name="connsiteY3" fmla="*/ 288 h 1670"/>
              <a:gd name="connsiteX4" fmla="*/ 1060 w 1564"/>
              <a:gd name="connsiteY4" fmla="*/ 384 h 1670"/>
              <a:gd name="connsiteX5" fmla="*/ 1252 w 1564"/>
              <a:gd name="connsiteY5" fmla="*/ 528 h 1670"/>
              <a:gd name="connsiteX6" fmla="*/ 1348 w 1564"/>
              <a:gd name="connsiteY6" fmla="*/ 672 h 1670"/>
              <a:gd name="connsiteX7" fmla="*/ 1540 w 1564"/>
              <a:gd name="connsiteY7" fmla="*/ 864 h 1670"/>
              <a:gd name="connsiteX8" fmla="*/ 1492 w 1564"/>
              <a:gd name="connsiteY8" fmla="*/ 1104 h 1670"/>
              <a:gd name="connsiteX9" fmla="*/ 1252 w 1564"/>
              <a:gd name="connsiteY9" fmla="*/ 1200 h 1670"/>
              <a:gd name="connsiteX10" fmla="*/ 212 w 1564"/>
              <a:gd name="connsiteY10" fmla="*/ 1443 h 1670"/>
              <a:gd name="connsiteX11" fmla="*/ 278 w 1564"/>
              <a:gd name="connsiteY11" fmla="*/ 1600 h 1670"/>
              <a:gd name="connsiteX12" fmla="*/ 0 w 1564"/>
              <a:gd name="connsiteY12" fmla="*/ 1670 h 1670"/>
              <a:gd name="connsiteX0" fmla="*/ 716 w 1564"/>
              <a:gd name="connsiteY0" fmla="*/ 0 h 1603"/>
              <a:gd name="connsiteX1" fmla="*/ 811 w 1564"/>
              <a:gd name="connsiteY1" fmla="*/ 70 h 1603"/>
              <a:gd name="connsiteX2" fmla="*/ 913 w 1564"/>
              <a:gd name="connsiteY2" fmla="*/ 126 h 1603"/>
              <a:gd name="connsiteX3" fmla="*/ 1012 w 1564"/>
              <a:gd name="connsiteY3" fmla="*/ 221 h 1603"/>
              <a:gd name="connsiteX4" fmla="*/ 1060 w 1564"/>
              <a:gd name="connsiteY4" fmla="*/ 317 h 1603"/>
              <a:gd name="connsiteX5" fmla="*/ 1252 w 1564"/>
              <a:gd name="connsiteY5" fmla="*/ 461 h 1603"/>
              <a:gd name="connsiteX6" fmla="*/ 1348 w 1564"/>
              <a:gd name="connsiteY6" fmla="*/ 605 h 1603"/>
              <a:gd name="connsiteX7" fmla="*/ 1540 w 1564"/>
              <a:gd name="connsiteY7" fmla="*/ 797 h 1603"/>
              <a:gd name="connsiteX8" fmla="*/ 1492 w 1564"/>
              <a:gd name="connsiteY8" fmla="*/ 1037 h 1603"/>
              <a:gd name="connsiteX9" fmla="*/ 1252 w 1564"/>
              <a:gd name="connsiteY9" fmla="*/ 1133 h 1603"/>
              <a:gd name="connsiteX10" fmla="*/ 212 w 1564"/>
              <a:gd name="connsiteY10" fmla="*/ 1376 h 1603"/>
              <a:gd name="connsiteX11" fmla="*/ 278 w 1564"/>
              <a:gd name="connsiteY11" fmla="*/ 1533 h 1603"/>
              <a:gd name="connsiteX12" fmla="*/ 0 w 1564"/>
              <a:gd name="connsiteY12" fmla="*/ 1603 h 1603"/>
              <a:gd name="connsiteX0" fmla="*/ 716 w 1564"/>
              <a:gd name="connsiteY0" fmla="*/ 0 h 1603"/>
              <a:gd name="connsiteX1" fmla="*/ 811 w 1564"/>
              <a:gd name="connsiteY1" fmla="*/ 70 h 1603"/>
              <a:gd name="connsiteX2" fmla="*/ 913 w 1564"/>
              <a:gd name="connsiteY2" fmla="*/ 126 h 1603"/>
              <a:gd name="connsiteX3" fmla="*/ 1012 w 1564"/>
              <a:gd name="connsiteY3" fmla="*/ 221 h 1603"/>
              <a:gd name="connsiteX4" fmla="*/ 1060 w 1564"/>
              <a:gd name="connsiteY4" fmla="*/ 317 h 1603"/>
              <a:gd name="connsiteX5" fmla="*/ 1252 w 1564"/>
              <a:gd name="connsiteY5" fmla="*/ 461 h 1603"/>
              <a:gd name="connsiteX6" fmla="*/ 1348 w 1564"/>
              <a:gd name="connsiteY6" fmla="*/ 605 h 1603"/>
              <a:gd name="connsiteX7" fmla="*/ 1540 w 1564"/>
              <a:gd name="connsiteY7" fmla="*/ 797 h 1603"/>
              <a:gd name="connsiteX8" fmla="*/ 1492 w 1564"/>
              <a:gd name="connsiteY8" fmla="*/ 1037 h 1603"/>
              <a:gd name="connsiteX9" fmla="*/ 1252 w 1564"/>
              <a:gd name="connsiteY9" fmla="*/ 1133 h 1603"/>
              <a:gd name="connsiteX10" fmla="*/ 212 w 1564"/>
              <a:gd name="connsiteY10" fmla="*/ 1376 h 1603"/>
              <a:gd name="connsiteX11" fmla="*/ 278 w 1564"/>
              <a:gd name="connsiteY11" fmla="*/ 1533 h 1603"/>
              <a:gd name="connsiteX12" fmla="*/ 0 w 1564"/>
              <a:gd name="connsiteY12" fmla="*/ 1603 h 1603"/>
              <a:gd name="connsiteX0" fmla="*/ 709 w 1564"/>
              <a:gd name="connsiteY0" fmla="*/ 42 h 1581"/>
              <a:gd name="connsiteX1" fmla="*/ 811 w 1564"/>
              <a:gd name="connsiteY1" fmla="*/ 48 h 1581"/>
              <a:gd name="connsiteX2" fmla="*/ 913 w 1564"/>
              <a:gd name="connsiteY2" fmla="*/ 104 h 1581"/>
              <a:gd name="connsiteX3" fmla="*/ 1012 w 1564"/>
              <a:gd name="connsiteY3" fmla="*/ 199 h 1581"/>
              <a:gd name="connsiteX4" fmla="*/ 1060 w 1564"/>
              <a:gd name="connsiteY4" fmla="*/ 295 h 1581"/>
              <a:gd name="connsiteX5" fmla="*/ 1252 w 1564"/>
              <a:gd name="connsiteY5" fmla="*/ 439 h 1581"/>
              <a:gd name="connsiteX6" fmla="*/ 1348 w 1564"/>
              <a:gd name="connsiteY6" fmla="*/ 583 h 1581"/>
              <a:gd name="connsiteX7" fmla="*/ 1540 w 1564"/>
              <a:gd name="connsiteY7" fmla="*/ 775 h 1581"/>
              <a:gd name="connsiteX8" fmla="*/ 1492 w 1564"/>
              <a:gd name="connsiteY8" fmla="*/ 1015 h 1581"/>
              <a:gd name="connsiteX9" fmla="*/ 1252 w 1564"/>
              <a:gd name="connsiteY9" fmla="*/ 1111 h 1581"/>
              <a:gd name="connsiteX10" fmla="*/ 212 w 1564"/>
              <a:gd name="connsiteY10" fmla="*/ 1354 h 1581"/>
              <a:gd name="connsiteX11" fmla="*/ 278 w 1564"/>
              <a:gd name="connsiteY11" fmla="*/ 1511 h 1581"/>
              <a:gd name="connsiteX12" fmla="*/ 0 w 1564"/>
              <a:gd name="connsiteY12" fmla="*/ 1581 h 1581"/>
              <a:gd name="connsiteX0" fmla="*/ 709 w 1564"/>
              <a:gd name="connsiteY0" fmla="*/ 42 h 1581"/>
              <a:gd name="connsiteX1" fmla="*/ 811 w 1564"/>
              <a:gd name="connsiteY1" fmla="*/ 48 h 1581"/>
              <a:gd name="connsiteX2" fmla="*/ 913 w 1564"/>
              <a:gd name="connsiteY2" fmla="*/ 104 h 1581"/>
              <a:gd name="connsiteX3" fmla="*/ 1012 w 1564"/>
              <a:gd name="connsiteY3" fmla="*/ 199 h 1581"/>
              <a:gd name="connsiteX4" fmla="*/ 1060 w 1564"/>
              <a:gd name="connsiteY4" fmla="*/ 295 h 1581"/>
              <a:gd name="connsiteX5" fmla="*/ 1252 w 1564"/>
              <a:gd name="connsiteY5" fmla="*/ 439 h 1581"/>
              <a:gd name="connsiteX6" fmla="*/ 1348 w 1564"/>
              <a:gd name="connsiteY6" fmla="*/ 583 h 1581"/>
              <a:gd name="connsiteX7" fmla="*/ 1540 w 1564"/>
              <a:gd name="connsiteY7" fmla="*/ 775 h 1581"/>
              <a:gd name="connsiteX8" fmla="*/ 1492 w 1564"/>
              <a:gd name="connsiteY8" fmla="*/ 1015 h 1581"/>
              <a:gd name="connsiteX9" fmla="*/ 1252 w 1564"/>
              <a:gd name="connsiteY9" fmla="*/ 1111 h 1581"/>
              <a:gd name="connsiteX10" fmla="*/ 212 w 1564"/>
              <a:gd name="connsiteY10" fmla="*/ 1354 h 1581"/>
              <a:gd name="connsiteX11" fmla="*/ 278 w 1564"/>
              <a:gd name="connsiteY11" fmla="*/ 1511 h 1581"/>
              <a:gd name="connsiteX12" fmla="*/ 0 w 1564"/>
              <a:gd name="connsiteY12" fmla="*/ 1581 h 1581"/>
              <a:gd name="connsiteX0" fmla="*/ 709 w 1564"/>
              <a:gd name="connsiteY0" fmla="*/ 42 h 1581"/>
              <a:gd name="connsiteX1" fmla="*/ 811 w 1564"/>
              <a:gd name="connsiteY1" fmla="*/ 48 h 1581"/>
              <a:gd name="connsiteX2" fmla="*/ 913 w 1564"/>
              <a:gd name="connsiteY2" fmla="*/ 104 h 1581"/>
              <a:gd name="connsiteX3" fmla="*/ 1012 w 1564"/>
              <a:gd name="connsiteY3" fmla="*/ 199 h 1581"/>
              <a:gd name="connsiteX4" fmla="*/ 1060 w 1564"/>
              <a:gd name="connsiteY4" fmla="*/ 295 h 1581"/>
              <a:gd name="connsiteX5" fmla="*/ 1252 w 1564"/>
              <a:gd name="connsiteY5" fmla="*/ 439 h 1581"/>
              <a:gd name="connsiteX6" fmla="*/ 1348 w 1564"/>
              <a:gd name="connsiteY6" fmla="*/ 583 h 1581"/>
              <a:gd name="connsiteX7" fmla="*/ 1540 w 1564"/>
              <a:gd name="connsiteY7" fmla="*/ 775 h 1581"/>
              <a:gd name="connsiteX8" fmla="*/ 1492 w 1564"/>
              <a:gd name="connsiteY8" fmla="*/ 1015 h 1581"/>
              <a:gd name="connsiteX9" fmla="*/ 1252 w 1564"/>
              <a:gd name="connsiteY9" fmla="*/ 1111 h 1581"/>
              <a:gd name="connsiteX10" fmla="*/ 212 w 1564"/>
              <a:gd name="connsiteY10" fmla="*/ 1354 h 1581"/>
              <a:gd name="connsiteX11" fmla="*/ 278 w 1564"/>
              <a:gd name="connsiteY11" fmla="*/ 1511 h 1581"/>
              <a:gd name="connsiteX12" fmla="*/ 0 w 1564"/>
              <a:gd name="connsiteY12" fmla="*/ 1581 h 1581"/>
              <a:gd name="connsiteX0" fmla="*/ 765 w 1564"/>
              <a:gd name="connsiteY0" fmla="*/ 16 h 1581"/>
              <a:gd name="connsiteX1" fmla="*/ 811 w 1564"/>
              <a:gd name="connsiteY1" fmla="*/ 48 h 1581"/>
              <a:gd name="connsiteX2" fmla="*/ 913 w 1564"/>
              <a:gd name="connsiteY2" fmla="*/ 104 h 1581"/>
              <a:gd name="connsiteX3" fmla="*/ 1012 w 1564"/>
              <a:gd name="connsiteY3" fmla="*/ 199 h 1581"/>
              <a:gd name="connsiteX4" fmla="*/ 1060 w 1564"/>
              <a:gd name="connsiteY4" fmla="*/ 295 h 1581"/>
              <a:gd name="connsiteX5" fmla="*/ 1252 w 1564"/>
              <a:gd name="connsiteY5" fmla="*/ 439 h 1581"/>
              <a:gd name="connsiteX6" fmla="*/ 1348 w 1564"/>
              <a:gd name="connsiteY6" fmla="*/ 583 h 1581"/>
              <a:gd name="connsiteX7" fmla="*/ 1540 w 1564"/>
              <a:gd name="connsiteY7" fmla="*/ 775 h 1581"/>
              <a:gd name="connsiteX8" fmla="*/ 1492 w 1564"/>
              <a:gd name="connsiteY8" fmla="*/ 1015 h 1581"/>
              <a:gd name="connsiteX9" fmla="*/ 1252 w 1564"/>
              <a:gd name="connsiteY9" fmla="*/ 1111 h 1581"/>
              <a:gd name="connsiteX10" fmla="*/ 212 w 1564"/>
              <a:gd name="connsiteY10" fmla="*/ 1354 h 1581"/>
              <a:gd name="connsiteX11" fmla="*/ 278 w 1564"/>
              <a:gd name="connsiteY11" fmla="*/ 1511 h 1581"/>
              <a:gd name="connsiteX12" fmla="*/ 0 w 1564"/>
              <a:gd name="connsiteY12" fmla="*/ 1581 h 1581"/>
              <a:gd name="connsiteX0" fmla="*/ 765 w 1564"/>
              <a:gd name="connsiteY0" fmla="*/ 16 h 1581"/>
              <a:gd name="connsiteX1" fmla="*/ 811 w 1564"/>
              <a:gd name="connsiteY1" fmla="*/ 48 h 1581"/>
              <a:gd name="connsiteX2" fmla="*/ 913 w 1564"/>
              <a:gd name="connsiteY2" fmla="*/ 104 h 1581"/>
              <a:gd name="connsiteX3" fmla="*/ 1012 w 1564"/>
              <a:gd name="connsiteY3" fmla="*/ 199 h 1581"/>
              <a:gd name="connsiteX4" fmla="*/ 1060 w 1564"/>
              <a:gd name="connsiteY4" fmla="*/ 295 h 1581"/>
              <a:gd name="connsiteX5" fmla="*/ 1252 w 1564"/>
              <a:gd name="connsiteY5" fmla="*/ 439 h 1581"/>
              <a:gd name="connsiteX6" fmla="*/ 1348 w 1564"/>
              <a:gd name="connsiteY6" fmla="*/ 583 h 1581"/>
              <a:gd name="connsiteX7" fmla="*/ 1540 w 1564"/>
              <a:gd name="connsiteY7" fmla="*/ 775 h 1581"/>
              <a:gd name="connsiteX8" fmla="*/ 1492 w 1564"/>
              <a:gd name="connsiteY8" fmla="*/ 1015 h 1581"/>
              <a:gd name="connsiteX9" fmla="*/ 1252 w 1564"/>
              <a:gd name="connsiteY9" fmla="*/ 1111 h 1581"/>
              <a:gd name="connsiteX10" fmla="*/ 212 w 1564"/>
              <a:gd name="connsiteY10" fmla="*/ 1354 h 1581"/>
              <a:gd name="connsiteX11" fmla="*/ 278 w 1564"/>
              <a:gd name="connsiteY11" fmla="*/ 1511 h 1581"/>
              <a:gd name="connsiteX12" fmla="*/ 0 w 1564"/>
              <a:gd name="connsiteY12" fmla="*/ 1581 h 1581"/>
              <a:gd name="connsiteX0" fmla="*/ 765 w 1564"/>
              <a:gd name="connsiteY0" fmla="*/ 16 h 1581"/>
              <a:gd name="connsiteX1" fmla="*/ 811 w 1564"/>
              <a:gd name="connsiteY1" fmla="*/ 48 h 1581"/>
              <a:gd name="connsiteX2" fmla="*/ 913 w 1564"/>
              <a:gd name="connsiteY2" fmla="*/ 104 h 1581"/>
              <a:gd name="connsiteX3" fmla="*/ 1012 w 1564"/>
              <a:gd name="connsiteY3" fmla="*/ 199 h 1581"/>
              <a:gd name="connsiteX4" fmla="*/ 1060 w 1564"/>
              <a:gd name="connsiteY4" fmla="*/ 295 h 1581"/>
              <a:gd name="connsiteX5" fmla="*/ 1252 w 1564"/>
              <a:gd name="connsiteY5" fmla="*/ 439 h 1581"/>
              <a:gd name="connsiteX6" fmla="*/ 1348 w 1564"/>
              <a:gd name="connsiteY6" fmla="*/ 583 h 1581"/>
              <a:gd name="connsiteX7" fmla="*/ 1540 w 1564"/>
              <a:gd name="connsiteY7" fmla="*/ 775 h 1581"/>
              <a:gd name="connsiteX8" fmla="*/ 1492 w 1564"/>
              <a:gd name="connsiteY8" fmla="*/ 1015 h 1581"/>
              <a:gd name="connsiteX9" fmla="*/ 1252 w 1564"/>
              <a:gd name="connsiteY9" fmla="*/ 1111 h 1581"/>
              <a:gd name="connsiteX10" fmla="*/ 212 w 1564"/>
              <a:gd name="connsiteY10" fmla="*/ 1354 h 1581"/>
              <a:gd name="connsiteX11" fmla="*/ 278 w 1564"/>
              <a:gd name="connsiteY11" fmla="*/ 1511 h 1581"/>
              <a:gd name="connsiteX12" fmla="*/ 0 w 1564"/>
              <a:gd name="connsiteY12" fmla="*/ 1581 h 1581"/>
              <a:gd name="connsiteX0" fmla="*/ 765 w 1564"/>
              <a:gd name="connsiteY0" fmla="*/ 16 h 1581"/>
              <a:gd name="connsiteX1" fmla="*/ 811 w 1564"/>
              <a:gd name="connsiteY1" fmla="*/ 48 h 1581"/>
              <a:gd name="connsiteX2" fmla="*/ 913 w 1564"/>
              <a:gd name="connsiteY2" fmla="*/ 104 h 1581"/>
              <a:gd name="connsiteX3" fmla="*/ 1012 w 1564"/>
              <a:gd name="connsiteY3" fmla="*/ 199 h 1581"/>
              <a:gd name="connsiteX4" fmla="*/ 1060 w 1564"/>
              <a:gd name="connsiteY4" fmla="*/ 295 h 1581"/>
              <a:gd name="connsiteX5" fmla="*/ 1252 w 1564"/>
              <a:gd name="connsiteY5" fmla="*/ 439 h 1581"/>
              <a:gd name="connsiteX6" fmla="*/ 1348 w 1564"/>
              <a:gd name="connsiteY6" fmla="*/ 583 h 1581"/>
              <a:gd name="connsiteX7" fmla="*/ 1540 w 1564"/>
              <a:gd name="connsiteY7" fmla="*/ 775 h 1581"/>
              <a:gd name="connsiteX8" fmla="*/ 1492 w 1564"/>
              <a:gd name="connsiteY8" fmla="*/ 1015 h 1581"/>
              <a:gd name="connsiteX9" fmla="*/ 1252 w 1564"/>
              <a:gd name="connsiteY9" fmla="*/ 1111 h 1581"/>
              <a:gd name="connsiteX10" fmla="*/ 212 w 1564"/>
              <a:gd name="connsiteY10" fmla="*/ 1354 h 1581"/>
              <a:gd name="connsiteX11" fmla="*/ 278 w 1564"/>
              <a:gd name="connsiteY11" fmla="*/ 1511 h 1581"/>
              <a:gd name="connsiteX12" fmla="*/ 0 w 1564"/>
              <a:gd name="connsiteY12" fmla="*/ 1581 h 1581"/>
              <a:gd name="connsiteX0" fmla="*/ 597 w 1396"/>
              <a:gd name="connsiteY0" fmla="*/ 16 h 1539"/>
              <a:gd name="connsiteX1" fmla="*/ 643 w 1396"/>
              <a:gd name="connsiteY1" fmla="*/ 48 h 1539"/>
              <a:gd name="connsiteX2" fmla="*/ 745 w 1396"/>
              <a:gd name="connsiteY2" fmla="*/ 104 h 1539"/>
              <a:gd name="connsiteX3" fmla="*/ 844 w 1396"/>
              <a:gd name="connsiteY3" fmla="*/ 199 h 1539"/>
              <a:gd name="connsiteX4" fmla="*/ 892 w 1396"/>
              <a:gd name="connsiteY4" fmla="*/ 295 h 1539"/>
              <a:gd name="connsiteX5" fmla="*/ 1084 w 1396"/>
              <a:gd name="connsiteY5" fmla="*/ 439 h 1539"/>
              <a:gd name="connsiteX6" fmla="*/ 1180 w 1396"/>
              <a:gd name="connsiteY6" fmla="*/ 583 h 1539"/>
              <a:gd name="connsiteX7" fmla="*/ 1372 w 1396"/>
              <a:gd name="connsiteY7" fmla="*/ 775 h 1539"/>
              <a:gd name="connsiteX8" fmla="*/ 1324 w 1396"/>
              <a:gd name="connsiteY8" fmla="*/ 1015 h 1539"/>
              <a:gd name="connsiteX9" fmla="*/ 1084 w 1396"/>
              <a:gd name="connsiteY9" fmla="*/ 1111 h 1539"/>
              <a:gd name="connsiteX10" fmla="*/ 44 w 1396"/>
              <a:gd name="connsiteY10" fmla="*/ 1354 h 1539"/>
              <a:gd name="connsiteX11" fmla="*/ 110 w 1396"/>
              <a:gd name="connsiteY11" fmla="*/ 1511 h 1539"/>
              <a:gd name="connsiteX12" fmla="*/ 0 w 1396"/>
              <a:gd name="connsiteY12" fmla="*/ 1525 h 1539"/>
              <a:gd name="connsiteX0" fmla="*/ 597 w 1396"/>
              <a:gd name="connsiteY0" fmla="*/ 16 h 1531"/>
              <a:gd name="connsiteX1" fmla="*/ 643 w 1396"/>
              <a:gd name="connsiteY1" fmla="*/ 48 h 1531"/>
              <a:gd name="connsiteX2" fmla="*/ 745 w 1396"/>
              <a:gd name="connsiteY2" fmla="*/ 104 h 1531"/>
              <a:gd name="connsiteX3" fmla="*/ 844 w 1396"/>
              <a:gd name="connsiteY3" fmla="*/ 199 h 1531"/>
              <a:gd name="connsiteX4" fmla="*/ 892 w 1396"/>
              <a:gd name="connsiteY4" fmla="*/ 295 h 1531"/>
              <a:gd name="connsiteX5" fmla="*/ 1084 w 1396"/>
              <a:gd name="connsiteY5" fmla="*/ 439 h 1531"/>
              <a:gd name="connsiteX6" fmla="*/ 1180 w 1396"/>
              <a:gd name="connsiteY6" fmla="*/ 583 h 1531"/>
              <a:gd name="connsiteX7" fmla="*/ 1372 w 1396"/>
              <a:gd name="connsiteY7" fmla="*/ 775 h 1531"/>
              <a:gd name="connsiteX8" fmla="*/ 1324 w 1396"/>
              <a:gd name="connsiteY8" fmla="*/ 1015 h 1531"/>
              <a:gd name="connsiteX9" fmla="*/ 1084 w 1396"/>
              <a:gd name="connsiteY9" fmla="*/ 1111 h 1531"/>
              <a:gd name="connsiteX10" fmla="*/ 298 w 1396"/>
              <a:gd name="connsiteY10" fmla="*/ 1406 h 1531"/>
              <a:gd name="connsiteX11" fmla="*/ 110 w 1396"/>
              <a:gd name="connsiteY11" fmla="*/ 1511 h 1531"/>
              <a:gd name="connsiteX12" fmla="*/ 0 w 1396"/>
              <a:gd name="connsiteY12" fmla="*/ 1525 h 1531"/>
              <a:gd name="connsiteX0" fmla="*/ 597 w 1396"/>
              <a:gd name="connsiteY0" fmla="*/ 16 h 1536"/>
              <a:gd name="connsiteX1" fmla="*/ 643 w 1396"/>
              <a:gd name="connsiteY1" fmla="*/ 48 h 1536"/>
              <a:gd name="connsiteX2" fmla="*/ 745 w 1396"/>
              <a:gd name="connsiteY2" fmla="*/ 104 h 1536"/>
              <a:gd name="connsiteX3" fmla="*/ 844 w 1396"/>
              <a:gd name="connsiteY3" fmla="*/ 199 h 1536"/>
              <a:gd name="connsiteX4" fmla="*/ 892 w 1396"/>
              <a:gd name="connsiteY4" fmla="*/ 295 h 1536"/>
              <a:gd name="connsiteX5" fmla="*/ 1084 w 1396"/>
              <a:gd name="connsiteY5" fmla="*/ 439 h 1536"/>
              <a:gd name="connsiteX6" fmla="*/ 1180 w 1396"/>
              <a:gd name="connsiteY6" fmla="*/ 583 h 1536"/>
              <a:gd name="connsiteX7" fmla="*/ 1372 w 1396"/>
              <a:gd name="connsiteY7" fmla="*/ 775 h 1536"/>
              <a:gd name="connsiteX8" fmla="*/ 1324 w 1396"/>
              <a:gd name="connsiteY8" fmla="*/ 1015 h 1536"/>
              <a:gd name="connsiteX9" fmla="*/ 1084 w 1396"/>
              <a:gd name="connsiteY9" fmla="*/ 1111 h 1536"/>
              <a:gd name="connsiteX10" fmla="*/ 298 w 1396"/>
              <a:gd name="connsiteY10" fmla="*/ 1406 h 1536"/>
              <a:gd name="connsiteX11" fmla="*/ 450 w 1396"/>
              <a:gd name="connsiteY11" fmla="*/ 1372 h 1536"/>
              <a:gd name="connsiteX12" fmla="*/ 110 w 1396"/>
              <a:gd name="connsiteY12" fmla="*/ 1511 h 1536"/>
              <a:gd name="connsiteX13" fmla="*/ 0 w 1396"/>
              <a:gd name="connsiteY13" fmla="*/ 1525 h 1536"/>
              <a:gd name="connsiteX0" fmla="*/ 597 w 1396"/>
              <a:gd name="connsiteY0" fmla="*/ 16 h 1536"/>
              <a:gd name="connsiteX1" fmla="*/ 643 w 1396"/>
              <a:gd name="connsiteY1" fmla="*/ 48 h 1536"/>
              <a:gd name="connsiteX2" fmla="*/ 745 w 1396"/>
              <a:gd name="connsiteY2" fmla="*/ 104 h 1536"/>
              <a:gd name="connsiteX3" fmla="*/ 844 w 1396"/>
              <a:gd name="connsiteY3" fmla="*/ 199 h 1536"/>
              <a:gd name="connsiteX4" fmla="*/ 892 w 1396"/>
              <a:gd name="connsiteY4" fmla="*/ 295 h 1536"/>
              <a:gd name="connsiteX5" fmla="*/ 1084 w 1396"/>
              <a:gd name="connsiteY5" fmla="*/ 439 h 1536"/>
              <a:gd name="connsiteX6" fmla="*/ 1180 w 1396"/>
              <a:gd name="connsiteY6" fmla="*/ 583 h 1536"/>
              <a:gd name="connsiteX7" fmla="*/ 1372 w 1396"/>
              <a:gd name="connsiteY7" fmla="*/ 775 h 1536"/>
              <a:gd name="connsiteX8" fmla="*/ 1324 w 1396"/>
              <a:gd name="connsiteY8" fmla="*/ 1015 h 1536"/>
              <a:gd name="connsiteX9" fmla="*/ 1084 w 1396"/>
              <a:gd name="connsiteY9" fmla="*/ 1111 h 1536"/>
              <a:gd name="connsiteX10" fmla="*/ 450 w 1396"/>
              <a:gd name="connsiteY10" fmla="*/ 1372 h 1536"/>
              <a:gd name="connsiteX11" fmla="*/ 110 w 1396"/>
              <a:gd name="connsiteY11" fmla="*/ 1511 h 1536"/>
              <a:gd name="connsiteX12" fmla="*/ 0 w 1396"/>
              <a:gd name="connsiteY12" fmla="*/ 1525 h 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6" h="1536">
                <a:moveTo>
                  <a:pt x="597" y="16"/>
                </a:moveTo>
                <a:cubicBezTo>
                  <a:pt x="631" y="35"/>
                  <a:pt x="603" y="0"/>
                  <a:pt x="643" y="48"/>
                </a:cubicBezTo>
                <a:cubicBezTo>
                  <a:pt x="675" y="64"/>
                  <a:pt x="712" y="79"/>
                  <a:pt x="745" y="104"/>
                </a:cubicBezTo>
                <a:cubicBezTo>
                  <a:pt x="779" y="129"/>
                  <a:pt x="828" y="152"/>
                  <a:pt x="844" y="199"/>
                </a:cubicBezTo>
                <a:cubicBezTo>
                  <a:pt x="860" y="247"/>
                  <a:pt x="852" y="255"/>
                  <a:pt x="892" y="295"/>
                </a:cubicBezTo>
                <a:cubicBezTo>
                  <a:pt x="932" y="335"/>
                  <a:pt x="1036" y="391"/>
                  <a:pt x="1084" y="439"/>
                </a:cubicBezTo>
                <a:cubicBezTo>
                  <a:pt x="1132" y="487"/>
                  <a:pt x="1132" y="527"/>
                  <a:pt x="1180" y="583"/>
                </a:cubicBezTo>
                <a:cubicBezTo>
                  <a:pt x="1228" y="639"/>
                  <a:pt x="1348" y="703"/>
                  <a:pt x="1372" y="775"/>
                </a:cubicBezTo>
                <a:cubicBezTo>
                  <a:pt x="1396" y="847"/>
                  <a:pt x="1372" y="959"/>
                  <a:pt x="1324" y="1015"/>
                </a:cubicBezTo>
                <a:cubicBezTo>
                  <a:pt x="1276" y="1071"/>
                  <a:pt x="1255" y="1046"/>
                  <a:pt x="1084" y="1111"/>
                </a:cubicBezTo>
                <a:lnTo>
                  <a:pt x="450" y="1372"/>
                </a:lnTo>
                <a:cubicBezTo>
                  <a:pt x="419" y="1389"/>
                  <a:pt x="185" y="1486"/>
                  <a:pt x="110" y="1511"/>
                </a:cubicBezTo>
                <a:cubicBezTo>
                  <a:pt x="35" y="1536"/>
                  <a:pt x="22" y="1503"/>
                  <a:pt x="0" y="1525"/>
                </a:cubicBezTo>
              </a:path>
            </a:pathLst>
          </a:custGeom>
          <a:noFill/>
          <a:ln w="28575" cap="flat" cmpd="sng">
            <a:solidFill>
              <a:schemeClr val="folHlink"/>
            </a:solidFill>
            <a:prstDash val="solid"/>
            <a:round/>
            <a:headEnd type="none" w="med" len="med"/>
            <a:tailEnd type="none" w="med" len="med"/>
          </a:ln>
          <a:effectLst>
            <a:glow rad="139700">
              <a:schemeClr val="accent4">
                <a:satMod val="175000"/>
                <a:alpha val="40000"/>
              </a:schemeClr>
            </a:glow>
            <a:outerShdw blurRad="50800" dist="50800" dir="5400000" algn="ctr" rotWithShape="0">
              <a:schemeClr val="bg1"/>
            </a:outerShdw>
          </a:effectLst>
        </p:spPr>
        <p:txBody>
          <a:bodyPr rot="10800000" vert="eaVert" wrap="none">
            <a:spAutoFit/>
          </a:bodyPr>
          <a:lstStyle/>
          <a:p>
            <a:pPr>
              <a:defRPr/>
            </a:pPr>
            <a:endParaRPr lang="en-US">
              <a:latin typeface="Arial" charset="0"/>
              <a:cs typeface="Arial" charset="0"/>
            </a:endParaRPr>
          </a:p>
        </p:txBody>
      </p:sp>
      <p:sp>
        <p:nvSpPr>
          <p:cNvPr id="31" name="Isosceles Triangle 30"/>
          <p:cNvSpPr/>
          <p:nvPr/>
        </p:nvSpPr>
        <p:spPr bwMode="invGray">
          <a:xfrm>
            <a:off x="6400800" y="4572000"/>
            <a:ext cx="137160" cy="137160"/>
          </a:xfrm>
          <a:prstGeom prst="triangle">
            <a:avLst/>
          </a:prstGeom>
          <a:solidFill>
            <a:srgbClr val="FFFF00"/>
          </a:solidFill>
          <a:ln w="28575" cap="flat" cmpd="sng" algn="ctr">
            <a:solidFill>
              <a:srgbClr val="FF0000"/>
            </a:solidFill>
            <a:prstDash val="solid"/>
            <a:round/>
            <a:headEnd type="none" w="med" len="med"/>
            <a:tailEnd type="none" w="med" len="med"/>
          </a:ln>
          <a:effectLst>
            <a:glow rad="101600">
              <a:schemeClr val="accent4">
                <a:satMod val="175000"/>
                <a:alpha val="40000"/>
              </a:schemeClr>
            </a:glow>
          </a:effectLst>
        </p:spPr>
        <p:txBody>
          <a:bodyPr anchor="ctr" anchorCtr="1"/>
          <a:lstStyle/>
          <a:p>
            <a:pPr>
              <a:defRPr/>
            </a:pPr>
            <a:endParaRPr lang="en-US">
              <a:effectLst>
                <a:outerShdw blurRad="38100" dist="38100" dir="2700000" algn="tl">
                  <a:srgbClr val="000000">
                    <a:alpha val="43137"/>
                  </a:srgbClr>
                </a:outerShdw>
              </a:effectLst>
              <a:latin typeface="Arial" charset="0"/>
              <a:cs typeface="Arial" charset="0"/>
            </a:endParaRPr>
          </a:p>
        </p:txBody>
      </p:sp>
      <p:grpSp>
        <p:nvGrpSpPr>
          <p:cNvPr id="57" name="Group 56"/>
          <p:cNvGrpSpPr/>
          <p:nvPr/>
        </p:nvGrpSpPr>
        <p:grpSpPr>
          <a:xfrm>
            <a:off x="3857625" y="6028940"/>
            <a:ext cx="568190" cy="160693"/>
            <a:chOff x="3857625" y="6028940"/>
            <a:chExt cx="568190" cy="160693"/>
          </a:xfrm>
        </p:grpSpPr>
        <p:sp>
          <p:nvSpPr>
            <p:cNvPr id="58" name="Freeform 9"/>
            <p:cNvSpPr>
              <a:spLocks/>
            </p:cNvSpPr>
            <p:nvPr/>
          </p:nvSpPr>
          <p:spPr bwMode="auto">
            <a:xfrm>
              <a:off x="3857625" y="6028940"/>
              <a:ext cx="471490" cy="40767"/>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051 w 1054"/>
                <a:gd name="connsiteY0" fmla="*/ 0 h 1713"/>
                <a:gd name="connsiteX1" fmla="*/ 943 w 1054"/>
                <a:gd name="connsiteY1" fmla="*/ 161 h 1713"/>
                <a:gd name="connsiteX2" fmla="*/ 636 w 1054"/>
                <a:gd name="connsiteY2" fmla="*/ 303 h 1713"/>
                <a:gd name="connsiteX3" fmla="*/ 395 w 1054"/>
                <a:gd name="connsiteY3" fmla="*/ 476 h 1713"/>
                <a:gd name="connsiteX4" fmla="*/ 324 w 1054"/>
                <a:gd name="connsiteY4" fmla="*/ 540 h 1713"/>
                <a:gd name="connsiteX5" fmla="*/ 69 w 1054"/>
                <a:gd name="connsiteY5" fmla="*/ 666 h 1713"/>
                <a:gd name="connsiteX6" fmla="*/ 0 w 1054"/>
                <a:gd name="connsiteY6" fmla="*/ 1052 h 1713"/>
                <a:gd name="connsiteX7" fmla="*/ 303 w 1054"/>
                <a:gd name="connsiteY7" fmla="*/ 1148 h 1713"/>
                <a:gd name="connsiteX8" fmla="*/ 276 w 1054"/>
                <a:gd name="connsiteY8" fmla="*/ 1563 h 1713"/>
                <a:gd name="connsiteX9" fmla="*/ 613 w 1054"/>
                <a:gd name="connsiteY9" fmla="*/ 1590 h 1713"/>
                <a:gd name="connsiteX10" fmla="*/ 607 w 1054"/>
                <a:gd name="connsiteY10" fmla="*/ 1713 h 1713"/>
                <a:gd name="connsiteX0" fmla="*/ 943 w 943"/>
                <a:gd name="connsiteY0" fmla="*/ 0 h 1552"/>
                <a:gd name="connsiteX1" fmla="*/ 636 w 943"/>
                <a:gd name="connsiteY1" fmla="*/ 142 h 1552"/>
                <a:gd name="connsiteX2" fmla="*/ 395 w 943"/>
                <a:gd name="connsiteY2" fmla="*/ 315 h 1552"/>
                <a:gd name="connsiteX3" fmla="*/ 324 w 943"/>
                <a:gd name="connsiteY3" fmla="*/ 379 h 1552"/>
                <a:gd name="connsiteX4" fmla="*/ 69 w 943"/>
                <a:gd name="connsiteY4" fmla="*/ 505 h 1552"/>
                <a:gd name="connsiteX5" fmla="*/ 0 w 943"/>
                <a:gd name="connsiteY5" fmla="*/ 891 h 1552"/>
                <a:gd name="connsiteX6" fmla="*/ 303 w 943"/>
                <a:gd name="connsiteY6" fmla="*/ 987 h 1552"/>
                <a:gd name="connsiteX7" fmla="*/ 276 w 943"/>
                <a:gd name="connsiteY7" fmla="*/ 1402 h 1552"/>
                <a:gd name="connsiteX8" fmla="*/ 613 w 943"/>
                <a:gd name="connsiteY8" fmla="*/ 1429 h 1552"/>
                <a:gd name="connsiteX9" fmla="*/ 607 w 943"/>
                <a:gd name="connsiteY9" fmla="*/ 1552 h 1552"/>
                <a:gd name="connsiteX0" fmla="*/ 636 w 636"/>
                <a:gd name="connsiteY0" fmla="*/ 0 h 1410"/>
                <a:gd name="connsiteX1" fmla="*/ 395 w 636"/>
                <a:gd name="connsiteY1" fmla="*/ 173 h 1410"/>
                <a:gd name="connsiteX2" fmla="*/ 324 w 636"/>
                <a:gd name="connsiteY2" fmla="*/ 237 h 1410"/>
                <a:gd name="connsiteX3" fmla="*/ 69 w 636"/>
                <a:gd name="connsiteY3" fmla="*/ 363 h 1410"/>
                <a:gd name="connsiteX4" fmla="*/ 0 w 636"/>
                <a:gd name="connsiteY4" fmla="*/ 749 h 1410"/>
                <a:gd name="connsiteX5" fmla="*/ 303 w 636"/>
                <a:gd name="connsiteY5" fmla="*/ 845 h 1410"/>
                <a:gd name="connsiteX6" fmla="*/ 276 w 636"/>
                <a:gd name="connsiteY6" fmla="*/ 1260 h 1410"/>
                <a:gd name="connsiteX7" fmla="*/ 613 w 636"/>
                <a:gd name="connsiteY7" fmla="*/ 1287 h 1410"/>
                <a:gd name="connsiteX8" fmla="*/ 607 w 636"/>
                <a:gd name="connsiteY8" fmla="*/ 1410 h 1410"/>
                <a:gd name="connsiteX0" fmla="*/ 395 w 613"/>
                <a:gd name="connsiteY0" fmla="*/ 0 h 1237"/>
                <a:gd name="connsiteX1" fmla="*/ 324 w 613"/>
                <a:gd name="connsiteY1" fmla="*/ 64 h 1237"/>
                <a:gd name="connsiteX2" fmla="*/ 69 w 613"/>
                <a:gd name="connsiteY2" fmla="*/ 190 h 1237"/>
                <a:gd name="connsiteX3" fmla="*/ 0 w 613"/>
                <a:gd name="connsiteY3" fmla="*/ 576 h 1237"/>
                <a:gd name="connsiteX4" fmla="*/ 303 w 613"/>
                <a:gd name="connsiteY4" fmla="*/ 672 h 1237"/>
                <a:gd name="connsiteX5" fmla="*/ 276 w 613"/>
                <a:gd name="connsiteY5" fmla="*/ 1087 h 1237"/>
                <a:gd name="connsiteX6" fmla="*/ 613 w 613"/>
                <a:gd name="connsiteY6" fmla="*/ 1114 h 1237"/>
                <a:gd name="connsiteX7" fmla="*/ 607 w 613"/>
                <a:gd name="connsiteY7" fmla="*/ 1237 h 1237"/>
                <a:gd name="connsiteX0" fmla="*/ 324 w 613"/>
                <a:gd name="connsiteY0" fmla="*/ 0 h 1173"/>
                <a:gd name="connsiteX1" fmla="*/ 69 w 613"/>
                <a:gd name="connsiteY1" fmla="*/ 126 h 1173"/>
                <a:gd name="connsiteX2" fmla="*/ 0 w 613"/>
                <a:gd name="connsiteY2" fmla="*/ 512 h 1173"/>
                <a:gd name="connsiteX3" fmla="*/ 303 w 613"/>
                <a:gd name="connsiteY3" fmla="*/ 608 h 1173"/>
                <a:gd name="connsiteX4" fmla="*/ 276 w 613"/>
                <a:gd name="connsiteY4" fmla="*/ 1023 h 1173"/>
                <a:gd name="connsiteX5" fmla="*/ 613 w 613"/>
                <a:gd name="connsiteY5" fmla="*/ 1050 h 1173"/>
                <a:gd name="connsiteX6" fmla="*/ 607 w 613"/>
                <a:gd name="connsiteY6" fmla="*/ 1173 h 1173"/>
                <a:gd name="connsiteX0" fmla="*/ 69 w 613"/>
                <a:gd name="connsiteY0" fmla="*/ 0 h 1047"/>
                <a:gd name="connsiteX1" fmla="*/ 0 w 613"/>
                <a:gd name="connsiteY1" fmla="*/ 386 h 1047"/>
                <a:gd name="connsiteX2" fmla="*/ 303 w 613"/>
                <a:gd name="connsiteY2" fmla="*/ 482 h 1047"/>
                <a:gd name="connsiteX3" fmla="*/ 276 w 613"/>
                <a:gd name="connsiteY3" fmla="*/ 897 h 1047"/>
                <a:gd name="connsiteX4" fmla="*/ 613 w 613"/>
                <a:gd name="connsiteY4" fmla="*/ 924 h 1047"/>
                <a:gd name="connsiteX5" fmla="*/ 607 w 613"/>
                <a:gd name="connsiteY5" fmla="*/ 1047 h 1047"/>
                <a:gd name="connsiteX0" fmla="*/ 69 w 607"/>
                <a:gd name="connsiteY0" fmla="*/ 0 h 1047"/>
                <a:gd name="connsiteX1" fmla="*/ 0 w 607"/>
                <a:gd name="connsiteY1" fmla="*/ 386 h 1047"/>
                <a:gd name="connsiteX2" fmla="*/ 303 w 607"/>
                <a:gd name="connsiteY2" fmla="*/ 482 h 1047"/>
                <a:gd name="connsiteX3" fmla="*/ 276 w 607"/>
                <a:gd name="connsiteY3" fmla="*/ 897 h 1047"/>
                <a:gd name="connsiteX4" fmla="*/ 607 w 607"/>
                <a:gd name="connsiteY4" fmla="*/ 1047 h 1047"/>
                <a:gd name="connsiteX0" fmla="*/ 69 w 607"/>
                <a:gd name="connsiteY0" fmla="*/ 0 h 1047"/>
                <a:gd name="connsiteX1" fmla="*/ 0 w 607"/>
                <a:gd name="connsiteY1" fmla="*/ 386 h 1047"/>
                <a:gd name="connsiteX2" fmla="*/ 303 w 607"/>
                <a:gd name="connsiteY2" fmla="*/ 482 h 1047"/>
                <a:gd name="connsiteX3" fmla="*/ 607 w 607"/>
                <a:gd name="connsiteY3" fmla="*/ 1047 h 1047"/>
                <a:gd name="connsiteX0" fmla="*/ 69 w 303"/>
                <a:gd name="connsiteY0" fmla="*/ 0 h 482"/>
                <a:gd name="connsiteX1" fmla="*/ 0 w 303"/>
                <a:gd name="connsiteY1" fmla="*/ 386 h 482"/>
                <a:gd name="connsiteX2" fmla="*/ 303 w 303"/>
                <a:gd name="connsiteY2" fmla="*/ 482 h 482"/>
                <a:gd name="connsiteX0" fmla="*/ 69 w 69"/>
                <a:gd name="connsiteY0" fmla="*/ 0 h 386"/>
                <a:gd name="connsiteX1" fmla="*/ 0 w 69"/>
                <a:gd name="connsiteY1" fmla="*/ 386 h 386"/>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78 w 378"/>
                <a:gd name="connsiteY0" fmla="*/ 0 h 557"/>
                <a:gd name="connsiteX1" fmla="*/ 0 w 378"/>
                <a:gd name="connsiteY1" fmla="*/ 557 h 557"/>
                <a:gd name="connsiteX0" fmla="*/ 393 w 393"/>
                <a:gd name="connsiteY0" fmla="*/ 0 h 554"/>
                <a:gd name="connsiteX1" fmla="*/ 0 w 393"/>
                <a:gd name="connsiteY1" fmla="*/ 554 h 554"/>
                <a:gd name="connsiteX0" fmla="*/ 393 w 1235"/>
                <a:gd name="connsiteY0" fmla="*/ 189 h 743"/>
                <a:gd name="connsiteX1" fmla="*/ 1235 w 1235"/>
                <a:gd name="connsiteY1" fmla="*/ 0 h 743"/>
                <a:gd name="connsiteX2" fmla="*/ 0 w 1235"/>
                <a:gd name="connsiteY2" fmla="*/ 743 h 743"/>
                <a:gd name="connsiteX0" fmla="*/ 393 w 393"/>
                <a:gd name="connsiteY0" fmla="*/ 0 h 554"/>
                <a:gd name="connsiteX1" fmla="*/ 0 w 393"/>
                <a:gd name="connsiteY1" fmla="*/ 554 h 554"/>
                <a:gd name="connsiteX0" fmla="*/ 1401 w 1401"/>
                <a:gd name="connsiteY0" fmla="*/ 0 h 794"/>
                <a:gd name="connsiteX1" fmla="*/ 0 w 1401"/>
                <a:gd name="connsiteY1" fmla="*/ 794 h 794"/>
                <a:gd name="connsiteX0" fmla="*/ 1209 w 1209"/>
                <a:gd name="connsiteY0" fmla="*/ 0 h 794"/>
                <a:gd name="connsiteX1" fmla="*/ 0 w 1209"/>
                <a:gd name="connsiteY1" fmla="*/ 794 h 794"/>
                <a:gd name="connsiteX0" fmla="*/ 345 w 345"/>
                <a:gd name="connsiteY0" fmla="*/ 0 h 1514"/>
                <a:gd name="connsiteX1" fmla="*/ 0 w 345"/>
                <a:gd name="connsiteY1" fmla="*/ 1514 h 1514"/>
                <a:gd name="connsiteX0" fmla="*/ 423 w 423"/>
                <a:gd name="connsiteY0" fmla="*/ 0 h 1479"/>
                <a:gd name="connsiteX1" fmla="*/ 0 w 423"/>
                <a:gd name="connsiteY1" fmla="*/ 1479 h 1479"/>
                <a:gd name="connsiteX0" fmla="*/ 327 w 327"/>
                <a:gd name="connsiteY0" fmla="*/ 0 h 165"/>
                <a:gd name="connsiteX1" fmla="*/ 0 w 327"/>
                <a:gd name="connsiteY1" fmla="*/ 165 h 165"/>
                <a:gd name="connsiteX0" fmla="*/ 297 w 297"/>
                <a:gd name="connsiteY0" fmla="*/ 0 h 25"/>
                <a:gd name="connsiteX1" fmla="*/ 0 w 297"/>
                <a:gd name="connsiteY1" fmla="*/ 25 h 25"/>
              </a:gdLst>
              <a:ahLst/>
              <a:cxnLst>
                <a:cxn ang="0">
                  <a:pos x="connsiteX0" y="connsiteY0"/>
                </a:cxn>
                <a:cxn ang="0">
                  <a:pos x="connsiteX1" y="connsiteY1"/>
                </a:cxn>
              </a:cxnLst>
              <a:rect l="l" t="t" r="r" b="b"/>
              <a:pathLst>
                <a:path w="297" h="25">
                  <a:moveTo>
                    <a:pt x="297" y="0"/>
                  </a:moveTo>
                  <a:lnTo>
                    <a:pt x="0" y="25"/>
                  </a:lnTo>
                </a:path>
              </a:pathLst>
            </a:custGeom>
            <a:noFill/>
            <a:ln w="19050" cap="flat" cmpd="sng">
              <a:solidFill>
                <a:srgbClr val="92D050"/>
              </a:solidFill>
              <a:prstDash val="sysDash"/>
              <a:round/>
              <a:headEnd type="none" w="med" len="med"/>
              <a:tailEnd type="none" w="med" len="med"/>
            </a:ln>
            <a:effectLst>
              <a:glow rad="63500">
                <a:schemeClr val="bg1">
                  <a:alpha val="40000"/>
                </a:schemeClr>
              </a:glow>
              <a:outerShdw blurRad="50800" dist="50800" dir="5400000" algn="ctr" rotWithShape="0">
                <a:schemeClr val="bg1"/>
              </a:outerShdw>
            </a:effectLst>
          </p:spPr>
          <p:txBody>
            <a:bodyPr rot="10800000" vert="eaVert" wrap="none">
              <a:spAutoFit/>
            </a:bodyPr>
            <a:lstStyle/>
            <a:p>
              <a:pPr>
                <a:defRPr/>
              </a:pPr>
              <a:endParaRPr lang="en-US">
                <a:latin typeface="Arial" charset="0"/>
                <a:cs typeface="Arial" charset="0"/>
              </a:endParaRPr>
            </a:p>
          </p:txBody>
        </p:sp>
        <p:sp>
          <p:nvSpPr>
            <p:cNvPr id="59" name="Freeform 9"/>
            <p:cNvSpPr>
              <a:spLocks/>
            </p:cNvSpPr>
            <p:nvPr/>
          </p:nvSpPr>
          <p:spPr bwMode="auto">
            <a:xfrm>
              <a:off x="4209914" y="6101576"/>
              <a:ext cx="215901" cy="88057"/>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051 w 1054"/>
                <a:gd name="connsiteY0" fmla="*/ 0 h 1713"/>
                <a:gd name="connsiteX1" fmla="*/ 943 w 1054"/>
                <a:gd name="connsiteY1" fmla="*/ 161 h 1713"/>
                <a:gd name="connsiteX2" fmla="*/ 636 w 1054"/>
                <a:gd name="connsiteY2" fmla="*/ 303 h 1713"/>
                <a:gd name="connsiteX3" fmla="*/ 395 w 1054"/>
                <a:gd name="connsiteY3" fmla="*/ 476 h 1713"/>
                <a:gd name="connsiteX4" fmla="*/ 324 w 1054"/>
                <a:gd name="connsiteY4" fmla="*/ 540 h 1713"/>
                <a:gd name="connsiteX5" fmla="*/ 69 w 1054"/>
                <a:gd name="connsiteY5" fmla="*/ 666 h 1713"/>
                <a:gd name="connsiteX6" fmla="*/ 0 w 1054"/>
                <a:gd name="connsiteY6" fmla="*/ 1052 h 1713"/>
                <a:gd name="connsiteX7" fmla="*/ 303 w 1054"/>
                <a:gd name="connsiteY7" fmla="*/ 1148 h 1713"/>
                <a:gd name="connsiteX8" fmla="*/ 276 w 1054"/>
                <a:gd name="connsiteY8" fmla="*/ 1563 h 1713"/>
                <a:gd name="connsiteX9" fmla="*/ 613 w 1054"/>
                <a:gd name="connsiteY9" fmla="*/ 1590 h 1713"/>
                <a:gd name="connsiteX10" fmla="*/ 607 w 1054"/>
                <a:gd name="connsiteY10" fmla="*/ 1713 h 1713"/>
                <a:gd name="connsiteX0" fmla="*/ 943 w 943"/>
                <a:gd name="connsiteY0" fmla="*/ 0 h 1552"/>
                <a:gd name="connsiteX1" fmla="*/ 636 w 943"/>
                <a:gd name="connsiteY1" fmla="*/ 142 h 1552"/>
                <a:gd name="connsiteX2" fmla="*/ 395 w 943"/>
                <a:gd name="connsiteY2" fmla="*/ 315 h 1552"/>
                <a:gd name="connsiteX3" fmla="*/ 324 w 943"/>
                <a:gd name="connsiteY3" fmla="*/ 379 h 1552"/>
                <a:gd name="connsiteX4" fmla="*/ 69 w 943"/>
                <a:gd name="connsiteY4" fmla="*/ 505 h 1552"/>
                <a:gd name="connsiteX5" fmla="*/ 0 w 943"/>
                <a:gd name="connsiteY5" fmla="*/ 891 h 1552"/>
                <a:gd name="connsiteX6" fmla="*/ 303 w 943"/>
                <a:gd name="connsiteY6" fmla="*/ 987 h 1552"/>
                <a:gd name="connsiteX7" fmla="*/ 276 w 943"/>
                <a:gd name="connsiteY7" fmla="*/ 1402 h 1552"/>
                <a:gd name="connsiteX8" fmla="*/ 613 w 943"/>
                <a:gd name="connsiteY8" fmla="*/ 1429 h 1552"/>
                <a:gd name="connsiteX9" fmla="*/ 607 w 943"/>
                <a:gd name="connsiteY9" fmla="*/ 1552 h 1552"/>
                <a:gd name="connsiteX0" fmla="*/ 636 w 636"/>
                <a:gd name="connsiteY0" fmla="*/ 0 h 1410"/>
                <a:gd name="connsiteX1" fmla="*/ 395 w 636"/>
                <a:gd name="connsiteY1" fmla="*/ 173 h 1410"/>
                <a:gd name="connsiteX2" fmla="*/ 324 w 636"/>
                <a:gd name="connsiteY2" fmla="*/ 237 h 1410"/>
                <a:gd name="connsiteX3" fmla="*/ 69 w 636"/>
                <a:gd name="connsiteY3" fmla="*/ 363 h 1410"/>
                <a:gd name="connsiteX4" fmla="*/ 0 w 636"/>
                <a:gd name="connsiteY4" fmla="*/ 749 h 1410"/>
                <a:gd name="connsiteX5" fmla="*/ 303 w 636"/>
                <a:gd name="connsiteY5" fmla="*/ 845 h 1410"/>
                <a:gd name="connsiteX6" fmla="*/ 276 w 636"/>
                <a:gd name="connsiteY6" fmla="*/ 1260 h 1410"/>
                <a:gd name="connsiteX7" fmla="*/ 613 w 636"/>
                <a:gd name="connsiteY7" fmla="*/ 1287 h 1410"/>
                <a:gd name="connsiteX8" fmla="*/ 607 w 636"/>
                <a:gd name="connsiteY8" fmla="*/ 1410 h 1410"/>
                <a:gd name="connsiteX0" fmla="*/ 395 w 613"/>
                <a:gd name="connsiteY0" fmla="*/ 0 h 1237"/>
                <a:gd name="connsiteX1" fmla="*/ 324 w 613"/>
                <a:gd name="connsiteY1" fmla="*/ 64 h 1237"/>
                <a:gd name="connsiteX2" fmla="*/ 69 w 613"/>
                <a:gd name="connsiteY2" fmla="*/ 190 h 1237"/>
                <a:gd name="connsiteX3" fmla="*/ 0 w 613"/>
                <a:gd name="connsiteY3" fmla="*/ 576 h 1237"/>
                <a:gd name="connsiteX4" fmla="*/ 303 w 613"/>
                <a:gd name="connsiteY4" fmla="*/ 672 h 1237"/>
                <a:gd name="connsiteX5" fmla="*/ 276 w 613"/>
                <a:gd name="connsiteY5" fmla="*/ 1087 h 1237"/>
                <a:gd name="connsiteX6" fmla="*/ 613 w 613"/>
                <a:gd name="connsiteY6" fmla="*/ 1114 h 1237"/>
                <a:gd name="connsiteX7" fmla="*/ 607 w 613"/>
                <a:gd name="connsiteY7" fmla="*/ 1237 h 1237"/>
                <a:gd name="connsiteX0" fmla="*/ 324 w 613"/>
                <a:gd name="connsiteY0" fmla="*/ 0 h 1173"/>
                <a:gd name="connsiteX1" fmla="*/ 69 w 613"/>
                <a:gd name="connsiteY1" fmla="*/ 126 h 1173"/>
                <a:gd name="connsiteX2" fmla="*/ 0 w 613"/>
                <a:gd name="connsiteY2" fmla="*/ 512 h 1173"/>
                <a:gd name="connsiteX3" fmla="*/ 303 w 613"/>
                <a:gd name="connsiteY3" fmla="*/ 608 h 1173"/>
                <a:gd name="connsiteX4" fmla="*/ 276 w 613"/>
                <a:gd name="connsiteY4" fmla="*/ 1023 h 1173"/>
                <a:gd name="connsiteX5" fmla="*/ 613 w 613"/>
                <a:gd name="connsiteY5" fmla="*/ 1050 h 1173"/>
                <a:gd name="connsiteX6" fmla="*/ 607 w 613"/>
                <a:gd name="connsiteY6" fmla="*/ 1173 h 1173"/>
                <a:gd name="connsiteX0" fmla="*/ 69 w 613"/>
                <a:gd name="connsiteY0" fmla="*/ 0 h 1047"/>
                <a:gd name="connsiteX1" fmla="*/ 0 w 613"/>
                <a:gd name="connsiteY1" fmla="*/ 386 h 1047"/>
                <a:gd name="connsiteX2" fmla="*/ 303 w 613"/>
                <a:gd name="connsiteY2" fmla="*/ 482 h 1047"/>
                <a:gd name="connsiteX3" fmla="*/ 276 w 613"/>
                <a:gd name="connsiteY3" fmla="*/ 897 h 1047"/>
                <a:gd name="connsiteX4" fmla="*/ 613 w 613"/>
                <a:gd name="connsiteY4" fmla="*/ 924 h 1047"/>
                <a:gd name="connsiteX5" fmla="*/ 607 w 613"/>
                <a:gd name="connsiteY5" fmla="*/ 1047 h 1047"/>
                <a:gd name="connsiteX0" fmla="*/ 69 w 607"/>
                <a:gd name="connsiteY0" fmla="*/ 0 h 1047"/>
                <a:gd name="connsiteX1" fmla="*/ 0 w 607"/>
                <a:gd name="connsiteY1" fmla="*/ 386 h 1047"/>
                <a:gd name="connsiteX2" fmla="*/ 303 w 607"/>
                <a:gd name="connsiteY2" fmla="*/ 482 h 1047"/>
                <a:gd name="connsiteX3" fmla="*/ 276 w 607"/>
                <a:gd name="connsiteY3" fmla="*/ 897 h 1047"/>
                <a:gd name="connsiteX4" fmla="*/ 607 w 607"/>
                <a:gd name="connsiteY4" fmla="*/ 1047 h 1047"/>
                <a:gd name="connsiteX0" fmla="*/ 69 w 607"/>
                <a:gd name="connsiteY0" fmla="*/ 0 h 1047"/>
                <a:gd name="connsiteX1" fmla="*/ 0 w 607"/>
                <a:gd name="connsiteY1" fmla="*/ 386 h 1047"/>
                <a:gd name="connsiteX2" fmla="*/ 303 w 607"/>
                <a:gd name="connsiteY2" fmla="*/ 482 h 1047"/>
                <a:gd name="connsiteX3" fmla="*/ 607 w 607"/>
                <a:gd name="connsiteY3" fmla="*/ 1047 h 1047"/>
                <a:gd name="connsiteX0" fmla="*/ 69 w 303"/>
                <a:gd name="connsiteY0" fmla="*/ 0 h 482"/>
                <a:gd name="connsiteX1" fmla="*/ 0 w 303"/>
                <a:gd name="connsiteY1" fmla="*/ 386 h 482"/>
                <a:gd name="connsiteX2" fmla="*/ 303 w 303"/>
                <a:gd name="connsiteY2" fmla="*/ 482 h 482"/>
                <a:gd name="connsiteX0" fmla="*/ 69 w 69"/>
                <a:gd name="connsiteY0" fmla="*/ 0 h 386"/>
                <a:gd name="connsiteX1" fmla="*/ 0 w 69"/>
                <a:gd name="connsiteY1" fmla="*/ 386 h 386"/>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78 w 378"/>
                <a:gd name="connsiteY0" fmla="*/ 0 h 557"/>
                <a:gd name="connsiteX1" fmla="*/ 0 w 378"/>
                <a:gd name="connsiteY1" fmla="*/ 557 h 557"/>
                <a:gd name="connsiteX0" fmla="*/ 393 w 393"/>
                <a:gd name="connsiteY0" fmla="*/ 0 h 554"/>
                <a:gd name="connsiteX1" fmla="*/ 0 w 393"/>
                <a:gd name="connsiteY1" fmla="*/ 554 h 554"/>
                <a:gd name="connsiteX0" fmla="*/ 393 w 1235"/>
                <a:gd name="connsiteY0" fmla="*/ 189 h 743"/>
                <a:gd name="connsiteX1" fmla="*/ 1235 w 1235"/>
                <a:gd name="connsiteY1" fmla="*/ 0 h 743"/>
                <a:gd name="connsiteX2" fmla="*/ 0 w 1235"/>
                <a:gd name="connsiteY2" fmla="*/ 743 h 743"/>
                <a:gd name="connsiteX0" fmla="*/ 393 w 393"/>
                <a:gd name="connsiteY0" fmla="*/ 0 h 554"/>
                <a:gd name="connsiteX1" fmla="*/ 0 w 393"/>
                <a:gd name="connsiteY1" fmla="*/ 554 h 554"/>
                <a:gd name="connsiteX0" fmla="*/ 1401 w 1401"/>
                <a:gd name="connsiteY0" fmla="*/ 0 h 794"/>
                <a:gd name="connsiteX1" fmla="*/ 0 w 1401"/>
                <a:gd name="connsiteY1" fmla="*/ 794 h 794"/>
                <a:gd name="connsiteX0" fmla="*/ 1209 w 1209"/>
                <a:gd name="connsiteY0" fmla="*/ 0 h 794"/>
                <a:gd name="connsiteX1" fmla="*/ 0 w 1209"/>
                <a:gd name="connsiteY1" fmla="*/ 794 h 794"/>
                <a:gd name="connsiteX0" fmla="*/ 345 w 345"/>
                <a:gd name="connsiteY0" fmla="*/ 0 h 1514"/>
                <a:gd name="connsiteX1" fmla="*/ 0 w 345"/>
                <a:gd name="connsiteY1" fmla="*/ 1514 h 1514"/>
                <a:gd name="connsiteX0" fmla="*/ 423 w 423"/>
                <a:gd name="connsiteY0" fmla="*/ 0 h 1479"/>
                <a:gd name="connsiteX1" fmla="*/ 0 w 423"/>
                <a:gd name="connsiteY1" fmla="*/ 1479 h 1479"/>
                <a:gd name="connsiteX0" fmla="*/ 327 w 327"/>
                <a:gd name="connsiteY0" fmla="*/ 0 h 165"/>
                <a:gd name="connsiteX1" fmla="*/ 0 w 327"/>
                <a:gd name="connsiteY1" fmla="*/ 165 h 165"/>
                <a:gd name="connsiteX0" fmla="*/ 297 w 297"/>
                <a:gd name="connsiteY0" fmla="*/ 0 h 25"/>
                <a:gd name="connsiteX1" fmla="*/ 0 w 297"/>
                <a:gd name="connsiteY1" fmla="*/ 25 h 25"/>
                <a:gd name="connsiteX0" fmla="*/ 249 w 249"/>
                <a:gd name="connsiteY0" fmla="*/ 0 h 89"/>
                <a:gd name="connsiteX1" fmla="*/ 0 w 249"/>
                <a:gd name="connsiteY1" fmla="*/ 89 h 89"/>
                <a:gd name="connsiteX0" fmla="*/ 87 w 87"/>
                <a:gd name="connsiteY0" fmla="*/ 0 h 54"/>
                <a:gd name="connsiteX1" fmla="*/ 0 w 87"/>
                <a:gd name="connsiteY1" fmla="*/ 54 h 54"/>
                <a:gd name="connsiteX0" fmla="*/ 136 w 136"/>
                <a:gd name="connsiteY0" fmla="*/ 0 h 54"/>
                <a:gd name="connsiteX1" fmla="*/ 0 w 136"/>
                <a:gd name="connsiteY1" fmla="*/ 54 h 54"/>
              </a:gdLst>
              <a:ahLst/>
              <a:cxnLst>
                <a:cxn ang="0">
                  <a:pos x="connsiteX0" y="connsiteY0"/>
                </a:cxn>
                <a:cxn ang="0">
                  <a:pos x="connsiteX1" y="connsiteY1"/>
                </a:cxn>
              </a:cxnLst>
              <a:rect l="l" t="t" r="r" b="b"/>
              <a:pathLst>
                <a:path w="136" h="54">
                  <a:moveTo>
                    <a:pt x="136" y="0"/>
                  </a:moveTo>
                  <a:lnTo>
                    <a:pt x="0" y="54"/>
                  </a:lnTo>
                </a:path>
              </a:pathLst>
            </a:custGeom>
            <a:noFill/>
            <a:ln w="19050" cap="flat" cmpd="sng">
              <a:solidFill>
                <a:srgbClr val="92D050"/>
              </a:solidFill>
              <a:prstDash val="sysDash"/>
              <a:round/>
              <a:headEnd type="none" w="med" len="med"/>
              <a:tailEnd type="none" w="med" len="med"/>
            </a:ln>
            <a:effectLst>
              <a:glow rad="63500">
                <a:schemeClr val="bg1">
                  <a:alpha val="40000"/>
                </a:schemeClr>
              </a:glow>
              <a:outerShdw blurRad="50800" dist="50800" dir="5400000" algn="ctr" rotWithShape="0">
                <a:schemeClr val="bg1"/>
              </a:outerShdw>
            </a:effectLst>
          </p:spPr>
          <p:txBody>
            <a:bodyPr rot="10800000" vert="eaVert" wrap="none">
              <a:spAutoFit/>
            </a:bodyPr>
            <a:lstStyle/>
            <a:p>
              <a:pPr>
                <a:defRPr/>
              </a:pPr>
              <a:endParaRPr lang="en-US">
                <a:latin typeface="Arial" charset="0"/>
                <a:cs typeface="Arial" charset="0"/>
              </a:endParaRPr>
            </a:p>
          </p:txBody>
        </p:sp>
      </p:grpSp>
      <p:sp>
        <p:nvSpPr>
          <p:cNvPr id="60" name="Parallelogram 59"/>
          <p:cNvSpPr>
            <a:spLocks noChangeAspect="1"/>
          </p:cNvSpPr>
          <p:nvPr/>
        </p:nvSpPr>
        <p:spPr bwMode="auto">
          <a:xfrm>
            <a:off x="4185249" y="6022102"/>
            <a:ext cx="350520" cy="118215"/>
          </a:xfrm>
          <a:prstGeom prst="parallelogram">
            <a:avLst/>
          </a:prstGeom>
          <a:solidFill>
            <a:srgbClr val="0070C0"/>
          </a:solidFill>
          <a:ln w="19050">
            <a:solidFill>
              <a:srgbClr val="92D05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1" name="Freeform 9"/>
          <p:cNvSpPr>
            <a:spLocks/>
          </p:cNvSpPr>
          <p:nvPr/>
        </p:nvSpPr>
        <p:spPr bwMode="auto">
          <a:xfrm>
            <a:off x="4837216" y="3608132"/>
            <a:ext cx="346076" cy="24460"/>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051 w 1054"/>
              <a:gd name="connsiteY0" fmla="*/ 0 h 1713"/>
              <a:gd name="connsiteX1" fmla="*/ 943 w 1054"/>
              <a:gd name="connsiteY1" fmla="*/ 161 h 1713"/>
              <a:gd name="connsiteX2" fmla="*/ 636 w 1054"/>
              <a:gd name="connsiteY2" fmla="*/ 303 h 1713"/>
              <a:gd name="connsiteX3" fmla="*/ 395 w 1054"/>
              <a:gd name="connsiteY3" fmla="*/ 476 h 1713"/>
              <a:gd name="connsiteX4" fmla="*/ 324 w 1054"/>
              <a:gd name="connsiteY4" fmla="*/ 540 h 1713"/>
              <a:gd name="connsiteX5" fmla="*/ 69 w 1054"/>
              <a:gd name="connsiteY5" fmla="*/ 666 h 1713"/>
              <a:gd name="connsiteX6" fmla="*/ 0 w 1054"/>
              <a:gd name="connsiteY6" fmla="*/ 1052 h 1713"/>
              <a:gd name="connsiteX7" fmla="*/ 303 w 1054"/>
              <a:gd name="connsiteY7" fmla="*/ 1148 h 1713"/>
              <a:gd name="connsiteX8" fmla="*/ 276 w 1054"/>
              <a:gd name="connsiteY8" fmla="*/ 1563 h 1713"/>
              <a:gd name="connsiteX9" fmla="*/ 613 w 1054"/>
              <a:gd name="connsiteY9" fmla="*/ 1590 h 1713"/>
              <a:gd name="connsiteX10" fmla="*/ 607 w 1054"/>
              <a:gd name="connsiteY10" fmla="*/ 1713 h 1713"/>
              <a:gd name="connsiteX0" fmla="*/ 943 w 943"/>
              <a:gd name="connsiteY0" fmla="*/ 0 h 1552"/>
              <a:gd name="connsiteX1" fmla="*/ 636 w 943"/>
              <a:gd name="connsiteY1" fmla="*/ 142 h 1552"/>
              <a:gd name="connsiteX2" fmla="*/ 395 w 943"/>
              <a:gd name="connsiteY2" fmla="*/ 315 h 1552"/>
              <a:gd name="connsiteX3" fmla="*/ 324 w 943"/>
              <a:gd name="connsiteY3" fmla="*/ 379 h 1552"/>
              <a:gd name="connsiteX4" fmla="*/ 69 w 943"/>
              <a:gd name="connsiteY4" fmla="*/ 505 h 1552"/>
              <a:gd name="connsiteX5" fmla="*/ 0 w 943"/>
              <a:gd name="connsiteY5" fmla="*/ 891 h 1552"/>
              <a:gd name="connsiteX6" fmla="*/ 303 w 943"/>
              <a:gd name="connsiteY6" fmla="*/ 987 h 1552"/>
              <a:gd name="connsiteX7" fmla="*/ 276 w 943"/>
              <a:gd name="connsiteY7" fmla="*/ 1402 h 1552"/>
              <a:gd name="connsiteX8" fmla="*/ 613 w 943"/>
              <a:gd name="connsiteY8" fmla="*/ 1429 h 1552"/>
              <a:gd name="connsiteX9" fmla="*/ 607 w 943"/>
              <a:gd name="connsiteY9" fmla="*/ 1552 h 1552"/>
              <a:gd name="connsiteX0" fmla="*/ 636 w 636"/>
              <a:gd name="connsiteY0" fmla="*/ 0 h 1410"/>
              <a:gd name="connsiteX1" fmla="*/ 395 w 636"/>
              <a:gd name="connsiteY1" fmla="*/ 173 h 1410"/>
              <a:gd name="connsiteX2" fmla="*/ 324 w 636"/>
              <a:gd name="connsiteY2" fmla="*/ 237 h 1410"/>
              <a:gd name="connsiteX3" fmla="*/ 69 w 636"/>
              <a:gd name="connsiteY3" fmla="*/ 363 h 1410"/>
              <a:gd name="connsiteX4" fmla="*/ 0 w 636"/>
              <a:gd name="connsiteY4" fmla="*/ 749 h 1410"/>
              <a:gd name="connsiteX5" fmla="*/ 303 w 636"/>
              <a:gd name="connsiteY5" fmla="*/ 845 h 1410"/>
              <a:gd name="connsiteX6" fmla="*/ 276 w 636"/>
              <a:gd name="connsiteY6" fmla="*/ 1260 h 1410"/>
              <a:gd name="connsiteX7" fmla="*/ 613 w 636"/>
              <a:gd name="connsiteY7" fmla="*/ 1287 h 1410"/>
              <a:gd name="connsiteX8" fmla="*/ 607 w 636"/>
              <a:gd name="connsiteY8" fmla="*/ 1410 h 1410"/>
              <a:gd name="connsiteX0" fmla="*/ 395 w 613"/>
              <a:gd name="connsiteY0" fmla="*/ 0 h 1237"/>
              <a:gd name="connsiteX1" fmla="*/ 324 w 613"/>
              <a:gd name="connsiteY1" fmla="*/ 64 h 1237"/>
              <a:gd name="connsiteX2" fmla="*/ 69 w 613"/>
              <a:gd name="connsiteY2" fmla="*/ 190 h 1237"/>
              <a:gd name="connsiteX3" fmla="*/ 0 w 613"/>
              <a:gd name="connsiteY3" fmla="*/ 576 h 1237"/>
              <a:gd name="connsiteX4" fmla="*/ 303 w 613"/>
              <a:gd name="connsiteY4" fmla="*/ 672 h 1237"/>
              <a:gd name="connsiteX5" fmla="*/ 276 w 613"/>
              <a:gd name="connsiteY5" fmla="*/ 1087 h 1237"/>
              <a:gd name="connsiteX6" fmla="*/ 613 w 613"/>
              <a:gd name="connsiteY6" fmla="*/ 1114 h 1237"/>
              <a:gd name="connsiteX7" fmla="*/ 607 w 613"/>
              <a:gd name="connsiteY7" fmla="*/ 1237 h 1237"/>
              <a:gd name="connsiteX0" fmla="*/ 324 w 613"/>
              <a:gd name="connsiteY0" fmla="*/ 0 h 1173"/>
              <a:gd name="connsiteX1" fmla="*/ 69 w 613"/>
              <a:gd name="connsiteY1" fmla="*/ 126 h 1173"/>
              <a:gd name="connsiteX2" fmla="*/ 0 w 613"/>
              <a:gd name="connsiteY2" fmla="*/ 512 h 1173"/>
              <a:gd name="connsiteX3" fmla="*/ 303 w 613"/>
              <a:gd name="connsiteY3" fmla="*/ 608 h 1173"/>
              <a:gd name="connsiteX4" fmla="*/ 276 w 613"/>
              <a:gd name="connsiteY4" fmla="*/ 1023 h 1173"/>
              <a:gd name="connsiteX5" fmla="*/ 613 w 613"/>
              <a:gd name="connsiteY5" fmla="*/ 1050 h 1173"/>
              <a:gd name="connsiteX6" fmla="*/ 607 w 613"/>
              <a:gd name="connsiteY6" fmla="*/ 1173 h 1173"/>
              <a:gd name="connsiteX0" fmla="*/ 69 w 613"/>
              <a:gd name="connsiteY0" fmla="*/ 0 h 1047"/>
              <a:gd name="connsiteX1" fmla="*/ 0 w 613"/>
              <a:gd name="connsiteY1" fmla="*/ 386 h 1047"/>
              <a:gd name="connsiteX2" fmla="*/ 303 w 613"/>
              <a:gd name="connsiteY2" fmla="*/ 482 h 1047"/>
              <a:gd name="connsiteX3" fmla="*/ 276 w 613"/>
              <a:gd name="connsiteY3" fmla="*/ 897 h 1047"/>
              <a:gd name="connsiteX4" fmla="*/ 613 w 613"/>
              <a:gd name="connsiteY4" fmla="*/ 924 h 1047"/>
              <a:gd name="connsiteX5" fmla="*/ 607 w 613"/>
              <a:gd name="connsiteY5" fmla="*/ 1047 h 1047"/>
              <a:gd name="connsiteX0" fmla="*/ 69 w 607"/>
              <a:gd name="connsiteY0" fmla="*/ 0 h 1047"/>
              <a:gd name="connsiteX1" fmla="*/ 0 w 607"/>
              <a:gd name="connsiteY1" fmla="*/ 386 h 1047"/>
              <a:gd name="connsiteX2" fmla="*/ 303 w 607"/>
              <a:gd name="connsiteY2" fmla="*/ 482 h 1047"/>
              <a:gd name="connsiteX3" fmla="*/ 276 w 607"/>
              <a:gd name="connsiteY3" fmla="*/ 897 h 1047"/>
              <a:gd name="connsiteX4" fmla="*/ 607 w 607"/>
              <a:gd name="connsiteY4" fmla="*/ 1047 h 1047"/>
              <a:gd name="connsiteX0" fmla="*/ 69 w 607"/>
              <a:gd name="connsiteY0" fmla="*/ 0 h 1047"/>
              <a:gd name="connsiteX1" fmla="*/ 0 w 607"/>
              <a:gd name="connsiteY1" fmla="*/ 386 h 1047"/>
              <a:gd name="connsiteX2" fmla="*/ 303 w 607"/>
              <a:gd name="connsiteY2" fmla="*/ 482 h 1047"/>
              <a:gd name="connsiteX3" fmla="*/ 607 w 607"/>
              <a:gd name="connsiteY3" fmla="*/ 1047 h 1047"/>
              <a:gd name="connsiteX0" fmla="*/ 69 w 303"/>
              <a:gd name="connsiteY0" fmla="*/ 0 h 482"/>
              <a:gd name="connsiteX1" fmla="*/ 0 w 303"/>
              <a:gd name="connsiteY1" fmla="*/ 386 h 482"/>
              <a:gd name="connsiteX2" fmla="*/ 303 w 303"/>
              <a:gd name="connsiteY2" fmla="*/ 482 h 482"/>
              <a:gd name="connsiteX0" fmla="*/ 69 w 69"/>
              <a:gd name="connsiteY0" fmla="*/ 0 h 386"/>
              <a:gd name="connsiteX1" fmla="*/ 0 w 69"/>
              <a:gd name="connsiteY1" fmla="*/ 386 h 386"/>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78 w 378"/>
              <a:gd name="connsiteY0" fmla="*/ 0 h 557"/>
              <a:gd name="connsiteX1" fmla="*/ 0 w 378"/>
              <a:gd name="connsiteY1" fmla="*/ 557 h 557"/>
              <a:gd name="connsiteX0" fmla="*/ 393 w 393"/>
              <a:gd name="connsiteY0" fmla="*/ 0 h 554"/>
              <a:gd name="connsiteX1" fmla="*/ 0 w 393"/>
              <a:gd name="connsiteY1" fmla="*/ 554 h 554"/>
              <a:gd name="connsiteX0" fmla="*/ 393 w 1235"/>
              <a:gd name="connsiteY0" fmla="*/ 189 h 743"/>
              <a:gd name="connsiteX1" fmla="*/ 1235 w 1235"/>
              <a:gd name="connsiteY1" fmla="*/ 0 h 743"/>
              <a:gd name="connsiteX2" fmla="*/ 0 w 1235"/>
              <a:gd name="connsiteY2" fmla="*/ 743 h 743"/>
              <a:gd name="connsiteX0" fmla="*/ 393 w 393"/>
              <a:gd name="connsiteY0" fmla="*/ 0 h 554"/>
              <a:gd name="connsiteX1" fmla="*/ 0 w 393"/>
              <a:gd name="connsiteY1" fmla="*/ 554 h 554"/>
              <a:gd name="connsiteX0" fmla="*/ 1401 w 1401"/>
              <a:gd name="connsiteY0" fmla="*/ 0 h 794"/>
              <a:gd name="connsiteX1" fmla="*/ 0 w 1401"/>
              <a:gd name="connsiteY1" fmla="*/ 794 h 794"/>
              <a:gd name="connsiteX0" fmla="*/ 1209 w 1209"/>
              <a:gd name="connsiteY0" fmla="*/ 0 h 794"/>
              <a:gd name="connsiteX1" fmla="*/ 0 w 1209"/>
              <a:gd name="connsiteY1" fmla="*/ 794 h 794"/>
              <a:gd name="connsiteX0" fmla="*/ 345 w 345"/>
              <a:gd name="connsiteY0" fmla="*/ 0 h 1514"/>
              <a:gd name="connsiteX1" fmla="*/ 0 w 345"/>
              <a:gd name="connsiteY1" fmla="*/ 1514 h 1514"/>
              <a:gd name="connsiteX0" fmla="*/ 423 w 423"/>
              <a:gd name="connsiteY0" fmla="*/ 0 h 1461"/>
              <a:gd name="connsiteX1" fmla="*/ 0 w 423"/>
              <a:gd name="connsiteY1" fmla="*/ 1461 h 1461"/>
              <a:gd name="connsiteX0" fmla="*/ 423 w 423"/>
              <a:gd name="connsiteY0" fmla="*/ 0 h 1461"/>
              <a:gd name="connsiteX1" fmla="*/ 14 w 423"/>
              <a:gd name="connsiteY1" fmla="*/ 1409 h 1461"/>
              <a:gd name="connsiteX2" fmla="*/ 0 w 423"/>
              <a:gd name="connsiteY2" fmla="*/ 1461 h 1461"/>
              <a:gd name="connsiteX0" fmla="*/ 471 w 471"/>
              <a:gd name="connsiteY0" fmla="*/ 0 h 1461"/>
              <a:gd name="connsiteX1" fmla="*/ 62 w 471"/>
              <a:gd name="connsiteY1" fmla="*/ 1409 h 1461"/>
              <a:gd name="connsiteX2" fmla="*/ 0 w 471"/>
              <a:gd name="connsiteY2" fmla="*/ 1461 h 1461"/>
              <a:gd name="connsiteX0" fmla="*/ 471 w 471"/>
              <a:gd name="connsiteY0" fmla="*/ 0 h 1461"/>
              <a:gd name="connsiteX1" fmla="*/ 62 w 471"/>
              <a:gd name="connsiteY1" fmla="*/ 1409 h 1461"/>
              <a:gd name="connsiteX2" fmla="*/ 0 w 471"/>
              <a:gd name="connsiteY2" fmla="*/ 1461 h 1461"/>
              <a:gd name="connsiteX0" fmla="*/ 785 w 785"/>
              <a:gd name="connsiteY0" fmla="*/ 0 h 1461"/>
              <a:gd name="connsiteX1" fmla="*/ 376 w 785"/>
              <a:gd name="connsiteY1" fmla="*/ 1409 h 1461"/>
              <a:gd name="connsiteX2" fmla="*/ 314 w 785"/>
              <a:gd name="connsiteY2" fmla="*/ 1461 h 1461"/>
              <a:gd name="connsiteX0" fmla="*/ 785 w 785"/>
              <a:gd name="connsiteY0" fmla="*/ 0 h 1879"/>
              <a:gd name="connsiteX1" fmla="*/ 376 w 785"/>
              <a:gd name="connsiteY1" fmla="*/ 1409 h 1879"/>
              <a:gd name="connsiteX2" fmla="*/ 314 w 785"/>
              <a:gd name="connsiteY2" fmla="*/ 1461 h 1879"/>
              <a:gd name="connsiteX0" fmla="*/ 546 w 546"/>
              <a:gd name="connsiteY0" fmla="*/ 0 h 1879"/>
              <a:gd name="connsiteX1" fmla="*/ 137 w 546"/>
              <a:gd name="connsiteY1" fmla="*/ 1409 h 1879"/>
              <a:gd name="connsiteX2" fmla="*/ 75 w 546"/>
              <a:gd name="connsiteY2" fmla="*/ 1461 h 1879"/>
              <a:gd name="connsiteX0" fmla="*/ 501 w 501"/>
              <a:gd name="connsiteY0" fmla="*/ 0 h 1466"/>
              <a:gd name="connsiteX1" fmla="*/ 92 w 501"/>
              <a:gd name="connsiteY1" fmla="*/ 1409 h 1466"/>
              <a:gd name="connsiteX2" fmla="*/ 30 w 501"/>
              <a:gd name="connsiteY2" fmla="*/ 1461 h 1466"/>
              <a:gd name="connsiteX0" fmla="*/ 501 w 501"/>
              <a:gd name="connsiteY0" fmla="*/ 0 h 1508"/>
              <a:gd name="connsiteX1" fmla="*/ 92 w 501"/>
              <a:gd name="connsiteY1" fmla="*/ 1409 h 1508"/>
              <a:gd name="connsiteX2" fmla="*/ 30 w 501"/>
              <a:gd name="connsiteY2" fmla="*/ 1461 h 1508"/>
              <a:gd name="connsiteX0" fmla="*/ 501 w 501"/>
              <a:gd name="connsiteY0" fmla="*/ 0 h 1508"/>
              <a:gd name="connsiteX1" fmla="*/ 92 w 501"/>
              <a:gd name="connsiteY1" fmla="*/ 1409 h 1508"/>
              <a:gd name="connsiteX2" fmla="*/ 30 w 501"/>
              <a:gd name="connsiteY2" fmla="*/ 1461 h 1508"/>
              <a:gd name="connsiteX0" fmla="*/ 501 w 501"/>
              <a:gd name="connsiteY0" fmla="*/ 0 h 1589"/>
              <a:gd name="connsiteX1" fmla="*/ 92 w 501"/>
              <a:gd name="connsiteY1" fmla="*/ 1409 h 1589"/>
              <a:gd name="connsiteX2" fmla="*/ 30 w 501"/>
              <a:gd name="connsiteY2" fmla="*/ 1461 h 1589"/>
              <a:gd name="connsiteX0" fmla="*/ 471 w 471"/>
              <a:gd name="connsiteY0" fmla="*/ 0 h 1589"/>
              <a:gd name="connsiteX1" fmla="*/ 62 w 471"/>
              <a:gd name="connsiteY1" fmla="*/ 1409 h 1589"/>
              <a:gd name="connsiteX2" fmla="*/ 0 w 471"/>
              <a:gd name="connsiteY2" fmla="*/ 1461 h 1589"/>
              <a:gd name="connsiteX0" fmla="*/ 471 w 471"/>
              <a:gd name="connsiteY0" fmla="*/ 0 h 1482"/>
              <a:gd name="connsiteX1" fmla="*/ 62 w 471"/>
              <a:gd name="connsiteY1" fmla="*/ 1409 h 1482"/>
              <a:gd name="connsiteX2" fmla="*/ 0 w 471"/>
              <a:gd name="connsiteY2" fmla="*/ 1461 h 1482"/>
              <a:gd name="connsiteX0" fmla="*/ 471 w 471"/>
              <a:gd name="connsiteY0" fmla="*/ 0 h 1473"/>
              <a:gd name="connsiteX1" fmla="*/ 62 w 471"/>
              <a:gd name="connsiteY1" fmla="*/ 1409 h 1473"/>
              <a:gd name="connsiteX2" fmla="*/ 0 w 471"/>
              <a:gd name="connsiteY2" fmla="*/ 1461 h 1473"/>
              <a:gd name="connsiteX0" fmla="*/ 468 w 468"/>
              <a:gd name="connsiteY0" fmla="*/ 0 h 1475"/>
              <a:gd name="connsiteX1" fmla="*/ 59 w 468"/>
              <a:gd name="connsiteY1" fmla="*/ 1409 h 1475"/>
              <a:gd name="connsiteX2" fmla="*/ 0 w 468"/>
              <a:gd name="connsiteY2" fmla="*/ 1475 h 1475"/>
              <a:gd name="connsiteX0" fmla="*/ 468 w 468"/>
              <a:gd name="connsiteY0" fmla="*/ 0 h 1475"/>
              <a:gd name="connsiteX1" fmla="*/ 59 w 468"/>
              <a:gd name="connsiteY1" fmla="*/ 1409 h 1475"/>
              <a:gd name="connsiteX2" fmla="*/ 0 w 468"/>
              <a:gd name="connsiteY2" fmla="*/ 1475 h 1475"/>
              <a:gd name="connsiteX0" fmla="*/ 468 w 468"/>
              <a:gd name="connsiteY0" fmla="*/ 0 h 1475"/>
              <a:gd name="connsiteX1" fmla="*/ 59 w 468"/>
              <a:gd name="connsiteY1" fmla="*/ 1409 h 1475"/>
              <a:gd name="connsiteX2" fmla="*/ 0 w 468"/>
              <a:gd name="connsiteY2" fmla="*/ 1475 h 1475"/>
              <a:gd name="connsiteX0" fmla="*/ 508 w 508"/>
              <a:gd name="connsiteY0" fmla="*/ 0 h 1491"/>
              <a:gd name="connsiteX1" fmla="*/ 99 w 508"/>
              <a:gd name="connsiteY1" fmla="*/ 1409 h 1491"/>
              <a:gd name="connsiteX2" fmla="*/ 0 w 508"/>
              <a:gd name="connsiteY2" fmla="*/ 1491 h 1491"/>
              <a:gd name="connsiteX0" fmla="*/ 508 w 508"/>
              <a:gd name="connsiteY0" fmla="*/ 0 h 1525"/>
              <a:gd name="connsiteX1" fmla="*/ 73 w 508"/>
              <a:gd name="connsiteY1" fmla="*/ 1461 h 1525"/>
              <a:gd name="connsiteX2" fmla="*/ 0 w 508"/>
              <a:gd name="connsiteY2" fmla="*/ 1491 h 1525"/>
              <a:gd name="connsiteX0" fmla="*/ 508 w 508"/>
              <a:gd name="connsiteY0" fmla="*/ 0 h 1491"/>
              <a:gd name="connsiteX1" fmla="*/ 73 w 508"/>
              <a:gd name="connsiteY1" fmla="*/ 1461 h 1491"/>
              <a:gd name="connsiteX2" fmla="*/ 0 w 508"/>
              <a:gd name="connsiteY2" fmla="*/ 1491 h 1491"/>
              <a:gd name="connsiteX0" fmla="*/ 508 w 508"/>
              <a:gd name="connsiteY0" fmla="*/ 0 h 1493"/>
              <a:gd name="connsiteX1" fmla="*/ 73 w 508"/>
              <a:gd name="connsiteY1" fmla="*/ 1461 h 1493"/>
              <a:gd name="connsiteX2" fmla="*/ 0 w 508"/>
              <a:gd name="connsiteY2" fmla="*/ 1491 h 1493"/>
              <a:gd name="connsiteX0" fmla="*/ 508 w 508"/>
              <a:gd name="connsiteY0" fmla="*/ 0 h 1491"/>
              <a:gd name="connsiteX1" fmla="*/ 73 w 508"/>
              <a:gd name="connsiteY1" fmla="*/ 1461 h 1491"/>
              <a:gd name="connsiteX2" fmla="*/ 0 w 508"/>
              <a:gd name="connsiteY2" fmla="*/ 1491 h 1491"/>
              <a:gd name="connsiteX0" fmla="*/ 508 w 508"/>
              <a:gd name="connsiteY0" fmla="*/ 0 h 1491"/>
              <a:gd name="connsiteX1" fmla="*/ 0 w 508"/>
              <a:gd name="connsiteY1" fmla="*/ 1491 h 1491"/>
              <a:gd name="connsiteX0" fmla="*/ 385 w 385"/>
              <a:gd name="connsiteY0" fmla="*/ 97 h 97"/>
              <a:gd name="connsiteX1" fmla="*/ 0 w 385"/>
              <a:gd name="connsiteY1" fmla="*/ 0 h 97"/>
              <a:gd name="connsiteX0" fmla="*/ 385 w 385"/>
              <a:gd name="connsiteY0" fmla="*/ 129 h 129"/>
              <a:gd name="connsiteX1" fmla="*/ 222 w 385"/>
              <a:gd name="connsiteY1" fmla="*/ 0 h 129"/>
              <a:gd name="connsiteX2" fmla="*/ 0 w 385"/>
              <a:gd name="connsiteY2" fmla="*/ 32 h 129"/>
              <a:gd name="connsiteX0" fmla="*/ 222 w 222"/>
              <a:gd name="connsiteY0" fmla="*/ 0 h 32"/>
              <a:gd name="connsiteX1" fmla="*/ 0 w 222"/>
              <a:gd name="connsiteY1" fmla="*/ 32 h 32"/>
              <a:gd name="connsiteX0" fmla="*/ 218 w 218"/>
              <a:gd name="connsiteY0" fmla="*/ 0 h 15"/>
              <a:gd name="connsiteX1" fmla="*/ 0 w 218"/>
              <a:gd name="connsiteY1" fmla="*/ 15 h 15"/>
            </a:gdLst>
            <a:ahLst/>
            <a:cxnLst>
              <a:cxn ang="0">
                <a:pos x="connsiteX0" y="connsiteY0"/>
              </a:cxn>
              <a:cxn ang="0">
                <a:pos x="connsiteX1" y="connsiteY1"/>
              </a:cxn>
            </a:cxnLst>
            <a:rect l="l" t="t" r="r" b="b"/>
            <a:pathLst>
              <a:path w="218" h="15">
                <a:moveTo>
                  <a:pt x="218" y="0"/>
                </a:moveTo>
                <a:lnTo>
                  <a:pt x="0" y="15"/>
                </a:lnTo>
              </a:path>
            </a:pathLst>
          </a:custGeom>
          <a:noFill/>
          <a:ln w="19050" cap="flat" cmpd="sng">
            <a:solidFill>
              <a:srgbClr val="C25FEF"/>
            </a:solidFill>
            <a:prstDash val="sysDash"/>
            <a:round/>
            <a:headEnd type="none" w="med" len="med"/>
            <a:tailEnd type="none" w="med" len="med"/>
          </a:ln>
          <a:effectLst>
            <a:outerShdw blurRad="25400" dist="12700" dir="2700000" algn="tl" rotWithShape="0">
              <a:prstClr val="black"/>
            </a:outerShdw>
          </a:effectLst>
        </p:spPr>
        <p:txBody>
          <a:bodyPr rot="10800000" vert="eaVert" wrap="none">
            <a:spAutoFit/>
          </a:bodyPr>
          <a:lstStyle/>
          <a:p>
            <a:pPr>
              <a:defRPr/>
            </a:pPr>
            <a:endParaRPr lang="en-US">
              <a:latin typeface="Arial" charset="0"/>
              <a:cs typeface="Arial" charset="0"/>
            </a:endParaRPr>
          </a:p>
        </p:txBody>
      </p:sp>
      <p:sp>
        <p:nvSpPr>
          <p:cNvPr id="62" name="Freeform 9"/>
          <p:cNvSpPr>
            <a:spLocks/>
          </p:cNvSpPr>
          <p:nvPr/>
        </p:nvSpPr>
        <p:spPr bwMode="auto">
          <a:xfrm>
            <a:off x="5312228" y="3295014"/>
            <a:ext cx="117476" cy="265802"/>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051 w 1054"/>
              <a:gd name="connsiteY0" fmla="*/ 0 h 1713"/>
              <a:gd name="connsiteX1" fmla="*/ 943 w 1054"/>
              <a:gd name="connsiteY1" fmla="*/ 161 h 1713"/>
              <a:gd name="connsiteX2" fmla="*/ 636 w 1054"/>
              <a:gd name="connsiteY2" fmla="*/ 303 h 1713"/>
              <a:gd name="connsiteX3" fmla="*/ 395 w 1054"/>
              <a:gd name="connsiteY3" fmla="*/ 476 h 1713"/>
              <a:gd name="connsiteX4" fmla="*/ 324 w 1054"/>
              <a:gd name="connsiteY4" fmla="*/ 540 h 1713"/>
              <a:gd name="connsiteX5" fmla="*/ 69 w 1054"/>
              <a:gd name="connsiteY5" fmla="*/ 666 h 1713"/>
              <a:gd name="connsiteX6" fmla="*/ 0 w 1054"/>
              <a:gd name="connsiteY6" fmla="*/ 1052 h 1713"/>
              <a:gd name="connsiteX7" fmla="*/ 303 w 1054"/>
              <a:gd name="connsiteY7" fmla="*/ 1148 h 1713"/>
              <a:gd name="connsiteX8" fmla="*/ 276 w 1054"/>
              <a:gd name="connsiteY8" fmla="*/ 1563 h 1713"/>
              <a:gd name="connsiteX9" fmla="*/ 613 w 1054"/>
              <a:gd name="connsiteY9" fmla="*/ 1590 h 1713"/>
              <a:gd name="connsiteX10" fmla="*/ 607 w 1054"/>
              <a:gd name="connsiteY10" fmla="*/ 1713 h 1713"/>
              <a:gd name="connsiteX0" fmla="*/ 943 w 943"/>
              <a:gd name="connsiteY0" fmla="*/ 0 h 1552"/>
              <a:gd name="connsiteX1" fmla="*/ 636 w 943"/>
              <a:gd name="connsiteY1" fmla="*/ 142 h 1552"/>
              <a:gd name="connsiteX2" fmla="*/ 395 w 943"/>
              <a:gd name="connsiteY2" fmla="*/ 315 h 1552"/>
              <a:gd name="connsiteX3" fmla="*/ 324 w 943"/>
              <a:gd name="connsiteY3" fmla="*/ 379 h 1552"/>
              <a:gd name="connsiteX4" fmla="*/ 69 w 943"/>
              <a:gd name="connsiteY4" fmla="*/ 505 h 1552"/>
              <a:gd name="connsiteX5" fmla="*/ 0 w 943"/>
              <a:gd name="connsiteY5" fmla="*/ 891 h 1552"/>
              <a:gd name="connsiteX6" fmla="*/ 303 w 943"/>
              <a:gd name="connsiteY6" fmla="*/ 987 h 1552"/>
              <a:gd name="connsiteX7" fmla="*/ 276 w 943"/>
              <a:gd name="connsiteY7" fmla="*/ 1402 h 1552"/>
              <a:gd name="connsiteX8" fmla="*/ 613 w 943"/>
              <a:gd name="connsiteY8" fmla="*/ 1429 h 1552"/>
              <a:gd name="connsiteX9" fmla="*/ 607 w 943"/>
              <a:gd name="connsiteY9" fmla="*/ 1552 h 1552"/>
              <a:gd name="connsiteX0" fmla="*/ 636 w 636"/>
              <a:gd name="connsiteY0" fmla="*/ 0 h 1410"/>
              <a:gd name="connsiteX1" fmla="*/ 395 w 636"/>
              <a:gd name="connsiteY1" fmla="*/ 173 h 1410"/>
              <a:gd name="connsiteX2" fmla="*/ 324 w 636"/>
              <a:gd name="connsiteY2" fmla="*/ 237 h 1410"/>
              <a:gd name="connsiteX3" fmla="*/ 69 w 636"/>
              <a:gd name="connsiteY3" fmla="*/ 363 h 1410"/>
              <a:gd name="connsiteX4" fmla="*/ 0 w 636"/>
              <a:gd name="connsiteY4" fmla="*/ 749 h 1410"/>
              <a:gd name="connsiteX5" fmla="*/ 303 w 636"/>
              <a:gd name="connsiteY5" fmla="*/ 845 h 1410"/>
              <a:gd name="connsiteX6" fmla="*/ 276 w 636"/>
              <a:gd name="connsiteY6" fmla="*/ 1260 h 1410"/>
              <a:gd name="connsiteX7" fmla="*/ 613 w 636"/>
              <a:gd name="connsiteY7" fmla="*/ 1287 h 1410"/>
              <a:gd name="connsiteX8" fmla="*/ 607 w 636"/>
              <a:gd name="connsiteY8" fmla="*/ 1410 h 1410"/>
              <a:gd name="connsiteX0" fmla="*/ 395 w 613"/>
              <a:gd name="connsiteY0" fmla="*/ 0 h 1237"/>
              <a:gd name="connsiteX1" fmla="*/ 324 w 613"/>
              <a:gd name="connsiteY1" fmla="*/ 64 h 1237"/>
              <a:gd name="connsiteX2" fmla="*/ 69 w 613"/>
              <a:gd name="connsiteY2" fmla="*/ 190 h 1237"/>
              <a:gd name="connsiteX3" fmla="*/ 0 w 613"/>
              <a:gd name="connsiteY3" fmla="*/ 576 h 1237"/>
              <a:gd name="connsiteX4" fmla="*/ 303 w 613"/>
              <a:gd name="connsiteY4" fmla="*/ 672 h 1237"/>
              <a:gd name="connsiteX5" fmla="*/ 276 w 613"/>
              <a:gd name="connsiteY5" fmla="*/ 1087 h 1237"/>
              <a:gd name="connsiteX6" fmla="*/ 613 w 613"/>
              <a:gd name="connsiteY6" fmla="*/ 1114 h 1237"/>
              <a:gd name="connsiteX7" fmla="*/ 607 w 613"/>
              <a:gd name="connsiteY7" fmla="*/ 1237 h 1237"/>
              <a:gd name="connsiteX0" fmla="*/ 324 w 613"/>
              <a:gd name="connsiteY0" fmla="*/ 0 h 1173"/>
              <a:gd name="connsiteX1" fmla="*/ 69 w 613"/>
              <a:gd name="connsiteY1" fmla="*/ 126 h 1173"/>
              <a:gd name="connsiteX2" fmla="*/ 0 w 613"/>
              <a:gd name="connsiteY2" fmla="*/ 512 h 1173"/>
              <a:gd name="connsiteX3" fmla="*/ 303 w 613"/>
              <a:gd name="connsiteY3" fmla="*/ 608 h 1173"/>
              <a:gd name="connsiteX4" fmla="*/ 276 w 613"/>
              <a:gd name="connsiteY4" fmla="*/ 1023 h 1173"/>
              <a:gd name="connsiteX5" fmla="*/ 613 w 613"/>
              <a:gd name="connsiteY5" fmla="*/ 1050 h 1173"/>
              <a:gd name="connsiteX6" fmla="*/ 607 w 613"/>
              <a:gd name="connsiteY6" fmla="*/ 1173 h 1173"/>
              <a:gd name="connsiteX0" fmla="*/ 69 w 613"/>
              <a:gd name="connsiteY0" fmla="*/ 0 h 1047"/>
              <a:gd name="connsiteX1" fmla="*/ 0 w 613"/>
              <a:gd name="connsiteY1" fmla="*/ 386 h 1047"/>
              <a:gd name="connsiteX2" fmla="*/ 303 w 613"/>
              <a:gd name="connsiteY2" fmla="*/ 482 h 1047"/>
              <a:gd name="connsiteX3" fmla="*/ 276 w 613"/>
              <a:gd name="connsiteY3" fmla="*/ 897 h 1047"/>
              <a:gd name="connsiteX4" fmla="*/ 613 w 613"/>
              <a:gd name="connsiteY4" fmla="*/ 924 h 1047"/>
              <a:gd name="connsiteX5" fmla="*/ 607 w 613"/>
              <a:gd name="connsiteY5" fmla="*/ 1047 h 1047"/>
              <a:gd name="connsiteX0" fmla="*/ 69 w 607"/>
              <a:gd name="connsiteY0" fmla="*/ 0 h 1047"/>
              <a:gd name="connsiteX1" fmla="*/ 0 w 607"/>
              <a:gd name="connsiteY1" fmla="*/ 386 h 1047"/>
              <a:gd name="connsiteX2" fmla="*/ 303 w 607"/>
              <a:gd name="connsiteY2" fmla="*/ 482 h 1047"/>
              <a:gd name="connsiteX3" fmla="*/ 276 w 607"/>
              <a:gd name="connsiteY3" fmla="*/ 897 h 1047"/>
              <a:gd name="connsiteX4" fmla="*/ 607 w 607"/>
              <a:gd name="connsiteY4" fmla="*/ 1047 h 1047"/>
              <a:gd name="connsiteX0" fmla="*/ 69 w 607"/>
              <a:gd name="connsiteY0" fmla="*/ 0 h 1047"/>
              <a:gd name="connsiteX1" fmla="*/ 0 w 607"/>
              <a:gd name="connsiteY1" fmla="*/ 386 h 1047"/>
              <a:gd name="connsiteX2" fmla="*/ 303 w 607"/>
              <a:gd name="connsiteY2" fmla="*/ 482 h 1047"/>
              <a:gd name="connsiteX3" fmla="*/ 607 w 607"/>
              <a:gd name="connsiteY3" fmla="*/ 1047 h 1047"/>
              <a:gd name="connsiteX0" fmla="*/ 69 w 303"/>
              <a:gd name="connsiteY0" fmla="*/ 0 h 482"/>
              <a:gd name="connsiteX1" fmla="*/ 0 w 303"/>
              <a:gd name="connsiteY1" fmla="*/ 386 h 482"/>
              <a:gd name="connsiteX2" fmla="*/ 303 w 303"/>
              <a:gd name="connsiteY2" fmla="*/ 482 h 482"/>
              <a:gd name="connsiteX0" fmla="*/ 69 w 69"/>
              <a:gd name="connsiteY0" fmla="*/ 0 h 386"/>
              <a:gd name="connsiteX1" fmla="*/ 0 w 69"/>
              <a:gd name="connsiteY1" fmla="*/ 386 h 386"/>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78 w 378"/>
              <a:gd name="connsiteY0" fmla="*/ 0 h 557"/>
              <a:gd name="connsiteX1" fmla="*/ 0 w 378"/>
              <a:gd name="connsiteY1" fmla="*/ 557 h 557"/>
              <a:gd name="connsiteX0" fmla="*/ 393 w 393"/>
              <a:gd name="connsiteY0" fmla="*/ 0 h 554"/>
              <a:gd name="connsiteX1" fmla="*/ 0 w 393"/>
              <a:gd name="connsiteY1" fmla="*/ 554 h 554"/>
              <a:gd name="connsiteX0" fmla="*/ 393 w 1235"/>
              <a:gd name="connsiteY0" fmla="*/ 189 h 743"/>
              <a:gd name="connsiteX1" fmla="*/ 1235 w 1235"/>
              <a:gd name="connsiteY1" fmla="*/ 0 h 743"/>
              <a:gd name="connsiteX2" fmla="*/ 0 w 1235"/>
              <a:gd name="connsiteY2" fmla="*/ 743 h 743"/>
              <a:gd name="connsiteX0" fmla="*/ 393 w 393"/>
              <a:gd name="connsiteY0" fmla="*/ 0 h 554"/>
              <a:gd name="connsiteX1" fmla="*/ 0 w 393"/>
              <a:gd name="connsiteY1" fmla="*/ 554 h 554"/>
              <a:gd name="connsiteX0" fmla="*/ 1401 w 1401"/>
              <a:gd name="connsiteY0" fmla="*/ 0 h 794"/>
              <a:gd name="connsiteX1" fmla="*/ 0 w 1401"/>
              <a:gd name="connsiteY1" fmla="*/ 794 h 794"/>
              <a:gd name="connsiteX0" fmla="*/ 1209 w 1209"/>
              <a:gd name="connsiteY0" fmla="*/ 0 h 794"/>
              <a:gd name="connsiteX1" fmla="*/ 0 w 1209"/>
              <a:gd name="connsiteY1" fmla="*/ 794 h 794"/>
              <a:gd name="connsiteX0" fmla="*/ 345 w 345"/>
              <a:gd name="connsiteY0" fmla="*/ 0 h 1514"/>
              <a:gd name="connsiteX1" fmla="*/ 0 w 345"/>
              <a:gd name="connsiteY1" fmla="*/ 1514 h 1514"/>
              <a:gd name="connsiteX0" fmla="*/ 423 w 423"/>
              <a:gd name="connsiteY0" fmla="*/ 0 h 1461"/>
              <a:gd name="connsiteX1" fmla="*/ 0 w 423"/>
              <a:gd name="connsiteY1" fmla="*/ 1461 h 1461"/>
              <a:gd name="connsiteX0" fmla="*/ 423 w 423"/>
              <a:gd name="connsiteY0" fmla="*/ 0 h 1461"/>
              <a:gd name="connsiteX1" fmla="*/ 14 w 423"/>
              <a:gd name="connsiteY1" fmla="*/ 1409 h 1461"/>
              <a:gd name="connsiteX2" fmla="*/ 0 w 423"/>
              <a:gd name="connsiteY2" fmla="*/ 1461 h 1461"/>
              <a:gd name="connsiteX0" fmla="*/ 471 w 471"/>
              <a:gd name="connsiteY0" fmla="*/ 0 h 1461"/>
              <a:gd name="connsiteX1" fmla="*/ 62 w 471"/>
              <a:gd name="connsiteY1" fmla="*/ 1409 h 1461"/>
              <a:gd name="connsiteX2" fmla="*/ 0 w 471"/>
              <a:gd name="connsiteY2" fmla="*/ 1461 h 1461"/>
              <a:gd name="connsiteX0" fmla="*/ 471 w 471"/>
              <a:gd name="connsiteY0" fmla="*/ 0 h 1461"/>
              <a:gd name="connsiteX1" fmla="*/ 62 w 471"/>
              <a:gd name="connsiteY1" fmla="*/ 1409 h 1461"/>
              <a:gd name="connsiteX2" fmla="*/ 0 w 471"/>
              <a:gd name="connsiteY2" fmla="*/ 1461 h 1461"/>
              <a:gd name="connsiteX0" fmla="*/ 785 w 785"/>
              <a:gd name="connsiteY0" fmla="*/ 0 h 1461"/>
              <a:gd name="connsiteX1" fmla="*/ 376 w 785"/>
              <a:gd name="connsiteY1" fmla="*/ 1409 h 1461"/>
              <a:gd name="connsiteX2" fmla="*/ 314 w 785"/>
              <a:gd name="connsiteY2" fmla="*/ 1461 h 1461"/>
              <a:gd name="connsiteX0" fmla="*/ 785 w 785"/>
              <a:gd name="connsiteY0" fmla="*/ 0 h 1879"/>
              <a:gd name="connsiteX1" fmla="*/ 376 w 785"/>
              <a:gd name="connsiteY1" fmla="*/ 1409 h 1879"/>
              <a:gd name="connsiteX2" fmla="*/ 314 w 785"/>
              <a:gd name="connsiteY2" fmla="*/ 1461 h 1879"/>
              <a:gd name="connsiteX0" fmla="*/ 546 w 546"/>
              <a:gd name="connsiteY0" fmla="*/ 0 h 1879"/>
              <a:gd name="connsiteX1" fmla="*/ 137 w 546"/>
              <a:gd name="connsiteY1" fmla="*/ 1409 h 1879"/>
              <a:gd name="connsiteX2" fmla="*/ 75 w 546"/>
              <a:gd name="connsiteY2" fmla="*/ 1461 h 1879"/>
              <a:gd name="connsiteX0" fmla="*/ 501 w 501"/>
              <a:gd name="connsiteY0" fmla="*/ 0 h 1466"/>
              <a:gd name="connsiteX1" fmla="*/ 92 w 501"/>
              <a:gd name="connsiteY1" fmla="*/ 1409 h 1466"/>
              <a:gd name="connsiteX2" fmla="*/ 30 w 501"/>
              <a:gd name="connsiteY2" fmla="*/ 1461 h 1466"/>
              <a:gd name="connsiteX0" fmla="*/ 501 w 501"/>
              <a:gd name="connsiteY0" fmla="*/ 0 h 1508"/>
              <a:gd name="connsiteX1" fmla="*/ 92 w 501"/>
              <a:gd name="connsiteY1" fmla="*/ 1409 h 1508"/>
              <a:gd name="connsiteX2" fmla="*/ 30 w 501"/>
              <a:gd name="connsiteY2" fmla="*/ 1461 h 1508"/>
              <a:gd name="connsiteX0" fmla="*/ 501 w 501"/>
              <a:gd name="connsiteY0" fmla="*/ 0 h 1508"/>
              <a:gd name="connsiteX1" fmla="*/ 92 w 501"/>
              <a:gd name="connsiteY1" fmla="*/ 1409 h 1508"/>
              <a:gd name="connsiteX2" fmla="*/ 30 w 501"/>
              <a:gd name="connsiteY2" fmla="*/ 1461 h 1508"/>
              <a:gd name="connsiteX0" fmla="*/ 501 w 501"/>
              <a:gd name="connsiteY0" fmla="*/ 0 h 1589"/>
              <a:gd name="connsiteX1" fmla="*/ 92 w 501"/>
              <a:gd name="connsiteY1" fmla="*/ 1409 h 1589"/>
              <a:gd name="connsiteX2" fmla="*/ 30 w 501"/>
              <a:gd name="connsiteY2" fmla="*/ 1461 h 1589"/>
              <a:gd name="connsiteX0" fmla="*/ 471 w 471"/>
              <a:gd name="connsiteY0" fmla="*/ 0 h 1589"/>
              <a:gd name="connsiteX1" fmla="*/ 62 w 471"/>
              <a:gd name="connsiteY1" fmla="*/ 1409 h 1589"/>
              <a:gd name="connsiteX2" fmla="*/ 0 w 471"/>
              <a:gd name="connsiteY2" fmla="*/ 1461 h 1589"/>
              <a:gd name="connsiteX0" fmla="*/ 471 w 471"/>
              <a:gd name="connsiteY0" fmla="*/ 0 h 1482"/>
              <a:gd name="connsiteX1" fmla="*/ 62 w 471"/>
              <a:gd name="connsiteY1" fmla="*/ 1409 h 1482"/>
              <a:gd name="connsiteX2" fmla="*/ 0 w 471"/>
              <a:gd name="connsiteY2" fmla="*/ 1461 h 1482"/>
              <a:gd name="connsiteX0" fmla="*/ 471 w 471"/>
              <a:gd name="connsiteY0" fmla="*/ 0 h 1473"/>
              <a:gd name="connsiteX1" fmla="*/ 62 w 471"/>
              <a:gd name="connsiteY1" fmla="*/ 1409 h 1473"/>
              <a:gd name="connsiteX2" fmla="*/ 0 w 471"/>
              <a:gd name="connsiteY2" fmla="*/ 1461 h 1473"/>
              <a:gd name="connsiteX0" fmla="*/ 468 w 468"/>
              <a:gd name="connsiteY0" fmla="*/ 0 h 1475"/>
              <a:gd name="connsiteX1" fmla="*/ 59 w 468"/>
              <a:gd name="connsiteY1" fmla="*/ 1409 h 1475"/>
              <a:gd name="connsiteX2" fmla="*/ 0 w 468"/>
              <a:gd name="connsiteY2" fmla="*/ 1475 h 1475"/>
              <a:gd name="connsiteX0" fmla="*/ 468 w 468"/>
              <a:gd name="connsiteY0" fmla="*/ 0 h 1475"/>
              <a:gd name="connsiteX1" fmla="*/ 59 w 468"/>
              <a:gd name="connsiteY1" fmla="*/ 1409 h 1475"/>
              <a:gd name="connsiteX2" fmla="*/ 0 w 468"/>
              <a:gd name="connsiteY2" fmla="*/ 1475 h 1475"/>
              <a:gd name="connsiteX0" fmla="*/ 468 w 468"/>
              <a:gd name="connsiteY0" fmla="*/ 0 h 1475"/>
              <a:gd name="connsiteX1" fmla="*/ 59 w 468"/>
              <a:gd name="connsiteY1" fmla="*/ 1409 h 1475"/>
              <a:gd name="connsiteX2" fmla="*/ 0 w 468"/>
              <a:gd name="connsiteY2" fmla="*/ 1475 h 1475"/>
              <a:gd name="connsiteX0" fmla="*/ 508 w 508"/>
              <a:gd name="connsiteY0" fmla="*/ 0 h 1491"/>
              <a:gd name="connsiteX1" fmla="*/ 99 w 508"/>
              <a:gd name="connsiteY1" fmla="*/ 1409 h 1491"/>
              <a:gd name="connsiteX2" fmla="*/ 0 w 508"/>
              <a:gd name="connsiteY2" fmla="*/ 1491 h 1491"/>
              <a:gd name="connsiteX0" fmla="*/ 508 w 508"/>
              <a:gd name="connsiteY0" fmla="*/ 0 h 1525"/>
              <a:gd name="connsiteX1" fmla="*/ 73 w 508"/>
              <a:gd name="connsiteY1" fmla="*/ 1461 h 1525"/>
              <a:gd name="connsiteX2" fmla="*/ 0 w 508"/>
              <a:gd name="connsiteY2" fmla="*/ 1491 h 1525"/>
              <a:gd name="connsiteX0" fmla="*/ 508 w 508"/>
              <a:gd name="connsiteY0" fmla="*/ 0 h 1491"/>
              <a:gd name="connsiteX1" fmla="*/ 73 w 508"/>
              <a:gd name="connsiteY1" fmla="*/ 1461 h 1491"/>
              <a:gd name="connsiteX2" fmla="*/ 0 w 508"/>
              <a:gd name="connsiteY2" fmla="*/ 1491 h 1491"/>
              <a:gd name="connsiteX0" fmla="*/ 508 w 508"/>
              <a:gd name="connsiteY0" fmla="*/ 0 h 1493"/>
              <a:gd name="connsiteX1" fmla="*/ 73 w 508"/>
              <a:gd name="connsiteY1" fmla="*/ 1461 h 1493"/>
              <a:gd name="connsiteX2" fmla="*/ 0 w 508"/>
              <a:gd name="connsiteY2" fmla="*/ 1491 h 1493"/>
              <a:gd name="connsiteX0" fmla="*/ 508 w 508"/>
              <a:gd name="connsiteY0" fmla="*/ 0 h 1491"/>
              <a:gd name="connsiteX1" fmla="*/ 73 w 508"/>
              <a:gd name="connsiteY1" fmla="*/ 1461 h 1491"/>
              <a:gd name="connsiteX2" fmla="*/ 0 w 508"/>
              <a:gd name="connsiteY2" fmla="*/ 1491 h 1491"/>
              <a:gd name="connsiteX0" fmla="*/ 508 w 508"/>
              <a:gd name="connsiteY0" fmla="*/ 0 h 1491"/>
              <a:gd name="connsiteX1" fmla="*/ 0 w 508"/>
              <a:gd name="connsiteY1" fmla="*/ 1491 h 1491"/>
              <a:gd name="connsiteX0" fmla="*/ 385 w 385"/>
              <a:gd name="connsiteY0" fmla="*/ 97 h 97"/>
              <a:gd name="connsiteX1" fmla="*/ 0 w 385"/>
              <a:gd name="connsiteY1" fmla="*/ 0 h 97"/>
              <a:gd name="connsiteX0" fmla="*/ 385 w 385"/>
              <a:gd name="connsiteY0" fmla="*/ 129 h 129"/>
              <a:gd name="connsiteX1" fmla="*/ 222 w 385"/>
              <a:gd name="connsiteY1" fmla="*/ 0 h 129"/>
              <a:gd name="connsiteX2" fmla="*/ 0 w 385"/>
              <a:gd name="connsiteY2" fmla="*/ 32 h 129"/>
              <a:gd name="connsiteX0" fmla="*/ 222 w 222"/>
              <a:gd name="connsiteY0" fmla="*/ 0 h 32"/>
              <a:gd name="connsiteX1" fmla="*/ 0 w 222"/>
              <a:gd name="connsiteY1" fmla="*/ 32 h 32"/>
              <a:gd name="connsiteX0" fmla="*/ 222 w 222"/>
              <a:gd name="connsiteY0" fmla="*/ 0 h 91"/>
              <a:gd name="connsiteX1" fmla="*/ 102 w 222"/>
              <a:gd name="connsiteY1" fmla="*/ 83 h 91"/>
              <a:gd name="connsiteX2" fmla="*/ 0 w 222"/>
              <a:gd name="connsiteY2" fmla="*/ 32 h 91"/>
              <a:gd name="connsiteX0" fmla="*/ 16 w 103"/>
              <a:gd name="connsiteY0" fmla="*/ 146 h 147"/>
              <a:gd name="connsiteX1" fmla="*/ 102 w 103"/>
              <a:gd name="connsiteY1" fmla="*/ 62 h 147"/>
              <a:gd name="connsiteX2" fmla="*/ 0 w 103"/>
              <a:gd name="connsiteY2" fmla="*/ 11 h 147"/>
              <a:gd name="connsiteX0" fmla="*/ 16 w 172"/>
              <a:gd name="connsiteY0" fmla="*/ 146 h 147"/>
              <a:gd name="connsiteX1" fmla="*/ 102 w 172"/>
              <a:gd name="connsiteY1" fmla="*/ 62 h 147"/>
              <a:gd name="connsiteX2" fmla="*/ 0 w 172"/>
              <a:gd name="connsiteY2" fmla="*/ 11 h 147"/>
              <a:gd name="connsiteX0" fmla="*/ 16 w 172"/>
              <a:gd name="connsiteY0" fmla="*/ 146 h 147"/>
              <a:gd name="connsiteX1" fmla="*/ 102 w 172"/>
              <a:gd name="connsiteY1" fmla="*/ 62 h 147"/>
              <a:gd name="connsiteX2" fmla="*/ 0 w 172"/>
              <a:gd name="connsiteY2" fmla="*/ 11 h 147"/>
              <a:gd name="connsiteX0" fmla="*/ 16 w 102"/>
              <a:gd name="connsiteY0" fmla="*/ 146 h 147"/>
              <a:gd name="connsiteX1" fmla="*/ 102 w 102"/>
              <a:gd name="connsiteY1" fmla="*/ 62 h 147"/>
              <a:gd name="connsiteX2" fmla="*/ 0 w 102"/>
              <a:gd name="connsiteY2" fmla="*/ 11 h 147"/>
              <a:gd name="connsiteX0" fmla="*/ 16 w 102"/>
              <a:gd name="connsiteY0" fmla="*/ 146 h 147"/>
              <a:gd name="connsiteX1" fmla="*/ 102 w 102"/>
              <a:gd name="connsiteY1" fmla="*/ 62 h 147"/>
              <a:gd name="connsiteX2" fmla="*/ 0 w 102"/>
              <a:gd name="connsiteY2" fmla="*/ 11 h 147"/>
              <a:gd name="connsiteX0" fmla="*/ 16 w 104"/>
              <a:gd name="connsiteY0" fmla="*/ 146 h 147"/>
              <a:gd name="connsiteX1" fmla="*/ 102 w 104"/>
              <a:gd name="connsiteY1" fmla="*/ 62 h 147"/>
              <a:gd name="connsiteX2" fmla="*/ 0 w 104"/>
              <a:gd name="connsiteY2" fmla="*/ 11 h 147"/>
              <a:gd name="connsiteX0" fmla="*/ 16 w 74"/>
              <a:gd name="connsiteY0" fmla="*/ 146 h 163"/>
              <a:gd name="connsiteX1" fmla="*/ 52 w 74"/>
              <a:gd name="connsiteY1" fmla="*/ 91 h 163"/>
              <a:gd name="connsiteX2" fmla="*/ 0 w 74"/>
              <a:gd name="connsiteY2" fmla="*/ 11 h 163"/>
            </a:gdLst>
            <a:ahLst/>
            <a:cxnLst>
              <a:cxn ang="0">
                <a:pos x="connsiteX0" y="connsiteY0"/>
              </a:cxn>
              <a:cxn ang="0">
                <a:pos x="connsiteX1" y="connsiteY1"/>
              </a:cxn>
              <a:cxn ang="0">
                <a:pos x="connsiteX2" y="connsiteY2"/>
              </a:cxn>
            </a:cxnLst>
            <a:rect l="l" t="t" r="r" b="b"/>
            <a:pathLst>
              <a:path w="74" h="163">
                <a:moveTo>
                  <a:pt x="16" y="146"/>
                </a:moveTo>
                <a:cubicBezTo>
                  <a:pt x="15" y="147"/>
                  <a:pt x="17" y="163"/>
                  <a:pt x="52" y="91"/>
                </a:cubicBezTo>
                <a:cubicBezTo>
                  <a:pt x="54" y="76"/>
                  <a:pt x="74" y="0"/>
                  <a:pt x="0" y="11"/>
                </a:cubicBezTo>
              </a:path>
            </a:pathLst>
          </a:custGeom>
          <a:noFill/>
          <a:ln w="19050" cap="flat" cmpd="sng">
            <a:solidFill>
              <a:srgbClr val="C25FEF"/>
            </a:solidFill>
            <a:prstDash val="sysDash"/>
            <a:round/>
            <a:headEnd type="none" w="med" len="med"/>
            <a:tailEnd type="none" w="med" len="med"/>
          </a:ln>
          <a:effectLst>
            <a:outerShdw blurRad="25400" dist="12700" dir="2700000" algn="tl" rotWithShape="0">
              <a:prstClr val="black"/>
            </a:outerShdw>
          </a:effectLst>
        </p:spPr>
        <p:txBody>
          <a:bodyPr rot="10800000" vert="eaVert" wrap="none">
            <a:spAutoFit/>
          </a:bodyPr>
          <a:lstStyle/>
          <a:p>
            <a:pPr>
              <a:defRPr/>
            </a:pPr>
            <a:endParaRPr lang="en-US">
              <a:latin typeface="Arial" charset="0"/>
              <a:cs typeface="Arial" charset="0"/>
            </a:endParaRPr>
          </a:p>
        </p:txBody>
      </p:sp>
      <p:sp>
        <p:nvSpPr>
          <p:cNvPr id="63" name="Freeform 9"/>
          <p:cNvSpPr>
            <a:spLocks/>
          </p:cNvSpPr>
          <p:nvPr/>
        </p:nvSpPr>
        <p:spPr bwMode="auto">
          <a:xfrm>
            <a:off x="5280347" y="3391797"/>
            <a:ext cx="117476" cy="148393"/>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051 w 1054"/>
              <a:gd name="connsiteY0" fmla="*/ 0 h 1713"/>
              <a:gd name="connsiteX1" fmla="*/ 943 w 1054"/>
              <a:gd name="connsiteY1" fmla="*/ 161 h 1713"/>
              <a:gd name="connsiteX2" fmla="*/ 636 w 1054"/>
              <a:gd name="connsiteY2" fmla="*/ 303 h 1713"/>
              <a:gd name="connsiteX3" fmla="*/ 395 w 1054"/>
              <a:gd name="connsiteY3" fmla="*/ 476 h 1713"/>
              <a:gd name="connsiteX4" fmla="*/ 324 w 1054"/>
              <a:gd name="connsiteY4" fmla="*/ 540 h 1713"/>
              <a:gd name="connsiteX5" fmla="*/ 69 w 1054"/>
              <a:gd name="connsiteY5" fmla="*/ 666 h 1713"/>
              <a:gd name="connsiteX6" fmla="*/ 0 w 1054"/>
              <a:gd name="connsiteY6" fmla="*/ 1052 h 1713"/>
              <a:gd name="connsiteX7" fmla="*/ 303 w 1054"/>
              <a:gd name="connsiteY7" fmla="*/ 1148 h 1713"/>
              <a:gd name="connsiteX8" fmla="*/ 276 w 1054"/>
              <a:gd name="connsiteY8" fmla="*/ 1563 h 1713"/>
              <a:gd name="connsiteX9" fmla="*/ 613 w 1054"/>
              <a:gd name="connsiteY9" fmla="*/ 1590 h 1713"/>
              <a:gd name="connsiteX10" fmla="*/ 607 w 1054"/>
              <a:gd name="connsiteY10" fmla="*/ 1713 h 1713"/>
              <a:gd name="connsiteX0" fmla="*/ 943 w 943"/>
              <a:gd name="connsiteY0" fmla="*/ 0 h 1552"/>
              <a:gd name="connsiteX1" fmla="*/ 636 w 943"/>
              <a:gd name="connsiteY1" fmla="*/ 142 h 1552"/>
              <a:gd name="connsiteX2" fmla="*/ 395 w 943"/>
              <a:gd name="connsiteY2" fmla="*/ 315 h 1552"/>
              <a:gd name="connsiteX3" fmla="*/ 324 w 943"/>
              <a:gd name="connsiteY3" fmla="*/ 379 h 1552"/>
              <a:gd name="connsiteX4" fmla="*/ 69 w 943"/>
              <a:gd name="connsiteY4" fmla="*/ 505 h 1552"/>
              <a:gd name="connsiteX5" fmla="*/ 0 w 943"/>
              <a:gd name="connsiteY5" fmla="*/ 891 h 1552"/>
              <a:gd name="connsiteX6" fmla="*/ 303 w 943"/>
              <a:gd name="connsiteY6" fmla="*/ 987 h 1552"/>
              <a:gd name="connsiteX7" fmla="*/ 276 w 943"/>
              <a:gd name="connsiteY7" fmla="*/ 1402 h 1552"/>
              <a:gd name="connsiteX8" fmla="*/ 613 w 943"/>
              <a:gd name="connsiteY8" fmla="*/ 1429 h 1552"/>
              <a:gd name="connsiteX9" fmla="*/ 607 w 943"/>
              <a:gd name="connsiteY9" fmla="*/ 1552 h 1552"/>
              <a:gd name="connsiteX0" fmla="*/ 636 w 636"/>
              <a:gd name="connsiteY0" fmla="*/ 0 h 1410"/>
              <a:gd name="connsiteX1" fmla="*/ 395 w 636"/>
              <a:gd name="connsiteY1" fmla="*/ 173 h 1410"/>
              <a:gd name="connsiteX2" fmla="*/ 324 w 636"/>
              <a:gd name="connsiteY2" fmla="*/ 237 h 1410"/>
              <a:gd name="connsiteX3" fmla="*/ 69 w 636"/>
              <a:gd name="connsiteY3" fmla="*/ 363 h 1410"/>
              <a:gd name="connsiteX4" fmla="*/ 0 w 636"/>
              <a:gd name="connsiteY4" fmla="*/ 749 h 1410"/>
              <a:gd name="connsiteX5" fmla="*/ 303 w 636"/>
              <a:gd name="connsiteY5" fmla="*/ 845 h 1410"/>
              <a:gd name="connsiteX6" fmla="*/ 276 w 636"/>
              <a:gd name="connsiteY6" fmla="*/ 1260 h 1410"/>
              <a:gd name="connsiteX7" fmla="*/ 613 w 636"/>
              <a:gd name="connsiteY7" fmla="*/ 1287 h 1410"/>
              <a:gd name="connsiteX8" fmla="*/ 607 w 636"/>
              <a:gd name="connsiteY8" fmla="*/ 1410 h 1410"/>
              <a:gd name="connsiteX0" fmla="*/ 395 w 613"/>
              <a:gd name="connsiteY0" fmla="*/ 0 h 1237"/>
              <a:gd name="connsiteX1" fmla="*/ 324 w 613"/>
              <a:gd name="connsiteY1" fmla="*/ 64 h 1237"/>
              <a:gd name="connsiteX2" fmla="*/ 69 w 613"/>
              <a:gd name="connsiteY2" fmla="*/ 190 h 1237"/>
              <a:gd name="connsiteX3" fmla="*/ 0 w 613"/>
              <a:gd name="connsiteY3" fmla="*/ 576 h 1237"/>
              <a:gd name="connsiteX4" fmla="*/ 303 w 613"/>
              <a:gd name="connsiteY4" fmla="*/ 672 h 1237"/>
              <a:gd name="connsiteX5" fmla="*/ 276 w 613"/>
              <a:gd name="connsiteY5" fmla="*/ 1087 h 1237"/>
              <a:gd name="connsiteX6" fmla="*/ 613 w 613"/>
              <a:gd name="connsiteY6" fmla="*/ 1114 h 1237"/>
              <a:gd name="connsiteX7" fmla="*/ 607 w 613"/>
              <a:gd name="connsiteY7" fmla="*/ 1237 h 1237"/>
              <a:gd name="connsiteX0" fmla="*/ 324 w 613"/>
              <a:gd name="connsiteY0" fmla="*/ 0 h 1173"/>
              <a:gd name="connsiteX1" fmla="*/ 69 w 613"/>
              <a:gd name="connsiteY1" fmla="*/ 126 h 1173"/>
              <a:gd name="connsiteX2" fmla="*/ 0 w 613"/>
              <a:gd name="connsiteY2" fmla="*/ 512 h 1173"/>
              <a:gd name="connsiteX3" fmla="*/ 303 w 613"/>
              <a:gd name="connsiteY3" fmla="*/ 608 h 1173"/>
              <a:gd name="connsiteX4" fmla="*/ 276 w 613"/>
              <a:gd name="connsiteY4" fmla="*/ 1023 h 1173"/>
              <a:gd name="connsiteX5" fmla="*/ 613 w 613"/>
              <a:gd name="connsiteY5" fmla="*/ 1050 h 1173"/>
              <a:gd name="connsiteX6" fmla="*/ 607 w 613"/>
              <a:gd name="connsiteY6" fmla="*/ 1173 h 1173"/>
              <a:gd name="connsiteX0" fmla="*/ 69 w 613"/>
              <a:gd name="connsiteY0" fmla="*/ 0 h 1047"/>
              <a:gd name="connsiteX1" fmla="*/ 0 w 613"/>
              <a:gd name="connsiteY1" fmla="*/ 386 h 1047"/>
              <a:gd name="connsiteX2" fmla="*/ 303 w 613"/>
              <a:gd name="connsiteY2" fmla="*/ 482 h 1047"/>
              <a:gd name="connsiteX3" fmla="*/ 276 w 613"/>
              <a:gd name="connsiteY3" fmla="*/ 897 h 1047"/>
              <a:gd name="connsiteX4" fmla="*/ 613 w 613"/>
              <a:gd name="connsiteY4" fmla="*/ 924 h 1047"/>
              <a:gd name="connsiteX5" fmla="*/ 607 w 613"/>
              <a:gd name="connsiteY5" fmla="*/ 1047 h 1047"/>
              <a:gd name="connsiteX0" fmla="*/ 69 w 607"/>
              <a:gd name="connsiteY0" fmla="*/ 0 h 1047"/>
              <a:gd name="connsiteX1" fmla="*/ 0 w 607"/>
              <a:gd name="connsiteY1" fmla="*/ 386 h 1047"/>
              <a:gd name="connsiteX2" fmla="*/ 303 w 607"/>
              <a:gd name="connsiteY2" fmla="*/ 482 h 1047"/>
              <a:gd name="connsiteX3" fmla="*/ 276 w 607"/>
              <a:gd name="connsiteY3" fmla="*/ 897 h 1047"/>
              <a:gd name="connsiteX4" fmla="*/ 607 w 607"/>
              <a:gd name="connsiteY4" fmla="*/ 1047 h 1047"/>
              <a:gd name="connsiteX0" fmla="*/ 69 w 607"/>
              <a:gd name="connsiteY0" fmla="*/ 0 h 1047"/>
              <a:gd name="connsiteX1" fmla="*/ 0 w 607"/>
              <a:gd name="connsiteY1" fmla="*/ 386 h 1047"/>
              <a:gd name="connsiteX2" fmla="*/ 303 w 607"/>
              <a:gd name="connsiteY2" fmla="*/ 482 h 1047"/>
              <a:gd name="connsiteX3" fmla="*/ 607 w 607"/>
              <a:gd name="connsiteY3" fmla="*/ 1047 h 1047"/>
              <a:gd name="connsiteX0" fmla="*/ 69 w 303"/>
              <a:gd name="connsiteY0" fmla="*/ 0 h 482"/>
              <a:gd name="connsiteX1" fmla="*/ 0 w 303"/>
              <a:gd name="connsiteY1" fmla="*/ 386 h 482"/>
              <a:gd name="connsiteX2" fmla="*/ 303 w 303"/>
              <a:gd name="connsiteY2" fmla="*/ 482 h 482"/>
              <a:gd name="connsiteX0" fmla="*/ 69 w 69"/>
              <a:gd name="connsiteY0" fmla="*/ 0 h 386"/>
              <a:gd name="connsiteX1" fmla="*/ 0 w 69"/>
              <a:gd name="connsiteY1" fmla="*/ 386 h 386"/>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78 w 378"/>
              <a:gd name="connsiteY0" fmla="*/ 0 h 557"/>
              <a:gd name="connsiteX1" fmla="*/ 0 w 378"/>
              <a:gd name="connsiteY1" fmla="*/ 557 h 557"/>
              <a:gd name="connsiteX0" fmla="*/ 393 w 393"/>
              <a:gd name="connsiteY0" fmla="*/ 0 h 554"/>
              <a:gd name="connsiteX1" fmla="*/ 0 w 393"/>
              <a:gd name="connsiteY1" fmla="*/ 554 h 554"/>
              <a:gd name="connsiteX0" fmla="*/ 393 w 1235"/>
              <a:gd name="connsiteY0" fmla="*/ 189 h 743"/>
              <a:gd name="connsiteX1" fmla="*/ 1235 w 1235"/>
              <a:gd name="connsiteY1" fmla="*/ 0 h 743"/>
              <a:gd name="connsiteX2" fmla="*/ 0 w 1235"/>
              <a:gd name="connsiteY2" fmla="*/ 743 h 743"/>
              <a:gd name="connsiteX0" fmla="*/ 393 w 393"/>
              <a:gd name="connsiteY0" fmla="*/ 0 h 554"/>
              <a:gd name="connsiteX1" fmla="*/ 0 w 393"/>
              <a:gd name="connsiteY1" fmla="*/ 554 h 554"/>
              <a:gd name="connsiteX0" fmla="*/ 1401 w 1401"/>
              <a:gd name="connsiteY0" fmla="*/ 0 h 794"/>
              <a:gd name="connsiteX1" fmla="*/ 0 w 1401"/>
              <a:gd name="connsiteY1" fmla="*/ 794 h 794"/>
              <a:gd name="connsiteX0" fmla="*/ 1209 w 1209"/>
              <a:gd name="connsiteY0" fmla="*/ 0 h 794"/>
              <a:gd name="connsiteX1" fmla="*/ 0 w 1209"/>
              <a:gd name="connsiteY1" fmla="*/ 794 h 794"/>
              <a:gd name="connsiteX0" fmla="*/ 345 w 345"/>
              <a:gd name="connsiteY0" fmla="*/ 0 h 1514"/>
              <a:gd name="connsiteX1" fmla="*/ 0 w 345"/>
              <a:gd name="connsiteY1" fmla="*/ 1514 h 1514"/>
              <a:gd name="connsiteX0" fmla="*/ 423 w 423"/>
              <a:gd name="connsiteY0" fmla="*/ 0 h 1461"/>
              <a:gd name="connsiteX1" fmla="*/ 0 w 423"/>
              <a:gd name="connsiteY1" fmla="*/ 1461 h 1461"/>
              <a:gd name="connsiteX0" fmla="*/ 423 w 423"/>
              <a:gd name="connsiteY0" fmla="*/ 0 h 1461"/>
              <a:gd name="connsiteX1" fmla="*/ 14 w 423"/>
              <a:gd name="connsiteY1" fmla="*/ 1409 h 1461"/>
              <a:gd name="connsiteX2" fmla="*/ 0 w 423"/>
              <a:gd name="connsiteY2" fmla="*/ 1461 h 1461"/>
              <a:gd name="connsiteX0" fmla="*/ 471 w 471"/>
              <a:gd name="connsiteY0" fmla="*/ 0 h 1461"/>
              <a:gd name="connsiteX1" fmla="*/ 62 w 471"/>
              <a:gd name="connsiteY1" fmla="*/ 1409 h 1461"/>
              <a:gd name="connsiteX2" fmla="*/ 0 w 471"/>
              <a:gd name="connsiteY2" fmla="*/ 1461 h 1461"/>
              <a:gd name="connsiteX0" fmla="*/ 471 w 471"/>
              <a:gd name="connsiteY0" fmla="*/ 0 h 1461"/>
              <a:gd name="connsiteX1" fmla="*/ 62 w 471"/>
              <a:gd name="connsiteY1" fmla="*/ 1409 h 1461"/>
              <a:gd name="connsiteX2" fmla="*/ 0 w 471"/>
              <a:gd name="connsiteY2" fmla="*/ 1461 h 1461"/>
              <a:gd name="connsiteX0" fmla="*/ 785 w 785"/>
              <a:gd name="connsiteY0" fmla="*/ 0 h 1461"/>
              <a:gd name="connsiteX1" fmla="*/ 376 w 785"/>
              <a:gd name="connsiteY1" fmla="*/ 1409 h 1461"/>
              <a:gd name="connsiteX2" fmla="*/ 314 w 785"/>
              <a:gd name="connsiteY2" fmla="*/ 1461 h 1461"/>
              <a:gd name="connsiteX0" fmla="*/ 785 w 785"/>
              <a:gd name="connsiteY0" fmla="*/ 0 h 1879"/>
              <a:gd name="connsiteX1" fmla="*/ 376 w 785"/>
              <a:gd name="connsiteY1" fmla="*/ 1409 h 1879"/>
              <a:gd name="connsiteX2" fmla="*/ 314 w 785"/>
              <a:gd name="connsiteY2" fmla="*/ 1461 h 1879"/>
              <a:gd name="connsiteX0" fmla="*/ 546 w 546"/>
              <a:gd name="connsiteY0" fmla="*/ 0 h 1879"/>
              <a:gd name="connsiteX1" fmla="*/ 137 w 546"/>
              <a:gd name="connsiteY1" fmla="*/ 1409 h 1879"/>
              <a:gd name="connsiteX2" fmla="*/ 75 w 546"/>
              <a:gd name="connsiteY2" fmla="*/ 1461 h 1879"/>
              <a:gd name="connsiteX0" fmla="*/ 501 w 501"/>
              <a:gd name="connsiteY0" fmla="*/ 0 h 1466"/>
              <a:gd name="connsiteX1" fmla="*/ 92 w 501"/>
              <a:gd name="connsiteY1" fmla="*/ 1409 h 1466"/>
              <a:gd name="connsiteX2" fmla="*/ 30 w 501"/>
              <a:gd name="connsiteY2" fmla="*/ 1461 h 1466"/>
              <a:gd name="connsiteX0" fmla="*/ 501 w 501"/>
              <a:gd name="connsiteY0" fmla="*/ 0 h 1508"/>
              <a:gd name="connsiteX1" fmla="*/ 92 w 501"/>
              <a:gd name="connsiteY1" fmla="*/ 1409 h 1508"/>
              <a:gd name="connsiteX2" fmla="*/ 30 w 501"/>
              <a:gd name="connsiteY2" fmla="*/ 1461 h 1508"/>
              <a:gd name="connsiteX0" fmla="*/ 501 w 501"/>
              <a:gd name="connsiteY0" fmla="*/ 0 h 1508"/>
              <a:gd name="connsiteX1" fmla="*/ 92 w 501"/>
              <a:gd name="connsiteY1" fmla="*/ 1409 h 1508"/>
              <a:gd name="connsiteX2" fmla="*/ 30 w 501"/>
              <a:gd name="connsiteY2" fmla="*/ 1461 h 1508"/>
              <a:gd name="connsiteX0" fmla="*/ 501 w 501"/>
              <a:gd name="connsiteY0" fmla="*/ 0 h 1589"/>
              <a:gd name="connsiteX1" fmla="*/ 92 w 501"/>
              <a:gd name="connsiteY1" fmla="*/ 1409 h 1589"/>
              <a:gd name="connsiteX2" fmla="*/ 30 w 501"/>
              <a:gd name="connsiteY2" fmla="*/ 1461 h 1589"/>
              <a:gd name="connsiteX0" fmla="*/ 471 w 471"/>
              <a:gd name="connsiteY0" fmla="*/ 0 h 1589"/>
              <a:gd name="connsiteX1" fmla="*/ 62 w 471"/>
              <a:gd name="connsiteY1" fmla="*/ 1409 h 1589"/>
              <a:gd name="connsiteX2" fmla="*/ 0 w 471"/>
              <a:gd name="connsiteY2" fmla="*/ 1461 h 1589"/>
              <a:gd name="connsiteX0" fmla="*/ 471 w 471"/>
              <a:gd name="connsiteY0" fmla="*/ 0 h 1482"/>
              <a:gd name="connsiteX1" fmla="*/ 62 w 471"/>
              <a:gd name="connsiteY1" fmla="*/ 1409 h 1482"/>
              <a:gd name="connsiteX2" fmla="*/ 0 w 471"/>
              <a:gd name="connsiteY2" fmla="*/ 1461 h 1482"/>
              <a:gd name="connsiteX0" fmla="*/ 471 w 471"/>
              <a:gd name="connsiteY0" fmla="*/ 0 h 1473"/>
              <a:gd name="connsiteX1" fmla="*/ 62 w 471"/>
              <a:gd name="connsiteY1" fmla="*/ 1409 h 1473"/>
              <a:gd name="connsiteX2" fmla="*/ 0 w 471"/>
              <a:gd name="connsiteY2" fmla="*/ 1461 h 1473"/>
              <a:gd name="connsiteX0" fmla="*/ 468 w 468"/>
              <a:gd name="connsiteY0" fmla="*/ 0 h 1475"/>
              <a:gd name="connsiteX1" fmla="*/ 59 w 468"/>
              <a:gd name="connsiteY1" fmla="*/ 1409 h 1475"/>
              <a:gd name="connsiteX2" fmla="*/ 0 w 468"/>
              <a:gd name="connsiteY2" fmla="*/ 1475 h 1475"/>
              <a:gd name="connsiteX0" fmla="*/ 468 w 468"/>
              <a:gd name="connsiteY0" fmla="*/ 0 h 1475"/>
              <a:gd name="connsiteX1" fmla="*/ 59 w 468"/>
              <a:gd name="connsiteY1" fmla="*/ 1409 h 1475"/>
              <a:gd name="connsiteX2" fmla="*/ 0 w 468"/>
              <a:gd name="connsiteY2" fmla="*/ 1475 h 1475"/>
              <a:gd name="connsiteX0" fmla="*/ 468 w 468"/>
              <a:gd name="connsiteY0" fmla="*/ 0 h 1475"/>
              <a:gd name="connsiteX1" fmla="*/ 59 w 468"/>
              <a:gd name="connsiteY1" fmla="*/ 1409 h 1475"/>
              <a:gd name="connsiteX2" fmla="*/ 0 w 468"/>
              <a:gd name="connsiteY2" fmla="*/ 1475 h 1475"/>
              <a:gd name="connsiteX0" fmla="*/ 508 w 508"/>
              <a:gd name="connsiteY0" fmla="*/ 0 h 1491"/>
              <a:gd name="connsiteX1" fmla="*/ 99 w 508"/>
              <a:gd name="connsiteY1" fmla="*/ 1409 h 1491"/>
              <a:gd name="connsiteX2" fmla="*/ 0 w 508"/>
              <a:gd name="connsiteY2" fmla="*/ 1491 h 1491"/>
              <a:gd name="connsiteX0" fmla="*/ 508 w 508"/>
              <a:gd name="connsiteY0" fmla="*/ 0 h 1525"/>
              <a:gd name="connsiteX1" fmla="*/ 73 w 508"/>
              <a:gd name="connsiteY1" fmla="*/ 1461 h 1525"/>
              <a:gd name="connsiteX2" fmla="*/ 0 w 508"/>
              <a:gd name="connsiteY2" fmla="*/ 1491 h 1525"/>
              <a:gd name="connsiteX0" fmla="*/ 508 w 508"/>
              <a:gd name="connsiteY0" fmla="*/ 0 h 1491"/>
              <a:gd name="connsiteX1" fmla="*/ 73 w 508"/>
              <a:gd name="connsiteY1" fmla="*/ 1461 h 1491"/>
              <a:gd name="connsiteX2" fmla="*/ 0 w 508"/>
              <a:gd name="connsiteY2" fmla="*/ 1491 h 1491"/>
              <a:gd name="connsiteX0" fmla="*/ 508 w 508"/>
              <a:gd name="connsiteY0" fmla="*/ 0 h 1493"/>
              <a:gd name="connsiteX1" fmla="*/ 73 w 508"/>
              <a:gd name="connsiteY1" fmla="*/ 1461 h 1493"/>
              <a:gd name="connsiteX2" fmla="*/ 0 w 508"/>
              <a:gd name="connsiteY2" fmla="*/ 1491 h 1493"/>
              <a:gd name="connsiteX0" fmla="*/ 508 w 508"/>
              <a:gd name="connsiteY0" fmla="*/ 0 h 1491"/>
              <a:gd name="connsiteX1" fmla="*/ 73 w 508"/>
              <a:gd name="connsiteY1" fmla="*/ 1461 h 1491"/>
              <a:gd name="connsiteX2" fmla="*/ 0 w 508"/>
              <a:gd name="connsiteY2" fmla="*/ 1491 h 1491"/>
              <a:gd name="connsiteX0" fmla="*/ 508 w 508"/>
              <a:gd name="connsiteY0" fmla="*/ 0 h 1491"/>
              <a:gd name="connsiteX1" fmla="*/ 0 w 508"/>
              <a:gd name="connsiteY1" fmla="*/ 1491 h 1491"/>
              <a:gd name="connsiteX0" fmla="*/ 385 w 385"/>
              <a:gd name="connsiteY0" fmla="*/ 97 h 97"/>
              <a:gd name="connsiteX1" fmla="*/ 0 w 385"/>
              <a:gd name="connsiteY1" fmla="*/ 0 h 97"/>
              <a:gd name="connsiteX0" fmla="*/ 385 w 385"/>
              <a:gd name="connsiteY0" fmla="*/ 129 h 129"/>
              <a:gd name="connsiteX1" fmla="*/ 222 w 385"/>
              <a:gd name="connsiteY1" fmla="*/ 0 h 129"/>
              <a:gd name="connsiteX2" fmla="*/ 0 w 385"/>
              <a:gd name="connsiteY2" fmla="*/ 32 h 129"/>
              <a:gd name="connsiteX0" fmla="*/ 222 w 222"/>
              <a:gd name="connsiteY0" fmla="*/ 0 h 32"/>
              <a:gd name="connsiteX1" fmla="*/ 0 w 222"/>
              <a:gd name="connsiteY1" fmla="*/ 32 h 32"/>
              <a:gd name="connsiteX0" fmla="*/ 222 w 222"/>
              <a:gd name="connsiteY0" fmla="*/ 0 h 91"/>
              <a:gd name="connsiteX1" fmla="*/ 102 w 222"/>
              <a:gd name="connsiteY1" fmla="*/ 83 h 91"/>
              <a:gd name="connsiteX2" fmla="*/ 0 w 222"/>
              <a:gd name="connsiteY2" fmla="*/ 32 h 91"/>
              <a:gd name="connsiteX0" fmla="*/ 16 w 103"/>
              <a:gd name="connsiteY0" fmla="*/ 146 h 147"/>
              <a:gd name="connsiteX1" fmla="*/ 102 w 103"/>
              <a:gd name="connsiteY1" fmla="*/ 62 h 147"/>
              <a:gd name="connsiteX2" fmla="*/ 0 w 103"/>
              <a:gd name="connsiteY2" fmla="*/ 11 h 147"/>
              <a:gd name="connsiteX0" fmla="*/ 16 w 172"/>
              <a:gd name="connsiteY0" fmla="*/ 146 h 147"/>
              <a:gd name="connsiteX1" fmla="*/ 102 w 172"/>
              <a:gd name="connsiteY1" fmla="*/ 62 h 147"/>
              <a:gd name="connsiteX2" fmla="*/ 0 w 172"/>
              <a:gd name="connsiteY2" fmla="*/ 11 h 147"/>
              <a:gd name="connsiteX0" fmla="*/ 16 w 172"/>
              <a:gd name="connsiteY0" fmla="*/ 146 h 147"/>
              <a:gd name="connsiteX1" fmla="*/ 102 w 172"/>
              <a:gd name="connsiteY1" fmla="*/ 62 h 147"/>
              <a:gd name="connsiteX2" fmla="*/ 0 w 172"/>
              <a:gd name="connsiteY2" fmla="*/ 11 h 147"/>
              <a:gd name="connsiteX0" fmla="*/ 16 w 102"/>
              <a:gd name="connsiteY0" fmla="*/ 146 h 147"/>
              <a:gd name="connsiteX1" fmla="*/ 102 w 102"/>
              <a:gd name="connsiteY1" fmla="*/ 62 h 147"/>
              <a:gd name="connsiteX2" fmla="*/ 0 w 102"/>
              <a:gd name="connsiteY2" fmla="*/ 11 h 147"/>
              <a:gd name="connsiteX0" fmla="*/ 16 w 102"/>
              <a:gd name="connsiteY0" fmla="*/ 146 h 147"/>
              <a:gd name="connsiteX1" fmla="*/ 102 w 102"/>
              <a:gd name="connsiteY1" fmla="*/ 62 h 147"/>
              <a:gd name="connsiteX2" fmla="*/ 0 w 102"/>
              <a:gd name="connsiteY2" fmla="*/ 11 h 147"/>
              <a:gd name="connsiteX0" fmla="*/ 16 w 104"/>
              <a:gd name="connsiteY0" fmla="*/ 146 h 147"/>
              <a:gd name="connsiteX1" fmla="*/ 102 w 104"/>
              <a:gd name="connsiteY1" fmla="*/ 62 h 147"/>
              <a:gd name="connsiteX2" fmla="*/ 0 w 104"/>
              <a:gd name="connsiteY2" fmla="*/ 11 h 147"/>
              <a:gd name="connsiteX0" fmla="*/ 16 w 74"/>
              <a:gd name="connsiteY0" fmla="*/ 146 h 163"/>
              <a:gd name="connsiteX1" fmla="*/ 52 w 74"/>
              <a:gd name="connsiteY1" fmla="*/ 91 h 163"/>
              <a:gd name="connsiteX2" fmla="*/ 0 w 74"/>
              <a:gd name="connsiteY2" fmla="*/ 11 h 163"/>
              <a:gd name="connsiteX0" fmla="*/ 52 w 74"/>
              <a:gd name="connsiteY0" fmla="*/ 91 h 91"/>
              <a:gd name="connsiteX1" fmla="*/ 0 w 74"/>
              <a:gd name="connsiteY1" fmla="*/ 11 h 91"/>
              <a:gd name="connsiteX0" fmla="*/ 8 w 74"/>
              <a:gd name="connsiteY0" fmla="*/ 91 h 91"/>
              <a:gd name="connsiteX1" fmla="*/ 0 w 74"/>
              <a:gd name="connsiteY1" fmla="*/ 11 h 91"/>
            </a:gdLst>
            <a:ahLst/>
            <a:cxnLst>
              <a:cxn ang="0">
                <a:pos x="connsiteX0" y="connsiteY0"/>
              </a:cxn>
              <a:cxn ang="0">
                <a:pos x="connsiteX1" y="connsiteY1"/>
              </a:cxn>
            </a:cxnLst>
            <a:rect l="l" t="t" r="r" b="b"/>
            <a:pathLst>
              <a:path w="74" h="91">
                <a:moveTo>
                  <a:pt x="8" y="91"/>
                </a:moveTo>
                <a:cubicBezTo>
                  <a:pt x="10" y="76"/>
                  <a:pt x="74" y="0"/>
                  <a:pt x="0" y="11"/>
                </a:cubicBezTo>
              </a:path>
            </a:pathLst>
          </a:custGeom>
          <a:noFill/>
          <a:ln w="19050" cap="flat" cmpd="sng">
            <a:solidFill>
              <a:srgbClr val="C25FEF"/>
            </a:solidFill>
            <a:prstDash val="sysDash"/>
            <a:round/>
            <a:headEnd type="none" w="med" len="med"/>
            <a:tailEnd type="none" w="med" len="med"/>
          </a:ln>
          <a:effectLst>
            <a:outerShdw blurRad="25400" dist="12700" dir="2700000" algn="tl" rotWithShape="0">
              <a:prstClr val="black"/>
            </a:outerShdw>
          </a:effectLst>
        </p:spPr>
        <p:txBody>
          <a:bodyPr rot="10800000" vert="eaVert" wrap="none">
            <a:spAutoFit/>
          </a:bodyPr>
          <a:lstStyle/>
          <a:p>
            <a:pPr>
              <a:defRPr/>
            </a:pPr>
            <a:endParaRPr lang="en-US">
              <a:latin typeface="Arial" charset="0"/>
              <a:cs typeface="Arial" charset="0"/>
            </a:endParaRPr>
          </a:p>
        </p:txBody>
      </p:sp>
      <p:sp>
        <p:nvSpPr>
          <p:cNvPr id="64" name="Freeform 9"/>
          <p:cNvSpPr>
            <a:spLocks/>
          </p:cNvSpPr>
          <p:nvPr/>
        </p:nvSpPr>
        <p:spPr bwMode="auto">
          <a:xfrm>
            <a:off x="4954160" y="3520922"/>
            <a:ext cx="227013" cy="70119"/>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051 w 1054"/>
              <a:gd name="connsiteY0" fmla="*/ 0 h 1713"/>
              <a:gd name="connsiteX1" fmla="*/ 943 w 1054"/>
              <a:gd name="connsiteY1" fmla="*/ 161 h 1713"/>
              <a:gd name="connsiteX2" fmla="*/ 636 w 1054"/>
              <a:gd name="connsiteY2" fmla="*/ 303 h 1713"/>
              <a:gd name="connsiteX3" fmla="*/ 395 w 1054"/>
              <a:gd name="connsiteY3" fmla="*/ 476 h 1713"/>
              <a:gd name="connsiteX4" fmla="*/ 324 w 1054"/>
              <a:gd name="connsiteY4" fmla="*/ 540 h 1713"/>
              <a:gd name="connsiteX5" fmla="*/ 69 w 1054"/>
              <a:gd name="connsiteY5" fmla="*/ 666 h 1713"/>
              <a:gd name="connsiteX6" fmla="*/ 0 w 1054"/>
              <a:gd name="connsiteY6" fmla="*/ 1052 h 1713"/>
              <a:gd name="connsiteX7" fmla="*/ 303 w 1054"/>
              <a:gd name="connsiteY7" fmla="*/ 1148 h 1713"/>
              <a:gd name="connsiteX8" fmla="*/ 276 w 1054"/>
              <a:gd name="connsiteY8" fmla="*/ 1563 h 1713"/>
              <a:gd name="connsiteX9" fmla="*/ 613 w 1054"/>
              <a:gd name="connsiteY9" fmla="*/ 1590 h 1713"/>
              <a:gd name="connsiteX10" fmla="*/ 607 w 1054"/>
              <a:gd name="connsiteY10" fmla="*/ 1713 h 1713"/>
              <a:gd name="connsiteX0" fmla="*/ 943 w 943"/>
              <a:gd name="connsiteY0" fmla="*/ 0 h 1552"/>
              <a:gd name="connsiteX1" fmla="*/ 636 w 943"/>
              <a:gd name="connsiteY1" fmla="*/ 142 h 1552"/>
              <a:gd name="connsiteX2" fmla="*/ 395 w 943"/>
              <a:gd name="connsiteY2" fmla="*/ 315 h 1552"/>
              <a:gd name="connsiteX3" fmla="*/ 324 w 943"/>
              <a:gd name="connsiteY3" fmla="*/ 379 h 1552"/>
              <a:gd name="connsiteX4" fmla="*/ 69 w 943"/>
              <a:gd name="connsiteY4" fmla="*/ 505 h 1552"/>
              <a:gd name="connsiteX5" fmla="*/ 0 w 943"/>
              <a:gd name="connsiteY5" fmla="*/ 891 h 1552"/>
              <a:gd name="connsiteX6" fmla="*/ 303 w 943"/>
              <a:gd name="connsiteY6" fmla="*/ 987 h 1552"/>
              <a:gd name="connsiteX7" fmla="*/ 276 w 943"/>
              <a:gd name="connsiteY7" fmla="*/ 1402 h 1552"/>
              <a:gd name="connsiteX8" fmla="*/ 613 w 943"/>
              <a:gd name="connsiteY8" fmla="*/ 1429 h 1552"/>
              <a:gd name="connsiteX9" fmla="*/ 607 w 943"/>
              <a:gd name="connsiteY9" fmla="*/ 1552 h 1552"/>
              <a:gd name="connsiteX0" fmla="*/ 636 w 636"/>
              <a:gd name="connsiteY0" fmla="*/ 0 h 1410"/>
              <a:gd name="connsiteX1" fmla="*/ 395 w 636"/>
              <a:gd name="connsiteY1" fmla="*/ 173 h 1410"/>
              <a:gd name="connsiteX2" fmla="*/ 324 w 636"/>
              <a:gd name="connsiteY2" fmla="*/ 237 h 1410"/>
              <a:gd name="connsiteX3" fmla="*/ 69 w 636"/>
              <a:gd name="connsiteY3" fmla="*/ 363 h 1410"/>
              <a:gd name="connsiteX4" fmla="*/ 0 w 636"/>
              <a:gd name="connsiteY4" fmla="*/ 749 h 1410"/>
              <a:gd name="connsiteX5" fmla="*/ 303 w 636"/>
              <a:gd name="connsiteY5" fmla="*/ 845 h 1410"/>
              <a:gd name="connsiteX6" fmla="*/ 276 w 636"/>
              <a:gd name="connsiteY6" fmla="*/ 1260 h 1410"/>
              <a:gd name="connsiteX7" fmla="*/ 613 w 636"/>
              <a:gd name="connsiteY7" fmla="*/ 1287 h 1410"/>
              <a:gd name="connsiteX8" fmla="*/ 607 w 636"/>
              <a:gd name="connsiteY8" fmla="*/ 1410 h 1410"/>
              <a:gd name="connsiteX0" fmla="*/ 395 w 613"/>
              <a:gd name="connsiteY0" fmla="*/ 0 h 1237"/>
              <a:gd name="connsiteX1" fmla="*/ 324 w 613"/>
              <a:gd name="connsiteY1" fmla="*/ 64 h 1237"/>
              <a:gd name="connsiteX2" fmla="*/ 69 w 613"/>
              <a:gd name="connsiteY2" fmla="*/ 190 h 1237"/>
              <a:gd name="connsiteX3" fmla="*/ 0 w 613"/>
              <a:gd name="connsiteY3" fmla="*/ 576 h 1237"/>
              <a:gd name="connsiteX4" fmla="*/ 303 w 613"/>
              <a:gd name="connsiteY4" fmla="*/ 672 h 1237"/>
              <a:gd name="connsiteX5" fmla="*/ 276 w 613"/>
              <a:gd name="connsiteY5" fmla="*/ 1087 h 1237"/>
              <a:gd name="connsiteX6" fmla="*/ 613 w 613"/>
              <a:gd name="connsiteY6" fmla="*/ 1114 h 1237"/>
              <a:gd name="connsiteX7" fmla="*/ 607 w 613"/>
              <a:gd name="connsiteY7" fmla="*/ 1237 h 1237"/>
              <a:gd name="connsiteX0" fmla="*/ 324 w 613"/>
              <a:gd name="connsiteY0" fmla="*/ 0 h 1173"/>
              <a:gd name="connsiteX1" fmla="*/ 69 w 613"/>
              <a:gd name="connsiteY1" fmla="*/ 126 h 1173"/>
              <a:gd name="connsiteX2" fmla="*/ 0 w 613"/>
              <a:gd name="connsiteY2" fmla="*/ 512 h 1173"/>
              <a:gd name="connsiteX3" fmla="*/ 303 w 613"/>
              <a:gd name="connsiteY3" fmla="*/ 608 h 1173"/>
              <a:gd name="connsiteX4" fmla="*/ 276 w 613"/>
              <a:gd name="connsiteY4" fmla="*/ 1023 h 1173"/>
              <a:gd name="connsiteX5" fmla="*/ 613 w 613"/>
              <a:gd name="connsiteY5" fmla="*/ 1050 h 1173"/>
              <a:gd name="connsiteX6" fmla="*/ 607 w 613"/>
              <a:gd name="connsiteY6" fmla="*/ 1173 h 1173"/>
              <a:gd name="connsiteX0" fmla="*/ 69 w 613"/>
              <a:gd name="connsiteY0" fmla="*/ 0 h 1047"/>
              <a:gd name="connsiteX1" fmla="*/ 0 w 613"/>
              <a:gd name="connsiteY1" fmla="*/ 386 h 1047"/>
              <a:gd name="connsiteX2" fmla="*/ 303 w 613"/>
              <a:gd name="connsiteY2" fmla="*/ 482 h 1047"/>
              <a:gd name="connsiteX3" fmla="*/ 276 w 613"/>
              <a:gd name="connsiteY3" fmla="*/ 897 h 1047"/>
              <a:gd name="connsiteX4" fmla="*/ 613 w 613"/>
              <a:gd name="connsiteY4" fmla="*/ 924 h 1047"/>
              <a:gd name="connsiteX5" fmla="*/ 607 w 613"/>
              <a:gd name="connsiteY5" fmla="*/ 1047 h 1047"/>
              <a:gd name="connsiteX0" fmla="*/ 69 w 607"/>
              <a:gd name="connsiteY0" fmla="*/ 0 h 1047"/>
              <a:gd name="connsiteX1" fmla="*/ 0 w 607"/>
              <a:gd name="connsiteY1" fmla="*/ 386 h 1047"/>
              <a:gd name="connsiteX2" fmla="*/ 303 w 607"/>
              <a:gd name="connsiteY2" fmla="*/ 482 h 1047"/>
              <a:gd name="connsiteX3" fmla="*/ 276 w 607"/>
              <a:gd name="connsiteY3" fmla="*/ 897 h 1047"/>
              <a:gd name="connsiteX4" fmla="*/ 607 w 607"/>
              <a:gd name="connsiteY4" fmla="*/ 1047 h 1047"/>
              <a:gd name="connsiteX0" fmla="*/ 69 w 607"/>
              <a:gd name="connsiteY0" fmla="*/ 0 h 1047"/>
              <a:gd name="connsiteX1" fmla="*/ 0 w 607"/>
              <a:gd name="connsiteY1" fmla="*/ 386 h 1047"/>
              <a:gd name="connsiteX2" fmla="*/ 303 w 607"/>
              <a:gd name="connsiteY2" fmla="*/ 482 h 1047"/>
              <a:gd name="connsiteX3" fmla="*/ 607 w 607"/>
              <a:gd name="connsiteY3" fmla="*/ 1047 h 1047"/>
              <a:gd name="connsiteX0" fmla="*/ 69 w 303"/>
              <a:gd name="connsiteY0" fmla="*/ 0 h 482"/>
              <a:gd name="connsiteX1" fmla="*/ 0 w 303"/>
              <a:gd name="connsiteY1" fmla="*/ 386 h 482"/>
              <a:gd name="connsiteX2" fmla="*/ 303 w 303"/>
              <a:gd name="connsiteY2" fmla="*/ 482 h 482"/>
              <a:gd name="connsiteX0" fmla="*/ 69 w 69"/>
              <a:gd name="connsiteY0" fmla="*/ 0 h 386"/>
              <a:gd name="connsiteX1" fmla="*/ 0 w 69"/>
              <a:gd name="connsiteY1" fmla="*/ 386 h 386"/>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78 w 378"/>
              <a:gd name="connsiteY0" fmla="*/ 0 h 557"/>
              <a:gd name="connsiteX1" fmla="*/ 0 w 378"/>
              <a:gd name="connsiteY1" fmla="*/ 557 h 557"/>
              <a:gd name="connsiteX0" fmla="*/ 393 w 393"/>
              <a:gd name="connsiteY0" fmla="*/ 0 h 554"/>
              <a:gd name="connsiteX1" fmla="*/ 0 w 393"/>
              <a:gd name="connsiteY1" fmla="*/ 554 h 554"/>
              <a:gd name="connsiteX0" fmla="*/ 393 w 1235"/>
              <a:gd name="connsiteY0" fmla="*/ 189 h 743"/>
              <a:gd name="connsiteX1" fmla="*/ 1235 w 1235"/>
              <a:gd name="connsiteY1" fmla="*/ 0 h 743"/>
              <a:gd name="connsiteX2" fmla="*/ 0 w 1235"/>
              <a:gd name="connsiteY2" fmla="*/ 743 h 743"/>
              <a:gd name="connsiteX0" fmla="*/ 393 w 393"/>
              <a:gd name="connsiteY0" fmla="*/ 0 h 554"/>
              <a:gd name="connsiteX1" fmla="*/ 0 w 393"/>
              <a:gd name="connsiteY1" fmla="*/ 554 h 554"/>
              <a:gd name="connsiteX0" fmla="*/ 1401 w 1401"/>
              <a:gd name="connsiteY0" fmla="*/ 0 h 794"/>
              <a:gd name="connsiteX1" fmla="*/ 0 w 1401"/>
              <a:gd name="connsiteY1" fmla="*/ 794 h 794"/>
              <a:gd name="connsiteX0" fmla="*/ 1209 w 1209"/>
              <a:gd name="connsiteY0" fmla="*/ 0 h 794"/>
              <a:gd name="connsiteX1" fmla="*/ 0 w 1209"/>
              <a:gd name="connsiteY1" fmla="*/ 794 h 794"/>
              <a:gd name="connsiteX0" fmla="*/ 345 w 345"/>
              <a:gd name="connsiteY0" fmla="*/ 0 h 1514"/>
              <a:gd name="connsiteX1" fmla="*/ 0 w 345"/>
              <a:gd name="connsiteY1" fmla="*/ 1514 h 1514"/>
              <a:gd name="connsiteX0" fmla="*/ 423 w 423"/>
              <a:gd name="connsiteY0" fmla="*/ 0 h 1461"/>
              <a:gd name="connsiteX1" fmla="*/ 0 w 423"/>
              <a:gd name="connsiteY1" fmla="*/ 1461 h 1461"/>
              <a:gd name="connsiteX0" fmla="*/ 423 w 423"/>
              <a:gd name="connsiteY0" fmla="*/ 0 h 1461"/>
              <a:gd name="connsiteX1" fmla="*/ 14 w 423"/>
              <a:gd name="connsiteY1" fmla="*/ 1409 h 1461"/>
              <a:gd name="connsiteX2" fmla="*/ 0 w 423"/>
              <a:gd name="connsiteY2" fmla="*/ 1461 h 1461"/>
              <a:gd name="connsiteX0" fmla="*/ 471 w 471"/>
              <a:gd name="connsiteY0" fmla="*/ 0 h 1461"/>
              <a:gd name="connsiteX1" fmla="*/ 62 w 471"/>
              <a:gd name="connsiteY1" fmla="*/ 1409 h 1461"/>
              <a:gd name="connsiteX2" fmla="*/ 0 w 471"/>
              <a:gd name="connsiteY2" fmla="*/ 1461 h 1461"/>
              <a:gd name="connsiteX0" fmla="*/ 471 w 471"/>
              <a:gd name="connsiteY0" fmla="*/ 0 h 1461"/>
              <a:gd name="connsiteX1" fmla="*/ 62 w 471"/>
              <a:gd name="connsiteY1" fmla="*/ 1409 h 1461"/>
              <a:gd name="connsiteX2" fmla="*/ 0 w 471"/>
              <a:gd name="connsiteY2" fmla="*/ 1461 h 1461"/>
              <a:gd name="connsiteX0" fmla="*/ 785 w 785"/>
              <a:gd name="connsiteY0" fmla="*/ 0 h 1461"/>
              <a:gd name="connsiteX1" fmla="*/ 376 w 785"/>
              <a:gd name="connsiteY1" fmla="*/ 1409 h 1461"/>
              <a:gd name="connsiteX2" fmla="*/ 314 w 785"/>
              <a:gd name="connsiteY2" fmla="*/ 1461 h 1461"/>
              <a:gd name="connsiteX0" fmla="*/ 785 w 785"/>
              <a:gd name="connsiteY0" fmla="*/ 0 h 1879"/>
              <a:gd name="connsiteX1" fmla="*/ 376 w 785"/>
              <a:gd name="connsiteY1" fmla="*/ 1409 h 1879"/>
              <a:gd name="connsiteX2" fmla="*/ 314 w 785"/>
              <a:gd name="connsiteY2" fmla="*/ 1461 h 1879"/>
              <a:gd name="connsiteX0" fmla="*/ 546 w 546"/>
              <a:gd name="connsiteY0" fmla="*/ 0 h 1879"/>
              <a:gd name="connsiteX1" fmla="*/ 137 w 546"/>
              <a:gd name="connsiteY1" fmla="*/ 1409 h 1879"/>
              <a:gd name="connsiteX2" fmla="*/ 75 w 546"/>
              <a:gd name="connsiteY2" fmla="*/ 1461 h 1879"/>
              <a:gd name="connsiteX0" fmla="*/ 501 w 501"/>
              <a:gd name="connsiteY0" fmla="*/ 0 h 1466"/>
              <a:gd name="connsiteX1" fmla="*/ 92 w 501"/>
              <a:gd name="connsiteY1" fmla="*/ 1409 h 1466"/>
              <a:gd name="connsiteX2" fmla="*/ 30 w 501"/>
              <a:gd name="connsiteY2" fmla="*/ 1461 h 1466"/>
              <a:gd name="connsiteX0" fmla="*/ 501 w 501"/>
              <a:gd name="connsiteY0" fmla="*/ 0 h 1508"/>
              <a:gd name="connsiteX1" fmla="*/ 92 w 501"/>
              <a:gd name="connsiteY1" fmla="*/ 1409 h 1508"/>
              <a:gd name="connsiteX2" fmla="*/ 30 w 501"/>
              <a:gd name="connsiteY2" fmla="*/ 1461 h 1508"/>
              <a:gd name="connsiteX0" fmla="*/ 501 w 501"/>
              <a:gd name="connsiteY0" fmla="*/ 0 h 1508"/>
              <a:gd name="connsiteX1" fmla="*/ 92 w 501"/>
              <a:gd name="connsiteY1" fmla="*/ 1409 h 1508"/>
              <a:gd name="connsiteX2" fmla="*/ 30 w 501"/>
              <a:gd name="connsiteY2" fmla="*/ 1461 h 1508"/>
              <a:gd name="connsiteX0" fmla="*/ 501 w 501"/>
              <a:gd name="connsiteY0" fmla="*/ 0 h 1589"/>
              <a:gd name="connsiteX1" fmla="*/ 92 w 501"/>
              <a:gd name="connsiteY1" fmla="*/ 1409 h 1589"/>
              <a:gd name="connsiteX2" fmla="*/ 30 w 501"/>
              <a:gd name="connsiteY2" fmla="*/ 1461 h 1589"/>
              <a:gd name="connsiteX0" fmla="*/ 471 w 471"/>
              <a:gd name="connsiteY0" fmla="*/ 0 h 1589"/>
              <a:gd name="connsiteX1" fmla="*/ 62 w 471"/>
              <a:gd name="connsiteY1" fmla="*/ 1409 h 1589"/>
              <a:gd name="connsiteX2" fmla="*/ 0 w 471"/>
              <a:gd name="connsiteY2" fmla="*/ 1461 h 1589"/>
              <a:gd name="connsiteX0" fmla="*/ 471 w 471"/>
              <a:gd name="connsiteY0" fmla="*/ 0 h 1482"/>
              <a:gd name="connsiteX1" fmla="*/ 62 w 471"/>
              <a:gd name="connsiteY1" fmla="*/ 1409 h 1482"/>
              <a:gd name="connsiteX2" fmla="*/ 0 w 471"/>
              <a:gd name="connsiteY2" fmla="*/ 1461 h 1482"/>
              <a:gd name="connsiteX0" fmla="*/ 471 w 471"/>
              <a:gd name="connsiteY0" fmla="*/ 0 h 1473"/>
              <a:gd name="connsiteX1" fmla="*/ 62 w 471"/>
              <a:gd name="connsiteY1" fmla="*/ 1409 h 1473"/>
              <a:gd name="connsiteX2" fmla="*/ 0 w 471"/>
              <a:gd name="connsiteY2" fmla="*/ 1461 h 1473"/>
              <a:gd name="connsiteX0" fmla="*/ 468 w 468"/>
              <a:gd name="connsiteY0" fmla="*/ 0 h 1475"/>
              <a:gd name="connsiteX1" fmla="*/ 59 w 468"/>
              <a:gd name="connsiteY1" fmla="*/ 1409 h 1475"/>
              <a:gd name="connsiteX2" fmla="*/ 0 w 468"/>
              <a:gd name="connsiteY2" fmla="*/ 1475 h 1475"/>
              <a:gd name="connsiteX0" fmla="*/ 468 w 468"/>
              <a:gd name="connsiteY0" fmla="*/ 0 h 1475"/>
              <a:gd name="connsiteX1" fmla="*/ 59 w 468"/>
              <a:gd name="connsiteY1" fmla="*/ 1409 h 1475"/>
              <a:gd name="connsiteX2" fmla="*/ 0 w 468"/>
              <a:gd name="connsiteY2" fmla="*/ 1475 h 1475"/>
              <a:gd name="connsiteX0" fmla="*/ 468 w 468"/>
              <a:gd name="connsiteY0" fmla="*/ 0 h 1475"/>
              <a:gd name="connsiteX1" fmla="*/ 59 w 468"/>
              <a:gd name="connsiteY1" fmla="*/ 1409 h 1475"/>
              <a:gd name="connsiteX2" fmla="*/ 0 w 468"/>
              <a:gd name="connsiteY2" fmla="*/ 1475 h 1475"/>
              <a:gd name="connsiteX0" fmla="*/ 508 w 508"/>
              <a:gd name="connsiteY0" fmla="*/ 0 h 1491"/>
              <a:gd name="connsiteX1" fmla="*/ 99 w 508"/>
              <a:gd name="connsiteY1" fmla="*/ 1409 h 1491"/>
              <a:gd name="connsiteX2" fmla="*/ 0 w 508"/>
              <a:gd name="connsiteY2" fmla="*/ 1491 h 1491"/>
              <a:gd name="connsiteX0" fmla="*/ 508 w 508"/>
              <a:gd name="connsiteY0" fmla="*/ 0 h 1525"/>
              <a:gd name="connsiteX1" fmla="*/ 73 w 508"/>
              <a:gd name="connsiteY1" fmla="*/ 1461 h 1525"/>
              <a:gd name="connsiteX2" fmla="*/ 0 w 508"/>
              <a:gd name="connsiteY2" fmla="*/ 1491 h 1525"/>
              <a:gd name="connsiteX0" fmla="*/ 508 w 508"/>
              <a:gd name="connsiteY0" fmla="*/ 0 h 1491"/>
              <a:gd name="connsiteX1" fmla="*/ 73 w 508"/>
              <a:gd name="connsiteY1" fmla="*/ 1461 h 1491"/>
              <a:gd name="connsiteX2" fmla="*/ 0 w 508"/>
              <a:gd name="connsiteY2" fmla="*/ 1491 h 1491"/>
              <a:gd name="connsiteX0" fmla="*/ 508 w 508"/>
              <a:gd name="connsiteY0" fmla="*/ 0 h 1493"/>
              <a:gd name="connsiteX1" fmla="*/ 73 w 508"/>
              <a:gd name="connsiteY1" fmla="*/ 1461 h 1493"/>
              <a:gd name="connsiteX2" fmla="*/ 0 w 508"/>
              <a:gd name="connsiteY2" fmla="*/ 1491 h 1493"/>
              <a:gd name="connsiteX0" fmla="*/ 508 w 508"/>
              <a:gd name="connsiteY0" fmla="*/ 0 h 1491"/>
              <a:gd name="connsiteX1" fmla="*/ 73 w 508"/>
              <a:gd name="connsiteY1" fmla="*/ 1461 h 1491"/>
              <a:gd name="connsiteX2" fmla="*/ 0 w 508"/>
              <a:gd name="connsiteY2" fmla="*/ 1491 h 1491"/>
              <a:gd name="connsiteX0" fmla="*/ 508 w 508"/>
              <a:gd name="connsiteY0" fmla="*/ 0 h 1491"/>
              <a:gd name="connsiteX1" fmla="*/ 0 w 508"/>
              <a:gd name="connsiteY1" fmla="*/ 1491 h 1491"/>
              <a:gd name="connsiteX0" fmla="*/ 385 w 385"/>
              <a:gd name="connsiteY0" fmla="*/ 97 h 97"/>
              <a:gd name="connsiteX1" fmla="*/ 0 w 385"/>
              <a:gd name="connsiteY1" fmla="*/ 0 h 97"/>
              <a:gd name="connsiteX0" fmla="*/ 385 w 385"/>
              <a:gd name="connsiteY0" fmla="*/ 129 h 129"/>
              <a:gd name="connsiteX1" fmla="*/ 222 w 385"/>
              <a:gd name="connsiteY1" fmla="*/ 0 h 129"/>
              <a:gd name="connsiteX2" fmla="*/ 0 w 385"/>
              <a:gd name="connsiteY2" fmla="*/ 32 h 129"/>
              <a:gd name="connsiteX0" fmla="*/ 222 w 222"/>
              <a:gd name="connsiteY0" fmla="*/ 0 h 32"/>
              <a:gd name="connsiteX1" fmla="*/ 0 w 222"/>
              <a:gd name="connsiteY1" fmla="*/ 32 h 32"/>
              <a:gd name="connsiteX0" fmla="*/ 218 w 218"/>
              <a:gd name="connsiteY0" fmla="*/ 0 h 15"/>
              <a:gd name="connsiteX1" fmla="*/ 0 w 218"/>
              <a:gd name="connsiteY1" fmla="*/ 15 h 15"/>
              <a:gd name="connsiteX0" fmla="*/ 161 w 161"/>
              <a:gd name="connsiteY0" fmla="*/ 28 h 28"/>
              <a:gd name="connsiteX1" fmla="*/ 0 w 161"/>
              <a:gd name="connsiteY1" fmla="*/ 0 h 28"/>
              <a:gd name="connsiteX0" fmla="*/ 143 w 143"/>
              <a:gd name="connsiteY0" fmla="*/ 43 h 43"/>
              <a:gd name="connsiteX1" fmla="*/ 0 w 143"/>
              <a:gd name="connsiteY1" fmla="*/ 0 h 43"/>
            </a:gdLst>
            <a:ahLst/>
            <a:cxnLst>
              <a:cxn ang="0">
                <a:pos x="connsiteX0" y="connsiteY0"/>
              </a:cxn>
              <a:cxn ang="0">
                <a:pos x="connsiteX1" y="connsiteY1"/>
              </a:cxn>
            </a:cxnLst>
            <a:rect l="l" t="t" r="r" b="b"/>
            <a:pathLst>
              <a:path w="143" h="43">
                <a:moveTo>
                  <a:pt x="143" y="43"/>
                </a:moveTo>
                <a:lnTo>
                  <a:pt x="0" y="0"/>
                </a:lnTo>
              </a:path>
            </a:pathLst>
          </a:custGeom>
          <a:noFill/>
          <a:ln w="19050" cap="flat" cmpd="sng">
            <a:solidFill>
              <a:srgbClr val="C25FEF"/>
            </a:solidFill>
            <a:prstDash val="sysDash"/>
            <a:round/>
            <a:headEnd type="none" w="med" len="med"/>
            <a:tailEnd type="none" w="med" len="med"/>
          </a:ln>
          <a:effectLst>
            <a:outerShdw blurRad="25400" dist="12700" dir="2700000" algn="tl" rotWithShape="0">
              <a:prstClr val="black"/>
            </a:outerShdw>
          </a:effectLst>
        </p:spPr>
        <p:txBody>
          <a:bodyPr rot="10800000" vert="eaVert" wrap="none">
            <a:spAutoFit/>
          </a:bodyPr>
          <a:lstStyle/>
          <a:p>
            <a:pPr>
              <a:defRPr/>
            </a:pPr>
            <a:endParaRPr lang="en-US">
              <a:latin typeface="Arial" charset="0"/>
              <a:cs typeface="Arial" charset="0"/>
            </a:endParaRPr>
          </a:p>
        </p:txBody>
      </p:sp>
      <p:sp>
        <p:nvSpPr>
          <p:cNvPr id="65" name="Freeform 9"/>
          <p:cNvSpPr>
            <a:spLocks/>
          </p:cNvSpPr>
          <p:nvPr/>
        </p:nvSpPr>
        <p:spPr bwMode="auto">
          <a:xfrm>
            <a:off x="5123945" y="3490126"/>
            <a:ext cx="136525" cy="91318"/>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051 w 1054"/>
              <a:gd name="connsiteY0" fmla="*/ 0 h 1713"/>
              <a:gd name="connsiteX1" fmla="*/ 943 w 1054"/>
              <a:gd name="connsiteY1" fmla="*/ 161 h 1713"/>
              <a:gd name="connsiteX2" fmla="*/ 636 w 1054"/>
              <a:gd name="connsiteY2" fmla="*/ 303 h 1713"/>
              <a:gd name="connsiteX3" fmla="*/ 395 w 1054"/>
              <a:gd name="connsiteY3" fmla="*/ 476 h 1713"/>
              <a:gd name="connsiteX4" fmla="*/ 324 w 1054"/>
              <a:gd name="connsiteY4" fmla="*/ 540 h 1713"/>
              <a:gd name="connsiteX5" fmla="*/ 69 w 1054"/>
              <a:gd name="connsiteY5" fmla="*/ 666 h 1713"/>
              <a:gd name="connsiteX6" fmla="*/ 0 w 1054"/>
              <a:gd name="connsiteY6" fmla="*/ 1052 h 1713"/>
              <a:gd name="connsiteX7" fmla="*/ 303 w 1054"/>
              <a:gd name="connsiteY7" fmla="*/ 1148 h 1713"/>
              <a:gd name="connsiteX8" fmla="*/ 276 w 1054"/>
              <a:gd name="connsiteY8" fmla="*/ 1563 h 1713"/>
              <a:gd name="connsiteX9" fmla="*/ 613 w 1054"/>
              <a:gd name="connsiteY9" fmla="*/ 1590 h 1713"/>
              <a:gd name="connsiteX10" fmla="*/ 607 w 1054"/>
              <a:gd name="connsiteY10" fmla="*/ 1713 h 1713"/>
              <a:gd name="connsiteX0" fmla="*/ 943 w 943"/>
              <a:gd name="connsiteY0" fmla="*/ 0 h 1552"/>
              <a:gd name="connsiteX1" fmla="*/ 636 w 943"/>
              <a:gd name="connsiteY1" fmla="*/ 142 h 1552"/>
              <a:gd name="connsiteX2" fmla="*/ 395 w 943"/>
              <a:gd name="connsiteY2" fmla="*/ 315 h 1552"/>
              <a:gd name="connsiteX3" fmla="*/ 324 w 943"/>
              <a:gd name="connsiteY3" fmla="*/ 379 h 1552"/>
              <a:gd name="connsiteX4" fmla="*/ 69 w 943"/>
              <a:gd name="connsiteY4" fmla="*/ 505 h 1552"/>
              <a:gd name="connsiteX5" fmla="*/ 0 w 943"/>
              <a:gd name="connsiteY5" fmla="*/ 891 h 1552"/>
              <a:gd name="connsiteX6" fmla="*/ 303 w 943"/>
              <a:gd name="connsiteY6" fmla="*/ 987 h 1552"/>
              <a:gd name="connsiteX7" fmla="*/ 276 w 943"/>
              <a:gd name="connsiteY7" fmla="*/ 1402 h 1552"/>
              <a:gd name="connsiteX8" fmla="*/ 613 w 943"/>
              <a:gd name="connsiteY8" fmla="*/ 1429 h 1552"/>
              <a:gd name="connsiteX9" fmla="*/ 607 w 943"/>
              <a:gd name="connsiteY9" fmla="*/ 1552 h 1552"/>
              <a:gd name="connsiteX0" fmla="*/ 636 w 636"/>
              <a:gd name="connsiteY0" fmla="*/ 0 h 1410"/>
              <a:gd name="connsiteX1" fmla="*/ 395 w 636"/>
              <a:gd name="connsiteY1" fmla="*/ 173 h 1410"/>
              <a:gd name="connsiteX2" fmla="*/ 324 w 636"/>
              <a:gd name="connsiteY2" fmla="*/ 237 h 1410"/>
              <a:gd name="connsiteX3" fmla="*/ 69 w 636"/>
              <a:gd name="connsiteY3" fmla="*/ 363 h 1410"/>
              <a:gd name="connsiteX4" fmla="*/ 0 w 636"/>
              <a:gd name="connsiteY4" fmla="*/ 749 h 1410"/>
              <a:gd name="connsiteX5" fmla="*/ 303 w 636"/>
              <a:gd name="connsiteY5" fmla="*/ 845 h 1410"/>
              <a:gd name="connsiteX6" fmla="*/ 276 w 636"/>
              <a:gd name="connsiteY6" fmla="*/ 1260 h 1410"/>
              <a:gd name="connsiteX7" fmla="*/ 613 w 636"/>
              <a:gd name="connsiteY7" fmla="*/ 1287 h 1410"/>
              <a:gd name="connsiteX8" fmla="*/ 607 w 636"/>
              <a:gd name="connsiteY8" fmla="*/ 1410 h 1410"/>
              <a:gd name="connsiteX0" fmla="*/ 395 w 613"/>
              <a:gd name="connsiteY0" fmla="*/ 0 h 1237"/>
              <a:gd name="connsiteX1" fmla="*/ 324 w 613"/>
              <a:gd name="connsiteY1" fmla="*/ 64 h 1237"/>
              <a:gd name="connsiteX2" fmla="*/ 69 w 613"/>
              <a:gd name="connsiteY2" fmla="*/ 190 h 1237"/>
              <a:gd name="connsiteX3" fmla="*/ 0 w 613"/>
              <a:gd name="connsiteY3" fmla="*/ 576 h 1237"/>
              <a:gd name="connsiteX4" fmla="*/ 303 w 613"/>
              <a:gd name="connsiteY4" fmla="*/ 672 h 1237"/>
              <a:gd name="connsiteX5" fmla="*/ 276 w 613"/>
              <a:gd name="connsiteY5" fmla="*/ 1087 h 1237"/>
              <a:gd name="connsiteX6" fmla="*/ 613 w 613"/>
              <a:gd name="connsiteY6" fmla="*/ 1114 h 1237"/>
              <a:gd name="connsiteX7" fmla="*/ 607 w 613"/>
              <a:gd name="connsiteY7" fmla="*/ 1237 h 1237"/>
              <a:gd name="connsiteX0" fmla="*/ 324 w 613"/>
              <a:gd name="connsiteY0" fmla="*/ 0 h 1173"/>
              <a:gd name="connsiteX1" fmla="*/ 69 w 613"/>
              <a:gd name="connsiteY1" fmla="*/ 126 h 1173"/>
              <a:gd name="connsiteX2" fmla="*/ 0 w 613"/>
              <a:gd name="connsiteY2" fmla="*/ 512 h 1173"/>
              <a:gd name="connsiteX3" fmla="*/ 303 w 613"/>
              <a:gd name="connsiteY3" fmla="*/ 608 h 1173"/>
              <a:gd name="connsiteX4" fmla="*/ 276 w 613"/>
              <a:gd name="connsiteY4" fmla="*/ 1023 h 1173"/>
              <a:gd name="connsiteX5" fmla="*/ 613 w 613"/>
              <a:gd name="connsiteY5" fmla="*/ 1050 h 1173"/>
              <a:gd name="connsiteX6" fmla="*/ 607 w 613"/>
              <a:gd name="connsiteY6" fmla="*/ 1173 h 1173"/>
              <a:gd name="connsiteX0" fmla="*/ 69 w 613"/>
              <a:gd name="connsiteY0" fmla="*/ 0 h 1047"/>
              <a:gd name="connsiteX1" fmla="*/ 0 w 613"/>
              <a:gd name="connsiteY1" fmla="*/ 386 h 1047"/>
              <a:gd name="connsiteX2" fmla="*/ 303 w 613"/>
              <a:gd name="connsiteY2" fmla="*/ 482 h 1047"/>
              <a:gd name="connsiteX3" fmla="*/ 276 w 613"/>
              <a:gd name="connsiteY3" fmla="*/ 897 h 1047"/>
              <a:gd name="connsiteX4" fmla="*/ 613 w 613"/>
              <a:gd name="connsiteY4" fmla="*/ 924 h 1047"/>
              <a:gd name="connsiteX5" fmla="*/ 607 w 613"/>
              <a:gd name="connsiteY5" fmla="*/ 1047 h 1047"/>
              <a:gd name="connsiteX0" fmla="*/ 69 w 607"/>
              <a:gd name="connsiteY0" fmla="*/ 0 h 1047"/>
              <a:gd name="connsiteX1" fmla="*/ 0 w 607"/>
              <a:gd name="connsiteY1" fmla="*/ 386 h 1047"/>
              <a:gd name="connsiteX2" fmla="*/ 303 w 607"/>
              <a:gd name="connsiteY2" fmla="*/ 482 h 1047"/>
              <a:gd name="connsiteX3" fmla="*/ 276 w 607"/>
              <a:gd name="connsiteY3" fmla="*/ 897 h 1047"/>
              <a:gd name="connsiteX4" fmla="*/ 607 w 607"/>
              <a:gd name="connsiteY4" fmla="*/ 1047 h 1047"/>
              <a:gd name="connsiteX0" fmla="*/ 69 w 607"/>
              <a:gd name="connsiteY0" fmla="*/ 0 h 1047"/>
              <a:gd name="connsiteX1" fmla="*/ 0 w 607"/>
              <a:gd name="connsiteY1" fmla="*/ 386 h 1047"/>
              <a:gd name="connsiteX2" fmla="*/ 303 w 607"/>
              <a:gd name="connsiteY2" fmla="*/ 482 h 1047"/>
              <a:gd name="connsiteX3" fmla="*/ 607 w 607"/>
              <a:gd name="connsiteY3" fmla="*/ 1047 h 1047"/>
              <a:gd name="connsiteX0" fmla="*/ 69 w 303"/>
              <a:gd name="connsiteY0" fmla="*/ 0 h 482"/>
              <a:gd name="connsiteX1" fmla="*/ 0 w 303"/>
              <a:gd name="connsiteY1" fmla="*/ 386 h 482"/>
              <a:gd name="connsiteX2" fmla="*/ 303 w 303"/>
              <a:gd name="connsiteY2" fmla="*/ 482 h 482"/>
              <a:gd name="connsiteX0" fmla="*/ 69 w 69"/>
              <a:gd name="connsiteY0" fmla="*/ 0 h 386"/>
              <a:gd name="connsiteX1" fmla="*/ 0 w 69"/>
              <a:gd name="connsiteY1" fmla="*/ 386 h 386"/>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78 w 378"/>
              <a:gd name="connsiteY0" fmla="*/ 0 h 557"/>
              <a:gd name="connsiteX1" fmla="*/ 0 w 378"/>
              <a:gd name="connsiteY1" fmla="*/ 557 h 557"/>
              <a:gd name="connsiteX0" fmla="*/ 393 w 393"/>
              <a:gd name="connsiteY0" fmla="*/ 0 h 554"/>
              <a:gd name="connsiteX1" fmla="*/ 0 w 393"/>
              <a:gd name="connsiteY1" fmla="*/ 554 h 554"/>
              <a:gd name="connsiteX0" fmla="*/ 393 w 1235"/>
              <a:gd name="connsiteY0" fmla="*/ 189 h 743"/>
              <a:gd name="connsiteX1" fmla="*/ 1235 w 1235"/>
              <a:gd name="connsiteY1" fmla="*/ 0 h 743"/>
              <a:gd name="connsiteX2" fmla="*/ 0 w 1235"/>
              <a:gd name="connsiteY2" fmla="*/ 743 h 743"/>
              <a:gd name="connsiteX0" fmla="*/ 393 w 393"/>
              <a:gd name="connsiteY0" fmla="*/ 0 h 554"/>
              <a:gd name="connsiteX1" fmla="*/ 0 w 393"/>
              <a:gd name="connsiteY1" fmla="*/ 554 h 554"/>
              <a:gd name="connsiteX0" fmla="*/ 1401 w 1401"/>
              <a:gd name="connsiteY0" fmla="*/ 0 h 794"/>
              <a:gd name="connsiteX1" fmla="*/ 0 w 1401"/>
              <a:gd name="connsiteY1" fmla="*/ 794 h 794"/>
              <a:gd name="connsiteX0" fmla="*/ 1209 w 1209"/>
              <a:gd name="connsiteY0" fmla="*/ 0 h 794"/>
              <a:gd name="connsiteX1" fmla="*/ 0 w 1209"/>
              <a:gd name="connsiteY1" fmla="*/ 794 h 794"/>
              <a:gd name="connsiteX0" fmla="*/ 345 w 345"/>
              <a:gd name="connsiteY0" fmla="*/ 0 h 1514"/>
              <a:gd name="connsiteX1" fmla="*/ 0 w 345"/>
              <a:gd name="connsiteY1" fmla="*/ 1514 h 1514"/>
              <a:gd name="connsiteX0" fmla="*/ 423 w 423"/>
              <a:gd name="connsiteY0" fmla="*/ 0 h 1461"/>
              <a:gd name="connsiteX1" fmla="*/ 0 w 423"/>
              <a:gd name="connsiteY1" fmla="*/ 1461 h 1461"/>
              <a:gd name="connsiteX0" fmla="*/ 423 w 423"/>
              <a:gd name="connsiteY0" fmla="*/ 0 h 1461"/>
              <a:gd name="connsiteX1" fmla="*/ 14 w 423"/>
              <a:gd name="connsiteY1" fmla="*/ 1409 h 1461"/>
              <a:gd name="connsiteX2" fmla="*/ 0 w 423"/>
              <a:gd name="connsiteY2" fmla="*/ 1461 h 1461"/>
              <a:gd name="connsiteX0" fmla="*/ 471 w 471"/>
              <a:gd name="connsiteY0" fmla="*/ 0 h 1461"/>
              <a:gd name="connsiteX1" fmla="*/ 62 w 471"/>
              <a:gd name="connsiteY1" fmla="*/ 1409 h 1461"/>
              <a:gd name="connsiteX2" fmla="*/ 0 w 471"/>
              <a:gd name="connsiteY2" fmla="*/ 1461 h 1461"/>
              <a:gd name="connsiteX0" fmla="*/ 471 w 471"/>
              <a:gd name="connsiteY0" fmla="*/ 0 h 1461"/>
              <a:gd name="connsiteX1" fmla="*/ 62 w 471"/>
              <a:gd name="connsiteY1" fmla="*/ 1409 h 1461"/>
              <a:gd name="connsiteX2" fmla="*/ 0 w 471"/>
              <a:gd name="connsiteY2" fmla="*/ 1461 h 1461"/>
              <a:gd name="connsiteX0" fmla="*/ 785 w 785"/>
              <a:gd name="connsiteY0" fmla="*/ 0 h 1461"/>
              <a:gd name="connsiteX1" fmla="*/ 376 w 785"/>
              <a:gd name="connsiteY1" fmla="*/ 1409 h 1461"/>
              <a:gd name="connsiteX2" fmla="*/ 314 w 785"/>
              <a:gd name="connsiteY2" fmla="*/ 1461 h 1461"/>
              <a:gd name="connsiteX0" fmla="*/ 785 w 785"/>
              <a:gd name="connsiteY0" fmla="*/ 0 h 1879"/>
              <a:gd name="connsiteX1" fmla="*/ 376 w 785"/>
              <a:gd name="connsiteY1" fmla="*/ 1409 h 1879"/>
              <a:gd name="connsiteX2" fmla="*/ 314 w 785"/>
              <a:gd name="connsiteY2" fmla="*/ 1461 h 1879"/>
              <a:gd name="connsiteX0" fmla="*/ 546 w 546"/>
              <a:gd name="connsiteY0" fmla="*/ 0 h 1879"/>
              <a:gd name="connsiteX1" fmla="*/ 137 w 546"/>
              <a:gd name="connsiteY1" fmla="*/ 1409 h 1879"/>
              <a:gd name="connsiteX2" fmla="*/ 75 w 546"/>
              <a:gd name="connsiteY2" fmla="*/ 1461 h 1879"/>
              <a:gd name="connsiteX0" fmla="*/ 501 w 501"/>
              <a:gd name="connsiteY0" fmla="*/ 0 h 1466"/>
              <a:gd name="connsiteX1" fmla="*/ 92 w 501"/>
              <a:gd name="connsiteY1" fmla="*/ 1409 h 1466"/>
              <a:gd name="connsiteX2" fmla="*/ 30 w 501"/>
              <a:gd name="connsiteY2" fmla="*/ 1461 h 1466"/>
              <a:gd name="connsiteX0" fmla="*/ 501 w 501"/>
              <a:gd name="connsiteY0" fmla="*/ 0 h 1508"/>
              <a:gd name="connsiteX1" fmla="*/ 92 w 501"/>
              <a:gd name="connsiteY1" fmla="*/ 1409 h 1508"/>
              <a:gd name="connsiteX2" fmla="*/ 30 w 501"/>
              <a:gd name="connsiteY2" fmla="*/ 1461 h 1508"/>
              <a:gd name="connsiteX0" fmla="*/ 501 w 501"/>
              <a:gd name="connsiteY0" fmla="*/ 0 h 1508"/>
              <a:gd name="connsiteX1" fmla="*/ 92 w 501"/>
              <a:gd name="connsiteY1" fmla="*/ 1409 h 1508"/>
              <a:gd name="connsiteX2" fmla="*/ 30 w 501"/>
              <a:gd name="connsiteY2" fmla="*/ 1461 h 1508"/>
              <a:gd name="connsiteX0" fmla="*/ 501 w 501"/>
              <a:gd name="connsiteY0" fmla="*/ 0 h 1589"/>
              <a:gd name="connsiteX1" fmla="*/ 92 w 501"/>
              <a:gd name="connsiteY1" fmla="*/ 1409 h 1589"/>
              <a:gd name="connsiteX2" fmla="*/ 30 w 501"/>
              <a:gd name="connsiteY2" fmla="*/ 1461 h 1589"/>
              <a:gd name="connsiteX0" fmla="*/ 471 w 471"/>
              <a:gd name="connsiteY0" fmla="*/ 0 h 1589"/>
              <a:gd name="connsiteX1" fmla="*/ 62 w 471"/>
              <a:gd name="connsiteY1" fmla="*/ 1409 h 1589"/>
              <a:gd name="connsiteX2" fmla="*/ 0 w 471"/>
              <a:gd name="connsiteY2" fmla="*/ 1461 h 1589"/>
              <a:gd name="connsiteX0" fmla="*/ 471 w 471"/>
              <a:gd name="connsiteY0" fmla="*/ 0 h 1482"/>
              <a:gd name="connsiteX1" fmla="*/ 62 w 471"/>
              <a:gd name="connsiteY1" fmla="*/ 1409 h 1482"/>
              <a:gd name="connsiteX2" fmla="*/ 0 w 471"/>
              <a:gd name="connsiteY2" fmla="*/ 1461 h 1482"/>
              <a:gd name="connsiteX0" fmla="*/ 471 w 471"/>
              <a:gd name="connsiteY0" fmla="*/ 0 h 1473"/>
              <a:gd name="connsiteX1" fmla="*/ 62 w 471"/>
              <a:gd name="connsiteY1" fmla="*/ 1409 h 1473"/>
              <a:gd name="connsiteX2" fmla="*/ 0 w 471"/>
              <a:gd name="connsiteY2" fmla="*/ 1461 h 1473"/>
              <a:gd name="connsiteX0" fmla="*/ 468 w 468"/>
              <a:gd name="connsiteY0" fmla="*/ 0 h 1475"/>
              <a:gd name="connsiteX1" fmla="*/ 59 w 468"/>
              <a:gd name="connsiteY1" fmla="*/ 1409 h 1475"/>
              <a:gd name="connsiteX2" fmla="*/ 0 w 468"/>
              <a:gd name="connsiteY2" fmla="*/ 1475 h 1475"/>
              <a:gd name="connsiteX0" fmla="*/ 468 w 468"/>
              <a:gd name="connsiteY0" fmla="*/ 0 h 1475"/>
              <a:gd name="connsiteX1" fmla="*/ 59 w 468"/>
              <a:gd name="connsiteY1" fmla="*/ 1409 h 1475"/>
              <a:gd name="connsiteX2" fmla="*/ 0 w 468"/>
              <a:gd name="connsiteY2" fmla="*/ 1475 h 1475"/>
              <a:gd name="connsiteX0" fmla="*/ 468 w 468"/>
              <a:gd name="connsiteY0" fmla="*/ 0 h 1475"/>
              <a:gd name="connsiteX1" fmla="*/ 59 w 468"/>
              <a:gd name="connsiteY1" fmla="*/ 1409 h 1475"/>
              <a:gd name="connsiteX2" fmla="*/ 0 w 468"/>
              <a:gd name="connsiteY2" fmla="*/ 1475 h 1475"/>
              <a:gd name="connsiteX0" fmla="*/ 508 w 508"/>
              <a:gd name="connsiteY0" fmla="*/ 0 h 1491"/>
              <a:gd name="connsiteX1" fmla="*/ 99 w 508"/>
              <a:gd name="connsiteY1" fmla="*/ 1409 h 1491"/>
              <a:gd name="connsiteX2" fmla="*/ 0 w 508"/>
              <a:gd name="connsiteY2" fmla="*/ 1491 h 1491"/>
              <a:gd name="connsiteX0" fmla="*/ 508 w 508"/>
              <a:gd name="connsiteY0" fmla="*/ 0 h 1525"/>
              <a:gd name="connsiteX1" fmla="*/ 73 w 508"/>
              <a:gd name="connsiteY1" fmla="*/ 1461 h 1525"/>
              <a:gd name="connsiteX2" fmla="*/ 0 w 508"/>
              <a:gd name="connsiteY2" fmla="*/ 1491 h 1525"/>
              <a:gd name="connsiteX0" fmla="*/ 508 w 508"/>
              <a:gd name="connsiteY0" fmla="*/ 0 h 1491"/>
              <a:gd name="connsiteX1" fmla="*/ 73 w 508"/>
              <a:gd name="connsiteY1" fmla="*/ 1461 h 1491"/>
              <a:gd name="connsiteX2" fmla="*/ 0 w 508"/>
              <a:gd name="connsiteY2" fmla="*/ 1491 h 1491"/>
              <a:gd name="connsiteX0" fmla="*/ 508 w 508"/>
              <a:gd name="connsiteY0" fmla="*/ 0 h 1493"/>
              <a:gd name="connsiteX1" fmla="*/ 73 w 508"/>
              <a:gd name="connsiteY1" fmla="*/ 1461 h 1493"/>
              <a:gd name="connsiteX2" fmla="*/ 0 w 508"/>
              <a:gd name="connsiteY2" fmla="*/ 1491 h 1493"/>
              <a:gd name="connsiteX0" fmla="*/ 508 w 508"/>
              <a:gd name="connsiteY0" fmla="*/ 0 h 1491"/>
              <a:gd name="connsiteX1" fmla="*/ 73 w 508"/>
              <a:gd name="connsiteY1" fmla="*/ 1461 h 1491"/>
              <a:gd name="connsiteX2" fmla="*/ 0 w 508"/>
              <a:gd name="connsiteY2" fmla="*/ 1491 h 1491"/>
              <a:gd name="connsiteX0" fmla="*/ 508 w 508"/>
              <a:gd name="connsiteY0" fmla="*/ 0 h 1491"/>
              <a:gd name="connsiteX1" fmla="*/ 0 w 508"/>
              <a:gd name="connsiteY1" fmla="*/ 1491 h 1491"/>
              <a:gd name="connsiteX0" fmla="*/ 385 w 385"/>
              <a:gd name="connsiteY0" fmla="*/ 97 h 97"/>
              <a:gd name="connsiteX1" fmla="*/ 0 w 385"/>
              <a:gd name="connsiteY1" fmla="*/ 0 h 97"/>
              <a:gd name="connsiteX0" fmla="*/ 385 w 385"/>
              <a:gd name="connsiteY0" fmla="*/ 129 h 129"/>
              <a:gd name="connsiteX1" fmla="*/ 222 w 385"/>
              <a:gd name="connsiteY1" fmla="*/ 0 h 129"/>
              <a:gd name="connsiteX2" fmla="*/ 0 w 385"/>
              <a:gd name="connsiteY2" fmla="*/ 32 h 129"/>
              <a:gd name="connsiteX0" fmla="*/ 222 w 222"/>
              <a:gd name="connsiteY0" fmla="*/ 0 h 32"/>
              <a:gd name="connsiteX1" fmla="*/ 0 w 222"/>
              <a:gd name="connsiteY1" fmla="*/ 32 h 32"/>
              <a:gd name="connsiteX0" fmla="*/ 218 w 218"/>
              <a:gd name="connsiteY0" fmla="*/ 0 h 15"/>
              <a:gd name="connsiteX1" fmla="*/ 0 w 218"/>
              <a:gd name="connsiteY1" fmla="*/ 15 h 15"/>
              <a:gd name="connsiteX0" fmla="*/ 161 w 161"/>
              <a:gd name="connsiteY0" fmla="*/ 28 h 28"/>
              <a:gd name="connsiteX1" fmla="*/ 0 w 161"/>
              <a:gd name="connsiteY1" fmla="*/ 0 h 28"/>
              <a:gd name="connsiteX0" fmla="*/ 143 w 143"/>
              <a:gd name="connsiteY0" fmla="*/ 43 h 43"/>
              <a:gd name="connsiteX1" fmla="*/ 0 w 143"/>
              <a:gd name="connsiteY1" fmla="*/ 0 h 43"/>
              <a:gd name="connsiteX0" fmla="*/ 86 w 86"/>
              <a:gd name="connsiteY0" fmla="*/ 56 h 56"/>
              <a:gd name="connsiteX1" fmla="*/ 0 w 86"/>
              <a:gd name="connsiteY1" fmla="*/ 0 h 56"/>
            </a:gdLst>
            <a:ahLst/>
            <a:cxnLst>
              <a:cxn ang="0">
                <a:pos x="connsiteX0" y="connsiteY0"/>
              </a:cxn>
              <a:cxn ang="0">
                <a:pos x="connsiteX1" y="connsiteY1"/>
              </a:cxn>
            </a:cxnLst>
            <a:rect l="l" t="t" r="r" b="b"/>
            <a:pathLst>
              <a:path w="86" h="56">
                <a:moveTo>
                  <a:pt x="86" y="56"/>
                </a:moveTo>
                <a:lnTo>
                  <a:pt x="0" y="0"/>
                </a:lnTo>
              </a:path>
            </a:pathLst>
          </a:custGeom>
          <a:noFill/>
          <a:ln w="19050" cap="flat" cmpd="sng">
            <a:solidFill>
              <a:srgbClr val="C25FEF"/>
            </a:solidFill>
            <a:prstDash val="sysDash"/>
            <a:round/>
            <a:headEnd type="none" w="med" len="med"/>
            <a:tailEnd type="none" w="med" len="med"/>
          </a:ln>
          <a:effectLst>
            <a:outerShdw blurRad="25400" dist="12700" dir="2700000" algn="tl" rotWithShape="0">
              <a:prstClr val="black"/>
            </a:outerShdw>
          </a:effectLst>
        </p:spPr>
        <p:txBody>
          <a:bodyPr rot="10800000" vert="eaVert" wrap="none">
            <a:spAutoFit/>
          </a:bodyPr>
          <a:lstStyle/>
          <a:p>
            <a:pPr>
              <a:defRPr/>
            </a:pPr>
            <a:endParaRPr lang="en-US">
              <a:latin typeface="Arial" charset="0"/>
              <a:cs typeface="Arial" charset="0"/>
            </a:endParaRPr>
          </a:p>
        </p:txBody>
      </p:sp>
      <p:sp>
        <p:nvSpPr>
          <p:cNvPr id="68" name="Oval 17"/>
          <p:cNvSpPr>
            <a:spLocks noChangeArrowheads="1"/>
          </p:cNvSpPr>
          <p:nvPr/>
        </p:nvSpPr>
        <p:spPr bwMode="invGray">
          <a:xfrm>
            <a:off x="5210296" y="3358738"/>
            <a:ext cx="91440" cy="91440"/>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sp>
        <p:nvSpPr>
          <p:cNvPr id="69" name="Oval 17"/>
          <p:cNvSpPr>
            <a:spLocks noChangeArrowheads="1"/>
          </p:cNvSpPr>
          <p:nvPr/>
        </p:nvSpPr>
        <p:spPr bwMode="invGray">
          <a:xfrm>
            <a:off x="4806538" y="3581400"/>
            <a:ext cx="91440" cy="91440"/>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sp>
        <p:nvSpPr>
          <p:cNvPr id="70" name="Oval 17"/>
          <p:cNvSpPr>
            <a:spLocks noChangeArrowheads="1"/>
          </p:cNvSpPr>
          <p:nvPr/>
        </p:nvSpPr>
        <p:spPr bwMode="invGray">
          <a:xfrm>
            <a:off x="4892626" y="3457696"/>
            <a:ext cx="91440" cy="91440"/>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sp>
        <p:nvSpPr>
          <p:cNvPr id="71" name="Oval 17"/>
          <p:cNvSpPr>
            <a:spLocks noChangeArrowheads="1"/>
          </p:cNvSpPr>
          <p:nvPr/>
        </p:nvSpPr>
        <p:spPr bwMode="invGray">
          <a:xfrm>
            <a:off x="5235628" y="3253842"/>
            <a:ext cx="91440" cy="91440"/>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sp>
        <p:nvSpPr>
          <p:cNvPr id="72" name="Oval 17"/>
          <p:cNvSpPr>
            <a:spLocks noChangeArrowheads="1"/>
          </p:cNvSpPr>
          <p:nvPr/>
        </p:nvSpPr>
        <p:spPr bwMode="invGray">
          <a:xfrm>
            <a:off x="5074716" y="3440876"/>
            <a:ext cx="91440" cy="91440"/>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sp>
        <p:nvSpPr>
          <p:cNvPr id="74" name="Content Placeholder 73"/>
          <p:cNvSpPr>
            <a:spLocks noGrp="1"/>
          </p:cNvSpPr>
          <p:nvPr>
            <p:ph idx="1"/>
          </p:nvPr>
        </p:nvSpPr>
        <p:spPr>
          <a:xfrm>
            <a:off x="103680" y="2617085"/>
            <a:ext cx="2926080" cy="683264"/>
          </a:xfrm>
          <a:solidFill>
            <a:srgbClr val="663300">
              <a:alpha val="50196"/>
            </a:srgbClr>
          </a:solidFill>
          <a:effectLst>
            <a:softEdge rad="31750"/>
          </a:effectLst>
        </p:spPr>
        <p:txBody>
          <a:bodyPr tIns="91440" bIns="91440"/>
          <a:lstStyle/>
          <a:p>
            <a:pPr marL="225425" indent="-225425">
              <a:lnSpc>
                <a:spcPct val="80000"/>
              </a:lnSpc>
              <a:spcBef>
                <a:spcPts val="0"/>
              </a:spcBef>
              <a:buClr>
                <a:schemeClr val="tx1"/>
              </a:buClr>
              <a:buSzPct val="125000"/>
              <a:buFont typeface="Wingdings" pitchFamily="2" charset="2"/>
              <a:buChar char="§"/>
            </a:pPr>
            <a:r>
              <a:rPr lang="en-US" sz="2000" b="1" dirty="0" smtClean="0">
                <a:effectLst>
                  <a:glow rad="63500">
                    <a:schemeClr val="bg1">
                      <a:alpha val="40000"/>
                    </a:schemeClr>
                  </a:glow>
                  <a:outerShdw dist="76200" dir="2700000" algn="tl" rotWithShape="0">
                    <a:prstClr val="black"/>
                  </a:outerShdw>
                </a:effectLst>
              </a:rPr>
              <a:t>Five 3,000 cfs </a:t>
            </a:r>
            <a:br>
              <a:rPr lang="en-US" sz="2000" b="1" dirty="0" smtClean="0">
                <a:effectLst>
                  <a:glow rad="63500">
                    <a:schemeClr val="bg1">
                      <a:alpha val="40000"/>
                    </a:schemeClr>
                  </a:glow>
                  <a:outerShdw dist="76200" dir="2700000" algn="tl" rotWithShape="0">
                    <a:prstClr val="black"/>
                  </a:outerShdw>
                </a:effectLst>
              </a:rPr>
            </a:br>
            <a:r>
              <a:rPr lang="en-US" sz="2000" b="1" dirty="0" smtClean="0">
                <a:effectLst>
                  <a:glow rad="63500">
                    <a:schemeClr val="bg1">
                      <a:alpha val="40000"/>
                    </a:schemeClr>
                  </a:glow>
                  <a:outerShdw dist="76200" dir="2700000" algn="tl" rotWithShape="0">
                    <a:prstClr val="black"/>
                  </a:outerShdw>
                </a:effectLst>
              </a:rPr>
              <a:t>intakes, screens, pumps</a:t>
            </a:r>
          </a:p>
        </p:txBody>
      </p:sp>
      <p:sp>
        <p:nvSpPr>
          <p:cNvPr id="77" name="Content Placeholder 73"/>
          <p:cNvSpPr txBox="1">
            <a:spLocks/>
          </p:cNvSpPr>
          <p:nvPr/>
        </p:nvSpPr>
        <p:spPr bwMode="auto">
          <a:xfrm>
            <a:off x="103680" y="3233058"/>
            <a:ext cx="2926080" cy="683264"/>
          </a:xfrm>
          <a:prstGeom prst="rect">
            <a:avLst/>
          </a:prstGeom>
          <a:solidFill>
            <a:srgbClr val="663300">
              <a:alpha val="50196"/>
            </a:srgbClr>
          </a:solidFill>
          <a:ln w="9525">
            <a:noFill/>
            <a:miter lim="800000"/>
            <a:headEnd/>
            <a:tailEnd/>
          </a:ln>
          <a:effectLst>
            <a:softEdge rad="31750"/>
          </a:effectLst>
        </p:spPr>
        <p:txBody>
          <a:bodyPr vert="horz" wrap="square" lIns="0" tIns="91440" rIns="0" bIns="91440" numCol="1" anchor="t" anchorCtr="0" compatLnSpc="1">
            <a:prstTxWarp prst="textNoShape">
              <a:avLst/>
            </a:prstTxWarp>
            <a:spAutoFit/>
          </a:bodyPr>
          <a:lstStyle/>
          <a:p>
            <a:pPr marL="225425" marR="0" lvl="0" indent="-225425" algn="l" defTabSz="912813" rtl="0" eaLnBrk="0" fontAlgn="base" latinLnBrk="0" hangingPunct="0">
              <a:lnSpc>
                <a:spcPct val="80000"/>
              </a:lnSpc>
              <a:spcBef>
                <a:spcPts val="0"/>
              </a:spcBef>
              <a:spcAft>
                <a:spcPct val="0"/>
              </a:spcAft>
              <a:buClr>
                <a:schemeClr val="tx1"/>
              </a:buClr>
              <a:buSzPct val="125000"/>
              <a:buFont typeface="Wingdings" pitchFamily="2" charset="2"/>
              <a:buChar char="§"/>
              <a:tabLst/>
              <a:defRPr/>
            </a:pPr>
            <a:r>
              <a:rPr kumimoji="0" lang="en-US" sz="2000" b="1" i="0" u="none" strike="noStrike" kern="1200" cap="none" spc="0" normalizeH="0" baseline="0" noProof="0" dirty="0" smtClean="0">
                <a:ln>
                  <a:noFill/>
                </a:ln>
                <a:solidFill>
                  <a:schemeClr val="tx1"/>
                </a:solidFill>
                <a:effectLst>
                  <a:glow rad="63500">
                    <a:schemeClr val="bg1">
                      <a:alpha val="40000"/>
                    </a:schemeClr>
                  </a:glow>
                  <a:outerShdw dist="76200" dir="2700000" algn="tl" rotWithShape="0">
                    <a:prstClr val="black"/>
                  </a:outerShdw>
                </a:effectLst>
                <a:uLnTx/>
                <a:uFillTx/>
                <a:latin typeface="+mn-lt"/>
                <a:ea typeface="+mn-ea"/>
                <a:cs typeface="+mn-cs"/>
              </a:rPr>
              <a:t>40 mi. open canal</a:t>
            </a:r>
            <a:br>
              <a:rPr kumimoji="0" lang="en-US" sz="2000" b="1" i="0" u="none" strike="noStrike" kern="1200" cap="none" spc="0" normalizeH="0" baseline="0" noProof="0" dirty="0" smtClean="0">
                <a:ln>
                  <a:noFill/>
                </a:ln>
                <a:solidFill>
                  <a:schemeClr val="tx1"/>
                </a:solidFill>
                <a:effectLst>
                  <a:glow rad="63500">
                    <a:schemeClr val="bg1">
                      <a:alpha val="40000"/>
                    </a:schemeClr>
                  </a:glow>
                  <a:outerShdw dist="76200" dir="2700000" algn="tl" rotWithShape="0">
                    <a:prstClr val="black"/>
                  </a:outerShdw>
                </a:effectLst>
                <a:uLnTx/>
                <a:uFillTx/>
                <a:latin typeface="+mn-lt"/>
                <a:ea typeface="+mn-ea"/>
                <a:cs typeface="+mn-cs"/>
              </a:rPr>
            </a:br>
            <a:r>
              <a:rPr kumimoji="0" lang="en-US" sz="2000" b="1" i="0" u="none" strike="noStrike" kern="1200" cap="none" spc="0" normalizeH="0" baseline="0" noProof="0" dirty="0" smtClean="0">
                <a:ln>
                  <a:noFill/>
                </a:ln>
                <a:solidFill>
                  <a:schemeClr val="tx1"/>
                </a:solidFill>
                <a:effectLst>
                  <a:glow rad="63500">
                    <a:schemeClr val="bg1">
                      <a:alpha val="40000"/>
                    </a:schemeClr>
                  </a:glow>
                  <a:outerShdw dist="76200" dir="2700000" algn="tl" rotWithShape="0">
                    <a:prstClr val="black"/>
                  </a:outerShdw>
                </a:effectLst>
                <a:uLnTx/>
                <a:uFillTx/>
                <a:latin typeface="+mn-lt"/>
                <a:ea typeface="+mn-ea"/>
                <a:cs typeface="+mn-cs"/>
              </a:rPr>
              <a:t>8 siphons; Pump #</a:t>
            </a:r>
            <a:r>
              <a:rPr lang="en-US" sz="2000" b="1" dirty="0" smtClean="0">
                <a:effectLst>
                  <a:glow rad="63500">
                    <a:schemeClr val="bg1">
                      <a:alpha val="40000"/>
                    </a:schemeClr>
                  </a:glow>
                  <a:outerShdw dist="76200" dir="2700000" algn="tl" rotWithShape="0">
                    <a:prstClr val="black"/>
                  </a:outerShdw>
                </a:effectLst>
                <a:latin typeface="+mn-lt"/>
                <a:cs typeface="+mn-cs"/>
              </a:rPr>
              <a:t>6</a:t>
            </a:r>
            <a:endParaRPr kumimoji="0" lang="en-US" sz="2000" b="1" i="0" u="none" strike="noStrike" kern="1200" cap="none" spc="0" normalizeH="0" baseline="0" noProof="0" dirty="0" smtClean="0">
              <a:ln>
                <a:noFill/>
              </a:ln>
              <a:solidFill>
                <a:schemeClr val="tx1"/>
              </a:solidFill>
              <a:effectLst>
                <a:glow rad="63500">
                  <a:schemeClr val="bg1">
                    <a:alpha val="40000"/>
                  </a:schemeClr>
                </a:glow>
                <a:outerShdw dist="76200" dir="2700000" algn="tl" rotWithShape="0">
                  <a:prstClr val="black"/>
                </a:outerShdw>
              </a:effectLst>
              <a:uLnTx/>
              <a:uFillTx/>
              <a:latin typeface="+mn-lt"/>
              <a:ea typeface="+mn-ea"/>
              <a:cs typeface="+mn-cs"/>
            </a:endParaRPr>
          </a:p>
        </p:txBody>
      </p:sp>
      <p:sp>
        <p:nvSpPr>
          <p:cNvPr id="78" name="Content Placeholder 73"/>
          <p:cNvSpPr txBox="1">
            <a:spLocks/>
          </p:cNvSpPr>
          <p:nvPr/>
        </p:nvSpPr>
        <p:spPr bwMode="auto">
          <a:xfrm>
            <a:off x="103680" y="3880829"/>
            <a:ext cx="2926080" cy="683264"/>
          </a:xfrm>
          <a:prstGeom prst="rect">
            <a:avLst/>
          </a:prstGeom>
          <a:solidFill>
            <a:srgbClr val="663300">
              <a:alpha val="50196"/>
            </a:srgbClr>
          </a:solidFill>
          <a:ln w="9525">
            <a:noFill/>
            <a:miter lim="800000"/>
            <a:headEnd/>
            <a:tailEnd/>
          </a:ln>
          <a:effectLst>
            <a:softEdge rad="31750"/>
          </a:effectLst>
        </p:spPr>
        <p:txBody>
          <a:bodyPr vert="horz" wrap="square" lIns="0" tIns="91440" rIns="0" bIns="91440" numCol="1" anchor="t" anchorCtr="0" compatLnSpc="1">
            <a:prstTxWarp prst="textNoShape">
              <a:avLst/>
            </a:prstTxWarp>
            <a:spAutoFit/>
          </a:bodyPr>
          <a:lstStyle/>
          <a:p>
            <a:pPr marL="225425" marR="0" lvl="0" indent="-225425" algn="l" defTabSz="912813" rtl="0" eaLnBrk="0" fontAlgn="base" latinLnBrk="0" hangingPunct="0">
              <a:lnSpc>
                <a:spcPct val="80000"/>
              </a:lnSpc>
              <a:spcBef>
                <a:spcPts val="0"/>
              </a:spcBef>
              <a:spcAft>
                <a:spcPct val="0"/>
              </a:spcAft>
              <a:buClr>
                <a:schemeClr val="tx1"/>
              </a:buClr>
              <a:buSzPct val="125000"/>
              <a:buFont typeface="Wingdings" pitchFamily="2" charset="2"/>
              <a:buChar char="§"/>
              <a:tabLst/>
              <a:defRPr/>
            </a:pPr>
            <a:r>
              <a:rPr kumimoji="0" lang="en-US" sz="2000" b="1" i="0" u="none" strike="noStrike" kern="1200" cap="none" spc="0" normalizeH="0" baseline="0" noProof="0" dirty="0" smtClean="0">
                <a:ln>
                  <a:noFill/>
                </a:ln>
                <a:solidFill>
                  <a:schemeClr val="tx1"/>
                </a:solidFill>
                <a:effectLst>
                  <a:glow rad="63500">
                    <a:schemeClr val="bg1">
                      <a:alpha val="40000"/>
                    </a:schemeClr>
                  </a:glow>
                  <a:outerShdw dist="76200" dir="2700000" algn="tl" rotWithShape="0">
                    <a:prstClr val="black"/>
                  </a:outerShdw>
                </a:effectLst>
                <a:uLnTx/>
                <a:uFillTx/>
                <a:latin typeface="+mn-lt"/>
                <a:ea typeface="+mn-ea"/>
                <a:cs typeface="+mn-cs"/>
              </a:rPr>
              <a:t>4 tunnels under rivers;</a:t>
            </a:r>
            <a:br>
              <a:rPr kumimoji="0" lang="en-US" sz="2000" b="1" i="0" u="none" strike="noStrike" kern="1200" cap="none" spc="0" normalizeH="0" baseline="0" noProof="0" dirty="0" smtClean="0">
                <a:ln>
                  <a:noFill/>
                </a:ln>
                <a:solidFill>
                  <a:schemeClr val="tx1"/>
                </a:solidFill>
                <a:effectLst>
                  <a:glow rad="63500">
                    <a:schemeClr val="bg1">
                      <a:alpha val="40000"/>
                    </a:schemeClr>
                  </a:glow>
                  <a:outerShdw dist="76200" dir="2700000" algn="tl" rotWithShape="0">
                    <a:prstClr val="black"/>
                  </a:outerShdw>
                </a:effectLst>
                <a:uLnTx/>
                <a:uFillTx/>
                <a:latin typeface="+mn-lt"/>
                <a:ea typeface="+mn-ea"/>
                <a:cs typeface="+mn-cs"/>
              </a:rPr>
            </a:br>
            <a:r>
              <a:rPr lang="en-US" sz="2000" b="1" dirty="0" smtClean="0">
                <a:effectLst>
                  <a:glow rad="63500">
                    <a:schemeClr val="bg1">
                      <a:alpha val="40000"/>
                    </a:schemeClr>
                  </a:glow>
                  <a:outerShdw dist="76200" dir="2700000" algn="tl" rotWithShape="0">
                    <a:prstClr val="black"/>
                  </a:outerShdw>
                </a:effectLst>
                <a:latin typeface="+mn-lt"/>
                <a:cs typeface="+mn-cs"/>
              </a:rPr>
              <a:t>2.2 mi. total length</a:t>
            </a:r>
            <a:endParaRPr kumimoji="0" lang="en-US" sz="2000" b="1" i="0" u="none" strike="noStrike" kern="1200" cap="none" spc="0" normalizeH="0" baseline="0" noProof="0" dirty="0" smtClean="0">
              <a:ln>
                <a:noFill/>
              </a:ln>
              <a:solidFill>
                <a:schemeClr val="tx1"/>
              </a:solidFill>
              <a:effectLst>
                <a:glow rad="63500">
                  <a:schemeClr val="bg1">
                    <a:alpha val="40000"/>
                  </a:schemeClr>
                </a:glow>
                <a:outerShdw dist="76200" dir="2700000" algn="tl" rotWithShape="0">
                  <a:prstClr val="black"/>
                </a:outerShdw>
              </a:effectLst>
              <a:uLnTx/>
              <a:uFillTx/>
              <a:latin typeface="+mn-lt"/>
              <a:ea typeface="+mn-ea"/>
              <a:cs typeface="+mn-cs"/>
            </a:endParaRPr>
          </a:p>
        </p:txBody>
      </p:sp>
      <p:sp>
        <p:nvSpPr>
          <p:cNvPr id="79" name="Content Placeholder 73"/>
          <p:cNvSpPr txBox="1">
            <a:spLocks/>
          </p:cNvSpPr>
          <p:nvPr/>
        </p:nvSpPr>
        <p:spPr bwMode="auto">
          <a:xfrm>
            <a:off x="103680" y="4500345"/>
            <a:ext cx="2926080" cy="430887"/>
          </a:xfrm>
          <a:prstGeom prst="rect">
            <a:avLst/>
          </a:prstGeom>
          <a:solidFill>
            <a:srgbClr val="663300">
              <a:alpha val="50196"/>
            </a:srgbClr>
          </a:solidFill>
          <a:ln w="9525">
            <a:noFill/>
            <a:miter lim="800000"/>
            <a:headEnd/>
            <a:tailEnd/>
          </a:ln>
          <a:effectLst>
            <a:softEdge rad="31750"/>
          </a:effectLst>
        </p:spPr>
        <p:txBody>
          <a:bodyPr vert="horz" wrap="square" lIns="0" tIns="91440" rIns="0" bIns="91440" numCol="1" anchor="t" anchorCtr="0" compatLnSpc="1">
            <a:prstTxWarp prst="textNoShape">
              <a:avLst/>
            </a:prstTxWarp>
            <a:spAutoFit/>
          </a:bodyPr>
          <a:lstStyle/>
          <a:p>
            <a:pPr marL="225425" marR="0" lvl="0" indent="-225425" algn="l" defTabSz="912813" rtl="0" eaLnBrk="0" fontAlgn="base" latinLnBrk="0" hangingPunct="0">
              <a:lnSpc>
                <a:spcPct val="80000"/>
              </a:lnSpc>
              <a:spcBef>
                <a:spcPts val="0"/>
              </a:spcBef>
              <a:spcAft>
                <a:spcPct val="0"/>
              </a:spcAft>
              <a:buClr>
                <a:schemeClr val="tx1"/>
              </a:buClr>
              <a:buSzPct val="125000"/>
              <a:buFont typeface="Wingdings" pitchFamily="2" charset="2"/>
              <a:buChar char="§"/>
              <a:tabLst/>
              <a:defRPr/>
            </a:pPr>
            <a:r>
              <a:rPr kumimoji="0" lang="en-US" sz="2000" b="1" i="0" u="none" strike="noStrike" kern="1200" cap="none" spc="0" normalizeH="0" baseline="0" noProof="0" dirty="0" smtClean="0">
                <a:ln>
                  <a:noFill/>
                </a:ln>
                <a:solidFill>
                  <a:schemeClr val="tx1"/>
                </a:solidFill>
                <a:effectLst>
                  <a:glow rad="63500">
                    <a:schemeClr val="bg1">
                      <a:alpha val="40000"/>
                    </a:schemeClr>
                  </a:glow>
                  <a:outerShdw dist="76200" dir="2700000" algn="tl" rotWithShape="0">
                    <a:prstClr val="black"/>
                  </a:outerShdw>
                </a:effectLst>
                <a:uLnTx/>
                <a:uFillTx/>
                <a:latin typeface="+mn-lt"/>
                <a:ea typeface="+mn-ea"/>
                <a:cs typeface="+mn-cs"/>
              </a:rPr>
              <a:t>Additional </a:t>
            </a:r>
            <a:r>
              <a:rPr lang="en-US" sz="2000" b="1" dirty="0" smtClean="0">
                <a:effectLst>
                  <a:glow rad="63500">
                    <a:schemeClr val="bg1">
                      <a:alpha val="40000"/>
                    </a:schemeClr>
                  </a:glow>
                  <a:outerShdw dist="76200" dir="2700000" algn="tl" rotWithShape="0">
                    <a:prstClr val="black"/>
                  </a:outerShdw>
                </a:effectLst>
                <a:latin typeface="+mn-lt"/>
                <a:cs typeface="+mn-cs"/>
              </a:rPr>
              <a:t> f</a:t>
            </a:r>
            <a:r>
              <a:rPr kumimoji="0" lang="en-US" sz="2000" b="1" i="0" u="none" strike="noStrike" kern="1200" cap="none" spc="0" normalizeH="0" baseline="0" noProof="0" dirty="0" err="1" smtClean="0">
                <a:ln>
                  <a:noFill/>
                </a:ln>
                <a:solidFill>
                  <a:schemeClr val="tx1"/>
                </a:solidFill>
                <a:effectLst>
                  <a:glow rad="63500">
                    <a:schemeClr val="bg1">
                      <a:alpha val="40000"/>
                    </a:schemeClr>
                  </a:glow>
                  <a:outerShdw dist="76200" dir="2700000" algn="tl" rotWithShape="0">
                    <a:prstClr val="black"/>
                  </a:outerShdw>
                </a:effectLst>
                <a:uLnTx/>
                <a:uFillTx/>
                <a:latin typeface="+mn-lt"/>
                <a:ea typeface="+mn-ea"/>
                <a:cs typeface="+mn-cs"/>
              </a:rPr>
              <a:t>orebay</a:t>
            </a:r>
            <a:endParaRPr kumimoji="0" lang="en-US" sz="2000" b="1" i="0" u="none" strike="noStrike" kern="1200" cap="none" spc="0" normalizeH="0" baseline="0" noProof="0" dirty="0" smtClean="0">
              <a:ln>
                <a:noFill/>
              </a:ln>
              <a:solidFill>
                <a:schemeClr val="tx1"/>
              </a:solidFill>
              <a:effectLst>
                <a:glow rad="63500">
                  <a:schemeClr val="bg1">
                    <a:alpha val="40000"/>
                  </a:schemeClr>
                </a:glow>
                <a:outerShdw dist="76200" dir="2700000" algn="tl" rotWithShape="0">
                  <a:prstClr val="black"/>
                </a:outerShdw>
              </a:effectLst>
              <a:uLnTx/>
              <a:uFillTx/>
              <a:latin typeface="+mn-lt"/>
              <a:ea typeface="+mn-ea"/>
              <a:cs typeface="+mn-cs"/>
            </a:endParaRPr>
          </a:p>
        </p:txBody>
      </p:sp>
      <p:sp>
        <p:nvSpPr>
          <p:cNvPr id="81" name="Rectangle 80"/>
          <p:cNvSpPr/>
          <p:nvPr/>
        </p:nvSpPr>
        <p:spPr bwMode="auto">
          <a:xfrm rot="19772601">
            <a:off x="6573452" y="4784556"/>
            <a:ext cx="76200" cy="152400"/>
          </a:xfrm>
          <a:prstGeom prst="rect">
            <a:avLst/>
          </a:prstGeom>
          <a:solidFill>
            <a:srgbClr val="FFC000"/>
          </a:solidFill>
          <a:ln>
            <a:headEnd type="none" w="med" len="med"/>
            <a:tailEnd type="none" w="med" len="med"/>
          </a:ln>
          <a:effectLst>
            <a:glow rad="101600">
              <a:schemeClr val="bg1">
                <a:alpha val="60000"/>
              </a:schemeClr>
            </a:glow>
            <a:outerShdw blurRad="63500" dist="38100" dir="5400000" rotWithShape="0">
              <a:srgbClr val="000000">
                <a:alpha val="45000"/>
              </a:srgbClr>
            </a:outerShdw>
          </a:effectLs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2" name="Rectangle 81"/>
          <p:cNvSpPr/>
          <p:nvPr/>
        </p:nvSpPr>
        <p:spPr bwMode="auto">
          <a:xfrm rot="3950170">
            <a:off x="5814223" y="5470152"/>
            <a:ext cx="76200" cy="152400"/>
          </a:xfrm>
          <a:prstGeom prst="rect">
            <a:avLst/>
          </a:prstGeom>
          <a:solidFill>
            <a:srgbClr val="FFC000"/>
          </a:solidFill>
          <a:ln>
            <a:headEnd type="none" w="med" len="med"/>
            <a:tailEnd type="none" w="med" len="med"/>
          </a:ln>
          <a:effectLst>
            <a:glow rad="101600">
              <a:schemeClr val="bg1">
                <a:alpha val="60000"/>
              </a:schemeClr>
            </a:glow>
            <a:outerShdw blurRad="63500" dist="38100" dir="5400000" rotWithShape="0">
              <a:srgbClr val="000000">
                <a:alpha val="45000"/>
              </a:srgbClr>
            </a:outerShdw>
          </a:effectLs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3" name="Rectangle 82"/>
          <p:cNvSpPr/>
          <p:nvPr/>
        </p:nvSpPr>
        <p:spPr bwMode="auto">
          <a:xfrm rot="4342221">
            <a:off x="4625677" y="5950369"/>
            <a:ext cx="76200" cy="152400"/>
          </a:xfrm>
          <a:prstGeom prst="rect">
            <a:avLst/>
          </a:prstGeom>
          <a:solidFill>
            <a:srgbClr val="FFC000"/>
          </a:solidFill>
          <a:ln>
            <a:headEnd type="none" w="med" len="med"/>
            <a:tailEnd type="none" w="med" len="med"/>
          </a:ln>
          <a:effectLst>
            <a:glow rad="101600">
              <a:schemeClr val="bg1">
                <a:alpha val="60000"/>
              </a:schemeClr>
            </a:glow>
            <a:outerShdw blurRad="63500" dist="38100" dir="5400000" rotWithShape="0">
              <a:srgbClr val="000000">
                <a:alpha val="45000"/>
              </a:srgbClr>
            </a:outerShdw>
          </a:effectLs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5" name="Rectangle 54"/>
          <p:cNvSpPr/>
          <p:nvPr/>
        </p:nvSpPr>
        <p:spPr bwMode="auto">
          <a:xfrm rot="19772601">
            <a:off x="6286791" y="4474453"/>
            <a:ext cx="76200" cy="152400"/>
          </a:xfrm>
          <a:prstGeom prst="rect">
            <a:avLst/>
          </a:prstGeom>
          <a:solidFill>
            <a:srgbClr val="FFC000"/>
          </a:solidFill>
          <a:ln>
            <a:headEnd type="none" w="med" len="med"/>
            <a:tailEnd type="none" w="med" len="med"/>
          </a:ln>
          <a:effectLst>
            <a:glow rad="101600">
              <a:schemeClr val="bg1">
                <a:alpha val="60000"/>
              </a:schemeClr>
            </a:glow>
            <a:outerShdw blurRad="63500" dist="38100" dir="5400000" rotWithShape="0">
              <a:srgbClr val="000000">
                <a:alpha val="45000"/>
              </a:srgbClr>
            </a:outerShdw>
          </a:effectLs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par>
                                <p:cTn id="8" presetID="23" presetClass="entr" presetSubtype="32"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 calcmode="lin" valueType="num">
                                      <p:cBhvr>
                                        <p:cTn id="10" dur="500" fill="hold"/>
                                        <p:tgtEl>
                                          <p:spTgt spid="71"/>
                                        </p:tgtEl>
                                        <p:attrNameLst>
                                          <p:attrName>ppt_w</p:attrName>
                                        </p:attrNameLst>
                                      </p:cBhvr>
                                      <p:tavLst>
                                        <p:tav tm="0">
                                          <p:val>
                                            <p:strVal val="4*#ppt_w"/>
                                          </p:val>
                                        </p:tav>
                                        <p:tav tm="100000">
                                          <p:val>
                                            <p:strVal val="#ppt_w"/>
                                          </p:val>
                                        </p:tav>
                                      </p:tavLst>
                                    </p:anim>
                                    <p:anim calcmode="lin" valueType="num">
                                      <p:cBhvr>
                                        <p:cTn id="11" dur="500" fill="hold"/>
                                        <p:tgtEl>
                                          <p:spTgt spid="71"/>
                                        </p:tgtEl>
                                        <p:attrNameLst>
                                          <p:attrName>ppt_h</p:attrName>
                                        </p:attrNameLst>
                                      </p:cBhvr>
                                      <p:tavLst>
                                        <p:tav tm="0">
                                          <p:val>
                                            <p:strVal val="4*#ppt_h"/>
                                          </p:val>
                                        </p:tav>
                                        <p:tav tm="100000">
                                          <p:val>
                                            <p:strVal val="#ppt_h"/>
                                          </p:val>
                                        </p:tav>
                                      </p:tavLst>
                                    </p:anim>
                                  </p:childTnLst>
                                </p:cTn>
                              </p:par>
                            </p:childTnLst>
                          </p:cTn>
                        </p:par>
                        <p:par>
                          <p:cTn id="12" fill="hold">
                            <p:stCondLst>
                              <p:cond delay="500"/>
                            </p:stCondLst>
                            <p:childTnLst>
                              <p:par>
                                <p:cTn id="13" presetID="23" presetClass="entr" presetSubtype="32" fill="hold" grpId="0" nodeType="afterEffect">
                                  <p:stCondLst>
                                    <p:cond delay="0"/>
                                  </p:stCondLst>
                                  <p:childTnLst>
                                    <p:set>
                                      <p:cBhvr>
                                        <p:cTn id="14" dur="1" fill="hold">
                                          <p:stCondLst>
                                            <p:cond delay="0"/>
                                          </p:stCondLst>
                                        </p:cTn>
                                        <p:tgtEl>
                                          <p:spTgt spid="68"/>
                                        </p:tgtEl>
                                        <p:attrNameLst>
                                          <p:attrName>style.visibility</p:attrName>
                                        </p:attrNameLst>
                                      </p:cBhvr>
                                      <p:to>
                                        <p:strVal val="visible"/>
                                      </p:to>
                                    </p:set>
                                    <p:anim calcmode="lin" valueType="num">
                                      <p:cBhvr>
                                        <p:cTn id="15" dur="500" fill="hold"/>
                                        <p:tgtEl>
                                          <p:spTgt spid="68"/>
                                        </p:tgtEl>
                                        <p:attrNameLst>
                                          <p:attrName>ppt_w</p:attrName>
                                        </p:attrNameLst>
                                      </p:cBhvr>
                                      <p:tavLst>
                                        <p:tav tm="0">
                                          <p:val>
                                            <p:strVal val="4*#ppt_w"/>
                                          </p:val>
                                        </p:tav>
                                        <p:tav tm="100000">
                                          <p:val>
                                            <p:strVal val="#ppt_w"/>
                                          </p:val>
                                        </p:tav>
                                      </p:tavLst>
                                    </p:anim>
                                    <p:anim calcmode="lin" valueType="num">
                                      <p:cBhvr>
                                        <p:cTn id="16" dur="500" fill="hold"/>
                                        <p:tgtEl>
                                          <p:spTgt spid="68"/>
                                        </p:tgtEl>
                                        <p:attrNameLst>
                                          <p:attrName>ppt_h</p:attrName>
                                        </p:attrNameLst>
                                      </p:cBhvr>
                                      <p:tavLst>
                                        <p:tav tm="0">
                                          <p:val>
                                            <p:strVal val="4*#ppt_h"/>
                                          </p:val>
                                        </p:tav>
                                        <p:tav tm="100000">
                                          <p:val>
                                            <p:strVal val="#ppt_h"/>
                                          </p:val>
                                        </p:tav>
                                      </p:tavLst>
                                    </p:anim>
                                  </p:childTnLst>
                                </p:cTn>
                              </p:par>
                            </p:childTnLst>
                          </p:cTn>
                        </p:par>
                        <p:par>
                          <p:cTn id="17" fill="hold">
                            <p:stCondLst>
                              <p:cond delay="1000"/>
                            </p:stCondLst>
                            <p:childTnLst>
                              <p:par>
                                <p:cTn id="18" presetID="23" presetClass="entr" presetSubtype="32" fill="hold" grpId="0" nodeType="afterEffect">
                                  <p:stCondLst>
                                    <p:cond delay="0"/>
                                  </p:stCondLst>
                                  <p:childTnLst>
                                    <p:set>
                                      <p:cBhvr>
                                        <p:cTn id="19" dur="1" fill="hold">
                                          <p:stCondLst>
                                            <p:cond delay="0"/>
                                          </p:stCondLst>
                                        </p:cTn>
                                        <p:tgtEl>
                                          <p:spTgt spid="72"/>
                                        </p:tgtEl>
                                        <p:attrNameLst>
                                          <p:attrName>style.visibility</p:attrName>
                                        </p:attrNameLst>
                                      </p:cBhvr>
                                      <p:to>
                                        <p:strVal val="visible"/>
                                      </p:to>
                                    </p:set>
                                    <p:anim calcmode="lin" valueType="num">
                                      <p:cBhvr>
                                        <p:cTn id="20" dur="500" fill="hold"/>
                                        <p:tgtEl>
                                          <p:spTgt spid="72"/>
                                        </p:tgtEl>
                                        <p:attrNameLst>
                                          <p:attrName>ppt_w</p:attrName>
                                        </p:attrNameLst>
                                      </p:cBhvr>
                                      <p:tavLst>
                                        <p:tav tm="0">
                                          <p:val>
                                            <p:strVal val="4*#ppt_w"/>
                                          </p:val>
                                        </p:tav>
                                        <p:tav tm="100000">
                                          <p:val>
                                            <p:strVal val="#ppt_w"/>
                                          </p:val>
                                        </p:tav>
                                      </p:tavLst>
                                    </p:anim>
                                    <p:anim calcmode="lin" valueType="num">
                                      <p:cBhvr>
                                        <p:cTn id="21" dur="500" fill="hold"/>
                                        <p:tgtEl>
                                          <p:spTgt spid="72"/>
                                        </p:tgtEl>
                                        <p:attrNameLst>
                                          <p:attrName>ppt_h</p:attrName>
                                        </p:attrNameLst>
                                      </p:cBhvr>
                                      <p:tavLst>
                                        <p:tav tm="0">
                                          <p:val>
                                            <p:strVal val="4*#ppt_h"/>
                                          </p:val>
                                        </p:tav>
                                        <p:tav tm="100000">
                                          <p:val>
                                            <p:strVal val="#ppt_h"/>
                                          </p:val>
                                        </p:tav>
                                      </p:tavLst>
                                    </p:anim>
                                  </p:childTnLst>
                                </p:cTn>
                              </p:par>
                            </p:childTnLst>
                          </p:cTn>
                        </p:par>
                        <p:par>
                          <p:cTn id="22" fill="hold">
                            <p:stCondLst>
                              <p:cond delay="1500"/>
                            </p:stCondLst>
                            <p:childTnLst>
                              <p:par>
                                <p:cTn id="23" presetID="23" presetClass="entr" presetSubtype="32" fill="hold" grpId="0" nodeType="afterEffect">
                                  <p:stCondLst>
                                    <p:cond delay="0"/>
                                  </p:stCondLst>
                                  <p:childTnLst>
                                    <p:set>
                                      <p:cBhvr>
                                        <p:cTn id="24" dur="1" fill="hold">
                                          <p:stCondLst>
                                            <p:cond delay="0"/>
                                          </p:stCondLst>
                                        </p:cTn>
                                        <p:tgtEl>
                                          <p:spTgt spid="70"/>
                                        </p:tgtEl>
                                        <p:attrNameLst>
                                          <p:attrName>style.visibility</p:attrName>
                                        </p:attrNameLst>
                                      </p:cBhvr>
                                      <p:to>
                                        <p:strVal val="visible"/>
                                      </p:to>
                                    </p:set>
                                    <p:anim calcmode="lin" valueType="num">
                                      <p:cBhvr>
                                        <p:cTn id="25" dur="500" fill="hold"/>
                                        <p:tgtEl>
                                          <p:spTgt spid="70"/>
                                        </p:tgtEl>
                                        <p:attrNameLst>
                                          <p:attrName>ppt_w</p:attrName>
                                        </p:attrNameLst>
                                      </p:cBhvr>
                                      <p:tavLst>
                                        <p:tav tm="0">
                                          <p:val>
                                            <p:strVal val="4*#ppt_w"/>
                                          </p:val>
                                        </p:tav>
                                        <p:tav tm="100000">
                                          <p:val>
                                            <p:strVal val="#ppt_w"/>
                                          </p:val>
                                        </p:tav>
                                      </p:tavLst>
                                    </p:anim>
                                    <p:anim calcmode="lin" valueType="num">
                                      <p:cBhvr>
                                        <p:cTn id="26" dur="500" fill="hold"/>
                                        <p:tgtEl>
                                          <p:spTgt spid="70"/>
                                        </p:tgtEl>
                                        <p:attrNameLst>
                                          <p:attrName>ppt_h</p:attrName>
                                        </p:attrNameLst>
                                      </p:cBhvr>
                                      <p:tavLst>
                                        <p:tav tm="0">
                                          <p:val>
                                            <p:strVal val="4*#ppt_h"/>
                                          </p:val>
                                        </p:tav>
                                        <p:tav tm="100000">
                                          <p:val>
                                            <p:strVal val="#ppt_h"/>
                                          </p:val>
                                        </p:tav>
                                      </p:tavLst>
                                    </p:anim>
                                  </p:childTnLst>
                                </p:cTn>
                              </p:par>
                            </p:childTnLst>
                          </p:cTn>
                        </p:par>
                        <p:par>
                          <p:cTn id="27" fill="hold">
                            <p:stCondLst>
                              <p:cond delay="2000"/>
                            </p:stCondLst>
                            <p:childTnLst>
                              <p:par>
                                <p:cTn id="28" presetID="23" presetClass="entr" presetSubtype="32" fill="hold" grpId="0" nodeType="afterEffect">
                                  <p:stCondLst>
                                    <p:cond delay="0"/>
                                  </p:stCondLst>
                                  <p:childTnLst>
                                    <p:set>
                                      <p:cBhvr>
                                        <p:cTn id="29" dur="1" fill="hold">
                                          <p:stCondLst>
                                            <p:cond delay="0"/>
                                          </p:stCondLst>
                                        </p:cTn>
                                        <p:tgtEl>
                                          <p:spTgt spid="69"/>
                                        </p:tgtEl>
                                        <p:attrNameLst>
                                          <p:attrName>style.visibility</p:attrName>
                                        </p:attrNameLst>
                                      </p:cBhvr>
                                      <p:to>
                                        <p:strVal val="visible"/>
                                      </p:to>
                                    </p:set>
                                    <p:anim calcmode="lin" valueType="num">
                                      <p:cBhvr>
                                        <p:cTn id="30" dur="500" fill="hold"/>
                                        <p:tgtEl>
                                          <p:spTgt spid="69"/>
                                        </p:tgtEl>
                                        <p:attrNameLst>
                                          <p:attrName>ppt_w</p:attrName>
                                        </p:attrNameLst>
                                      </p:cBhvr>
                                      <p:tavLst>
                                        <p:tav tm="0">
                                          <p:val>
                                            <p:strVal val="4*#ppt_w"/>
                                          </p:val>
                                        </p:tav>
                                        <p:tav tm="100000">
                                          <p:val>
                                            <p:strVal val="#ppt_w"/>
                                          </p:val>
                                        </p:tav>
                                      </p:tavLst>
                                    </p:anim>
                                    <p:anim calcmode="lin" valueType="num">
                                      <p:cBhvr>
                                        <p:cTn id="31" dur="500" fill="hold"/>
                                        <p:tgtEl>
                                          <p:spTgt spid="69"/>
                                        </p:tgtEl>
                                        <p:attrNameLst>
                                          <p:attrName>ppt_h</p:attrName>
                                        </p:attrNameLst>
                                      </p:cBhvr>
                                      <p:tavLst>
                                        <p:tav tm="0">
                                          <p:val>
                                            <p:strVal val="4*#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62"/>
                                        </p:tgtEl>
                                        <p:attrNameLst>
                                          <p:attrName>style.visibility</p:attrName>
                                        </p:attrNameLst>
                                      </p:cBhvr>
                                      <p:to>
                                        <p:strVal val="visible"/>
                                      </p:to>
                                    </p:set>
                                    <p:animEffect transition="in" filter="wipe(up)">
                                      <p:cBhvr>
                                        <p:cTn id="36" dur="1000"/>
                                        <p:tgtEl>
                                          <p:spTgt spid="62"/>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63"/>
                                        </p:tgtEl>
                                        <p:attrNameLst>
                                          <p:attrName>style.visibility</p:attrName>
                                        </p:attrNameLst>
                                      </p:cBhvr>
                                      <p:to>
                                        <p:strVal val="visible"/>
                                      </p:to>
                                    </p:set>
                                    <p:animEffect transition="in" filter="wipe(up)">
                                      <p:cBhvr>
                                        <p:cTn id="39" dur="1000"/>
                                        <p:tgtEl>
                                          <p:spTgt spid="63"/>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up)">
                                      <p:cBhvr>
                                        <p:cTn id="42" dur="1000"/>
                                        <p:tgtEl>
                                          <p:spTgt spid="65"/>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wipe(left)">
                                      <p:cBhvr>
                                        <p:cTn id="45" dur="1000"/>
                                        <p:tgtEl>
                                          <p:spTgt spid="64"/>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61"/>
                                        </p:tgtEl>
                                        <p:attrNameLst>
                                          <p:attrName>style.visibility</p:attrName>
                                        </p:attrNameLst>
                                      </p:cBhvr>
                                      <p:to>
                                        <p:strVal val="visible"/>
                                      </p:to>
                                    </p:set>
                                    <p:animEffect transition="in" filter="wipe(left)">
                                      <p:cBhvr>
                                        <p:cTn id="48" dur="1000"/>
                                        <p:tgtEl>
                                          <p:spTgt spid="6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7"/>
                                        </p:tgtEl>
                                        <p:attrNameLst>
                                          <p:attrName>style.visibility</p:attrName>
                                        </p:attrNameLst>
                                      </p:cBhvr>
                                      <p:to>
                                        <p:strVal val="visible"/>
                                      </p:to>
                                    </p:set>
                                    <p:animEffect transition="in" filter="fade">
                                      <p:cBhvr>
                                        <p:cTn id="53" dur="500"/>
                                        <p:tgtEl>
                                          <p:spTgt spid="77"/>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wipe(up)">
                                      <p:cBhvr>
                                        <p:cTn id="56" dur="2000"/>
                                        <p:tgtEl>
                                          <p:spTgt spid="27"/>
                                        </p:tgtEl>
                                      </p:cBhvr>
                                    </p:animEffect>
                                  </p:childTnLst>
                                </p:cTn>
                              </p:par>
                            </p:childTnLst>
                          </p:cTn>
                        </p:par>
                        <p:par>
                          <p:cTn id="57" fill="hold">
                            <p:stCondLst>
                              <p:cond delay="2000"/>
                            </p:stCondLst>
                            <p:childTnLst>
                              <p:par>
                                <p:cTn id="58" presetID="10" presetClass="entr" presetSubtype="0" fill="hold" grpId="0" nodeType="after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500"/>
                                        <p:tgtEl>
                                          <p:spTgt spid="3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78"/>
                                        </p:tgtEl>
                                        <p:attrNameLst>
                                          <p:attrName>style.visibility</p:attrName>
                                        </p:attrNameLst>
                                      </p:cBhvr>
                                      <p:to>
                                        <p:strVal val="visible"/>
                                      </p:to>
                                    </p:set>
                                    <p:animEffect transition="in" filter="fade">
                                      <p:cBhvr>
                                        <p:cTn id="65" dur="500"/>
                                        <p:tgtEl>
                                          <p:spTgt spid="78"/>
                                        </p:tgtEl>
                                      </p:cBhvr>
                                    </p:animEffect>
                                  </p:childTnLst>
                                </p:cTn>
                              </p:par>
                              <p:par>
                                <p:cTn id="66" presetID="23" presetClass="entr" presetSubtype="32" fill="hold" grpId="0" nodeType="withEffect">
                                  <p:stCondLst>
                                    <p:cond delay="0"/>
                                  </p:stCondLst>
                                  <p:childTnLst>
                                    <p:set>
                                      <p:cBhvr>
                                        <p:cTn id="67" dur="1" fill="hold">
                                          <p:stCondLst>
                                            <p:cond delay="0"/>
                                          </p:stCondLst>
                                        </p:cTn>
                                        <p:tgtEl>
                                          <p:spTgt spid="55"/>
                                        </p:tgtEl>
                                        <p:attrNameLst>
                                          <p:attrName>style.visibility</p:attrName>
                                        </p:attrNameLst>
                                      </p:cBhvr>
                                      <p:to>
                                        <p:strVal val="visible"/>
                                      </p:to>
                                    </p:set>
                                    <p:anim calcmode="lin" valueType="num">
                                      <p:cBhvr>
                                        <p:cTn id="68" dur="500" fill="hold"/>
                                        <p:tgtEl>
                                          <p:spTgt spid="55"/>
                                        </p:tgtEl>
                                        <p:attrNameLst>
                                          <p:attrName>ppt_w</p:attrName>
                                        </p:attrNameLst>
                                      </p:cBhvr>
                                      <p:tavLst>
                                        <p:tav tm="0">
                                          <p:val>
                                            <p:strVal val="4*#ppt_w"/>
                                          </p:val>
                                        </p:tav>
                                        <p:tav tm="100000">
                                          <p:val>
                                            <p:strVal val="#ppt_w"/>
                                          </p:val>
                                        </p:tav>
                                      </p:tavLst>
                                    </p:anim>
                                    <p:anim calcmode="lin" valueType="num">
                                      <p:cBhvr>
                                        <p:cTn id="69" dur="500" fill="hold"/>
                                        <p:tgtEl>
                                          <p:spTgt spid="55"/>
                                        </p:tgtEl>
                                        <p:attrNameLst>
                                          <p:attrName>ppt_h</p:attrName>
                                        </p:attrNameLst>
                                      </p:cBhvr>
                                      <p:tavLst>
                                        <p:tav tm="0">
                                          <p:val>
                                            <p:strVal val="4*#ppt_h"/>
                                          </p:val>
                                        </p:tav>
                                        <p:tav tm="100000">
                                          <p:val>
                                            <p:strVal val="#ppt_h"/>
                                          </p:val>
                                        </p:tav>
                                      </p:tavLst>
                                    </p:anim>
                                  </p:childTnLst>
                                </p:cTn>
                              </p:par>
                            </p:childTnLst>
                          </p:cTn>
                        </p:par>
                        <p:par>
                          <p:cTn id="70" fill="hold">
                            <p:stCondLst>
                              <p:cond delay="500"/>
                            </p:stCondLst>
                            <p:childTnLst>
                              <p:par>
                                <p:cTn id="71" presetID="23" presetClass="entr" presetSubtype="32" fill="hold" grpId="0" nodeType="afterEffect">
                                  <p:stCondLst>
                                    <p:cond delay="0"/>
                                  </p:stCondLst>
                                  <p:childTnLst>
                                    <p:set>
                                      <p:cBhvr>
                                        <p:cTn id="72" dur="1" fill="hold">
                                          <p:stCondLst>
                                            <p:cond delay="0"/>
                                          </p:stCondLst>
                                        </p:cTn>
                                        <p:tgtEl>
                                          <p:spTgt spid="81"/>
                                        </p:tgtEl>
                                        <p:attrNameLst>
                                          <p:attrName>style.visibility</p:attrName>
                                        </p:attrNameLst>
                                      </p:cBhvr>
                                      <p:to>
                                        <p:strVal val="visible"/>
                                      </p:to>
                                    </p:set>
                                    <p:anim calcmode="lin" valueType="num">
                                      <p:cBhvr>
                                        <p:cTn id="73" dur="500" fill="hold"/>
                                        <p:tgtEl>
                                          <p:spTgt spid="81"/>
                                        </p:tgtEl>
                                        <p:attrNameLst>
                                          <p:attrName>ppt_w</p:attrName>
                                        </p:attrNameLst>
                                      </p:cBhvr>
                                      <p:tavLst>
                                        <p:tav tm="0">
                                          <p:val>
                                            <p:strVal val="4*#ppt_w"/>
                                          </p:val>
                                        </p:tav>
                                        <p:tav tm="100000">
                                          <p:val>
                                            <p:strVal val="#ppt_w"/>
                                          </p:val>
                                        </p:tav>
                                      </p:tavLst>
                                    </p:anim>
                                    <p:anim calcmode="lin" valueType="num">
                                      <p:cBhvr>
                                        <p:cTn id="74" dur="500" fill="hold"/>
                                        <p:tgtEl>
                                          <p:spTgt spid="81"/>
                                        </p:tgtEl>
                                        <p:attrNameLst>
                                          <p:attrName>ppt_h</p:attrName>
                                        </p:attrNameLst>
                                      </p:cBhvr>
                                      <p:tavLst>
                                        <p:tav tm="0">
                                          <p:val>
                                            <p:strVal val="4*#ppt_h"/>
                                          </p:val>
                                        </p:tav>
                                        <p:tav tm="100000">
                                          <p:val>
                                            <p:strVal val="#ppt_h"/>
                                          </p:val>
                                        </p:tav>
                                      </p:tavLst>
                                    </p:anim>
                                  </p:childTnLst>
                                </p:cTn>
                              </p:par>
                            </p:childTnLst>
                          </p:cTn>
                        </p:par>
                        <p:par>
                          <p:cTn id="75" fill="hold">
                            <p:stCondLst>
                              <p:cond delay="1000"/>
                            </p:stCondLst>
                            <p:childTnLst>
                              <p:par>
                                <p:cTn id="76" presetID="23" presetClass="entr" presetSubtype="32" fill="hold" grpId="0" nodeType="afterEffect">
                                  <p:stCondLst>
                                    <p:cond delay="0"/>
                                  </p:stCondLst>
                                  <p:childTnLst>
                                    <p:set>
                                      <p:cBhvr>
                                        <p:cTn id="77" dur="1" fill="hold">
                                          <p:stCondLst>
                                            <p:cond delay="0"/>
                                          </p:stCondLst>
                                        </p:cTn>
                                        <p:tgtEl>
                                          <p:spTgt spid="82"/>
                                        </p:tgtEl>
                                        <p:attrNameLst>
                                          <p:attrName>style.visibility</p:attrName>
                                        </p:attrNameLst>
                                      </p:cBhvr>
                                      <p:to>
                                        <p:strVal val="visible"/>
                                      </p:to>
                                    </p:set>
                                    <p:anim calcmode="lin" valueType="num">
                                      <p:cBhvr>
                                        <p:cTn id="78" dur="500" fill="hold"/>
                                        <p:tgtEl>
                                          <p:spTgt spid="82"/>
                                        </p:tgtEl>
                                        <p:attrNameLst>
                                          <p:attrName>ppt_w</p:attrName>
                                        </p:attrNameLst>
                                      </p:cBhvr>
                                      <p:tavLst>
                                        <p:tav tm="0">
                                          <p:val>
                                            <p:strVal val="4*#ppt_w"/>
                                          </p:val>
                                        </p:tav>
                                        <p:tav tm="100000">
                                          <p:val>
                                            <p:strVal val="#ppt_w"/>
                                          </p:val>
                                        </p:tav>
                                      </p:tavLst>
                                    </p:anim>
                                    <p:anim calcmode="lin" valueType="num">
                                      <p:cBhvr>
                                        <p:cTn id="79" dur="500" fill="hold"/>
                                        <p:tgtEl>
                                          <p:spTgt spid="82"/>
                                        </p:tgtEl>
                                        <p:attrNameLst>
                                          <p:attrName>ppt_h</p:attrName>
                                        </p:attrNameLst>
                                      </p:cBhvr>
                                      <p:tavLst>
                                        <p:tav tm="0">
                                          <p:val>
                                            <p:strVal val="4*#ppt_h"/>
                                          </p:val>
                                        </p:tav>
                                        <p:tav tm="100000">
                                          <p:val>
                                            <p:strVal val="#ppt_h"/>
                                          </p:val>
                                        </p:tav>
                                      </p:tavLst>
                                    </p:anim>
                                  </p:childTnLst>
                                </p:cTn>
                              </p:par>
                            </p:childTnLst>
                          </p:cTn>
                        </p:par>
                        <p:par>
                          <p:cTn id="80" fill="hold">
                            <p:stCondLst>
                              <p:cond delay="1500"/>
                            </p:stCondLst>
                            <p:childTnLst>
                              <p:par>
                                <p:cTn id="81" presetID="23" presetClass="entr" presetSubtype="32" fill="hold" grpId="0" nodeType="afterEffect">
                                  <p:stCondLst>
                                    <p:cond delay="0"/>
                                  </p:stCondLst>
                                  <p:childTnLst>
                                    <p:set>
                                      <p:cBhvr>
                                        <p:cTn id="82" dur="1" fill="hold">
                                          <p:stCondLst>
                                            <p:cond delay="0"/>
                                          </p:stCondLst>
                                        </p:cTn>
                                        <p:tgtEl>
                                          <p:spTgt spid="83"/>
                                        </p:tgtEl>
                                        <p:attrNameLst>
                                          <p:attrName>style.visibility</p:attrName>
                                        </p:attrNameLst>
                                      </p:cBhvr>
                                      <p:to>
                                        <p:strVal val="visible"/>
                                      </p:to>
                                    </p:set>
                                    <p:anim calcmode="lin" valueType="num">
                                      <p:cBhvr>
                                        <p:cTn id="83" dur="500" fill="hold"/>
                                        <p:tgtEl>
                                          <p:spTgt spid="83"/>
                                        </p:tgtEl>
                                        <p:attrNameLst>
                                          <p:attrName>ppt_w</p:attrName>
                                        </p:attrNameLst>
                                      </p:cBhvr>
                                      <p:tavLst>
                                        <p:tav tm="0">
                                          <p:val>
                                            <p:strVal val="4*#ppt_w"/>
                                          </p:val>
                                        </p:tav>
                                        <p:tav tm="100000">
                                          <p:val>
                                            <p:strVal val="#ppt_w"/>
                                          </p:val>
                                        </p:tav>
                                      </p:tavLst>
                                    </p:anim>
                                    <p:anim calcmode="lin" valueType="num">
                                      <p:cBhvr>
                                        <p:cTn id="84" dur="500" fill="hold"/>
                                        <p:tgtEl>
                                          <p:spTgt spid="83"/>
                                        </p:tgtEl>
                                        <p:attrNameLst>
                                          <p:attrName>ppt_h</p:attrName>
                                        </p:attrNameLst>
                                      </p:cBhvr>
                                      <p:tavLst>
                                        <p:tav tm="0">
                                          <p:val>
                                            <p:strVal val="4*#ppt_h"/>
                                          </p:val>
                                        </p:tav>
                                        <p:tav tm="100000">
                                          <p:val>
                                            <p:strVal val="#ppt_h"/>
                                          </p:val>
                                        </p:tav>
                                      </p:tavLst>
                                    </p:anim>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79"/>
                                        </p:tgtEl>
                                        <p:attrNameLst>
                                          <p:attrName>style.visibility</p:attrName>
                                        </p:attrNameLst>
                                      </p:cBhvr>
                                      <p:to>
                                        <p:strVal val="visible"/>
                                      </p:to>
                                    </p:set>
                                    <p:animEffect transition="in" filter="fade">
                                      <p:cBhvr>
                                        <p:cTn id="89" dur="500"/>
                                        <p:tgtEl>
                                          <p:spTgt spid="79"/>
                                        </p:tgtEl>
                                      </p:cBhvr>
                                    </p:animEffect>
                                  </p:childTnLst>
                                </p:cTn>
                              </p:par>
                              <p:par>
                                <p:cTn id="90" presetID="23" presetClass="entr" presetSubtype="32" fill="hold" grpId="0" nodeType="withEffect">
                                  <p:stCondLst>
                                    <p:cond delay="0"/>
                                  </p:stCondLst>
                                  <p:childTnLst>
                                    <p:set>
                                      <p:cBhvr>
                                        <p:cTn id="91" dur="1" fill="hold">
                                          <p:stCondLst>
                                            <p:cond delay="0"/>
                                          </p:stCondLst>
                                        </p:cTn>
                                        <p:tgtEl>
                                          <p:spTgt spid="60"/>
                                        </p:tgtEl>
                                        <p:attrNameLst>
                                          <p:attrName>style.visibility</p:attrName>
                                        </p:attrNameLst>
                                      </p:cBhvr>
                                      <p:to>
                                        <p:strVal val="visible"/>
                                      </p:to>
                                    </p:set>
                                    <p:anim calcmode="lin" valueType="num">
                                      <p:cBhvr>
                                        <p:cTn id="92" dur="500" fill="hold"/>
                                        <p:tgtEl>
                                          <p:spTgt spid="60"/>
                                        </p:tgtEl>
                                        <p:attrNameLst>
                                          <p:attrName>ppt_w</p:attrName>
                                        </p:attrNameLst>
                                      </p:cBhvr>
                                      <p:tavLst>
                                        <p:tav tm="0">
                                          <p:val>
                                            <p:strVal val="4*#ppt_w"/>
                                          </p:val>
                                        </p:tav>
                                        <p:tav tm="100000">
                                          <p:val>
                                            <p:strVal val="#ppt_w"/>
                                          </p:val>
                                        </p:tav>
                                      </p:tavLst>
                                    </p:anim>
                                    <p:anim calcmode="lin" valueType="num">
                                      <p:cBhvr>
                                        <p:cTn id="93" dur="500" fill="hold"/>
                                        <p:tgtEl>
                                          <p:spTgt spid="60"/>
                                        </p:tgtEl>
                                        <p:attrNameLst>
                                          <p:attrName>ppt_h</p:attrName>
                                        </p:attrNameLst>
                                      </p:cBhvr>
                                      <p:tavLst>
                                        <p:tav tm="0">
                                          <p:val>
                                            <p:strVal val="4*#ppt_h"/>
                                          </p:val>
                                        </p:tav>
                                        <p:tav tm="100000">
                                          <p:val>
                                            <p:strVal val="#ppt_h"/>
                                          </p:val>
                                        </p:tav>
                                      </p:tavLst>
                                    </p:anim>
                                  </p:childTnLst>
                                </p:cTn>
                              </p:par>
                            </p:childTnLst>
                          </p:cTn>
                        </p:par>
                        <p:par>
                          <p:cTn id="94" fill="hold">
                            <p:stCondLst>
                              <p:cond delay="500"/>
                            </p:stCondLst>
                            <p:childTnLst>
                              <p:par>
                                <p:cTn id="95" presetID="22" presetClass="entr" presetSubtype="2" fill="hold" nodeType="afterEffect">
                                  <p:stCondLst>
                                    <p:cond delay="0"/>
                                  </p:stCondLst>
                                  <p:childTnLst>
                                    <p:set>
                                      <p:cBhvr>
                                        <p:cTn id="96" dur="1" fill="hold">
                                          <p:stCondLst>
                                            <p:cond delay="0"/>
                                          </p:stCondLst>
                                        </p:cTn>
                                        <p:tgtEl>
                                          <p:spTgt spid="57"/>
                                        </p:tgtEl>
                                        <p:attrNameLst>
                                          <p:attrName>style.visibility</p:attrName>
                                        </p:attrNameLst>
                                      </p:cBhvr>
                                      <p:to>
                                        <p:strVal val="visible"/>
                                      </p:to>
                                    </p:set>
                                    <p:animEffect transition="in" filter="wipe(right)">
                                      <p:cBhvr>
                                        <p:cTn id="97" dur="1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animBg="1"/>
      <p:bldP spid="60" grpId="0" animBg="1"/>
      <p:bldP spid="61" grpId="0" animBg="1"/>
      <p:bldP spid="62" grpId="0" animBg="1"/>
      <p:bldP spid="63" grpId="0" animBg="1"/>
      <p:bldP spid="64" grpId="0" animBg="1"/>
      <p:bldP spid="65" grpId="0" animBg="1"/>
      <p:bldP spid="68" grpId="0" animBg="1"/>
      <p:bldP spid="69" grpId="0" animBg="1"/>
      <p:bldP spid="70" grpId="0" animBg="1"/>
      <p:bldP spid="71" grpId="0" animBg="1"/>
      <p:bldP spid="72" grpId="0" animBg="1"/>
      <p:bldP spid="74" grpId="0" animBg="1" autoUpdateAnimBg="0"/>
      <p:bldP spid="77" grpId="0" animBg="1"/>
      <p:bldP spid="78" grpId="0" animBg="1"/>
      <p:bldP spid="79" grpId="0" animBg="1"/>
      <p:bldP spid="81" grpId="0" animBg="1"/>
      <p:bldP spid="82" grpId="0" animBg="1"/>
      <p:bldP spid="83" grpId="0" animBg="1"/>
      <p:bldP spid="5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4"/>
          <p:cNvGrpSpPr>
            <a:grpSpLocks/>
          </p:cNvGrpSpPr>
          <p:nvPr/>
        </p:nvGrpSpPr>
        <p:grpSpPr bwMode="auto">
          <a:xfrm>
            <a:off x="-34925" y="1176338"/>
            <a:ext cx="9178925" cy="5681662"/>
            <a:chOff x="-34506" y="1176338"/>
            <a:chExt cx="9178506" cy="5681662"/>
          </a:xfrm>
        </p:grpSpPr>
        <p:pic>
          <p:nvPicPr>
            <p:cNvPr id="12327" name="Picture 44" descr="\\USMWD108\FSDStWtrPrj\shared\Bay-Delta\Presentations &amp; Photos\3D Oblique Maps &amp; Animation\Oblique Maps &amp; Animations\Delta\Delta 3-D Map w-no blue sky 5-5-05.gif"/>
            <p:cNvPicPr>
              <a:picLocks noChangeAspect="1" noChangeArrowheads="1"/>
            </p:cNvPicPr>
            <p:nvPr/>
          </p:nvPicPr>
          <p:blipFill>
            <a:blip r:embed="rId3"/>
            <a:srcRect/>
            <a:stretch>
              <a:fillRect/>
            </a:stretch>
          </p:blipFill>
          <p:spPr bwMode="ltGray">
            <a:xfrm>
              <a:off x="0" y="1176338"/>
              <a:ext cx="9144000" cy="5681662"/>
            </a:xfrm>
            <a:prstGeom prst="rect">
              <a:avLst/>
            </a:prstGeom>
            <a:noFill/>
            <a:ln w="9525">
              <a:noFill/>
              <a:miter lim="800000"/>
              <a:headEnd/>
              <a:tailEnd/>
            </a:ln>
          </p:spPr>
        </p:pic>
        <p:sp>
          <p:nvSpPr>
            <p:cNvPr id="25" name="Freeform 24"/>
            <p:cNvSpPr>
              <a:spLocks noChangeAspect="1"/>
            </p:cNvSpPr>
            <p:nvPr/>
          </p:nvSpPr>
          <p:spPr bwMode="auto">
            <a:xfrm>
              <a:off x="-34506" y="4028536"/>
              <a:ext cx="3252161" cy="683077"/>
            </a:xfrm>
            <a:custGeom>
              <a:avLst/>
              <a:gdLst>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48442 w 3252161"/>
                <a:gd name="connsiteY41" fmla="*/ 543464 h 683077"/>
                <a:gd name="connsiteX42" fmla="*/ 1570008 w 3252161"/>
                <a:gd name="connsiteY42" fmla="*/ 560717 h 683077"/>
                <a:gd name="connsiteX43" fmla="*/ 1595887 w 3252161"/>
                <a:gd name="connsiteY43" fmla="*/ 577970 h 683077"/>
                <a:gd name="connsiteX44" fmla="*/ 1604514 w 3252161"/>
                <a:gd name="connsiteY44" fmla="*/ 586596 h 683077"/>
                <a:gd name="connsiteX45" fmla="*/ 1742536 w 3252161"/>
                <a:gd name="connsiteY45" fmla="*/ 590909 h 683077"/>
                <a:gd name="connsiteX46" fmla="*/ 1979763 w 3252161"/>
                <a:gd name="connsiteY46" fmla="*/ 599536 h 683077"/>
                <a:gd name="connsiteX47" fmla="*/ 2001329 w 3252161"/>
                <a:gd name="connsiteY47" fmla="*/ 603849 h 683077"/>
                <a:gd name="connsiteX48" fmla="*/ 2031521 w 3252161"/>
                <a:gd name="connsiteY48" fmla="*/ 608162 h 683077"/>
                <a:gd name="connsiteX49" fmla="*/ 2286000 w 3252161"/>
                <a:gd name="connsiteY49" fmla="*/ 608162 h 683077"/>
                <a:gd name="connsiteX50" fmla="*/ 2311880 w 3252161"/>
                <a:gd name="connsiteY50" fmla="*/ 599536 h 683077"/>
                <a:gd name="connsiteX51" fmla="*/ 2333446 w 3252161"/>
                <a:gd name="connsiteY51" fmla="*/ 595222 h 683077"/>
                <a:gd name="connsiteX52" fmla="*/ 2467155 w 3252161"/>
                <a:gd name="connsiteY52" fmla="*/ 599536 h 683077"/>
                <a:gd name="connsiteX53" fmla="*/ 2484408 w 3252161"/>
                <a:gd name="connsiteY53" fmla="*/ 603849 h 683077"/>
                <a:gd name="connsiteX54" fmla="*/ 2566359 w 3252161"/>
                <a:gd name="connsiteY54" fmla="*/ 608162 h 683077"/>
                <a:gd name="connsiteX55" fmla="*/ 2609491 w 3252161"/>
                <a:gd name="connsiteY55" fmla="*/ 616789 h 683077"/>
                <a:gd name="connsiteX56" fmla="*/ 2626744 w 3252161"/>
                <a:gd name="connsiteY56" fmla="*/ 621102 h 683077"/>
                <a:gd name="connsiteX57" fmla="*/ 2665563 w 3252161"/>
                <a:gd name="connsiteY57" fmla="*/ 638355 h 683077"/>
                <a:gd name="connsiteX58" fmla="*/ 2704381 w 3252161"/>
                <a:gd name="connsiteY58" fmla="*/ 655607 h 683077"/>
                <a:gd name="connsiteX59" fmla="*/ 2717321 w 3252161"/>
                <a:gd name="connsiteY59" fmla="*/ 664234 h 683077"/>
                <a:gd name="connsiteX60" fmla="*/ 2954548 w 3252161"/>
                <a:gd name="connsiteY60" fmla="*/ 655607 h 683077"/>
                <a:gd name="connsiteX61" fmla="*/ 3148642 w 3252161"/>
                <a:gd name="connsiteY61" fmla="*/ 655607 h 683077"/>
                <a:gd name="connsiteX62" fmla="*/ 3187461 w 3252161"/>
                <a:gd name="connsiteY62" fmla="*/ 642668 h 683077"/>
                <a:gd name="connsiteX63" fmla="*/ 3226280 w 3252161"/>
                <a:gd name="connsiteY63" fmla="*/ 638355 h 683077"/>
                <a:gd name="connsiteX64" fmla="*/ 3221966 w 3252161"/>
                <a:gd name="connsiteY64" fmla="*/ 616789 h 683077"/>
                <a:gd name="connsiteX65" fmla="*/ 3200400 w 3252161"/>
                <a:gd name="connsiteY65" fmla="*/ 599536 h 683077"/>
                <a:gd name="connsiteX66" fmla="*/ 3174521 w 3252161"/>
                <a:gd name="connsiteY66" fmla="*/ 590909 h 683077"/>
                <a:gd name="connsiteX67" fmla="*/ 2915729 w 3252161"/>
                <a:gd name="connsiteY67" fmla="*/ 595222 h 683077"/>
                <a:gd name="connsiteX68" fmla="*/ 2829464 w 3252161"/>
                <a:gd name="connsiteY68" fmla="*/ 586596 h 683077"/>
                <a:gd name="connsiteX69" fmla="*/ 2820838 w 3252161"/>
                <a:gd name="connsiteY69" fmla="*/ 573656 h 683077"/>
                <a:gd name="connsiteX70" fmla="*/ 2851031 w 3252161"/>
                <a:gd name="connsiteY70" fmla="*/ 543464 h 683077"/>
                <a:gd name="connsiteX71" fmla="*/ 3075317 w 3252161"/>
                <a:gd name="connsiteY71" fmla="*/ 539151 h 683077"/>
                <a:gd name="connsiteX72" fmla="*/ 3088257 w 3252161"/>
                <a:gd name="connsiteY72" fmla="*/ 534838 h 683077"/>
                <a:gd name="connsiteX73" fmla="*/ 3105510 w 3252161"/>
                <a:gd name="connsiteY73" fmla="*/ 517585 h 683077"/>
                <a:gd name="connsiteX74" fmla="*/ 3178834 w 3252161"/>
                <a:gd name="connsiteY74" fmla="*/ 504645 h 683077"/>
                <a:gd name="connsiteX75" fmla="*/ 3187461 w 3252161"/>
                <a:gd name="connsiteY75" fmla="*/ 496019 h 683077"/>
                <a:gd name="connsiteX76" fmla="*/ 3191774 w 3252161"/>
                <a:gd name="connsiteY76" fmla="*/ 483079 h 683077"/>
                <a:gd name="connsiteX77" fmla="*/ 3204714 w 3252161"/>
                <a:gd name="connsiteY77" fmla="*/ 478766 h 683077"/>
                <a:gd name="connsiteX78" fmla="*/ 3196087 w 3252161"/>
                <a:gd name="connsiteY78" fmla="*/ 470139 h 683077"/>
                <a:gd name="connsiteX79" fmla="*/ 2846717 w 3252161"/>
                <a:gd name="connsiteY79" fmla="*/ 478766 h 683077"/>
                <a:gd name="connsiteX80" fmla="*/ 2820838 w 3252161"/>
                <a:gd name="connsiteY80" fmla="*/ 487392 h 683077"/>
                <a:gd name="connsiteX81" fmla="*/ 2807898 w 3252161"/>
                <a:gd name="connsiteY81" fmla="*/ 496019 h 683077"/>
                <a:gd name="connsiteX82" fmla="*/ 2743200 w 3252161"/>
                <a:gd name="connsiteY82" fmla="*/ 500332 h 683077"/>
                <a:gd name="connsiteX83" fmla="*/ 2691442 w 3252161"/>
                <a:gd name="connsiteY83" fmla="*/ 517585 h 683077"/>
                <a:gd name="connsiteX84" fmla="*/ 2678502 w 3252161"/>
                <a:gd name="connsiteY84" fmla="*/ 521898 h 683077"/>
                <a:gd name="connsiteX85" fmla="*/ 2540480 w 3252161"/>
                <a:gd name="connsiteY85" fmla="*/ 530524 h 683077"/>
                <a:gd name="connsiteX86" fmla="*/ 2303253 w 3252161"/>
                <a:gd name="connsiteY86" fmla="*/ 539151 h 683077"/>
                <a:gd name="connsiteX87" fmla="*/ 2225615 w 3252161"/>
                <a:gd name="connsiteY87" fmla="*/ 534838 h 683077"/>
                <a:gd name="connsiteX88" fmla="*/ 2216989 w 3252161"/>
                <a:gd name="connsiteY88" fmla="*/ 526211 h 683077"/>
                <a:gd name="connsiteX89" fmla="*/ 2147978 w 3252161"/>
                <a:gd name="connsiteY89" fmla="*/ 521898 h 683077"/>
                <a:gd name="connsiteX90" fmla="*/ 2135038 w 3252161"/>
                <a:gd name="connsiteY90" fmla="*/ 526211 h 683077"/>
                <a:gd name="connsiteX91" fmla="*/ 2126412 w 3252161"/>
                <a:gd name="connsiteY91" fmla="*/ 534838 h 683077"/>
                <a:gd name="connsiteX92" fmla="*/ 2053087 w 3252161"/>
                <a:gd name="connsiteY92" fmla="*/ 539151 h 683077"/>
                <a:gd name="connsiteX93" fmla="*/ 2040148 w 3252161"/>
                <a:gd name="connsiteY93" fmla="*/ 543464 h 683077"/>
                <a:gd name="connsiteX94" fmla="*/ 2022895 w 3252161"/>
                <a:gd name="connsiteY94" fmla="*/ 560717 h 683077"/>
                <a:gd name="connsiteX95" fmla="*/ 2014268 w 3252161"/>
                <a:gd name="connsiteY95" fmla="*/ 569343 h 683077"/>
                <a:gd name="connsiteX96" fmla="*/ 2001329 w 3252161"/>
                <a:gd name="connsiteY96" fmla="*/ 573656 h 683077"/>
                <a:gd name="connsiteX97" fmla="*/ 1686464 w 3252161"/>
                <a:gd name="connsiteY97" fmla="*/ 569343 h 683077"/>
                <a:gd name="connsiteX98" fmla="*/ 1673525 w 3252161"/>
                <a:gd name="connsiteY98" fmla="*/ 565030 h 683077"/>
                <a:gd name="connsiteX99" fmla="*/ 1651959 w 3252161"/>
                <a:gd name="connsiteY99" fmla="*/ 552090 h 683077"/>
                <a:gd name="connsiteX100" fmla="*/ 1634706 w 3252161"/>
                <a:gd name="connsiteY100" fmla="*/ 530524 h 683077"/>
                <a:gd name="connsiteX101" fmla="*/ 1630393 w 3252161"/>
                <a:gd name="connsiteY101" fmla="*/ 517585 h 683077"/>
                <a:gd name="connsiteX102" fmla="*/ 1634706 w 3252161"/>
                <a:gd name="connsiteY102" fmla="*/ 504645 h 683077"/>
                <a:gd name="connsiteX103" fmla="*/ 1664898 w 3252161"/>
                <a:gd name="connsiteY103" fmla="*/ 491706 h 683077"/>
                <a:gd name="connsiteX104" fmla="*/ 1669212 w 3252161"/>
                <a:gd name="connsiteY104" fmla="*/ 478766 h 683077"/>
                <a:gd name="connsiteX105" fmla="*/ 1660585 w 3252161"/>
                <a:gd name="connsiteY105" fmla="*/ 470139 h 683077"/>
                <a:gd name="connsiteX106" fmla="*/ 1621766 w 3252161"/>
                <a:gd name="connsiteY106" fmla="*/ 465826 h 683077"/>
                <a:gd name="connsiteX107" fmla="*/ 1613140 w 3252161"/>
                <a:gd name="connsiteY107" fmla="*/ 452887 h 683077"/>
                <a:gd name="connsiteX108" fmla="*/ 1617453 w 3252161"/>
                <a:gd name="connsiteY108" fmla="*/ 427007 h 683077"/>
                <a:gd name="connsiteX109" fmla="*/ 1630393 w 3252161"/>
                <a:gd name="connsiteY109" fmla="*/ 383875 h 683077"/>
                <a:gd name="connsiteX110" fmla="*/ 1643332 w 3252161"/>
                <a:gd name="connsiteY110" fmla="*/ 370936 h 683077"/>
                <a:gd name="connsiteX111" fmla="*/ 1807234 w 3252161"/>
                <a:gd name="connsiteY111" fmla="*/ 375249 h 683077"/>
                <a:gd name="connsiteX112" fmla="*/ 1846053 w 3252161"/>
                <a:gd name="connsiteY112" fmla="*/ 388189 h 683077"/>
                <a:gd name="connsiteX113" fmla="*/ 1858993 w 3252161"/>
                <a:gd name="connsiteY113" fmla="*/ 392502 h 683077"/>
                <a:gd name="connsiteX114" fmla="*/ 1876246 w 3252161"/>
                <a:gd name="connsiteY114" fmla="*/ 431321 h 683077"/>
                <a:gd name="connsiteX115" fmla="*/ 1884872 w 3252161"/>
                <a:gd name="connsiteY115" fmla="*/ 465826 h 683077"/>
                <a:gd name="connsiteX116" fmla="*/ 1893498 w 3252161"/>
                <a:gd name="connsiteY116" fmla="*/ 474453 h 683077"/>
                <a:gd name="connsiteX117" fmla="*/ 1919378 w 3252161"/>
                <a:gd name="connsiteY117" fmla="*/ 504645 h 683077"/>
                <a:gd name="connsiteX118" fmla="*/ 1928004 w 3252161"/>
                <a:gd name="connsiteY118" fmla="*/ 513272 h 683077"/>
                <a:gd name="connsiteX119" fmla="*/ 1932317 w 3252161"/>
                <a:gd name="connsiteY119" fmla="*/ 526211 h 683077"/>
                <a:gd name="connsiteX120" fmla="*/ 1979763 w 3252161"/>
                <a:gd name="connsiteY120" fmla="*/ 526211 h 683077"/>
                <a:gd name="connsiteX121" fmla="*/ 1984076 w 3252161"/>
                <a:gd name="connsiteY121" fmla="*/ 508958 h 683077"/>
                <a:gd name="connsiteX122" fmla="*/ 2001329 w 3252161"/>
                <a:gd name="connsiteY122" fmla="*/ 487392 h 683077"/>
                <a:gd name="connsiteX123" fmla="*/ 2018581 w 3252161"/>
                <a:gd name="connsiteY123" fmla="*/ 491706 h 683077"/>
                <a:gd name="connsiteX124" fmla="*/ 2027208 w 3252161"/>
                <a:gd name="connsiteY124" fmla="*/ 500332 h 683077"/>
                <a:gd name="connsiteX125" fmla="*/ 2040148 w 3252161"/>
                <a:gd name="connsiteY125" fmla="*/ 508958 h 683077"/>
                <a:gd name="connsiteX126" fmla="*/ 2122098 w 3252161"/>
                <a:gd name="connsiteY126" fmla="*/ 504645 h 683077"/>
                <a:gd name="connsiteX127" fmla="*/ 2130725 w 3252161"/>
                <a:gd name="connsiteY127" fmla="*/ 496019 h 683077"/>
                <a:gd name="connsiteX128" fmla="*/ 2135038 w 3252161"/>
                <a:gd name="connsiteY128" fmla="*/ 461513 h 683077"/>
                <a:gd name="connsiteX129" fmla="*/ 2139351 w 3252161"/>
                <a:gd name="connsiteY129" fmla="*/ 439947 h 683077"/>
                <a:gd name="connsiteX130" fmla="*/ 2143664 w 3252161"/>
                <a:gd name="connsiteY130" fmla="*/ 427007 h 683077"/>
                <a:gd name="connsiteX131" fmla="*/ 2100532 w 3252161"/>
                <a:gd name="connsiteY131" fmla="*/ 418381 h 683077"/>
                <a:gd name="connsiteX132" fmla="*/ 2083280 w 3252161"/>
                <a:gd name="connsiteY132" fmla="*/ 414068 h 683077"/>
                <a:gd name="connsiteX133" fmla="*/ 2096219 w 3252161"/>
                <a:gd name="connsiteY133" fmla="*/ 409755 h 683077"/>
                <a:gd name="connsiteX134" fmla="*/ 2311880 w 3252161"/>
                <a:gd name="connsiteY134" fmla="*/ 401128 h 683077"/>
                <a:gd name="connsiteX135" fmla="*/ 2333446 w 3252161"/>
                <a:gd name="connsiteY135" fmla="*/ 388189 h 683077"/>
                <a:gd name="connsiteX136" fmla="*/ 2424023 w 3252161"/>
                <a:gd name="connsiteY136" fmla="*/ 375249 h 683077"/>
                <a:gd name="connsiteX137" fmla="*/ 2454215 w 3252161"/>
                <a:gd name="connsiteY137" fmla="*/ 366622 h 683077"/>
                <a:gd name="connsiteX138" fmla="*/ 2467155 w 3252161"/>
                <a:gd name="connsiteY138" fmla="*/ 362309 h 683077"/>
                <a:gd name="connsiteX139" fmla="*/ 2695755 w 3252161"/>
                <a:gd name="connsiteY139" fmla="*/ 353683 h 683077"/>
                <a:gd name="connsiteX140" fmla="*/ 2708695 w 3252161"/>
                <a:gd name="connsiteY140" fmla="*/ 349370 h 683077"/>
                <a:gd name="connsiteX141" fmla="*/ 2725948 w 3252161"/>
                <a:gd name="connsiteY141" fmla="*/ 332117 h 683077"/>
                <a:gd name="connsiteX142" fmla="*/ 2751827 w 3252161"/>
                <a:gd name="connsiteY142" fmla="*/ 323490 h 683077"/>
                <a:gd name="connsiteX143" fmla="*/ 2764766 w 3252161"/>
                <a:gd name="connsiteY143" fmla="*/ 319177 h 683077"/>
                <a:gd name="connsiteX144" fmla="*/ 2794959 w 3252161"/>
                <a:gd name="connsiteY144" fmla="*/ 306238 h 683077"/>
                <a:gd name="connsiteX145" fmla="*/ 2825151 w 3252161"/>
                <a:gd name="connsiteY145" fmla="*/ 297611 h 683077"/>
                <a:gd name="connsiteX146" fmla="*/ 2842404 w 3252161"/>
                <a:gd name="connsiteY146" fmla="*/ 293298 h 683077"/>
                <a:gd name="connsiteX147" fmla="*/ 2838091 w 3252161"/>
                <a:gd name="connsiteY147" fmla="*/ 271732 h 683077"/>
                <a:gd name="connsiteX148" fmla="*/ 2725948 w 3252161"/>
                <a:gd name="connsiteY148" fmla="*/ 276045 h 683077"/>
                <a:gd name="connsiteX149" fmla="*/ 2704381 w 3252161"/>
                <a:gd name="connsiteY149" fmla="*/ 280358 h 683077"/>
                <a:gd name="connsiteX150" fmla="*/ 2678502 w 3252161"/>
                <a:gd name="connsiteY150" fmla="*/ 284672 h 683077"/>
                <a:gd name="connsiteX151" fmla="*/ 2557732 w 3252161"/>
                <a:gd name="connsiteY151" fmla="*/ 288985 h 683077"/>
                <a:gd name="connsiteX152" fmla="*/ 2471468 w 3252161"/>
                <a:gd name="connsiteY152" fmla="*/ 293298 h 683077"/>
                <a:gd name="connsiteX153" fmla="*/ 2445589 w 3252161"/>
                <a:gd name="connsiteY153" fmla="*/ 301924 h 683077"/>
                <a:gd name="connsiteX154" fmla="*/ 2281687 w 3252161"/>
                <a:gd name="connsiteY154" fmla="*/ 310551 h 683077"/>
                <a:gd name="connsiteX155" fmla="*/ 2255808 w 3252161"/>
                <a:gd name="connsiteY155" fmla="*/ 314864 h 683077"/>
                <a:gd name="connsiteX156" fmla="*/ 2204049 w 3252161"/>
                <a:gd name="connsiteY156" fmla="*/ 319177 h 683077"/>
                <a:gd name="connsiteX157" fmla="*/ 2173857 w 3252161"/>
                <a:gd name="connsiteY157" fmla="*/ 327804 h 683077"/>
                <a:gd name="connsiteX158" fmla="*/ 2147978 w 3252161"/>
                <a:gd name="connsiteY158" fmla="*/ 340743 h 683077"/>
                <a:gd name="connsiteX159" fmla="*/ 2135038 w 3252161"/>
                <a:gd name="connsiteY159" fmla="*/ 349370 h 683077"/>
                <a:gd name="connsiteX160" fmla="*/ 2104846 w 3252161"/>
                <a:gd name="connsiteY160" fmla="*/ 357996 h 683077"/>
                <a:gd name="connsiteX161" fmla="*/ 2091906 w 3252161"/>
                <a:gd name="connsiteY161" fmla="*/ 362309 h 683077"/>
                <a:gd name="connsiteX162" fmla="*/ 1940944 w 3252161"/>
                <a:gd name="connsiteY162" fmla="*/ 357996 h 683077"/>
                <a:gd name="connsiteX163" fmla="*/ 1915064 w 3252161"/>
                <a:gd name="connsiteY163" fmla="*/ 349370 h 683077"/>
                <a:gd name="connsiteX164" fmla="*/ 1880559 w 3252161"/>
                <a:gd name="connsiteY164" fmla="*/ 332117 h 683077"/>
                <a:gd name="connsiteX165" fmla="*/ 1867619 w 3252161"/>
                <a:gd name="connsiteY165" fmla="*/ 327804 h 683077"/>
                <a:gd name="connsiteX166" fmla="*/ 1397480 w 3252161"/>
                <a:gd name="connsiteY166" fmla="*/ 332117 h 683077"/>
                <a:gd name="connsiteX167" fmla="*/ 1337095 w 3252161"/>
                <a:gd name="connsiteY167" fmla="*/ 345056 h 683077"/>
                <a:gd name="connsiteX168" fmla="*/ 1328468 w 3252161"/>
                <a:gd name="connsiteY168" fmla="*/ 353683 h 683077"/>
                <a:gd name="connsiteX169" fmla="*/ 1315529 w 3252161"/>
                <a:gd name="connsiteY169" fmla="*/ 357996 h 683077"/>
                <a:gd name="connsiteX170" fmla="*/ 1220638 w 3252161"/>
                <a:gd name="connsiteY170" fmla="*/ 362309 h 683077"/>
                <a:gd name="connsiteX171" fmla="*/ 1155940 w 3252161"/>
                <a:gd name="connsiteY171" fmla="*/ 370936 h 683077"/>
                <a:gd name="connsiteX172" fmla="*/ 1073989 w 3252161"/>
                <a:gd name="connsiteY172" fmla="*/ 379562 h 683077"/>
                <a:gd name="connsiteX173" fmla="*/ 1035170 w 3252161"/>
                <a:gd name="connsiteY173" fmla="*/ 388189 h 683077"/>
                <a:gd name="connsiteX174" fmla="*/ 1000664 w 3252161"/>
                <a:gd name="connsiteY174" fmla="*/ 392502 h 683077"/>
                <a:gd name="connsiteX175" fmla="*/ 776378 w 3252161"/>
                <a:gd name="connsiteY175" fmla="*/ 396815 h 683077"/>
                <a:gd name="connsiteX176" fmla="*/ 595223 w 3252161"/>
                <a:gd name="connsiteY176" fmla="*/ 396815 h 683077"/>
                <a:gd name="connsiteX177" fmla="*/ 569344 w 3252161"/>
                <a:gd name="connsiteY177" fmla="*/ 388189 h 683077"/>
                <a:gd name="connsiteX178" fmla="*/ 590910 w 3252161"/>
                <a:gd name="connsiteY178" fmla="*/ 375249 h 683077"/>
                <a:gd name="connsiteX179" fmla="*/ 603849 w 3252161"/>
                <a:gd name="connsiteY179" fmla="*/ 370936 h 683077"/>
                <a:gd name="connsiteX180" fmla="*/ 715993 w 3252161"/>
                <a:gd name="connsiteY180" fmla="*/ 366622 h 683077"/>
                <a:gd name="connsiteX181" fmla="*/ 733246 w 3252161"/>
                <a:gd name="connsiteY181" fmla="*/ 345056 h 683077"/>
                <a:gd name="connsiteX182" fmla="*/ 746185 w 3252161"/>
                <a:gd name="connsiteY182" fmla="*/ 332117 h 683077"/>
                <a:gd name="connsiteX183" fmla="*/ 772064 w 3252161"/>
                <a:gd name="connsiteY183" fmla="*/ 314864 h 683077"/>
                <a:gd name="connsiteX184" fmla="*/ 914400 w 3252161"/>
                <a:gd name="connsiteY184" fmla="*/ 306238 h 683077"/>
                <a:gd name="connsiteX185" fmla="*/ 927340 w 3252161"/>
                <a:gd name="connsiteY185" fmla="*/ 280358 h 683077"/>
                <a:gd name="connsiteX186" fmla="*/ 923027 w 3252161"/>
                <a:gd name="connsiteY186" fmla="*/ 263106 h 683077"/>
                <a:gd name="connsiteX187" fmla="*/ 897148 w 3252161"/>
                <a:gd name="connsiteY187" fmla="*/ 254479 h 683077"/>
                <a:gd name="connsiteX188" fmla="*/ 884208 w 3252161"/>
                <a:gd name="connsiteY188" fmla="*/ 250166 h 683077"/>
                <a:gd name="connsiteX189" fmla="*/ 875581 w 3252161"/>
                <a:gd name="connsiteY189" fmla="*/ 241539 h 683077"/>
                <a:gd name="connsiteX190" fmla="*/ 862642 w 3252161"/>
                <a:gd name="connsiteY190" fmla="*/ 237226 h 683077"/>
                <a:gd name="connsiteX191" fmla="*/ 759125 w 3252161"/>
                <a:gd name="connsiteY191" fmla="*/ 241539 h 683077"/>
                <a:gd name="connsiteX192" fmla="*/ 724619 w 3252161"/>
                <a:gd name="connsiteY192" fmla="*/ 245853 h 683077"/>
                <a:gd name="connsiteX193" fmla="*/ 698740 w 3252161"/>
                <a:gd name="connsiteY193" fmla="*/ 254479 h 683077"/>
                <a:gd name="connsiteX194" fmla="*/ 517585 w 3252161"/>
                <a:gd name="connsiteY194" fmla="*/ 258792 h 683077"/>
                <a:gd name="connsiteX195" fmla="*/ 431321 w 3252161"/>
                <a:gd name="connsiteY195" fmla="*/ 271732 h 683077"/>
                <a:gd name="connsiteX196" fmla="*/ 392502 w 3252161"/>
                <a:gd name="connsiteY196" fmla="*/ 276045 h 683077"/>
                <a:gd name="connsiteX197" fmla="*/ 73325 w 3252161"/>
                <a:gd name="connsiteY197" fmla="*/ 271732 h 683077"/>
                <a:gd name="connsiteX198" fmla="*/ 64698 w 3252161"/>
                <a:gd name="connsiteY198" fmla="*/ 263106 h 683077"/>
                <a:gd name="connsiteX199" fmla="*/ 60385 w 3252161"/>
                <a:gd name="connsiteY199" fmla="*/ 232913 h 683077"/>
                <a:gd name="connsiteX200" fmla="*/ 51759 w 3252161"/>
                <a:gd name="connsiteY200" fmla="*/ 207034 h 683077"/>
                <a:gd name="connsiteX201" fmla="*/ 56072 w 3252161"/>
                <a:gd name="connsiteY201" fmla="*/ 163902 h 683077"/>
                <a:gd name="connsiteX202" fmla="*/ 69012 w 3252161"/>
                <a:gd name="connsiteY202" fmla="*/ 159589 h 683077"/>
                <a:gd name="connsiteX203" fmla="*/ 237227 w 3252161"/>
                <a:gd name="connsiteY203" fmla="*/ 155275 h 683077"/>
                <a:gd name="connsiteX204" fmla="*/ 288985 w 3252161"/>
                <a:gd name="connsiteY204" fmla="*/ 138022 h 683077"/>
                <a:gd name="connsiteX205" fmla="*/ 301925 w 3252161"/>
                <a:gd name="connsiteY205" fmla="*/ 133709 h 683077"/>
                <a:gd name="connsiteX206" fmla="*/ 444261 w 3252161"/>
                <a:gd name="connsiteY206" fmla="*/ 129396 h 683077"/>
                <a:gd name="connsiteX207" fmla="*/ 418381 w 3252161"/>
                <a:gd name="connsiteY207" fmla="*/ 120770 h 683077"/>
                <a:gd name="connsiteX208" fmla="*/ 396815 w 3252161"/>
                <a:gd name="connsiteY208" fmla="*/ 107830 h 683077"/>
                <a:gd name="connsiteX209" fmla="*/ 388189 w 3252161"/>
                <a:gd name="connsiteY209" fmla="*/ 73324 h 683077"/>
                <a:gd name="connsiteX210" fmla="*/ 379563 w 3252161"/>
                <a:gd name="connsiteY210" fmla="*/ 60385 h 683077"/>
                <a:gd name="connsiteX211" fmla="*/ 370936 w 3252161"/>
                <a:gd name="connsiteY211" fmla="*/ 51758 h 683077"/>
                <a:gd name="connsiteX212" fmla="*/ 345057 w 3252161"/>
                <a:gd name="connsiteY212" fmla="*/ 43132 h 683077"/>
                <a:gd name="connsiteX213" fmla="*/ 332117 w 3252161"/>
                <a:gd name="connsiteY213" fmla="*/ 38819 h 683077"/>
                <a:gd name="connsiteX214" fmla="*/ 323491 w 3252161"/>
                <a:gd name="connsiteY214" fmla="*/ 30192 h 683077"/>
                <a:gd name="connsiteX215" fmla="*/ 327804 w 3252161"/>
                <a:gd name="connsiteY215" fmla="*/ 17253 h 683077"/>
                <a:gd name="connsiteX216" fmla="*/ 280359 w 3252161"/>
                <a:gd name="connsiteY216" fmla="*/ 12939 h 683077"/>
                <a:gd name="connsiteX217" fmla="*/ 228600 w 3252161"/>
                <a:gd name="connsiteY217" fmla="*/ 17253 h 683077"/>
                <a:gd name="connsiteX218" fmla="*/ 202721 w 3252161"/>
                <a:gd name="connsiteY218" fmla="*/ 25879 h 683077"/>
                <a:gd name="connsiteX219" fmla="*/ 107831 w 3252161"/>
                <a:gd name="connsiteY219" fmla="*/ 21566 h 683077"/>
                <a:gd name="connsiteX220" fmla="*/ 103517 w 3252161"/>
                <a:gd name="connsiteY220" fmla="*/ 4313 h 683077"/>
                <a:gd name="connsiteX221" fmla="*/ 34506 w 3252161"/>
                <a:gd name="connsiteY221" fmla="*/ 8626 h 683077"/>
                <a:gd name="connsiteX222" fmla="*/ 12940 w 3252161"/>
                <a:gd name="connsiteY222" fmla="*/ 12939 h 683077"/>
                <a:gd name="connsiteX223" fmla="*/ 0 w 3252161"/>
                <a:gd name="connsiteY223" fmla="*/ 0 h 683077"/>
                <a:gd name="connsiteX224" fmla="*/ 34506 w 3252161"/>
                <a:gd name="connsiteY22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496683 w 3252161"/>
                <a:gd name="connsiteY39" fmla="*/ 530524 h 683077"/>
                <a:gd name="connsiteX40" fmla="*/ 1548442 w 3252161"/>
                <a:gd name="connsiteY40" fmla="*/ 543464 h 683077"/>
                <a:gd name="connsiteX41" fmla="*/ 1570008 w 3252161"/>
                <a:gd name="connsiteY41" fmla="*/ 560717 h 683077"/>
                <a:gd name="connsiteX42" fmla="*/ 1595887 w 3252161"/>
                <a:gd name="connsiteY42" fmla="*/ 577970 h 683077"/>
                <a:gd name="connsiteX43" fmla="*/ 1604514 w 3252161"/>
                <a:gd name="connsiteY43" fmla="*/ 586596 h 683077"/>
                <a:gd name="connsiteX44" fmla="*/ 1742536 w 3252161"/>
                <a:gd name="connsiteY44" fmla="*/ 590909 h 683077"/>
                <a:gd name="connsiteX45" fmla="*/ 1979763 w 3252161"/>
                <a:gd name="connsiteY45" fmla="*/ 599536 h 683077"/>
                <a:gd name="connsiteX46" fmla="*/ 2001329 w 3252161"/>
                <a:gd name="connsiteY46" fmla="*/ 603849 h 683077"/>
                <a:gd name="connsiteX47" fmla="*/ 2031521 w 3252161"/>
                <a:gd name="connsiteY47" fmla="*/ 608162 h 683077"/>
                <a:gd name="connsiteX48" fmla="*/ 2286000 w 3252161"/>
                <a:gd name="connsiteY48" fmla="*/ 608162 h 683077"/>
                <a:gd name="connsiteX49" fmla="*/ 2311880 w 3252161"/>
                <a:gd name="connsiteY49" fmla="*/ 599536 h 683077"/>
                <a:gd name="connsiteX50" fmla="*/ 2333446 w 3252161"/>
                <a:gd name="connsiteY50" fmla="*/ 595222 h 683077"/>
                <a:gd name="connsiteX51" fmla="*/ 2467155 w 3252161"/>
                <a:gd name="connsiteY51" fmla="*/ 599536 h 683077"/>
                <a:gd name="connsiteX52" fmla="*/ 2484408 w 3252161"/>
                <a:gd name="connsiteY52" fmla="*/ 603849 h 683077"/>
                <a:gd name="connsiteX53" fmla="*/ 2566359 w 3252161"/>
                <a:gd name="connsiteY53" fmla="*/ 608162 h 683077"/>
                <a:gd name="connsiteX54" fmla="*/ 2609491 w 3252161"/>
                <a:gd name="connsiteY54" fmla="*/ 616789 h 683077"/>
                <a:gd name="connsiteX55" fmla="*/ 2626744 w 3252161"/>
                <a:gd name="connsiteY55" fmla="*/ 621102 h 683077"/>
                <a:gd name="connsiteX56" fmla="*/ 2665563 w 3252161"/>
                <a:gd name="connsiteY56" fmla="*/ 638355 h 683077"/>
                <a:gd name="connsiteX57" fmla="*/ 2704381 w 3252161"/>
                <a:gd name="connsiteY57" fmla="*/ 655607 h 683077"/>
                <a:gd name="connsiteX58" fmla="*/ 2717321 w 3252161"/>
                <a:gd name="connsiteY58" fmla="*/ 664234 h 683077"/>
                <a:gd name="connsiteX59" fmla="*/ 2954548 w 3252161"/>
                <a:gd name="connsiteY59" fmla="*/ 655607 h 683077"/>
                <a:gd name="connsiteX60" fmla="*/ 3148642 w 3252161"/>
                <a:gd name="connsiteY60" fmla="*/ 655607 h 683077"/>
                <a:gd name="connsiteX61" fmla="*/ 3187461 w 3252161"/>
                <a:gd name="connsiteY61" fmla="*/ 642668 h 683077"/>
                <a:gd name="connsiteX62" fmla="*/ 3226280 w 3252161"/>
                <a:gd name="connsiteY62" fmla="*/ 638355 h 683077"/>
                <a:gd name="connsiteX63" fmla="*/ 3221966 w 3252161"/>
                <a:gd name="connsiteY63" fmla="*/ 616789 h 683077"/>
                <a:gd name="connsiteX64" fmla="*/ 3200400 w 3252161"/>
                <a:gd name="connsiteY64" fmla="*/ 599536 h 683077"/>
                <a:gd name="connsiteX65" fmla="*/ 3174521 w 3252161"/>
                <a:gd name="connsiteY65" fmla="*/ 590909 h 683077"/>
                <a:gd name="connsiteX66" fmla="*/ 2915729 w 3252161"/>
                <a:gd name="connsiteY66" fmla="*/ 595222 h 683077"/>
                <a:gd name="connsiteX67" fmla="*/ 2829464 w 3252161"/>
                <a:gd name="connsiteY67" fmla="*/ 586596 h 683077"/>
                <a:gd name="connsiteX68" fmla="*/ 2820838 w 3252161"/>
                <a:gd name="connsiteY68" fmla="*/ 573656 h 683077"/>
                <a:gd name="connsiteX69" fmla="*/ 2851031 w 3252161"/>
                <a:gd name="connsiteY69" fmla="*/ 543464 h 683077"/>
                <a:gd name="connsiteX70" fmla="*/ 3075317 w 3252161"/>
                <a:gd name="connsiteY70" fmla="*/ 539151 h 683077"/>
                <a:gd name="connsiteX71" fmla="*/ 3088257 w 3252161"/>
                <a:gd name="connsiteY71" fmla="*/ 534838 h 683077"/>
                <a:gd name="connsiteX72" fmla="*/ 3105510 w 3252161"/>
                <a:gd name="connsiteY72" fmla="*/ 517585 h 683077"/>
                <a:gd name="connsiteX73" fmla="*/ 3178834 w 3252161"/>
                <a:gd name="connsiteY73" fmla="*/ 504645 h 683077"/>
                <a:gd name="connsiteX74" fmla="*/ 3187461 w 3252161"/>
                <a:gd name="connsiteY74" fmla="*/ 496019 h 683077"/>
                <a:gd name="connsiteX75" fmla="*/ 3191774 w 3252161"/>
                <a:gd name="connsiteY75" fmla="*/ 483079 h 683077"/>
                <a:gd name="connsiteX76" fmla="*/ 3204714 w 3252161"/>
                <a:gd name="connsiteY76" fmla="*/ 478766 h 683077"/>
                <a:gd name="connsiteX77" fmla="*/ 3196087 w 3252161"/>
                <a:gd name="connsiteY77" fmla="*/ 470139 h 683077"/>
                <a:gd name="connsiteX78" fmla="*/ 2846717 w 3252161"/>
                <a:gd name="connsiteY78" fmla="*/ 478766 h 683077"/>
                <a:gd name="connsiteX79" fmla="*/ 2820838 w 3252161"/>
                <a:gd name="connsiteY79" fmla="*/ 487392 h 683077"/>
                <a:gd name="connsiteX80" fmla="*/ 2807898 w 3252161"/>
                <a:gd name="connsiteY80" fmla="*/ 496019 h 683077"/>
                <a:gd name="connsiteX81" fmla="*/ 2743200 w 3252161"/>
                <a:gd name="connsiteY81" fmla="*/ 500332 h 683077"/>
                <a:gd name="connsiteX82" fmla="*/ 2691442 w 3252161"/>
                <a:gd name="connsiteY82" fmla="*/ 517585 h 683077"/>
                <a:gd name="connsiteX83" fmla="*/ 2678502 w 3252161"/>
                <a:gd name="connsiteY83" fmla="*/ 521898 h 683077"/>
                <a:gd name="connsiteX84" fmla="*/ 2540480 w 3252161"/>
                <a:gd name="connsiteY84" fmla="*/ 530524 h 683077"/>
                <a:gd name="connsiteX85" fmla="*/ 2303253 w 3252161"/>
                <a:gd name="connsiteY85" fmla="*/ 539151 h 683077"/>
                <a:gd name="connsiteX86" fmla="*/ 2225615 w 3252161"/>
                <a:gd name="connsiteY86" fmla="*/ 534838 h 683077"/>
                <a:gd name="connsiteX87" fmla="*/ 2216989 w 3252161"/>
                <a:gd name="connsiteY87" fmla="*/ 526211 h 683077"/>
                <a:gd name="connsiteX88" fmla="*/ 2147978 w 3252161"/>
                <a:gd name="connsiteY88" fmla="*/ 521898 h 683077"/>
                <a:gd name="connsiteX89" fmla="*/ 2135038 w 3252161"/>
                <a:gd name="connsiteY89" fmla="*/ 526211 h 683077"/>
                <a:gd name="connsiteX90" fmla="*/ 2126412 w 3252161"/>
                <a:gd name="connsiteY90" fmla="*/ 534838 h 683077"/>
                <a:gd name="connsiteX91" fmla="*/ 2053087 w 3252161"/>
                <a:gd name="connsiteY91" fmla="*/ 539151 h 683077"/>
                <a:gd name="connsiteX92" fmla="*/ 2040148 w 3252161"/>
                <a:gd name="connsiteY92" fmla="*/ 543464 h 683077"/>
                <a:gd name="connsiteX93" fmla="*/ 2022895 w 3252161"/>
                <a:gd name="connsiteY93" fmla="*/ 560717 h 683077"/>
                <a:gd name="connsiteX94" fmla="*/ 2014268 w 3252161"/>
                <a:gd name="connsiteY94" fmla="*/ 569343 h 683077"/>
                <a:gd name="connsiteX95" fmla="*/ 2001329 w 3252161"/>
                <a:gd name="connsiteY95" fmla="*/ 573656 h 683077"/>
                <a:gd name="connsiteX96" fmla="*/ 1686464 w 3252161"/>
                <a:gd name="connsiteY96" fmla="*/ 569343 h 683077"/>
                <a:gd name="connsiteX97" fmla="*/ 1673525 w 3252161"/>
                <a:gd name="connsiteY97" fmla="*/ 565030 h 683077"/>
                <a:gd name="connsiteX98" fmla="*/ 1651959 w 3252161"/>
                <a:gd name="connsiteY98" fmla="*/ 552090 h 683077"/>
                <a:gd name="connsiteX99" fmla="*/ 1634706 w 3252161"/>
                <a:gd name="connsiteY99" fmla="*/ 530524 h 683077"/>
                <a:gd name="connsiteX100" fmla="*/ 1630393 w 3252161"/>
                <a:gd name="connsiteY100" fmla="*/ 517585 h 683077"/>
                <a:gd name="connsiteX101" fmla="*/ 1634706 w 3252161"/>
                <a:gd name="connsiteY101" fmla="*/ 504645 h 683077"/>
                <a:gd name="connsiteX102" fmla="*/ 1664898 w 3252161"/>
                <a:gd name="connsiteY102" fmla="*/ 491706 h 683077"/>
                <a:gd name="connsiteX103" fmla="*/ 1669212 w 3252161"/>
                <a:gd name="connsiteY103" fmla="*/ 478766 h 683077"/>
                <a:gd name="connsiteX104" fmla="*/ 1660585 w 3252161"/>
                <a:gd name="connsiteY104" fmla="*/ 470139 h 683077"/>
                <a:gd name="connsiteX105" fmla="*/ 1621766 w 3252161"/>
                <a:gd name="connsiteY105" fmla="*/ 465826 h 683077"/>
                <a:gd name="connsiteX106" fmla="*/ 1613140 w 3252161"/>
                <a:gd name="connsiteY106" fmla="*/ 452887 h 683077"/>
                <a:gd name="connsiteX107" fmla="*/ 1617453 w 3252161"/>
                <a:gd name="connsiteY107" fmla="*/ 427007 h 683077"/>
                <a:gd name="connsiteX108" fmla="*/ 1630393 w 3252161"/>
                <a:gd name="connsiteY108" fmla="*/ 383875 h 683077"/>
                <a:gd name="connsiteX109" fmla="*/ 1643332 w 3252161"/>
                <a:gd name="connsiteY109" fmla="*/ 370936 h 683077"/>
                <a:gd name="connsiteX110" fmla="*/ 1807234 w 3252161"/>
                <a:gd name="connsiteY110" fmla="*/ 375249 h 683077"/>
                <a:gd name="connsiteX111" fmla="*/ 1846053 w 3252161"/>
                <a:gd name="connsiteY111" fmla="*/ 388189 h 683077"/>
                <a:gd name="connsiteX112" fmla="*/ 1858993 w 3252161"/>
                <a:gd name="connsiteY112" fmla="*/ 392502 h 683077"/>
                <a:gd name="connsiteX113" fmla="*/ 1876246 w 3252161"/>
                <a:gd name="connsiteY113" fmla="*/ 431321 h 683077"/>
                <a:gd name="connsiteX114" fmla="*/ 1884872 w 3252161"/>
                <a:gd name="connsiteY114" fmla="*/ 465826 h 683077"/>
                <a:gd name="connsiteX115" fmla="*/ 1893498 w 3252161"/>
                <a:gd name="connsiteY115" fmla="*/ 474453 h 683077"/>
                <a:gd name="connsiteX116" fmla="*/ 1919378 w 3252161"/>
                <a:gd name="connsiteY116" fmla="*/ 504645 h 683077"/>
                <a:gd name="connsiteX117" fmla="*/ 1928004 w 3252161"/>
                <a:gd name="connsiteY117" fmla="*/ 513272 h 683077"/>
                <a:gd name="connsiteX118" fmla="*/ 1932317 w 3252161"/>
                <a:gd name="connsiteY118" fmla="*/ 526211 h 683077"/>
                <a:gd name="connsiteX119" fmla="*/ 1979763 w 3252161"/>
                <a:gd name="connsiteY119" fmla="*/ 526211 h 683077"/>
                <a:gd name="connsiteX120" fmla="*/ 1984076 w 3252161"/>
                <a:gd name="connsiteY120" fmla="*/ 508958 h 683077"/>
                <a:gd name="connsiteX121" fmla="*/ 2001329 w 3252161"/>
                <a:gd name="connsiteY121" fmla="*/ 487392 h 683077"/>
                <a:gd name="connsiteX122" fmla="*/ 2018581 w 3252161"/>
                <a:gd name="connsiteY122" fmla="*/ 491706 h 683077"/>
                <a:gd name="connsiteX123" fmla="*/ 2027208 w 3252161"/>
                <a:gd name="connsiteY123" fmla="*/ 500332 h 683077"/>
                <a:gd name="connsiteX124" fmla="*/ 2040148 w 3252161"/>
                <a:gd name="connsiteY124" fmla="*/ 508958 h 683077"/>
                <a:gd name="connsiteX125" fmla="*/ 2122098 w 3252161"/>
                <a:gd name="connsiteY125" fmla="*/ 504645 h 683077"/>
                <a:gd name="connsiteX126" fmla="*/ 2130725 w 3252161"/>
                <a:gd name="connsiteY126" fmla="*/ 496019 h 683077"/>
                <a:gd name="connsiteX127" fmla="*/ 2135038 w 3252161"/>
                <a:gd name="connsiteY127" fmla="*/ 461513 h 683077"/>
                <a:gd name="connsiteX128" fmla="*/ 2139351 w 3252161"/>
                <a:gd name="connsiteY128" fmla="*/ 439947 h 683077"/>
                <a:gd name="connsiteX129" fmla="*/ 2143664 w 3252161"/>
                <a:gd name="connsiteY129" fmla="*/ 427007 h 683077"/>
                <a:gd name="connsiteX130" fmla="*/ 2100532 w 3252161"/>
                <a:gd name="connsiteY130" fmla="*/ 418381 h 683077"/>
                <a:gd name="connsiteX131" fmla="*/ 2083280 w 3252161"/>
                <a:gd name="connsiteY131" fmla="*/ 414068 h 683077"/>
                <a:gd name="connsiteX132" fmla="*/ 2096219 w 3252161"/>
                <a:gd name="connsiteY132" fmla="*/ 409755 h 683077"/>
                <a:gd name="connsiteX133" fmla="*/ 2311880 w 3252161"/>
                <a:gd name="connsiteY133" fmla="*/ 401128 h 683077"/>
                <a:gd name="connsiteX134" fmla="*/ 2333446 w 3252161"/>
                <a:gd name="connsiteY134" fmla="*/ 388189 h 683077"/>
                <a:gd name="connsiteX135" fmla="*/ 2424023 w 3252161"/>
                <a:gd name="connsiteY135" fmla="*/ 375249 h 683077"/>
                <a:gd name="connsiteX136" fmla="*/ 2454215 w 3252161"/>
                <a:gd name="connsiteY136" fmla="*/ 366622 h 683077"/>
                <a:gd name="connsiteX137" fmla="*/ 2467155 w 3252161"/>
                <a:gd name="connsiteY137" fmla="*/ 362309 h 683077"/>
                <a:gd name="connsiteX138" fmla="*/ 2695755 w 3252161"/>
                <a:gd name="connsiteY138" fmla="*/ 353683 h 683077"/>
                <a:gd name="connsiteX139" fmla="*/ 2708695 w 3252161"/>
                <a:gd name="connsiteY139" fmla="*/ 349370 h 683077"/>
                <a:gd name="connsiteX140" fmla="*/ 2725948 w 3252161"/>
                <a:gd name="connsiteY140" fmla="*/ 332117 h 683077"/>
                <a:gd name="connsiteX141" fmla="*/ 2751827 w 3252161"/>
                <a:gd name="connsiteY141" fmla="*/ 323490 h 683077"/>
                <a:gd name="connsiteX142" fmla="*/ 2764766 w 3252161"/>
                <a:gd name="connsiteY142" fmla="*/ 319177 h 683077"/>
                <a:gd name="connsiteX143" fmla="*/ 2794959 w 3252161"/>
                <a:gd name="connsiteY143" fmla="*/ 306238 h 683077"/>
                <a:gd name="connsiteX144" fmla="*/ 2825151 w 3252161"/>
                <a:gd name="connsiteY144" fmla="*/ 297611 h 683077"/>
                <a:gd name="connsiteX145" fmla="*/ 2842404 w 3252161"/>
                <a:gd name="connsiteY145" fmla="*/ 293298 h 683077"/>
                <a:gd name="connsiteX146" fmla="*/ 2838091 w 3252161"/>
                <a:gd name="connsiteY146" fmla="*/ 271732 h 683077"/>
                <a:gd name="connsiteX147" fmla="*/ 2725948 w 3252161"/>
                <a:gd name="connsiteY147" fmla="*/ 276045 h 683077"/>
                <a:gd name="connsiteX148" fmla="*/ 2704381 w 3252161"/>
                <a:gd name="connsiteY148" fmla="*/ 280358 h 683077"/>
                <a:gd name="connsiteX149" fmla="*/ 2678502 w 3252161"/>
                <a:gd name="connsiteY149" fmla="*/ 284672 h 683077"/>
                <a:gd name="connsiteX150" fmla="*/ 2557732 w 3252161"/>
                <a:gd name="connsiteY150" fmla="*/ 288985 h 683077"/>
                <a:gd name="connsiteX151" fmla="*/ 2471468 w 3252161"/>
                <a:gd name="connsiteY151" fmla="*/ 293298 h 683077"/>
                <a:gd name="connsiteX152" fmla="*/ 2445589 w 3252161"/>
                <a:gd name="connsiteY152" fmla="*/ 301924 h 683077"/>
                <a:gd name="connsiteX153" fmla="*/ 2281687 w 3252161"/>
                <a:gd name="connsiteY153" fmla="*/ 310551 h 683077"/>
                <a:gd name="connsiteX154" fmla="*/ 2255808 w 3252161"/>
                <a:gd name="connsiteY154" fmla="*/ 314864 h 683077"/>
                <a:gd name="connsiteX155" fmla="*/ 2204049 w 3252161"/>
                <a:gd name="connsiteY155" fmla="*/ 319177 h 683077"/>
                <a:gd name="connsiteX156" fmla="*/ 2173857 w 3252161"/>
                <a:gd name="connsiteY156" fmla="*/ 327804 h 683077"/>
                <a:gd name="connsiteX157" fmla="*/ 2147978 w 3252161"/>
                <a:gd name="connsiteY157" fmla="*/ 340743 h 683077"/>
                <a:gd name="connsiteX158" fmla="*/ 2135038 w 3252161"/>
                <a:gd name="connsiteY158" fmla="*/ 349370 h 683077"/>
                <a:gd name="connsiteX159" fmla="*/ 2104846 w 3252161"/>
                <a:gd name="connsiteY159" fmla="*/ 357996 h 683077"/>
                <a:gd name="connsiteX160" fmla="*/ 2091906 w 3252161"/>
                <a:gd name="connsiteY160" fmla="*/ 362309 h 683077"/>
                <a:gd name="connsiteX161" fmla="*/ 1940944 w 3252161"/>
                <a:gd name="connsiteY161" fmla="*/ 357996 h 683077"/>
                <a:gd name="connsiteX162" fmla="*/ 1915064 w 3252161"/>
                <a:gd name="connsiteY162" fmla="*/ 349370 h 683077"/>
                <a:gd name="connsiteX163" fmla="*/ 1880559 w 3252161"/>
                <a:gd name="connsiteY163" fmla="*/ 332117 h 683077"/>
                <a:gd name="connsiteX164" fmla="*/ 1867619 w 3252161"/>
                <a:gd name="connsiteY164" fmla="*/ 327804 h 683077"/>
                <a:gd name="connsiteX165" fmla="*/ 1397480 w 3252161"/>
                <a:gd name="connsiteY165" fmla="*/ 332117 h 683077"/>
                <a:gd name="connsiteX166" fmla="*/ 1337095 w 3252161"/>
                <a:gd name="connsiteY166" fmla="*/ 345056 h 683077"/>
                <a:gd name="connsiteX167" fmla="*/ 1328468 w 3252161"/>
                <a:gd name="connsiteY167" fmla="*/ 353683 h 683077"/>
                <a:gd name="connsiteX168" fmla="*/ 1315529 w 3252161"/>
                <a:gd name="connsiteY168" fmla="*/ 357996 h 683077"/>
                <a:gd name="connsiteX169" fmla="*/ 1220638 w 3252161"/>
                <a:gd name="connsiteY169" fmla="*/ 362309 h 683077"/>
                <a:gd name="connsiteX170" fmla="*/ 1155940 w 3252161"/>
                <a:gd name="connsiteY170" fmla="*/ 370936 h 683077"/>
                <a:gd name="connsiteX171" fmla="*/ 1073989 w 3252161"/>
                <a:gd name="connsiteY171" fmla="*/ 379562 h 683077"/>
                <a:gd name="connsiteX172" fmla="*/ 1035170 w 3252161"/>
                <a:gd name="connsiteY172" fmla="*/ 388189 h 683077"/>
                <a:gd name="connsiteX173" fmla="*/ 1000664 w 3252161"/>
                <a:gd name="connsiteY173" fmla="*/ 392502 h 683077"/>
                <a:gd name="connsiteX174" fmla="*/ 776378 w 3252161"/>
                <a:gd name="connsiteY174" fmla="*/ 396815 h 683077"/>
                <a:gd name="connsiteX175" fmla="*/ 595223 w 3252161"/>
                <a:gd name="connsiteY175" fmla="*/ 396815 h 683077"/>
                <a:gd name="connsiteX176" fmla="*/ 569344 w 3252161"/>
                <a:gd name="connsiteY176" fmla="*/ 388189 h 683077"/>
                <a:gd name="connsiteX177" fmla="*/ 590910 w 3252161"/>
                <a:gd name="connsiteY177" fmla="*/ 375249 h 683077"/>
                <a:gd name="connsiteX178" fmla="*/ 603849 w 3252161"/>
                <a:gd name="connsiteY178" fmla="*/ 370936 h 683077"/>
                <a:gd name="connsiteX179" fmla="*/ 715993 w 3252161"/>
                <a:gd name="connsiteY179" fmla="*/ 366622 h 683077"/>
                <a:gd name="connsiteX180" fmla="*/ 733246 w 3252161"/>
                <a:gd name="connsiteY180" fmla="*/ 345056 h 683077"/>
                <a:gd name="connsiteX181" fmla="*/ 746185 w 3252161"/>
                <a:gd name="connsiteY181" fmla="*/ 332117 h 683077"/>
                <a:gd name="connsiteX182" fmla="*/ 772064 w 3252161"/>
                <a:gd name="connsiteY182" fmla="*/ 314864 h 683077"/>
                <a:gd name="connsiteX183" fmla="*/ 914400 w 3252161"/>
                <a:gd name="connsiteY183" fmla="*/ 306238 h 683077"/>
                <a:gd name="connsiteX184" fmla="*/ 927340 w 3252161"/>
                <a:gd name="connsiteY184" fmla="*/ 280358 h 683077"/>
                <a:gd name="connsiteX185" fmla="*/ 923027 w 3252161"/>
                <a:gd name="connsiteY185" fmla="*/ 263106 h 683077"/>
                <a:gd name="connsiteX186" fmla="*/ 897148 w 3252161"/>
                <a:gd name="connsiteY186" fmla="*/ 254479 h 683077"/>
                <a:gd name="connsiteX187" fmla="*/ 884208 w 3252161"/>
                <a:gd name="connsiteY187" fmla="*/ 250166 h 683077"/>
                <a:gd name="connsiteX188" fmla="*/ 875581 w 3252161"/>
                <a:gd name="connsiteY188" fmla="*/ 241539 h 683077"/>
                <a:gd name="connsiteX189" fmla="*/ 862642 w 3252161"/>
                <a:gd name="connsiteY189" fmla="*/ 237226 h 683077"/>
                <a:gd name="connsiteX190" fmla="*/ 759125 w 3252161"/>
                <a:gd name="connsiteY190" fmla="*/ 241539 h 683077"/>
                <a:gd name="connsiteX191" fmla="*/ 724619 w 3252161"/>
                <a:gd name="connsiteY191" fmla="*/ 245853 h 683077"/>
                <a:gd name="connsiteX192" fmla="*/ 698740 w 3252161"/>
                <a:gd name="connsiteY192" fmla="*/ 254479 h 683077"/>
                <a:gd name="connsiteX193" fmla="*/ 517585 w 3252161"/>
                <a:gd name="connsiteY193" fmla="*/ 258792 h 683077"/>
                <a:gd name="connsiteX194" fmla="*/ 431321 w 3252161"/>
                <a:gd name="connsiteY194" fmla="*/ 271732 h 683077"/>
                <a:gd name="connsiteX195" fmla="*/ 392502 w 3252161"/>
                <a:gd name="connsiteY195" fmla="*/ 276045 h 683077"/>
                <a:gd name="connsiteX196" fmla="*/ 73325 w 3252161"/>
                <a:gd name="connsiteY196" fmla="*/ 271732 h 683077"/>
                <a:gd name="connsiteX197" fmla="*/ 64698 w 3252161"/>
                <a:gd name="connsiteY197" fmla="*/ 263106 h 683077"/>
                <a:gd name="connsiteX198" fmla="*/ 60385 w 3252161"/>
                <a:gd name="connsiteY198" fmla="*/ 232913 h 683077"/>
                <a:gd name="connsiteX199" fmla="*/ 51759 w 3252161"/>
                <a:gd name="connsiteY199" fmla="*/ 207034 h 683077"/>
                <a:gd name="connsiteX200" fmla="*/ 56072 w 3252161"/>
                <a:gd name="connsiteY200" fmla="*/ 163902 h 683077"/>
                <a:gd name="connsiteX201" fmla="*/ 69012 w 3252161"/>
                <a:gd name="connsiteY201" fmla="*/ 159589 h 683077"/>
                <a:gd name="connsiteX202" fmla="*/ 237227 w 3252161"/>
                <a:gd name="connsiteY202" fmla="*/ 155275 h 683077"/>
                <a:gd name="connsiteX203" fmla="*/ 288985 w 3252161"/>
                <a:gd name="connsiteY203" fmla="*/ 138022 h 683077"/>
                <a:gd name="connsiteX204" fmla="*/ 301925 w 3252161"/>
                <a:gd name="connsiteY204" fmla="*/ 133709 h 683077"/>
                <a:gd name="connsiteX205" fmla="*/ 444261 w 3252161"/>
                <a:gd name="connsiteY205" fmla="*/ 129396 h 683077"/>
                <a:gd name="connsiteX206" fmla="*/ 418381 w 3252161"/>
                <a:gd name="connsiteY206" fmla="*/ 120770 h 683077"/>
                <a:gd name="connsiteX207" fmla="*/ 396815 w 3252161"/>
                <a:gd name="connsiteY207" fmla="*/ 107830 h 683077"/>
                <a:gd name="connsiteX208" fmla="*/ 388189 w 3252161"/>
                <a:gd name="connsiteY208" fmla="*/ 73324 h 683077"/>
                <a:gd name="connsiteX209" fmla="*/ 379563 w 3252161"/>
                <a:gd name="connsiteY209" fmla="*/ 60385 h 683077"/>
                <a:gd name="connsiteX210" fmla="*/ 370936 w 3252161"/>
                <a:gd name="connsiteY210" fmla="*/ 51758 h 683077"/>
                <a:gd name="connsiteX211" fmla="*/ 345057 w 3252161"/>
                <a:gd name="connsiteY211" fmla="*/ 43132 h 683077"/>
                <a:gd name="connsiteX212" fmla="*/ 332117 w 3252161"/>
                <a:gd name="connsiteY212" fmla="*/ 38819 h 683077"/>
                <a:gd name="connsiteX213" fmla="*/ 323491 w 3252161"/>
                <a:gd name="connsiteY213" fmla="*/ 30192 h 683077"/>
                <a:gd name="connsiteX214" fmla="*/ 327804 w 3252161"/>
                <a:gd name="connsiteY214" fmla="*/ 17253 h 683077"/>
                <a:gd name="connsiteX215" fmla="*/ 280359 w 3252161"/>
                <a:gd name="connsiteY215" fmla="*/ 12939 h 683077"/>
                <a:gd name="connsiteX216" fmla="*/ 228600 w 3252161"/>
                <a:gd name="connsiteY216" fmla="*/ 17253 h 683077"/>
                <a:gd name="connsiteX217" fmla="*/ 202721 w 3252161"/>
                <a:gd name="connsiteY217" fmla="*/ 25879 h 683077"/>
                <a:gd name="connsiteX218" fmla="*/ 107831 w 3252161"/>
                <a:gd name="connsiteY218" fmla="*/ 21566 h 683077"/>
                <a:gd name="connsiteX219" fmla="*/ 103517 w 3252161"/>
                <a:gd name="connsiteY219" fmla="*/ 4313 h 683077"/>
                <a:gd name="connsiteX220" fmla="*/ 34506 w 3252161"/>
                <a:gd name="connsiteY220" fmla="*/ 8626 h 683077"/>
                <a:gd name="connsiteX221" fmla="*/ 12940 w 3252161"/>
                <a:gd name="connsiteY221" fmla="*/ 12939 h 683077"/>
                <a:gd name="connsiteX222" fmla="*/ 0 w 3252161"/>
                <a:gd name="connsiteY222" fmla="*/ 0 h 683077"/>
                <a:gd name="connsiteX223" fmla="*/ 34506 w 3252161"/>
                <a:gd name="connsiteY223"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548442 w 3252161"/>
                <a:gd name="connsiteY39" fmla="*/ 543464 h 683077"/>
                <a:gd name="connsiteX40" fmla="*/ 1570008 w 3252161"/>
                <a:gd name="connsiteY40" fmla="*/ 560717 h 683077"/>
                <a:gd name="connsiteX41" fmla="*/ 1595887 w 3252161"/>
                <a:gd name="connsiteY41" fmla="*/ 577970 h 683077"/>
                <a:gd name="connsiteX42" fmla="*/ 1604514 w 3252161"/>
                <a:gd name="connsiteY42" fmla="*/ 586596 h 683077"/>
                <a:gd name="connsiteX43" fmla="*/ 1742536 w 3252161"/>
                <a:gd name="connsiteY43" fmla="*/ 590909 h 683077"/>
                <a:gd name="connsiteX44" fmla="*/ 1979763 w 3252161"/>
                <a:gd name="connsiteY44" fmla="*/ 599536 h 683077"/>
                <a:gd name="connsiteX45" fmla="*/ 2001329 w 3252161"/>
                <a:gd name="connsiteY45" fmla="*/ 603849 h 683077"/>
                <a:gd name="connsiteX46" fmla="*/ 2031521 w 3252161"/>
                <a:gd name="connsiteY46" fmla="*/ 608162 h 683077"/>
                <a:gd name="connsiteX47" fmla="*/ 2286000 w 3252161"/>
                <a:gd name="connsiteY47" fmla="*/ 608162 h 683077"/>
                <a:gd name="connsiteX48" fmla="*/ 2311880 w 3252161"/>
                <a:gd name="connsiteY48" fmla="*/ 599536 h 683077"/>
                <a:gd name="connsiteX49" fmla="*/ 2333446 w 3252161"/>
                <a:gd name="connsiteY49" fmla="*/ 595222 h 683077"/>
                <a:gd name="connsiteX50" fmla="*/ 2467155 w 3252161"/>
                <a:gd name="connsiteY50" fmla="*/ 599536 h 683077"/>
                <a:gd name="connsiteX51" fmla="*/ 2484408 w 3252161"/>
                <a:gd name="connsiteY51" fmla="*/ 603849 h 683077"/>
                <a:gd name="connsiteX52" fmla="*/ 2566359 w 3252161"/>
                <a:gd name="connsiteY52" fmla="*/ 608162 h 683077"/>
                <a:gd name="connsiteX53" fmla="*/ 2609491 w 3252161"/>
                <a:gd name="connsiteY53" fmla="*/ 616789 h 683077"/>
                <a:gd name="connsiteX54" fmla="*/ 2626744 w 3252161"/>
                <a:gd name="connsiteY54" fmla="*/ 621102 h 683077"/>
                <a:gd name="connsiteX55" fmla="*/ 2665563 w 3252161"/>
                <a:gd name="connsiteY55" fmla="*/ 638355 h 683077"/>
                <a:gd name="connsiteX56" fmla="*/ 2704381 w 3252161"/>
                <a:gd name="connsiteY56" fmla="*/ 655607 h 683077"/>
                <a:gd name="connsiteX57" fmla="*/ 2717321 w 3252161"/>
                <a:gd name="connsiteY57" fmla="*/ 664234 h 683077"/>
                <a:gd name="connsiteX58" fmla="*/ 2954548 w 3252161"/>
                <a:gd name="connsiteY58" fmla="*/ 655607 h 683077"/>
                <a:gd name="connsiteX59" fmla="*/ 3148642 w 3252161"/>
                <a:gd name="connsiteY59" fmla="*/ 655607 h 683077"/>
                <a:gd name="connsiteX60" fmla="*/ 3187461 w 3252161"/>
                <a:gd name="connsiteY60" fmla="*/ 642668 h 683077"/>
                <a:gd name="connsiteX61" fmla="*/ 3226280 w 3252161"/>
                <a:gd name="connsiteY61" fmla="*/ 638355 h 683077"/>
                <a:gd name="connsiteX62" fmla="*/ 3221966 w 3252161"/>
                <a:gd name="connsiteY62" fmla="*/ 616789 h 683077"/>
                <a:gd name="connsiteX63" fmla="*/ 3200400 w 3252161"/>
                <a:gd name="connsiteY63" fmla="*/ 599536 h 683077"/>
                <a:gd name="connsiteX64" fmla="*/ 3174521 w 3252161"/>
                <a:gd name="connsiteY64" fmla="*/ 590909 h 683077"/>
                <a:gd name="connsiteX65" fmla="*/ 2915729 w 3252161"/>
                <a:gd name="connsiteY65" fmla="*/ 595222 h 683077"/>
                <a:gd name="connsiteX66" fmla="*/ 2829464 w 3252161"/>
                <a:gd name="connsiteY66" fmla="*/ 586596 h 683077"/>
                <a:gd name="connsiteX67" fmla="*/ 2820838 w 3252161"/>
                <a:gd name="connsiteY67" fmla="*/ 573656 h 683077"/>
                <a:gd name="connsiteX68" fmla="*/ 2851031 w 3252161"/>
                <a:gd name="connsiteY68" fmla="*/ 543464 h 683077"/>
                <a:gd name="connsiteX69" fmla="*/ 3075317 w 3252161"/>
                <a:gd name="connsiteY69" fmla="*/ 539151 h 683077"/>
                <a:gd name="connsiteX70" fmla="*/ 3088257 w 3252161"/>
                <a:gd name="connsiteY70" fmla="*/ 534838 h 683077"/>
                <a:gd name="connsiteX71" fmla="*/ 3105510 w 3252161"/>
                <a:gd name="connsiteY71" fmla="*/ 517585 h 683077"/>
                <a:gd name="connsiteX72" fmla="*/ 3178834 w 3252161"/>
                <a:gd name="connsiteY72" fmla="*/ 504645 h 683077"/>
                <a:gd name="connsiteX73" fmla="*/ 3187461 w 3252161"/>
                <a:gd name="connsiteY73" fmla="*/ 496019 h 683077"/>
                <a:gd name="connsiteX74" fmla="*/ 3191774 w 3252161"/>
                <a:gd name="connsiteY74" fmla="*/ 483079 h 683077"/>
                <a:gd name="connsiteX75" fmla="*/ 3204714 w 3252161"/>
                <a:gd name="connsiteY75" fmla="*/ 478766 h 683077"/>
                <a:gd name="connsiteX76" fmla="*/ 3196087 w 3252161"/>
                <a:gd name="connsiteY76" fmla="*/ 470139 h 683077"/>
                <a:gd name="connsiteX77" fmla="*/ 2846717 w 3252161"/>
                <a:gd name="connsiteY77" fmla="*/ 478766 h 683077"/>
                <a:gd name="connsiteX78" fmla="*/ 2820838 w 3252161"/>
                <a:gd name="connsiteY78" fmla="*/ 487392 h 683077"/>
                <a:gd name="connsiteX79" fmla="*/ 2807898 w 3252161"/>
                <a:gd name="connsiteY79" fmla="*/ 496019 h 683077"/>
                <a:gd name="connsiteX80" fmla="*/ 2743200 w 3252161"/>
                <a:gd name="connsiteY80" fmla="*/ 500332 h 683077"/>
                <a:gd name="connsiteX81" fmla="*/ 2691442 w 3252161"/>
                <a:gd name="connsiteY81" fmla="*/ 517585 h 683077"/>
                <a:gd name="connsiteX82" fmla="*/ 2678502 w 3252161"/>
                <a:gd name="connsiteY82" fmla="*/ 521898 h 683077"/>
                <a:gd name="connsiteX83" fmla="*/ 2540480 w 3252161"/>
                <a:gd name="connsiteY83" fmla="*/ 530524 h 683077"/>
                <a:gd name="connsiteX84" fmla="*/ 2303253 w 3252161"/>
                <a:gd name="connsiteY84" fmla="*/ 539151 h 683077"/>
                <a:gd name="connsiteX85" fmla="*/ 2225615 w 3252161"/>
                <a:gd name="connsiteY85" fmla="*/ 534838 h 683077"/>
                <a:gd name="connsiteX86" fmla="*/ 2216989 w 3252161"/>
                <a:gd name="connsiteY86" fmla="*/ 526211 h 683077"/>
                <a:gd name="connsiteX87" fmla="*/ 2147978 w 3252161"/>
                <a:gd name="connsiteY87" fmla="*/ 521898 h 683077"/>
                <a:gd name="connsiteX88" fmla="*/ 2135038 w 3252161"/>
                <a:gd name="connsiteY88" fmla="*/ 526211 h 683077"/>
                <a:gd name="connsiteX89" fmla="*/ 2126412 w 3252161"/>
                <a:gd name="connsiteY89" fmla="*/ 534838 h 683077"/>
                <a:gd name="connsiteX90" fmla="*/ 2053087 w 3252161"/>
                <a:gd name="connsiteY90" fmla="*/ 539151 h 683077"/>
                <a:gd name="connsiteX91" fmla="*/ 2040148 w 3252161"/>
                <a:gd name="connsiteY91" fmla="*/ 543464 h 683077"/>
                <a:gd name="connsiteX92" fmla="*/ 2022895 w 3252161"/>
                <a:gd name="connsiteY92" fmla="*/ 560717 h 683077"/>
                <a:gd name="connsiteX93" fmla="*/ 2014268 w 3252161"/>
                <a:gd name="connsiteY93" fmla="*/ 569343 h 683077"/>
                <a:gd name="connsiteX94" fmla="*/ 2001329 w 3252161"/>
                <a:gd name="connsiteY94" fmla="*/ 573656 h 683077"/>
                <a:gd name="connsiteX95" fmla="*/ 1686464 w 3252161"/>
                <a:gd name="connsiteY95" fmla="*/ 569343 h 683077"/>
                <a:gd name="connsiteX96" fmla="*/ 1673525 w 3252161"/>
                <a:gd name="connsiteY96" fmla="*/ 565030 h 683077"/>
                <a:gd name="connsiteX97" fmla="*/ 1651959 w 3252161"/>
                <a:gd name="connsiteY97" fmla="*/ 552090 h 683077"/>
                <a:gd name="connsiteX98" fmla="*/ 1634706 w 3252161"/>
                <a:gd name="connsiteY98" fmla="*/ 530524 h 683077"/>
                <a:gd name="connsiteX99" fmla="*/ 1630393 w 3252161"/>
                <a:gd name="connsiteY99" fmla="*/ 517585 h 683077"/>
                <a:gd name="connsiteX100" fmla="*/ 1634706 w 3252161"/>
                <a:gd name="connsiteY100" fmla="*/ 504645 h 683077"/>
                <a:gd name="connsiteX101" fmla="*/ 1664898 w 3252161"/>
                <a:gd name="connsiteY101" fmla="*/ 491706 h 683077"/>
                <a:gd name="connsiteX102" fmla="*/ 1669212 w 3252161"/>
                <a:gd name="connsiteY102" fmla="*/ 478766 h 683077"/>
                <a:gd name="connsiteX103" fmla="*/ 1660585 w 3252161"/>
                <a:gd name="connsiteY103" fmla="*/ 470139 h 683077"/>
                <a:gd name="connsiteX104" fmla="*/ 1621766 w 3252161"/>
                <a:gd name="connsiteY104" fmla="*/ 465826 h 683077"/>
                <a:gd name="connsiteX105" fmla="*/ 1613140 w 3252161"/>
                <a:gd name="connsiteY105" fmla="*/ 452887 h 683077"/>
                <a:gd name="connsiteX106" fmla="*/ 1617453 w 3252161"/>
                <a:gd name="connsiteY106" fmla="*/ 427007 h 683077"/>
                <a:gd name="connsiteX107" fmla="*/ 1630393 w 3252161"/>
                <a:gd name="connsiteY107" fmla="*/ 383875 h 683077"/>
                <a:gd name="connsiteX108" fmla="*/ 1643332 w 3252161"/>
                <a:gd name="connsiteY108" fmla="*/ 370936 h 683077"/>
                <a:gd name="connsiteX109" fmla="*/ 1807234 w 3252161"/>
                <a:gd name="connsiteY109" fmla="*/ 375249 h 683077"/>
                <a:gd name="connsiteX110" fmla="*/ 1846053 w 3252161"/>
                <a:gd name="connsiteY110" fmla="*/ 388189 h 683077"/>
                <a:gd name="connsiteX111" fmla="*/ 1858993 w 3252161"/>
                <a:gd name="connsiteY111" fmla="*/ 392502 h 683077"/>
                <a:gd name="connsiteX112" fmla="*/ 1876246 w 3252161"/>
                <a:gd name="connsiteY112" fmla="*/ 431321 h 683077"/>
                <a:gd name="connsiteX113" fmla="*/ 1884872 w 3252161"/>
                <a:gd name="connsiteY113" fmla="*/ 465826 h 683077"/>
                <a:gd name="connsiteX114" fmla="*/ 1893498 w 3252161"/>
                <a:gd name="connsiteY114" fmla="*/ 474453 h 683077"/>
                <a:gd name="connsiteX115" fmla="*/ 1919378 w 3252161"/>
                <a:gd name="connsiteY115" fmla="*/ 504645 h 683077"/>
                <a:gd name="connsiteX116" fmla="*/ 1928004 w 3252161"/>
                <a:gd name="connsiteY116" fmla="*/ 513272 h 683077"/>
                <a:gd name="connsiteX117" fmla="*/ 1932317 w 3252161"/>
                <a:gd name="connsiteY117" fmla="*/ 526211 h 683077"/>
                <a:gd name="connsiteX118" fmla="*/ 1979763 w 3252161"/>
                <a:gd name="connsiteY118" fmla="*/ 526211 h 683077"/>
                <a:gd name="connsiteX119" fmla="*/ 1984076 w 3252161"/>
                <a:gd name="connsiteY119" fmla="*/ 508958 h 683077"/>
                <a:gd name="connsiteX120" fmla="*/ 2001329 w 3252161"/>
                <a:gd name="connsiteY120" fmla="*/ 487392 h 683077"/>
                <a:gd name="connsiteX121" fmla="*/ 2018581 w 3252161"/>
                <a:gd name="connsiteY121" fmla="*/ 491706 h 683077"/>
                <a:gd name="connsiteX122" fmla="*/ 2027208 w 3252161"/>
                <a:gd name="connsiteY122" fmla="*/ 500332 h 683077"/>
                <a:gd name="connsiteX123" fmla="*/ 2040148 w 3252161"/>
                <a:gd name="connsiteY123" fmla="*/ 508958 h 683077"/>
                <a:gd name="connsiteX124" fmla="*/ 2122098 w 3252161"/>
                <a:gd name="connsiteY124" fmla="*/ 504645 h 683077"/>
                <a:gd name="connsiteX125" fmla="*/ 2130725 w 3252161"/>
                <a:gd name="connsiteY125" fmla="*/ 496019 h 683077"/>
                <a:gd name="connsiteX126" fmla="*/ 2135038 w 3252161"/>
                <a:gd name="connsiteY126" fmla="*/ 461513 h 683077"/>
                <a:gd name="connsiteX127" fmla="*/ 2139351 w 3252161"/>
                <a:gd name="connsiteY127" fmla="*/ 439947 h 683077"/>
                <a:gd name="connsiteX128" fmla="*/ 2143664 w 3252161"/>
                <a:gd name="connsiteY128" fmla="*/ 427007 h 683077"/>
                <a:gd name="connsiteX129" fmla="*/ 2100532 w 3252161"/>
                <a:gd name="connsiteY129" fmla="*/ 418381 h 683077"/>
                <a:gd name="connsiteX130" fmla="*/ 2083280 w 3252161"/>
                <a:gd name="connsiteY130" fmla="*/ 414068 h 683077"/>
                <a:gd name="connsiteX131" fmla="*/ 2096219 w 3252161"/>
                <a:gd name="connsiteY131" fmla="*/ 409755 h 683077"/>
                <a:gd name="connsiteX132" fmla="*/ 2311880 w 3252161"/>
                <a:gd name="connsiteY132" fmla="*/ 401128 h 683077"/>
                <a:gd name="connsiteX133" fmla="*/ 2333446 w 3252161"/>
                <a:gd name="connsiteY133" fmla="*/ 388189 h 683077"/>
                <a:gd name="connsiteX134" fmla="*/ 2424023 w 3252161"/>
                <a:gd name="connsiteY134" fmla="*/ 375249 h 683077"/>
                <a:gd name="connsiteX135" fmla="*/ 2454215 w 3252161"/>
                <a:gd name="connsiteY135" fmla="*/ 366622 h 683077"/>
                <a:gd name="connsiteX136" fmla="*/ 2467155 w 3252161"/>
                <a:gd name="connsiteY136" fmla="*/ 362309 h 683077"/>
                <a:gd name="connsiteX137" fmla="*/ 2695755 w 3252161"/>
                <a:gd name="connsiteY137" fmla="*/ 353683 h 683077"/>
                <a:gd name="connsiteX138" fmla="*/ 2708695 w 3252161"/>
                <a:gd name="connsiteY138" fmla="*/ 349370 h 683077"/>
                <a:gd name="connsiteX139" fmla="*/ 2725948 w 3252161"/>
                <a:gd name="connsiteY139" fmla="*/ 332117 h 683077"/>
                <a:gd name="connsiteX140" fmla="*/ 2751827 w 3252161"/>
                <a:gd name="connsiteY140" fmla="*/ 323490 h 683077"/>
                <a:gd name="connsiteX141" fmla="*/ 2764766 w 3252161"/>
                <a:gd name="connsiteY141" fmla="*/ 319177 h 683077"/>
                <a:gd name="connsiteX142" fmla="*/ 2794959 w 3252161"/>
                <a:gd name="connsiteY142" fmla="*/ 306238 h 683077"/>
                <a:gd name="connsiteX143" fmla="*/ 2825151 w 3252161"/>
                <a:gd name="connsiteY143" fmla="*/ 297611 h 683077"/>
                <a:gd name="connsiteX144" fmla="*/ 2842404 w 3252161"/>
                <a:gd name="connsiteY144" fmla="*/ 293298 h 683077"/>
                <a:gd name="connsiteX145" fmla="*/ 2838091 w 3252161"/>
                <a:gd name="connsiteY145" fmla="*/ 271732 h 683077"/>
                <a:gd name="connsiteX146" fmla="*/ 2725948 w 3252161"/>
                <a:gd name="connsiteY146" fmla="*/ 276045 h 683077"/>
                <a:gd name="connsiteX147" fmla="*/ 2704381 w 3252161"/>
                <a:gd name="connsiteY147" fmla="*/ 280358 h 683077"/>
                <a:gd name="connsiteX148" fmla="*/ 2678502 w 3252161"/>
                <a:gd name="connsiteY148" fmla="*/ 284672 h 683077"/>
                <a:gd name="connsiteX149" fmla="*/ 2557732 w 3252161"/>
                <a:gd name="connsiteY149" fmla="*/ 288985 h 683077"/>
                <a:gd name="connsiteX150" fmla="*/ 2471468 w 3252161"/>
                <a:gd name="connsiteY150" fmla="*/ 293298 h 683077"/>
                <a:gd name="connsiteX151" fmla="*/ 2445589 w 3252161"/>
                <a:gd name="connsiteY151" fmla="*/ 301924 h 683077"/>
                <a:gd name="connsiteX152" fmla="*/ 2281687 w 3252161"/>
                <a:gd name="connsiteY152" fmla="*/ 310551 h 683077"/>
                <a:gd name="connsiteX153" fmla="*/ 2255808 w 3252161"/>
                <a:gd name="connsiteY153" fmla="*/ 314864 h 683077"/>
                <a:gd name="connsiteX154" fmla="*/ 2204049 w 3252161"/>
                <a:gd name="connsiteY154" fmla="*/ 319177 h 683077"/>
                <a:gd name="connsiteX155" fmla="*/ 2173857 w 3252161"/>
                <a:gd name="connsiteY155" fmla="*/ 327804 h 683077"/>
                <a:gd name="connsiteX156" fmla="*/ 2147978 w 3252161"/>
                <a:gd name="connsiteY156" fmla="*/ 340743 h 683077"/>
                <a:gd name="connsiteX157" fmla="*/ 2135038 w 3252161"/>
                <a:gd name="connsiteY157" fmla="*/ 349370 h 683077"/>
                <a:gd name="connsiteX158" fmla="*/ 2104846 w 3252161"/>
                <a:gd name="connsiteY158" fmla="*/ 357996 h 683077"/>
                <a:gd name="connsiteX159" fmla="*/ 2091906 w 3252161"/>
                <a:gd name="connsiteY159" fmla="*/ 362309 h 683077"/>
                <a:gd name="connsiteX160" fmla="*/ 1940944 w 3252161"/>
                <a:gd name="connsiteY160" fmla="*/ 357996 h 683077"/>
                <a:gd name="connsiteX161" fmla="*/ 1915064 w 3252161"/>
                <a:gd name="connsiteY161" fmla="*/ 349370 h 683077"/>
                <a:gd name="connsiteX162" fmla="*/ 1880559 w 3252161"/>
                <a:gd name="connsiteY162" fmla="*/ 332117 h 683077"/>
                <a:gd name="connsiteX163" fmla="*/ 1867619 w 3252161"/>
                <a:gd name="connsiteY163" fmla="*/ 327804 h 683077"/>
                <a:gd name="connsiteX164" fmla="*/ 1397480 w 3252161"/>
                <a:gd name="connsiteY164" fmla="*/ 332117 h 683077"/>
                <a:gd name="connsiteX165" fmla="*/ 1337095 w 3252161"/>
                <a:gd name="connsiteY165" fmla="*/ 345056 h 683077"/>
                <a:gd name="connsiteX166" fmla="*/ 1328468 w 3252161"/>
                <a:gd name="connsiteY166" fmla="*/ 353683 h 683077"/>
                <a:gd name="connsiteX167" fmla="*/ 1315529 w 3252161"/>
                <a:gd name="connsiteY167" fmla="*/ 357996 h 683077"/>
                <a:gd name="connsiteX168" fmla="*/ 1220638 w 3252161"/>
                <a:gd name="connsiteY168" fmla="*/ 362309 h 683077"/>
                <a:gd name="connsiteX169" fmla="*/ 1155940 w 3252161"/>
                <a:gd name="connsiteY169" fmla="*/ 370936 h 683077"/>
                <a:gd name="connsiteX170" fmla="*/ 1073989 w 3252161"/>
                <a:gd name="connsiteY170" fmla="*/ 379562 h 683077"/>
                <a:gd name="connsiteX171" fmla="*/ 1035170 w 3252161"/>
                <a:gd name="connsiteY171" fmla="*/ 388189 h 683077"/>
                <a:gd name="connsiteX172" fmla="*/ 1000664 w 3252161"/>
                <a:gd name="connsiteY172" fmla="*/ 392502 h 683077"/>
                <a:gd name="connsiteX173" fmla="*/ 776378 w 3252161"/>
                <a:gd name="connsiteY173" fmla="*/ 396815 h 683077"/>
                <a:gd name="connsiteX174" fmla="*/ 595223 w 3252161"/>
                <a:gd name="connsiteY174" fmla="*/ 396815 h 683077"/>
                <a:gd name="connsiteX175" fmla="*/ 569344 w 3252161"/>
                <a:gd name="connsiteY175" fmla="*/ 388189 h 683077"/>
                <a:gd name="connsiteX176" fmla="*/ 590910 w 3252161"/>
                <a:gd name="connsiteY176" fmla="*/ 375249 h 683077"/>
                <a:gd name="connsiteX177" fmla="*/ 603849 w 3252161"/>
                <a:gd name="connsiteY177" fmla="*/ 370936 h 683077"/>
                <a:gd name="connsiteX178" fmla="*/ 715993 w 3252161"/>
                <a:gd name="connsiteY178" fmla="*/ 366622 h 683077"/>
                <a:gd name="connsiteX179" fmla="*/ 733246 w 3252161"/>
                <a:gd name="connsiteY179" fmla="*/ 345056 h 683077"/>
                <a:gd name="connsiteX180" fmla="*/ 746185 w 3252161"/>
                <a:gd name="connsiteY180" fmla="*/ 332117 h 683077"/>
                <a:gd name="connsiteX181" fmla="*/ 772064 w 3252161"/>
                <a:gd name="connsiteY181" fmla="*/ 314864 h 683077"/>
                <a:gd name="connsiteX182" fmla="*/ 914400 w 3252161"/>
                <a:gd name="connsiteY182" fmla="*/ 306238 h 683077"/>
                <a:gd name="connsiteX183" fmla="*/ 927340 w 3252161"/>
                <a:gd name="connsiteY183" fmla="*/ 280358 h 683077"/>
                <a:gd name="connsiteX184" fmla="*/ 923027 w 3252161"/>
                <a:gd name="connsiteY184" fmla="*/ 263106 h 683077"/>
                <a:gd name="connsiteX185" fmla="*/ 897148 w 3252161"/>
                <a:gd name="connsiteY185" fmla="*/ 254479 h 683077"/>
                <a:gd name="connsiteX186" fmla="*/ 884208 w 3252161"/>
                <a:gd name="connsiteY186" fmla="*/ 250166 h 683077"/>
                <a:gd name="connsiteX187" fmla="*/ 875581 w 3252161"/>
                <a:gd name="connsiteY187" fmla="*/ 241539 h 683077"/>
                <a:gd name="connsiteX188" fmla="*/ 862642 w 3252161"/>
                <a:gd name="connsiteY188" fmla="*/ 237226 h 683077"/>
                <a:gd name="connsiteX189" fmla="*/ 759125 w 3252161"/>
                <a:gd name="connsiteY189" fmla="*/ 241539 h 683077"/>
                <a:gd name="connsiteX190" fmla="*/ 724619 w 3252161"/>
                <a:gd name="connsiteY190" fmla="*/ 245853 h 683077"/>
                <a:gd name="connsiteX191" fmla="*/ 698740 w 3252161"/>
                <a:gd name="connsiteY191" fmla="*/ 254479 h 683077"/>
                <a:gd name="connsiteX192" fmla="*/ 517585 w 3252161"/>
                <a:gd name="connsiteY192" fmla="*/ 258792 h 683077"/>
                <a:gd name="connsiteX193" fmla="*/ 431321 w 3252161"/>
                <a:gd name="connsiteY193" fmla="*/ 271732 h 683077"/>
                <a:gd name="connsiteX194" fmla="*/ 392502 w 3252161"/>
                <a:gd name="connsiteY194" fmla="*/ 276045 h 683077"/>
                <a:gd name="connsiteX195" fmla="*/ 73325 w 3252161"/>
                <a:gd name="connsiteY195" fmla="*/ 271732 h 683077"/>
                <a:gd name="connsiteX196" fmla="*/ 64698 w 3252161"/>
                <a:gd name="connsiteY196" fmla="*/ 263106 h 683077"/>
                <a:gd name="connsiteX197" fmla="*/ 60385 w 3252161"/>
                <a:gd name="connsiteY197" fmla="*/ 232913 h 683077"/>
                <a:gd name="connsiteX198" fmla="*/ 51759 w 3252161"/>
                <a:gd name="connsiteY198" fmla="*/ 207034 h 683077"/>
                <a:gd name="connsiteX199" fmla="*/ 56072 w 3252161"/>
                <a:gd name="connsiteY199" fmla="*/ 163902 h 683077"/>
                <a:gd name="connsiteX200" fmla="*/ 69012 w 3252161"/>
                <a:gd name="connsiteY200" fmla="*/ 159589 h 683077"/>
                <a:gd name="connsiteX201" fmla="*/ 237227 w 3252161"/>
                <a:gd name="connsiteY201" fmla="*/ 155275 h 683077"/>
                <a:gd name="connsiteX202" fmla="*/ 288985 w 3252161"/>
                <a:gd name="connsiteY202" fmla="*/ 138022 h 683077"/>
                <a:gd name="connsiteX203" fmla="*/ 301925 w 3252161"/>
                <a:gd name="connsiteY203" fmla="*/ 133709 h 683077"/>
                <a:gd name="connsiteX204" fmla="*/ 444261 w 3252161"/>
                <a:gd name="connsiteY204" fmla="*/ 129396 h 683077"/>
                <a:gd name="connsiteX205" fmla="*/ 418381 w 3252161"/>
                <a:gd name="connsiteY205" fmla="*/ 120770 h 683077"/>
                <a:gd name="connsiteX206" fmla="*/ 396815 w 3252161"/>
                <a:gd name="connsiteY206" fmla="*/ 107830 h 683077"/>
                <a:gd name="connsiteX207" fmla="*/ 388189 w 3252161"/>
                <a:gd name="connsiteY207" fmla="*/ 73324 h 683077"/>
                <a:gd name="connsiteX208" fmla="*/ 379563 w 3252161"/>
                <a:gd name="connsiteY208" fmla="*/ 60385 h 683077"/>
                <a:gd name="connsiteX209" fmla="*/ 370936 w 3252161"/>
                <a:gd name="connsiteY209" fmla="*/ 51758 h 683077"/>
                <a:gd name="connsiteX210" fmla="*/ 345057 w 3252161"/>
                <a:gd name="connsiteY210" fmla="*/ 43132 h 683077"/>
                <a:gd name="connsiteX211" fmla="*/ 332117 w 3252161"/>
                <a:gd name="connsiteY211" fmla="*/ 38819 h 683077"/>
                <a:gd name="connsiteX212" fmla="*/ 323491 w 3252161"/>
                <a:gd name="connsiteY212" fmla="*/ 30192 h 683077"/>
                <a:gd name="connsiteX213" fmla="*/ 327804 w 3252161"/>
                <a:gd name="connsiteY213" fmla="*/ 17253 h 683077"/>
                <a:gd name="connsiteX214" fmla="*/ 280359 w 3252161"/>
                <a:gd name="connsiteY214" fmla="*/ 12939 h 683077"/>
                <a:gd name="connsiteX215" fmla="*/ 228600 w 3252161"/>
                <a:gd name="connsiteY215" fmla="*/ 17253 h 683077"/>
                <a:gd name="connsiteX216" fmla="*/ 202721 w 3252161"/>
                <a:gd name="connsiteY216" fmla="*/ 25879 h 683077"/>
                <a:gd name="connsiteX217" fmla="*/ 107831 w 3252161"/>
                <a:gd name="connsiteY217" fmla="*/ 21566 h 683077"/>
                <a:gd name="connsiteX218" fmla="*/ 103517 w 3252161"/>
                <a:gd name="connsiteY218" fmla="*/ 4313 h 683077"/>
                <a:gd name="connsiteX219" fmla="*/ 34506 w 3252161"/>
                <a:gd name="connsiteY219" fmla="*/ 8626 h 683077"/>
                <a:gd name="connsiteX220" fmla="*/ 12940 w 3252161"/>
                <a:gd name="connsiteY220" fmla="*/ 12939 h 683077"/>
                <a:gd name="connsiteX221" fmla="*/ 0 w 3252161"/>
                <a:gd name="connsiteY221" fmla="*/ 0 h 683077"/>
                <a:gd name="connsiteX222" fmla="*/ 34506 w 3252161"/>
                <a:gd name="connsiteY222"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48442 w 3252161"/>
                <a:gd name="connsiteY38" fmla="*/ 543464 h 683077"/>
                <a:gd name="connsiteX39" fmla="*/ 1570008 w 3252161"/>
                <a:gd name="connsiteY39" fmla="*/ 560717 h 683077"/>
                <a:gd name="connsiteX40" fmla="*/ 1595887 w 3252161"/>
                <a:gd name="connsiteY40" fmla="*/ 577970 h 683077"/>
                <a:gd name="connsiteX41" fmla="*/ 1604514 w 3252161"/>
                <a:gd name="connsiteY41" fmla="*/ 586596 h 683077"/>
                <a:gd name="connsiteX42" fmla="*/ 1742536 w 3252161"/>
                <a:gd name="connsiteY42" fmla="*/ 590909 h 683077"/>
                <a:gd name="connsiteX43" fmla="*/ 1979763 w 3252161"/>
                <a:gd name="connsiteY43" fmla="*/ 599536 h 683077"/>
                <a:gd name="connsiteX44" fmla="*/ 2001329 w 3252161"/>
                <a:gd name="connsiteY44" fmla="*/ 603849 h 683077"/>
                <a:gd name="connsiteX45" fmla="*/ 2031521 w 3252161"/>
                <a:gd name="connsiteY45" fmla="*/ 608162 h 683077"/>
                <a:gd name="connsiteX46" fmla="*/ 2286000 w 3252161"/>
                <a:gd name="connsiteY46" fmla="*/ 608162 h 683077"/>
                <a:gd name="connsiteX47" fmla="*/ 2311880 w 3252161"/>
                <a:gd name="connsiteY47" fmla="*/ 599536 h 683077"/>
                <a:gd name="connsiteX48" fmla="*/ 2333446 w 3252161"/>
                <a:gd name="connsiteY48" fmla="*/ 595222 h 683077"/>
                <a:gd name="connsiteX49" fmla="*/ 2467155 w 3252161"/>
                <a:gd name="connsiteY49" fmla="*/ 599536 h 683077"/>
                <a:gd name="connsiteX50" fmla="*/ 2484408 w 3252161"/>
                <a:gd name="connsiteY50" fmla="*/ 603849 h 683077"/>
                <a:gd name="connsiteX51" fmla="*/ 2566359 w 3252161"/>
                <a:gd name="connsiteY51" fmla="*/ 608162 h 683077"/>
                <a:gd name="connsiteX52" fmla="*/ 2609491 w 3252161"/>
                <a:gd name="connsiteY52" fmla="*/ 616789 h 683077"/>
                <a:gd name="connsiteX53" fmla="*/ 2626744 w 3252161"/>
                <a:gd name="connsiteY53" fmla="*/ 621102 h 683077"/>
                <a:gd name="connsiteX54" fmla="*/ 2665563 w 3252161"/>
                <a:gd name="connsiteY54" fmla="*/ 638355 h 683077"/>
                <a:gd name="connsiteX55" fmla="*/ 2704381 w 3252161"/>
                <a:gd name="connsiteY55" fmla="*/ 655607 h 683077"/>
                <a:gd name="connsiteX56" fmla="*/ 2717321 w 3252161"/>
                <a:gd name="connsiteY56" fmla="*/ 664234 h 683077"/>
                <a:gd name="connsiteX57" fmla="*/ 2954548 w 3252161"/>
                <a:gd name="connsiteY57" fmla="*/ 655607 h 683077"/>
                <a:gd name="connsiteX58" fmla="*/ 3148642 w 3252161"/>
                <a:gd name="connsiteY58" fmla="*/ 655607 h 683077"/>
                <a:gd name="connsiteX59" fmla="*/ 3187461 w 3252161"/>
                <a:gd name="connsiteY59" fmla="*/ 642668 h 683077"/>
                <a:gd name="connsiteX60" fmla="*/ 3226280 w 3252161"/>
                <a:gd name="connsiteY60" fmla="*/ 638355 h 683077"/>
                <a:gd name="connsiteX61" fmla="*/ 3221966 w 3252161"/>
                <a:gd name="connsiteY61" fmla="*/ 616789 h 683077"/>
                <a:gd name="connsiteX62" fmla="*/ 3200400 w 3252161"/>
                <a:gd name="connsiteY62" fmla="*/ 599536 h 683077"/>
                <a:gd name="connsiteX63" fmla="*/ 3174521 w 3252161"/>
                <a:gd name="connsiteY63" fmla="*/ 590909 h 683077"/>
                <a:gd name="connsiteX64" fmla="*/ 2915729 w 3252161"/>
                <a:gd name="connsiteY64" fmla="*/ 595222 h 683077"/>
                <a:gd name="connsiteX65" fmla="*/ 2829464 w 3252161"/>
                <a:gd name="connsiteY65" fmla="*/ 586596 h 683077"/>
                <a:gd name="connsiteX66" fmla="*/ 2820838 w 3252161"/>
                <a:gd name="connsiteY66" fmla="*/ 573656 h 683077"/>
                <a:gd name="connsiteX67" fmla="*/ 2851031 w 3252161"/>
                <a:gd name="connsiteY67" fmla="*/ 543464 h 683077"/>
                <a:gd name="connsiteX68" fmla="*/ 3075317 w 3252161"/>
                <a:gd name="connsiteY68" fmla="*/ 539151 h 683077"/>
                <a:gd name="connsiteX69" fmla="*/ 3088257 w 3252161"/>
                <a:gd name="connsiteY69" fmla="*/ 534838 h 683077"/>
                <a:gd name="connsiteX70" fmla="*/ 3105510 w 3252161"/>
                <a:gd name="connsiteY70" fmla="*/ 517585 h 683077"/>
                <a:gd name="connsiteX71" fmla="*/ 3178834 w 3252161"/>
                <a:gd name="connsiteY71" fmla="*/ 504645 h 683077"/>
                <a:gd name="connsiteX72" fmla="*/ 3187461 w 3252161"/>
                <a:gd name="connsiteY72" fmla="*/ 496019 h 683077"/>
                <a:gd name="connsiteX73" fmla="*/ 3191774 w 3252161"/>
                <a:gd name="connsiteY73" fmla="*/ 483079 h 683077"/>
                <a:gd name="connsiteX74" fmla="*/ 3204714 w 3252161"/>
                <a:gd name="connsiteY74" fmla="*/ 478766 h 683077"/>
                <a:gd name="connsiteX75" fmla="*/ 3196087 w 3252161"/>
                <a:gd name="connsiteY75" fmla="*/ 470139 h 683077"/>
                <a:gd name="connsiteX76" fmla="*/ 2846717 w 3252161"/>
                <a:gd name="connsiteY76" fmla="*/ 478766 h 683077"/>
                <a:gd name="connsiteX77" fmla="*/ 2820838 w 3252161"/>
                <a:gd name="connsiteY77" fmla="*/ 487392 h 683077"/>
                <a:gd name="connsiteX78" fmla="*/ 2807898 w 3252161"/>
                <a:gd name="connsiteY78" fmla="*/ 496019 h 683077"/>
                <a:gd name="connsiteX79" fmla="*/ 2743200 w 3252161"/>
                <a:gd name="connsiteY79" fmla="*/ 500332 h 683077"/>
                <a:gd name="connsiteX80" fmla="*/ 2691442 w 3252161"/>
                <a:gd name="connsiteY80" fmla="*/ 517585 h 683077"/>
                <a:gd name="connsiteX81" fmla="*/ 2678502 w 3252161"/>
                <a:gd name="connsiteY81" fmla="*/ 521898 h 683077"/>
                <a:gd name="connsiteX82" fmla="*/ 2540480 w 3252161"/>
                <a:gd name="connsiteY82" fmla="*/ 530524 h 683077"/>
                <a:gd name="connsiteX83" fmla="*/ 2303253 w 3252161"/>
                <a:gd name="connsiteY83" fmla="*/ 539151 h 683077"/>
                <a:gd name="connsiteX84" fmla="*/ 2225615 w 3252161"/>
                <a:gd name="connsiteY84" fmla="*/ 534838 h 683077"/>
                <a:gd name="connsiteX85" fmla="*/ 2216989 w 3252161"/>
                <a:gd name="connsiteY85" fmla="*/ 526211 h 683077"/>
                <a:gd name="connsiteX86" fmla="*/ 2147978 w 3252161"/>
                <a:gd name="connsiteY86" fmla="*/ 521898 h 683077"/>
                <a:gd name="connsiteX87" fmla="*/ 2135038 w 3252161"/>
                <a:gd name="connsiteY87" fmla="*/ 526211 h 683077"/>
                <a:gd name="connsiteX88" fmla="*/ 2126412 w 3252161"/>
                <a:gd name="connsiteY88" fmla="*/ 534838 h 683077"/>
                <a:gd name="connsiteX89" fmla="*/ 2053087 w 3252161"/>
                <a:gd name="connsiteY89" fmla="*/ 539151 h 683077"/>
                <a:gd name="connsiteX90" fmla="*/ 2040148 w 3252161"/>
                <a:gd name="connsiteY90" fmla="*/ 543464 h 683077"/>
                <a:gd name="connsiteX91" fmla="*/ 2022895 w 3252161"/>
                <a:gd name="connsiteY91" fmla="*/ 560717 h 683077"/>
                <a:gd name="connsiteX92" fmla="*/ 2014268 w 3252161"/>
                <a:gd name="connsiteY92" fmla="*/ 569343 h 683077"/>
                <a:gd name="connsiteX93" fmla="*/ 2001329 w 3252161"/>
                <a:gd name="connsiteY93" fmla="*/ 573656 h 683077"/>
                <a:gd name="connsiteX94" fmla="*/ 1686464 w 3252161"/>
                <a:gd name="connsiteY94" fmla="*/ 569343 h 683077"/>
                <a:gd name="connsiteX95" fmla="*/ 1673525 w 3252161"/>
                <a:gd name="connsiteY95" fmla="*/ 565030 h 683077"/>
                <a:gd name="connsiteX96" fmla="*/ 1651959 w 3252161"/>
                <a:gd name="connsiteY96" fmla="*/ 552090 h 683077"/>
                <a:gd name="connsiteX97" fmla="*/ 1634706 w 3252161"/>
                <a:gd name="connsiteY97" fmla="*/ 530524 h 683077"/>
                <a:gd name="connsiteX98" fmla="*/ 1630393 w 3252161"/>
                <a:gd name="connsiteY98" fmla="*/ 517585 h 683077"/>
                <a:gd name="connsiteX99" fmla="*/ 1634706 w 3252161"/>
                <a:gd name="connsiteY99" fmla="*/ 504645 h 683077"/>
                <a:gd name="connsiteX100" fmla="*/ 1664898 w 3252161"/>
                <a:gd name="connsiteY100" fmla="*/ 491706 h 683077"/>
                <a:gd name="connsiteX101" fmla="*/ 1669212 w 3252161"/>
                <a:gd name="connsiteY101" fmla="*/ 478766 h 683077"/>
                <a:gd name="connsiteX102" fmla="*/ 1660585 w 3252161"/>
                <a:gd name="connsiteY102" fmla="*/ 470139 h 683077"/>
                <a:gd name="connsiteX103" fmla="*/ 1621766 w 3252161"/>
                <a:gd name="connsiteY103" fmla="*/ 465826 h 683077"/>
                <a:gd name="connsiteX104" fmla="*/ 1613140 w 3252161"/>
                <a:gd name="connsiteY104" fmla="*/ 452887 h 683077"/>
                <a:gd name="connsiteX105" fmla="*/ 1617453 w 3252161"/>
                <a:gd name="connsiteY105" fmla="*/ 427007 h 683077"/>
                <a:gd name="connsiteX106" fmla="*/ 1630393 w 3252161"/>
                <a:gd name="connsiteY106" fmla="*/ 383875 h 683077"/>
                <a:gd name="connsiteX107" fmla="*/ 1643332 w 3252161"/>
                <a:gd name="connsiteY107" fmla="*/ 370936 h 683077"/>
                <a:gd name="connsiteX108" fmla="*/ 1807234 w 3252161"/>
                <a:gd name="connsiteY108" fmla="*/ 375249 h 683077"/>
                <a:gd name="connsiteX109" fmla="*/ 1846053 w 3252161"/>
                <a:gd name="connsiteY109" fmla="*/ 388189 h 683077"/>
                <a:gd name="connsiteX110" fmla="*/ 1858993 w 3252161"/>
                <a:gd name="connsiteY110" fmla="*/ 392502 h 683077"/>
                <a:gd name="connsiteX111" fmla="*/ 1876246 w 3252161"/>
                <a:gd name="connsiteY111" fmla="*/ 431321 h 683077"/>
                <a:gd name="connsiteX112" fmla="*/ 1884872 w 3252161"/>
                <a:gd name="connsiteY112" fmla="*/ 465826 h 683077"/>
                <a:gd name="connsiteX113" fmla="*/ 1893498 w 3252161"/>
                <a:gd name="connsiteY113" fmla="*/ 474453 h 683077"/>
                <a:gd name="connsiteX114" fmla="*/ 1919378 w 3252161"/>
                <a:gd name="connsiteY114" fmla="*/ 504645 h 683077"/>
                <a:gd name="connsiteX115" fmla="*/ 1928004 w 3252161"/>
                <a:gd name="connsiteY115" fmla="*/ 513272 h 683077"/>
                <a:gd name="connsiteX116" fmla="*/ 1932317 w 3252161"/>
                <a:gd name="connsiteY116" fmla="*/ 526211 h 683077"/>
                <a:gd name="connsiteX117" fmla="*/ 1979763 w 3252161"/>
                <a:gd name="connsiteY117" fmla="*/ 526211 h 683077"/>
                <a:gd name="connsiteX118" fmla="*/ 1984076 w 3252161"/>
                <a:gd name="connsiteY118" fmla="*/ 508958 h 683077"/>
                <a:gd name="connsiteX119" fmla="*/ 2001329 w 3252161"/>
                <a:gd name="connsiteY119" fmla="*/ 487392 h 683077"/>
                <a:gd name="connsiteX120" fmla="*/ 2018581 w 3252161"/>
                <a:gd name="connsiteY120" fmla="*/ 491706 h 683077"/>
                <a:gd name="connsiteX121" fmla="*/ 2027208 w 3252161"/>
                <a:gd name="connsiteY121" fmla="*/ 500332 h 683077"/>
                <a:gd name="connsiteX122" fmla="*/ 2040148 w 3252161"/>
                <a:gd name="connsiteY122" fmla="*/ 508958 h 683077"/>
                <a:gd name="connsiteX123" fmla="*/ 2122098 w 3252161"/>
                <a:gd name="connsiteY123" fmla="*/ 504645 h 683077"/>
                <a:gd name="connsiteX124" fmla="*/ 2130725 w 3252161"/>
                <a:gd name="connsiteY124" fmla="*/ 496019 h 683077"/>
                <a:gd name="connsiteX125" fmla="*/ 2135038 w 3252161"/>
                <a:gd name="connsiteY125" fmla="*/ 461513 h 683077"/>
                <a:gd name="connsiteX126" fmla="*/ 2139351 w 3252161"/>
                <a:gd name="connsiteY126" fmla="*/ 439947 h 683077"/>
                <a:gd name="connsiteX127" fmla="*/ 2143664 w 3252161"/>
                <a:gd name="connsiteY127" fmla="*/ 427007 h 683077"/>
                <a:gd name="connsiteX128" fmla="*/ 2100532 w 3252161"/>
                <a:gd name="connsiteY128" fmla="*/ 418381 h 683077"/>
                <a:gd name="connsiteX129" fmla="*/ 2083280 w 3252161"/>
                <a:gd name="connsiteY129" fmla="*/ 414068 h 683077"/>
                <a:gd name="connsiteX130" fmla="*/ 2096219 w 3252161"/>
                <a:gd name="connsiteY130" fmla="*/ 409755 h 683077"/>
                <a:gd name="connsiteX131" fmla="*/ 2311880 w 3252161"/>
                <a:gd name="connsiteY131" fmla="*/ 401128 h 683077"/>
                <a:gd name="connsiteX132" fmla="*/ 2333446 w 3252161"/>
                <a:gd name="connsiteY132" fmla="*/ 388189 h 683077"/>
                <a:gd name="connsiteX133" fmla="*/ 2424023 w 3252161"/>
                <a:gd name="connsiteY133" fmla="*/ 375249 h 683077"/>
                <a:gd name="connsiteX134" fmla="*/ 2454215 w 3252161"/>
                <a:gd name="connsiteY134" fmla="*/ 366622 h 683077"/>
                <a:gd name="connsiteX135" fmla="*/ 2467155 w 3252161"/>
                <a:gd name="connsiteY135" fmla="*/ 362309 h 683077"/>
                <a:gd name="connsiteX136" fmla="*/ 2695755 w 3252161"/>
                <a:gd name="connsiteY136" fmla="*/ 353683 h 683077"/>
                <a:gd name="connsiteX137" fmla="*/ 2708695 w 3252161"/>
                <a:gd name="connsiteY137" fmla="*/ 349370 h 683077"/>
                <a:gd name="connsiteX138" fmla="*/ 2725948 w 3252161"/>
                <a:gd name="connsiteY138" fmla="*/ 332117 h 683077"/>
                <a:gd name="connsiteX139" fmla="*/ 2751827 w 3252161"/>
                <a:gd name="connsiteY139" fmla="*/ 323490 h 683077"/>
                <a:gd name="connsiteX140" fmla="*/ 2764766 w 3252161"/>
                <a:gd name="connsiteY140" fmla="*/ 319177 h 683077"/>
                <a:gd name="connsiteX141" fmla="*/ 2794959 w 3252161"/>
                <a:gd name="connsiteY141" fmla="*/ 306238 h 683077"/>
                <a:gd name="connsiteX142" fmla="*/ 2825151 w 3252161"/>
                <a:gd name="connsiteY142" fmla="*/ 297611 h 683077"/>
                <a:gd name="connsiteX143" fmla="*/ 2842404 w 3252161"/>
                <a:gd name="connsiteY143" fmla="*/ 293298 h 683077"/>
                <a:gd name="connsiteX144" fmla="*/ 2838091 w 3252161"/>
                <a:gd name="connsiteY144" fmla="*/ 271732 h 683077"/>
                <a:gd name="connsiteX145" fmla="*/ 2725948 w 3252161"/>
                <a:gd name="connsiteY145" fmla="*/ 276045 h 683077"/>
                <a:gd name="connsiteX146" fmla="*/ 2704381 w 3252161"/>
                <a:gd name="connsiteY146" fmla="*/ 280358 h 683077"/>
                <a:gd name="connsiteX147" fmla="*/ 2678502 w 3252161"/>
                <a:gd name="connsiteY147" fmla="*/ 284672 h 683077"/>
                <a:gd name="connsiteX148" fmla="*/ 2557732 w 3252161"/>
                <a:gd name="connsiteY148" fmla="*/ 288985 h 683077"/>
                <a:gd name="connsiteX149" fmla="*/ 2471468 w 3252161"/>
                <a:gd name="connsiteY149" fmla="*/ 293298 h 683077"/>
                <a:gd name="connsiteX150" fmla="*/ 2445589 w 3252161"/>
                <a:gd name="connsiteY150" fmla="*/ 301924 h 683077"/>
                <a:gd name="connsiteX151" fmla="*/ 2281687 w 3252161"/>
                <a:gd name="connsiteY151" fmla="*/ 310551 h 683077"/>
                <a:gd name="connsiteX152" fmla="*/ 2255808 w 3252161"/>
                <a:gd name="connsiteY152" fmla="*/ 314864 h 683077"/>
                <a:gd name="connsiteX153" fmla="*/ 2204049 w 3252161"/>
                <a:gd name="connsiteY153" fmla="*/ 319177 h 683077"/>
                <a:gd name="connsiteX154" fmla="*/ 2173857 w 3252161"/>
                <a:gd name="connsiteY154" fmla="*/ 327804 h 683077"/>
                <a:gd name="connsiteX155" fmla="*/ 2147978 w 3252161"/>
                <a:gd name="connsiteY155" fmla="*/ 340743 h 683077"/>
                <a:gd name="connsiteX156" fmla="*/ 2135038 w 3252161"/>
                <a:gd name="connsiteY156" fmla="*/ 349370 h 683077"/>
                <a:gd name="connsiteX157" fmla="*/ 2104846 w 3252161"/>
                <a:gd name="connsiteY157" fmla="*/ 357996 h 683077"/>
                <a:gd name="connsiteX158" fmla="*/ 2091906 w 3252161"/>
                <a:gd name="connsiteY158" fmla="*/ 362309 h 683077"/>
                <a:gd name="connsiteX159" fmla="*/ 1940944 w 3252161"/>
                <a:gd name="connsiteY159" fmla="*/ 357996 h 683077"/>
                <a:gd name="connsiteX160" fmla="*/ 1915064 w 3252161"/>
                <a:gd name="connsiteY160" fmla="*/ 349370 h 683077"/>
                <a:gd name="connsiteX161" fmla="*/ 1880559 w 3252161"/>
                <a:gd name="connsiteY161" fmla="*/ 332117 h 683077"/>
                <a:gd name="connsiteX162" fmla="*/ 1867619 w 3252161"/>
                <a:gd name="connsiteY162" fmla="*/ 327804 h 683077"/>
                <a:gd name="connsiteX163" fmla="*/ 1397480 w 3252161"/>
                <a:gd name="connsiteY163" fmla="*/ 332117 h 683077"/>
                <a:gd name="connsiteX164" fmla="*/ 1337095 w 3252161"/>
                <a:gd name="connsiteY164" fmla="*/ 345056 h 683077"/>
                <a:gd name="connsiteX165" fmla="*/ 1328468 w 3252161"/>
                <a:gd name="connsiteY165" fmla="*/ 353683 h 683077"/>
                <a:gd name="connsiteX166" fmla="*/ 1315529 w 3252161"/>
                <a:gd name="connsiteY166" fmla="*/ 357996 h 683077"/>
                <a:gd name="connsiteX167" fmla="*/ 1220638 w 3252161"/>
                <a:gd name="connsiteY167" fmla="*/ 362309 h 683077"/>
                <a:gd name="connsiteX168" fmla="*/ 1155940 w 3252161"/>
                <a:gd name="connsiteY168" fmla="*/ 370936 h 683077"/>
                <a:gd name="connsiteX169" fmla="*/ 1073989 w 3252161"/>
                <a:gd name="connsiteY169" fmla="*/ 379562 h 683077"/>
                <a:gd name="connsiteX170" fmla="*/ 1035170 w 3252161"/>
                <a:gd name="connsiteY170" fmla="*/ 388189 h 683077"/>
                <a:gd name="connsiteX171" fmla="*/ 1000664 w 3252161"/>
                <a:gd name="connsiteY171" fmla="*/ 392502 h 683077"/>
                <a:gd name="connsiteX172" fmla="*/ 776378 w 3252161"/>
                <a:gd name="connsiteY172" fmla="*/ 396815 h 683077"/>
                <a:gd name="connsiteX173" fmla="*/ 595223 w 3252161"/>
                <a:gd name="connsiteY173" fmla="*/ 396815 h 683077"/>
                <a:gd name="connsiteX174" fmla="*/ 569344 w 3252161"/>
                <a:gd name="connsiteY174" fmla="*/ 388189 h 683077"/>
                <a:gd name="connsiteX175" fmla="*/ 590910 w 3252161"/>
                <a:gd name="connsiteY175" fmla="*/ 375249 h 683077"/>
                <a:gd name="connsiteX176" fmla="*/ 603849 w 3252161"/>
                <a:gd name="connsiteY176" fmla="*/ 370936 h 683077"/>
                <a:gd name="connsiteX177" fmla="*/ 715993 w 3252161"/>
                <a:gd name="connsiteY177" fmla="*/ 366622 h 683077"/>
                <a:gd name="connsiteX178" fmla="*/ 733246 w 3252161"/>
                <a:gd name="connsiteY178" fmla="*/ 345056 h 683077"/>
                <a:gd name="connsiteX179" fmla="*/ 746185 w 3252161"/>
                <a:gd name="connsiteY179" fmla="*/ 332117 h 683077"/>
                <a:gd name="connsiteX180" fmla="*/ 772064 w 3252161"/>
                <a:gd name="connsiteY180" fmla="*/ 314864 h 683077"/>
                <a:gd name="connsiteX181" fmla="*/ 914400 w 3252161"/>
                <a:gd name="connsiteY181" fmla="*/ 306238 h 683077"/>
                <a:gd name="connsiteX182" fmla="*/ 927340 w 3252161"/>
                <a:gd name="connsiteY182" fmla="*/ 280358 h 683077"/>
                <a:gd name="connsiteX183" fmla="*/ 923027 w 3252161"/>
                <a:gd name="connsiteY183" fmla="*/ 263106 h 683077"/>
                <a:gd name="connsiteX184" fmla="*/ 897148 w 3252161"/>
                <a:gd name="connsiteY184" fmla="*/ 254479 h 683077"/>
                <a:gd name="connsiteX185" fmla="*/ 884208 w 3252161"/>
                <a:gd name="connsiteY185" fmla="*/ 250166 h 683077"/>
                <a:gd name="connsiteX186" fmla="*/ 875581 w 3252161"/>
                <a:gd name="connsiteY186" fmla="*/ 241539 h 683077"/>
                <a:gd name="connsiteX187" fmla="*/ 862642 w 3252161"/>
                <a:gd name="connsiteY187" fmla="*/ 237226 h 683077"/>
                <a:gd name="connsiteX188" fmla="*/ 759125 w 3252161"/>
                <a:gd name="connsiteY188" fmla="*/ 241539 h 683077"/>
                <a:gd name="connsiteX189" fmla="*/ 724619 w 3252161"/>
                <a:gd name="connsiteY189" fmla="*/ 245853 h 683077"/>
                <a:gd name="connsiteX190" fmla="*/ 698740 w 3252161"/>
                <a:gd name="connsiteY190" fmla="*/ 254479 h 683077"/>
                <a:gd name="connsiteX191" fmla="*/ 517585 w 3252161"/>
                <a:gd name="connsiteY191" fmla="*/ 258792 h 683077"/>
                <a:gd name="connsiteX192" fmla="*/ 431321 w 3252161"/>
                <a:gd name="connsiteY192" fmla="*/ 271732 h 683077"/>
                <a:gd name="connsiteX193" fmla="*/ 392502 w 3252161"/>
                <a:gd name="connsiteY193" fmla="*/ 276045 h 683077"/>
                <a:gd name="connsiteX194" fmla="*/ 73325 w 3252161"/>
                <a:gd name="connsiteY194" fmla="*/ 271732 h 683077"/>
                <a:gd name="connsiteX195" fmla="*/ 64698 w 3252161"/>
                <a:gd name="connsiteY195" fmla="*/ 263106 h 683077"/>
                <a:gd name="connsiteX196" fmla="*/ 60385 w 3252161"/>
                <a:gd name="connsiteY196" fmla="*/ 232913 h 683077"/>
                <a:gd name="connsiteX197" fmla="*/ 51759 w 3252161"/>
                <a:gd name="connsiteY197" fmla="*/ 207034 h 683077"/>
                <a:gd name="connsiteX198" fmla="*/ 56072 w 3252161"/>
                <a:gd name="connsiteY198" fmla="*/ 163902 h 683077"/>
                <a:gd name="connsiteX199" fmla="*/ 69012 w 3252161"/>
                <a:gd name="connsiteY199" fmla="*/ 159589 h 683077"/>
                <a:gd name="connsiteX200" fmla="*/ 237227 w 3252161"/>
                <a:gd name="connsiteY200" fmla="*/ 155275 h 683077"/>
                <a:gd name="connsiteX201" fmla="*/ 288985 w 3252161"/>
                <a:gd name="connsiteY201" fmla="*/ 138022 h 683077"/>
                <a:gd name="connsiteX202" fmla="*/ 301925 w 3252161"/>
                <a:gd name="connsiteY202" fmla="*/ 133709 h 683077"/>
                <a:gd name="connsiteX203" fmla="*/ 444261 w 3252161"/>
                <a:gd name="connsiteY203" fmla="*/ 129396 h 683077"/>
                <a:gd name="connsiteX204" fmla="*/ 418381 w 3252161"/>
                <a:gd name="connsiteY204" fmla="*/ 120770 h 683077"/>
                <a:gd name="connsiteX205" fmla="*/ 396815 w 3252161"/>
                <a:gd name="connsiteY205" fmla="*/ 107830 h 683077"/>
                <a:gd name="connsiteX206" fmla="*/ 388189 w 3252161"/>
                <a:gd name="connsiteY206" fmla="*/ 73324 h 683077"/>
                <a:gd name="connsiteX207" fmla="*/ 379563 w 3252161"/>
                <a:gd name="connsiteY207" fmla="*/ 60385 h 683077"/>
                <a:gd name="connsiteX208" fmla="*/ 370936 w 3252161"/>
                <a:gd name="connsiteY208" fmla="*/ 51758 h 683077"/>
                <a:gd name="connsiteX209" fmla="*/ 345057 w 3252161"/>
                <a:gd name="connsiteY209" fmla="*/ 43132 h 683077"/>
                <a:gd name="connsiteX210" fmla="*/ 332117 w 3252161"/>
                <a:gd name="connsiteY210" fmla="*/ 38819 h 683077"/>
                <a:gd name="connsiteX211" fmla="*/ 323491 w 3252161"/>
                <a:gd name="connsiteY211" fmla="*/ 30192 h 683077"/>
                <a:gd name="connsiteX212" fmla="*/ 327804 w 3252161"/>
                <a:gd name="connsiteY212" fmla="*/ 17253 h 683077"/>
                <a:gd name="connsiteX213" fmla="*/ 280359 w 3252161"/>
                <a:gd name="connsiteY213" fmla="*/ 12939 h 683077"/>
                <a:gd name="connsiteX214" fmla="*/ 228600 w 3252161"/>
                <a:gd name="connsiteY214" fmla="*/ 17253 h 683077"/>
                <a:gd name="connsiteX215" fmla="*/ 202721 w 3252161"/>
                <a:gd name="connsiteY215" fmla="*/ 25879 h 683077"/>
                <a:gd name="connsiteX216" fmla="*/ 107831 w 3252161"/>
                <a:gd name="connsiteY216" fmla="*/ 21566 h 683077"/>
                <a:gd name="connsiteX217" fmla="*/ 103517 w 3252161"/>
                <a:gd name="connsiteY217" fmla="*/ 4313 h 683077"/>
                <a:gd name="connsiteX218" fmla="*/ 34506 w 3252161"/>
                <a:gd name="connsiteY218" fmla="*/ 8626 h 683077"/>
                <a:gd name="connsiteX219" fmla="*/ 12940 w 3252161"/>
                <a:gd name="connsiteY219" fmla="*/ 12939 h 683077"/>
                <a:gd name="connsiteX220" fmla="*/ 0 w 3252161"/>
                <a:gd name="connsiteY220" fmla="*/ 0 h 683077"/>
                <a:gd name="connsiteX221" fmla="*/ 34506 w 3252161"/>
                <a:gd name="connsiteY221"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48442 w 3252161"/>
                <a:gd name="connsiteY37" fmla="*/ 543464 h 683077"/>
                <a:gd name="connsiteX38" fmla="*/ 1570008 w 3252161"/>
                <a:gd name="connsiteY38" fmla="*/ 560717 h 683077"/>
                <a:gd name="connsiteX39" fmla="*/ 1595887 w 3252161"/>
                <a:gd name="connsiteY39" fmla="*/ 577970 h 683077"/>
                <a:gd name="connsiteX40" fmla="*/ 1604514 w 3252161"/>
                <a:gd name="connsiteY40" fmla="*/ 586596 h 683077"/>
                <a:gd name="connsiteX41" fmla="*/ 1742536 w 3252161"/>
                <a:gd name="connsiteY41" fmla="*/ 590909 h 683077"/>
                <a:gd name="connsiteX42" fmla="*/ 1979763 w 3252161"/>
                <a:gd name="connsiteY42" fmla="*/ 599536 h 683077"/>
                <a:gd name="connsiteX43" fmla="*/ 2001329 w 3252161"/>
                <a:gd name="connsiteY43" fmla="*/ 603849 h 683077"/>
                <a:gd name="connsiteX44" fmla="*/ 2031521 w 3252161"/>
                <a:gd name="connsiteY44" fmla="*/ 608162 h 683077"/>
                <a:gd name="connsiteX45" fmla="*/ 2286000 w 3252161"/>
                <a:gd name="connsiteY45" fmla="*/ 608162 h 683077"/>
                <a:gd name="connsiteX46" fmla="*/ 2311880 w 3252161"/>
                <a:gd name="connsiteY46" fmla="*/ 599536 h 683077"/>
                <a:gd name="connsiteX47" fmla="*/ 2333446 w 3252161"/>
                <a:gd name="connsiteY47" fmla="*/ 595222 h 683077"/>
                <a:gd name="connsiteX48" fmla="*/ 2467155 w 3252161"/>
                <a:gd name="connsiteY48" fmla="*/ 599536 h 683077"/>
                <a:gd name="connsiteX49" fmla="*/ 2484408 w 3252161"/>
                <a:gd name="connsiteY49" fmla="*/ 603849 h 683077"/>
                <a:gd name="connsiteX50" fmla="*/ 2566359 w 3252161"/>
                <a:gd name="connsiteY50" fmla="*/ 608162 h 683077"/>
                <a:gd name="connsiteX51" fmla="*/ 2609491 w 3252161"/>
                <a:gd name="connsiteY51" fmla="*/ 616789 h 683077"/>
                <a:gd name="connsiteX52" fmla="*/ 2626744 w 3252161"/>
                <a:gd name="connsiteY52" fmla="*/ 621102 h 683077"/>
                <a:gd name="connsiteX53" fmla="*/ 2665563 w 3252161"/>
                <a:gd name="connsiteY53" fmla="*/ 638355 h 683077"/>
                <a:gd name="connsiteX54" fmla="*/ 2704381 w 3252161"/>
                <a:gd name="connsiteY54" fmla="*/ 655607 h 683077"/>
                <a:gd name="connsiteX55" fmla="*/ 2717321 w 3252161"/>
                <a:gd name="connsiteY55" fmla="*/ 664234 h 683077"/>
                <a:gd name="connsiteX56" fmla="*/ 2954548 w 3252161"/>
                <a:gd name="connsiteY56" fmla="*/ 655607 h 683077"/>
                <a:gd name="connsiteX57" fmla="*/ 3148642 w 3252161"/>
                <a:gd name="connsiteY57" fmla="*/ 655607 h 683077"/>
                <a:gd name="connsiteX58" fmla="*/ 3187461 w 3252161"/>
                <a:gd name="connsiteY58" fmla="*/ 642668 h 683077"/>
                <a:gd name="connsiteX59" fmla="*/ 3226280 w 3252161"/>
                <a:gd name="connsiteY59" fmla="*/ 638355 h 683077"/>
                <a:gd name="connsiteX60" fmla="*/ 3221966 w 3252161"/>
                <a:gd name="connsiteY60" fmla="*/ 616789 h 683077"/>
                <a:gd name="connsiteX61" fmla="*/ 3200400 w 3252161"/>
                <a:gd name="connsiteY61" fmla="*/ 599536 h 683077"/>
                <a:gd name="connsiteX62" fmla="*/ 3174521 w 3252161"/>
                <a:gd name="connsiteY62" fmla="*/ 590909 h 683077"/>
                <a:gd name="connsiteX63" fmla="*/ 2915729 w 3252161"/>
                <a:gd name="connsiteY63" fmla="*/ 595222 h 683077"/>
                <a:gd name="connsiteX64" fmla="*/ 2829464 w 3252161"/>
                <a:gd name="connsiteY64" fmla="*/ 586596 h 683077"/>
                <a:gd name="connsiteX65" fmla="*/ 2820838 w 3252161"/>
                <a:gd name="connsiteY65" fmla="*/ 573656 h 683077"/>
                <a:gd name="connsiteX66" fmla="*/ 2851031 w 3252161"/>
                <a:gd name="connsiteY66" fmla="*/ 543464 h 683077"/>
                <a:gd name="connsiteX67" fmla="*/ 3075317 w 3252161"/>
                <a:gd name="connsiteY67" fmla="*/ 539151 h 683077"/>
                <a:gd name="connsiteX68" fmla="*/ 3088257 w 3252161"/>
                <a:gd name="connsiteY68" fmla="*/ 534838 h 683077"/>
                <a:gd name="connsiteX69" fmla="*/ 3105510 w 3252161"/>
                <a:gd name="connsiteY69" fmla="*/ 517585 h 683077"/>
                <a:gd name="connsiteX70" fmla="*/ 3178834 w 3252161"/>
                <a:gd name="connsiteY70" fmla="*/ 504645 h 683077"/>
                <a:gd name="connsiteX71" fmla="*/ 3187461 w 3252161"/>
                <a:gd name="connsiteY71" fmla="*/ 496019 h 683077"/>
                <a:gd name="connsiteX72" fmla="*/ 3191774 w 3252161"/>
                <a:gd name="connsiteY72" fmla="*/ 483079 h 683077"/>
                <a:gd name="connsiteX73" fmla="*/ 3204714 w 3252161"/>
                <a:gd name="connsiteY73" fmla="*/ 478766 h 683077"/>
                <a:gd name="connsiteX74" fmla="*/ 3196087 w 3252161"/>
                <a:gd name="connsiteY74" fmla="*/ 470139 h 683077"/>
                <a:gd name="connsiteX75" fmla="*/ 2846717 w 3252161"/>
                <a:gd name="connsiteY75" fmla="*/ 478766 h 683077"/>
                <a:gd name="connsiteX76" fmla="*/ 2820838 w 3252161"/>
                <a:gd name="connsiteY76" fmla="*/ 487392 h 683077"/>
                <a:gd name="connsiteX77" fmla="*/ 2807898 w 3252161"/>
                <a:gd name="connsiteY77" fmla="*/ 496019 h 683077"/>
                <a:gd name="connsiteX78" fmla="*/ 2743200 w 3252161"/>
                <a:gd name="connsiteY78" fmla="*/ 500332 h 683077"/>
                <a:gd name="connsiteX79" fmla="*/ 2691442 w 3252161"/>
                <a:gd name="connsiteY79" fmla="*/ 517585 h 683077"/>
                <a:gd name="connsiteX80" fmla="*/ 2678502 w 3252161"/>
                <a:gd name="connsiteY80" fmla="*/ 521898 h 683077"/>
                <a:gd name="connsiteX81" fmla="*/ 2540480 w 3252161"/>
                <a:gd name="connsiteY81" fmla="*/ 530524 h 683077"/>
                <a:gd name="connsiteX82" fmla="*/ 2303253 w 3252161"/>
                <a:gd name="connsiteY82" fmla="*/ 539151 h 683077"/>
                <a:gd name="connsiteX83" fmla="*/ 2225615 w 3252161"/>
                <a:gd name="connsiteY83" fmla="*/ 534838 h 683077"/>
                <a:gd name="connsiteX84" fmla="*/ 2216989 w 3252161"/>
                <a:gd name="connsiteY84" fmla="*/ 526211 h 683077"/>
                <a:gd name="connsiteX85" fmla="*/ 2147978 w 3252161"/>
                <a:gd name="connsiteY85" fmla="*/ 521898 h 683077"/>
                <a:gd name="connsiteX86" fmla="*/ 2135038 w 3252161"/>
                <a:gd name="connsiteY86" fmla="*/ 526211 h 683077"/>
                <a:gd name="connsiteX87" fmla="*/ 2126412 w 3252161"/>
                <a:gd name="connsiteY87" fmla="*/ 534838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2001329 w 3252161"/>
                <a:gd name="connsiteY92" fmla="*/ 573656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39351 w 3252161"/>
                <a:gd name="connsiteY125" fmla="*/ 439947 h 683077"/>
                <a:gd name="connsiteX126" fmla="*/ 2143664 w 3252161"/>
                <a:gd name="connsiteY126" fmla="*/ 427007 h 683077"/>
                <a:gd name="connsiteX127" fmla="*/ 2100532 w 3252161"/>
                <a:gd name="connsiteY127" fmla="*/ 418381 h 683077"/>
                <a:gd name="connsiteX128" fmla="*/ 2083280 w 3252161"/>
                <a:gd name="connsiteY128" fmla="*/ 414068 h 683077"/>
                <a:gd name="connsiteX129" fmla="*/ 2096219 w 3252161"/>
                <a:gd name="connsiteY129" fmla="*/ 409755 h 683077"/>
                <a:gd name="connsiteX130" fmla="*/ 2311880 w 3252161"/>
                <a:gd name="connsiteY130" fmla="*/ 401128 h 683077"/>
                <a:gd name="connsiteX131" fmla="*/ 2333446 w 3252161"/>
                <a:gd name="connsiteY131" fmla="*/ 388189 h 683077"/>
                <a:gd name="connsiteX132" fmla="*/ 2424023 w 3252161"/>
                <a:gd name="connsiteY132" fmla="*/ 375249 h 683077"/>
                <a:gd name="connsiteX133" fmla="*/ 2454215 w 3252161"/>
                <a:gd name="connsiteY133" fmla="*/ 366622 h 683077"/>
                <a:gd name="connsiteX134" fmla="*/ 2467155 w 3252161"/>
                <a:gd name="connsiteY134" fmla="*/ 362309 h 683077"/>
                <a:gd name="connsiteX135" fmla="*/ 2695755 w 3252161"/>
                <a:gd name="connsiteY135" fmla="*/ 353683 h 683077"/>
                <a:gd name="connsiteX136" fmla="*/ 2708695 w 3252161"/>
                <a:gd name="connsiteY136" fmla="*/ 349370 h 683077"/>
                <a:gd name="connsiteX137" fmla="*/ 2725948 w 3252161"/>
                <a:gd name="connsiteY137" fmla="*/ 332117 h 683077"/>
                <a:gd name="connsiteX138" fmla="*/ 2751827 w 3252161"/>
                <a:gd name="connsiteY138" fmla="*/ 323490 h 683077"/>
                <a:gd name="connsiteX139" fmla="*/ 2764766 w 3252161"/>
                <a:gd name="connsiteY139" fmla="*/ 319177 h 683077"/>
                <a:gd name="connsiteX140" fmla="*/ 2794959 w 3252161"/>
                <a:gd name="connsiteY140" fmla="*/ 306238 h 683077"/>
                <a:gd name="connsiteX141" fmla="*/ 2825151 w 3252161"/>
                <a:gd name="connsiteY141" fmla="*/ 297611 h 683077"/>
                <a:gd name="connsiteX142" fmla="*/ 2842404 w 3252161"/>
                <a:gd name="connsiteY142" fmla="*/ 293298 h 683077"/>
                <a:gd name="connsiteX143" fmla="*/ 2838091 w 3252161"/>
                <a:gd name="connsiteY143" fmla="*/ 271732 h 683077"/>
                <a:gd name="connsiteX144" fmla="*/ 2725948 w 3252161"/>
                <a:gd name="connsiteY144" fmla="*/ 276045 h 683077"/>
                <a:gd name="connsiteX145" fmla="*/ 2704381 w 3252161"/>
                <a:gd name="connsiteY145" fmla="*/ 280358 h 683077"/>
                <a:gd name="connsiteX146" fmla="*/ 2678502 w 3252161"/>
                <a:gd name="connsiteY146" fmla="*/ 284672 h 683077"/>
                <a:gd name="connsiteX147" fmla="*/ 2557732 w 3252161"/>
                <a:gd name="connsiteY147" fmla="*/ 288985 h 683077"/>
                <a:gd name="connsiteX148" fmla="*/ 2471468 w 3252161"/>
                <a:gd name="connsiteY148" fmla="*/ 293298 h 683077"/>
                <a:gd name="connsiteX149" fmla="*/ 2445589 w 3252161"/>
                <a:gd name="connsiteY149" fmla="*/ 301924 h 683077"/>
                <a:gd name="connsiteX150" fmla="*/ 2281687 w 3252161"/>
                <a:gd name="connsiteY150" fmla="*/ 310551 h 683077"/>
                <a:gd name="connsiteX151" fmla="*/ 2255808 w 3252161"/>
                <a:gd name="connsiteY151" fmla="*/ 314864 h 683077"/>
                <a:gd name="connsiteX152" fmla="*/ 2204049 w 3252161"/>
                <a:gd name="connsiteY152" fmla="*/ 319177 h 683077"/>
                <a:gd name="connsiteX153" fmla="*/ 2173857 w 3252161"/>
                <a:gd name="connsiteY153" fmla="*/ 327804 h 683077"/>
                <a:gd name="connsiteX154" fmla="*/ 2147978 w 3252161"/>
                <a:gd name="connsiteY154" fmla="*/ 340743 h 683077"/>
                <a:gd name="connsiteX155" fmla="*/ 2135038 w 3252161"/>
                <a:gd name="connsiteY155" fmla="*/ 349370 h 683077"/>
                <a:gd name="connsiteX156" fmla="*/ 2104846 w 3252161"/>
                <a:gd name="connsiteY156" fmla="*/ 357996 h 683077"/>
                <a:gd name="connsiteX157" fmla="*/ 2091906 w 3252161"/>
                <a:gd name="connsiteY157" fmla="*/ 362309 h 683077"/>
                <a:gd name="connsiteX158" fmla="*/ 1940944 w 3252161"/>
                <a:gd name="connsiteY158" fmla="*/ 357996 h 683077"/>
                <a:gd name="connsiteX159" fmla="*/ 1915064 w 3252161"/>
                <a:gd name="connsiteY159" fmla="*/ 349370 h 683077"/>
                <a:gd name="connsiteX160" fmla="*/ 1880559 w 3252161"/>
                <a:gd name="connsiteY160" fmla="*/ 332117 h 683077"/>
                <a:gd name="connsiteX161" fmla="*/ 1867619 w 3252161"/>
                <a:gd name="connsiteY161" fmla="*/ 327804 h 683077"/>
                <a:gd name="connsiteX162" fmla="*/ 1397480 w 3252161"/>
                <a:gd name="connsiteY162" fmla="*/ 332117 h 683077"/>
                <a:gd name="connsiteX163" fmla="*/ 1337095 w 3252161"/>
                <a:gd name="connsiteY163" fmla="*/ 345056 h 683077"/>
                <a:gd name="connsiteX164" fmla="*/ 1328468 w 3252161"/>
                <a:gd name="connsiteY164" fmla="*/ 353683 h 683077"/>
                <a:gd name="connsiteX165" fmla="*/ 1315529 w 3252161"/>
                <a:gd name="connsiteY165" fmla="*/ 357996 h 683077"/>
                <a:gd name="connsiteX166" fmla="*/ 1220638 w 3252161"/>
                <a:gd name="connsiteY166" fmla="*/ 362309 h 683077"/>
                <a:gd name="connsiteX167" fmla="*/ 1155940 w 3252161"/>
                <a:gd name="connsiteY167" fmla="*/ 370936 h 683077"/>
                <a:gd name="connsiteX168" fmla="*/ 1073989 w 3252161"/>
                <a:gd name="connsiteY168" fmla="*/ 379562 h 683077"/>
                <a:gd name="connsiteX169" fmla="*/ 1035170 w 3252161"/>
                <a:gd name="connsiteY169" fmla="*/ 388189 h 683077"/>
                <a:gd name="connsiteX170" fmla="*/ 1000664 w 3252161"/>
                <a:gd name="connsiteY170" fmla="*/ 392502 h 683077"/>
                <a:gd name="connsiteX171" fmla="*/ 776378 w 3252161"/>
                <a:gd name="connsiteY171" fmla="*/ 396815 h 683077"/>
                <a:gd name="connsiteX172" fmla="*/ 595223 w 3252161"/>
                <a:gd name="connsiteY172" fmla="*/ 396815 h 683077"/>
                <a:gd name="connsiteX173" fmla="*/ 569344 w 3252161"/>
                <a:gd name="connsiteY173" fmla="*/ 388189 h 683077"/>
                <a:gd name="connsiteX174" fmla="*/ 590910 w 3252161"/>
                <a:gd name="connsiteY174" fmla="*/ 375249 h 683077"/>
                <a:gd name="connsiteX175" fmla="*/ 603849 w 3252161"/>
                <a:gd name="connsiteY175" fmla="*/ 370936 h 683077"/>
                <a:gd name="connsiteX176" fmla="*/ 715993 w 3252161"/>
                <a:gd name="connsiteY176" fmla="*/ 366622 h 683077"/>
                <a:gd name="connsiteX177" fmla="*/ 733246 w 3252161"/>
                <a:gd name="connsiteY177" fmla="*/ 345056 h 683077"/>
                <a:gd name="connsiteX178" fmla="*/ 746185 w 3252161"/>
                <a:gd name="connsiteY178" fmla="*/ 332117 h 683077"/>
                <a:gd name="connsiteX179" fmla="*/ 772064 w 3252161"/>
                <a:gd name="connsiteY179" fmla="*/ 314864 h 683077"/>
                <a:gd name="connsiteX180" fmla="*/ 914400 w 3252161"/>
                <a:gd name="connsiteY180" fmla="*/ 306238 h 683077"/>
                <a:gd name="connsiteX181" fmla="*/ 927340 w 3252161"/>
                <a:gd name="connsiteY181" fmla="*/ 280358 h 683077"/>
                <a:gd name="connsiteX182" fmla="*/ 923027 w 3252161"/>
                <a:gd name="connsiteY182" fmla="*/ 263106 h 683077"/>
                <a:gd name="connsiteX183" fmla="*/ 897148 w 3252161"/>
                <a:gd name="connsiteY183" fmla="*/ 254479 h 683077"/>
                <a:gd name="connsiteX184" fmla="*/ 884208 w 3252161"/>
                <a:gd name="connsiteY184" fmla="*/ 250166 h 683077"/>
                <a:gd name="connsiteX185" fmla="*/ 875581 w 3252161"/>
                <a:gd name="connsiteY185" fmla="*/ 241539 h 683077"/>
                <a:gd name="connsiteX186" fmla="*/ 862642 w 3252161"/>
                <a:gd name="connsiteY186" fmla="*/ 237226 h 683077"/>
                <a:gd name="connsiteX187" fmla="*/ 759125 w 3252161"/>
                <a:gd name="connsiteY187" fmla="*/ 241539 h 683077"/>
                <a:gd name="connsiteX188" fmla="*/ 724619 w 3252161"/>
                <a:gd name="connsiteY188" fmla="*/ 245853 h 683077"/>
                <a:gd name="connsiteX189" fmla="*/ 698740 w 3252161"/>
                <a:gd name="connsiteY189" fmla="*/ 254479 h 683077"/>
                <a:gd name="connsiteX190" fmla="*/ 517585 w 3252161"/>
                <a:gd name="connsiteY190" fmla="*/ 258792 h 683077"/>
                <a:gd name="connsiteX191" fmla="*/ 431321 w 3252161"/>
                <a:gd name="connsiteY191" fmla="*/ 271732 h 683077"/>
                <a:gd name="connsiteX192" fmla="*/ 392502 w 3252161"/>
                <a:gd name="connsiteY192" fmla="*/ 276045 h 683077"/>
                <a:gd name="connsiteX193" fmla="*/ 73325 w 3252161"/>
                <a:gd name="connsiteY193" fmla="*/ 271732 h 683077"/>
                <a:gd name="connsiteX194" fmla="*/ 64698 w 3252161"/>
                <a:gd name="connsiteY194" fmla="*/ 263106 h 683077"/>
                <a:gd name="connsiteX195" fmla="*/ 60385 w 3252161"/>
                <a:gd name="connsiteY195" fmla="*/ 232913 h 683077"/>
                <a:gd name="connsiteX196" fmla="*/ 51759 w 3252161"/>
                <a:gd name="connsiteY196" fmla="*/ 207034 h 683077"/>
                <a:gd name="connsiteX197" fmla="*/ 56072 w 3252161"/>
                <a:gd name="connsiteY197" fmla="*/ 163902 h 683077"/>
                <a:gd name="connsiteX198" fmla="*/ 69012 w 3252161"/>
                <a:gd name="connsiteY198" fmla="*/ 159589 h 683077"/>
                <a:gd name="connsiteX199" fmla="*/ 237227 w 3252161"/>
                <a:gd name="connsiteY199" fmla="*/ 155275 h 683077"/>
                <a:gd name="connsiteX200" fmla="*/ 288985 w 3252161"/>
                <a:gd name="connsiteY200" fmla="*/ 138022 h 683077"/>
                <a:gd name="connsiteX201" fmla="*/ 301925 w 3252161"/>
                <a:gd name="connsiteY201" fmla="*/ 133709 h 683077"/>
                <a:gd name="connsiteX202" fmla="*/ 444261 w 3252161"/>
                <a:gd name="connsiteY202" fmla="*/ 129396 h 683077"/>
                <a:gd name="connsiteX203" fmla="*/ 418381 w 3252161"/>
                <a:gd name="connsiteY203" fmla="*/ 120770 h 683077"/>
                <a:gd name="connsiteX204" fmla="*/ 396815 w 3252161"/>
                <a:gd name="connsiteY204" fmla="*/ 107830 h 683077"/>
                <a:gd name="connsiteX205" fmla="*/ 388189 w 3252161"/>
                <a:gd name="connsiteY205" fmla="*/ 73324 h 683077"/>
                <a:gd name="connsiteX206" fmla="*/ 379563 w 3252161"/>
                <a:gd name="connsiteY206" fmla="*/ 60385 h 683077"/>
                <a:gd name="connsiteX207" fmla="*/ 370936 w 3252161"/>
                <a:gd name="connsiteY207" fmla="*/ 51758 h 683077"/>
                <a:gd name="connsiteX208" fmla="*/ 345057 w 3252161"/>
                <a:gd name="connsiteY208" fmla="*/ 43132 h 683077"/>
                <a:gd name="connsiteX209" fmla="*/ 332117 w 3252161"/>
                <a:gd name="connsiteY209" fmla="*/ 38819 h 683077"/>
                <a:gd name="connsiteX210" fmla="*/ 323491 w 3252161"/>
                <a:gd name="connsiteY210" fmla="*/ 30192 h 683077"/>
                <a:gd name="connsiteX211" fmla="*/ 327804 w 3252161"/>
                <a:gd name="connsiteY211" fmla="*/ 17253 h 683077"/>
                <a:gd name="connsiteX212" fmla="*/ 280359 w 3252161"/>
                <a:gd name="connsiteY212" fmla="*/ 12939 h 683077"/>
                <a:gd name="connsiteX213" fmla="*/ 228600 w 3252161"/>
                <a:gd name="connsiteY213" fmla="*/ 17253 h 683077"/>
                <a:gd name="connsiteX214" fmla="*/ 202721 w 3252161"/>
                <a:gd name="connsiteY214" fmla="*/ 25879 h 683077"/>
                <a:gd name="connsiteX215" fmla="*/ 107831 w 3252161"/>
                <a:gd name="connsiteY215" fmla="*/ 21566 h 683077"/>
                <a:gd name="connsiteX216" fmla="*/ 103517 w 3252161"/>
                <a:gd name="connsiteY216" fmla="*/ 4313 h 683077"/>
                <a:gd name="connsiteX217" fmla="*/ 34506 w 3252161"/>
                <a:gd name="connsiteY217" fmla="*/ 8626 h 683077"/>
                <a:gd name="connsiteX218" fmla="*/ 12940 w 3252161"/>
                <a:gd name="connsiteY218" fmla="*/ 12939 h 683077"/>
                <a:gd name="connsiteX219" fmla="*/ 0 w 3252161"/>
                <a:gd name="connsiteY219" fmla="*/ 0 h 683077"/>
                <a:gd name="connsiteX220" fmla="*/ 34506 w 3252161"/>
                <a:gd name="connsiteY220"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48442 w 3252161"/>
                <a:gd name="connsiteY35" fmla="*/ 534838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26726 w 3252161"/>
                <a:gd name="connsiteY125" fmla="*/ 406475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210070 w 3252161"/>
                <a:gd name="connsiteY123" fmla="*/ 411238 h 683077"/>
                <a:gd name="connsiteX124" fmla="*/ 2311880 w 3252161"/>
                <a:gd name="connsiteY124" fmla="*/ 401128 h 683077"/>
                <a:gd name="connsiteX125" fmla="*/ 2333446 w 3252161"/>
                <a:gd name="connsiteY125" fmla="*/ 388189 h 683077"/>
                <a:gd name="connsiteX126" fmla="*/ 2424023 w 3252161"/>
                <a:gd name="connsiteY126" fmla="*/ 375249 h 683077"/>
                <a:gd name="connsiteX127" fmla="*/ 2454215 w 3252161"/>
                <a:gd name="connsiteY127" fmla="*/ 366622 h 683077"/>
                <a:gd name="connsiteX128" fmla="*/ 2467155 w 3252161"/>
                <a:gd name="connsiteY128" fmla="*/ 362309 h 683077"/>
                <a:gd name="connsiteX129" fmla="*/ 2695755 w 3252161"/>
                <a:gd name="connsiteY129" fmla="*/ 353683 h 683077"/>
                <a:gd name="connsiteX130" fmla="*/ 2708695 w 3252161"/>
                <a:gd name="connsiteY130" fmla="*/ 349370 h 683077"/>
                <a:gd name="connsiteX131" fmla="*/ 2725948 w 3252161"/>
                <a:gd name="connsiteY131" fmla="*/ 332117 h 683077"/>
                <a:gd name="connsiteX132" fmla="*/ 2751827 w 3252161"/>
                <a:gd name="connsiteY132" fmla="*/ 323490 h 683077"/>
                <a:gd name="connsiteX133" fmla="*/ 2764766 w 3252161"/>
                <a:gd name="connsiteY133" fmla="*/ 319177 h 683077"/>
                <a:gd name="connsiteX134" fmla="*/ 2794959 w 3252161"/>
                <a:gd name="connsiteY134" fmla="*/ 306238 h 683077"/>
                <a:gd name="connsiteX135" fmla="*/ 2825151 w 3252161"/>
                <a:gd name="connsiteY135" fmla="*/ 297611 h 683077"/>
                <a:gd name="connsiteX136" fmla="*/ 2842404 w 3252161"/>
                <a:gd name="connsiteY136" fmla="*/ 293298 h 683077"/>
                <a:gd name="connsiteX137" fmla="*/ 2838091 w 3252161"/>
                <a:gd name="connsiteY137" fmla="*/ 271732 h 683077"/>
                <a:gd name="connsiteX138" fmla="*/ 2725948 w 3252161"/>
                <a:gd name="connsiteY138" fmla="*/ 276045 h 683077"/>
                <a:gd name="connsiteX139" fmla="*/ 2704381 w 3252161"/>
                <a:gd name="connsiteY139" fmla="*/ 280358 h 683077"/>
                <a:gd name="connsiteX140" fmla="*/ 2678502 w 3252161"/>
                <a:gd name="connsiteY140" fmla="*/ 284672 h 683077"/>
                <a:gd name="connsiteX141" fmla="*/ 2557732 w 3252161"/>
                <a:gd name="connsiteY141" fmla="*/ 288985 h 683077"/>
                <a:gd name="connsiteX142" fmla="*/ 2471468 w 3252161"/>
                <a:gd name="connsiteY142" fmla="*/ 293298 h 683077"/>
                <a:gd name="connsiteX143" fmla="*/ 2445589 w 3252161"/>
                <a:gd name="connsiteY143" fmla="*/ 301924 h 683077"/>
                <a:gd name="connsiteX144" fmla="*/ 2281687 w 3252161"/>
                <a:gd name="connsiteY144" fmla="*/ 310551 h 683077"/>
                <a:gd name="connsiteX145" fmla="*/ 2255808 w 3252161"/>
                <a:gd name="connsiteY145" fmla="*/ 314864 h 683077"/>
                <a:gd name="connsiteX146" fmla="*/ 2204049 w 3252161"/>
                <a:gd name="connsiteY146" fmla="*/ 319177 h 683077"/>
                <a:gd name="connsiteX147" fmla="*/ 2173857 w 3252161"/>
                <a:gd name="connsiteY147" fmla="*/ 327804 h 683077"/>
                <a:gd name="connsiteX148" fmla="*/ 2147978 w 3252161"/>
                <a:gd name="connsiteY148" fmla="*/ 340743 h 683077"/>
                <a:gd name="connsiteX149" fmla="*/ 2135038 w 3252161"/>
                <a:gd name="connsiteY149" fmla="*/ 349370 h 683077"/>
                <a:gd name="connsiteX150" fmla="*/ 2104846 w 3252161"/>
                <a:gd name="connsiteY150" fmla="*/ 357996 h 683077"/>
                <a:gd name="connsiteX151" fmla="*/ 2091906 w 3252161"/>
                <a:gd name="connsiteY151" fmla="*/ 362309 h 683077"/>
                <a:gd name="connsiteX152" fmla="*/ 1940944 w 3252161"/>
                <a:gd name="connsiteY152" fmla="*/ 357996 h 683077"/>
                <a:gd name="connsiteX153" fmla="*/ 1915064 w 3252161"/>
                <a:gd name="connsiteY153" fmla="*/ 349370 h 683077"/>
                <a:gd name="connsiteX154" fmla="*/ 1880559 w 3252161"/>
                <a:gd name="connsiteY154" fmla="*/ 332117 h 683077"/>
                <a:gd name="connsiteX155" fmla="*/ 1867619 w 3252161"/>
                <a:gd name="connsiteY155" fmla="*/ 327804 h 683077"/>
                <a:gd name="connsiteX156" fmla="*/ 1397480 w 3252161"/>
                <a:gd name="connsiteY156" fmla="*/ 332117 h 683077"/>
                <a:gd name="connsiteX157" fmla="*/ 1337095 w 3252161"/>
                <a:gd name="connsiteY157" fmla="*/ 345056 h 683077"/>
                <a:gd name="connsiteX158" fmla="*/ 1328468 w 3252161"/>
                <a:gd name="connsiteY158" fmla="*/ 353683 h 683077"/>
                <a:gd name="connsiteX159" fmla="*/ 1315529 w 3252161"/>
                <a:gd name="connsiteY159" fmla="*/ 357996 h 683077"/>
                <a:gd name="connsiteX160" fmla="*/ 1220638 w 3252161"/>
                <a:gd name="connsiteY160" fmla="*/ 362309 h 683077"/>
                <a:gd name="connsiteX161" fmla="*/ 1155940 w 3252161"/>
                <a:gd name="connsiteY161" fmla="*/ 370936 h 683077"/>
                <a:gd name="connsiteX162" fmla="*/ 1073989 w 3252161"/>
                <a:gd name="connsiteY162" fmla="*/ 379562 h 683077"/>
                <a:gd name="connsiteX163" fmla="*/ 1035170 w 3252161"/>
                <a:gd name="connsiteY163" fmla="*/ 388189 h 683077"/>
                <a:gd name="connsiteX164" fmla="*/ 1000664 w 3252161"/>
                <a:gd name="connsiteY164" fmla="*/ 392502 h 683077"/>
                <a:gd name="connsiteX165" fmla="*/ 776378 w 3252161"/>
                <a:gd name="connsiteY165" fmla="*/ 396815 h 683077"/>
                <a:gd name="connsiteX166" fmla="*/ 595223 w 3252161"/>
                <a:gd name="connsiteY166" fmla="*/ 396815 h 683077"/>
                <a:gd name="connsiteX167" fmla="*/ 569344 w 3252161"/>
                <a:gd name="connsiteY167" fmla="*/ 388189 h 683077"/>
                <a:gd name="connsiteX168" fmla="*/ 590910 w 3252161"/>
                <a:gd name="connsiteY168" fmla="*/ 375249 h 683077"/>
                <a:gd name="connsiteX169" fmla="*/ 603849 w 3252161"/>
                <a:gd name="connsiteY169" fmla="*/ 370936 h 683077"/>
                <a:gd name="connsiteX170" fmla="*/ 715993 w 3252161"/>
                <a:gd name="connsiteY170" fmla="*/ 366622 h 683077"/>
                <a:gd name="connsiteX171" fmla="*/ 733246 w 3252161"/>
                <a:gd name="connsiteY171" fmla="*/ 345056 h 683077"/>
                <a:gd name="connsiteX172" fmla="*/ 746185 w 3252161"/>
                <a:gd name="connsiteY172" fmla="*/ 332117 h 683077"/>
                <a:gd name="connsiteX173" fmla="*/ 772064 w 3252161"/>
                <a:gd name="connsiteY173" fmla="*/ 314864 h 683077"/>
                <a:gd name="connsiteX174" fmla="*/ 914400 w 3252161"/>
                <a:gd name="connsiteY174" fmla="*/ 306238 h 683077"/>
                <a:gd name="connsiteX175" fmla="*/ 927340 w 3252161"/>
                <a:gd name="connsiteY175" fmla="*/ 280358 h 683077"/>
                <a:gd name="connsiteX176" fmla="*/ 923027 w 3252161"/>
                <a:gd name="connsiteY176" fmla="*/ 263106 h 683077"/>
                <a:gd name="connsiteX177" fmla="*/ 897148 w 3252161"/>
                <a:gd name="connsiteY177" fmla="*/ 254479 h 683077"/>
                <a:gd name="connsiteX178" fmla="*/ 884208 w 3252161"/>
                <a:gd name="connsiteY178" fmla="*/ 250166 h 683077"/>
                <a:gd name="connsiteX179" fmla="*/ 875581 w 3252161"/>
                <a:gd name="connsiteY179" fmla="*/ 241539 h 683077"/>
                <a:gd name="connsiteX180" fmla="*/ 862642 w 3252161"/>
                <a:gd name="connsiteY180" fmla="*/ 237226 h 683077"/>
                <a:gd name="connsiteX181" fmla="*/ 759125 w 3252161"/>
                <a:gd name="connsiteY181" fmla="*/ 241539 h 683077"/>
                <a:gd name="connsiteX182" fmla="*/ 724619 w 3252161"/>
                <a:gd name="connsiteY182" fmla="*/ 245853 h 683077"/>
                <a:gd name="connsiteX183" fmla="*/ 698740 w 3252161"/>
                <a:gd name="connsiteY183" fmla="*/ 254479 h 683077"/>
                <a:gd name="connsiteX184" fmla="*/ 517585 w 3252161"/>
                <a:gd name="connsiteY184" fmla="*/ 258792 h 683077"/>
                <a:gd name="connsiteX185" fmla="*/ 431321 w 3252161"/>
                <a:gd name="connsiteY185" fmla="*/ 271732 h 683077"/>
                <a:gd name="connsiteX186" fmla="*/ 392502 w 3252161"/>
                <a:gd name="connsiteY186" fmla="*/ 276045 h 683077"/>
                <a:gd name="connsiteX187" fmla="*/ 73325 w 3252161"/>
                <a:gd name="connsiteY187" fmla="*/ 271732 h 683077"/>
                <a:gd name="connsiteX188" fmla="*/ 64698 w 3252161"/>
                <a:gd name="connsiteY188" fmla="*/ 263106 h 683077"/>
                <a:gd name="connsiteX189" fmla="*/ 60385 w 3252161"/>
                <a:gd name="connsiteY189" fmla="*/ 232913 h 683077"/>
                <a:gd name="connsiteX190" fmla="*/ 51759 w 3252161"/>
                <a:gd name="connsiteY190" fmla="*/ 207034 h 683077"/>
                <a:gd name="connsiteX191" fmla="*/ 56072 w 3252161"/>
                <a:gd name="connsiteY191" fmla="*/ 163902 h 683077"/>
                <a:gd name="connsiteX192" fmla="*/ 69012 w 3252161"/>
                <a:gd name="connsiteY192" fmla="*/ 159589 h 683077"/>
                <a:gd name="connsiteX193" fmla="*/ 237227 w 3252161"/>
                <a:gd name="connsiteY193" fmla="*/ 155275 h 683077"/>
                <a:gd name="connsiteX194" fmla="*/ 288985 w 3252161"/>
                <a:gd name="connsiteY194" fmla="*/ 138022 h 683077"/>
                <a:gd name="connsiteX195" fmla="*/ 301925 w 3252161"/>
                <a:gd name="connsiteY195" fmla="*/ 133709 h 683077"/>
                <a:gd name="connsiteX196" fmla="*/ 444261 w 3252161"/>
                <a:gd name="connsiteY196" fmla="*/ 129396 h 683077"/>
                <a:gd name="connsiteX197" fmla="*/ 418381 w 3252161"/>
                <a:gd name="connsiteY197" fmla="*/ 120770 h 683077"/>
                <a:gd name="connsiteX198" fmla="*/ 396815 w 3252161"/>
                <a:gd name="connsiteY198" fmla="*/ 107830 h 683077"/>
                <a:gd name="connsiteX199" fmla="*/ 388189 w 3252161"/>
                <a:gd name="connsiteY199" fmla="*/ 73324 h 683077"/>
                <a:gd name="connsiteX200" fmla="*/ 379563 w 3252161"/>
                <a:gd name="connsiteY200" fmla="*/ 60385 h 683077"/>
                <a:gd name="connsiteX201" fmla="*/ 370936 w 3252161"/>
                <a:gd name="connsiteY201" fmla="*/ 51758 h 683077"/>
                <a:gd name="connsiteX202" fmla="*/ 345057 w 3252161"/>
                <a:gd name="connsiteY202" fmla="*/ 43132 h 683077"/>
                <a:gd name="connsiteX203" fmla="*/ 332117 w 3252161"/>
                <a:gd name="connsiteY203" fmla="*/ 38819 h 683077"/>
                <a:gd name="connsiteX204" fmla="*/ 323491 w 3252161"/>
                <a:gd name="connsiteY204" fmla="*/ 30192 h 683077"/>
                <a:gd name="connsiteX205" fmla="*/ 327804 w 3252161"/>
                <a:gd name="connsiteY205" fmla="*/ 17253 h 683077"/>
                <a:gd name="connsiteX206" fmla="*/ 280359 w 3252161"/>
                <a:gd name="connsiteY206" fmla="*/ 12939 h 683077"/>
                <a:gd name="connsiteX207" fmla="*/ 228600 w 3252161"/>
                <a:gd name="connsiteY207" fmla="*/ 17253 h 683077"/>
                <a:gd name="connsiteX208" fmla="*/ 202721 w 3252161"/>
                <a:gd name="connsiteY208" fmla="*/ 25879 h 683077"/>
                <a:gd name="connsiteX209" fmla="*/ 107831 w 3252161"/>
                <a:gd name="connsiteY209" fmla="*/ 21566 h 683077"/>
                <a:gd name="connsiteX210" fmla="*/ 103517 w 3252161"/>
                <a:gd name="connsiteY210" fmla="*/ 4313 h 683077"/>
                <a:gd name="connsiteX211" fmla="*/ 34506 w 3252161"/>
                <a:gd name="connsiteY211" fmla="*/ 8626 h 683077"/>
                <a:gd name="connsiteX212" fmla="*/ 12940 w 3252161"/>
                <a:gd name="connsiteY212" fmla="*/ 12939 h 683077"/>
                <a:gd name="connsiteX213" fmla="*/ 0 w 3252161"/>
                <a:gd name="connsiteY213" fmla="*/ 0 h 683077"/>
                <a:gd name="connsiteX214" fmla="*/ 34506 w 3252161"/>
                <a:gd name="connsiteY21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956175 w 3252161"/>
                <a:gd name="connsiteY92" fmla="*/ 579183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56175 w 3252161"/>
                <a:gd name="connsiteY91" fmla="*/ 579183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792263 w 3252161"/>
                <a:gd name="connsiteY63" fmla="*/ 599850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33738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3252161" h="683077">
                  <a:moveTo>
                    <a:pt x="34506" y="21566"/>
                  </a:moveTo>
                  <a:cubicBezTo>
                    <a:pt x="35944" y="145211"/>
                    <a:pt x="28670" y="269265"/>
                    <a:pt x="38819" y="392502"/>
                  </a:cubicBezTo>
                  <a:cubicBezTo>
                    <a:pt x="40714" y="415516"/>
                    <a:pt x="71533" y="381354"/>
                    <a:pt x="73325" y="379562"/>
                  </a:cubicBezTo>
                  <a:cubicBezTo>
                    <a:pt x="93453" y="381000"/>
                    <a:pt x="115222" y="375786"/>
                    <a:pt x="133710" y="383875"/>
                  </a:cubicBezTo>
                  <a:cubicBezTo>
                    <a:pt x="142041" y="387520"/>
                    <a:pt x="139461" y="401128"/>
                    <a:pt x="142336" y="409755"/>
                  </a:cubicBezTo>
                  <a:cubicBezTo>
                    <a:pt x="143774" y="414068"/>
                    <a:pt x="142336" y="421256"/>
                    <a:pt x="146649" y="422694"/>
                  </a:cubicBezTo>
                  <a:lnTo>
                    <a:pt x="159589" y="427007"/>
                  </a:lnTo>
                  <a:cubicBezTo>
                    <a:pt x="175404" y="425569"/>
                    <a:pt x="191969" y="427716"/>
                    <a:pt x="207034" y="422694"/>
                  </a:cubicBezTo>
                  <a:cubicBezTo>
                    <a:pt x="214750" y="420122"/>
                    <a:pt x="224287" y="405441"/>
                    <a:pt x="224287" y="405441"/>
                  </a:cubicBezTo>
                  <a:cubicBezTo>
                    <a:pt x="248729" y="406879"/>
                    <a:pt x="273334" y="406588"/>
                    <a:pt x="297612" y="409755"/>
                  </a:cubicBezTo>
                  <a:cubicBezTo>
                    <a:pt x="306629" y="410931"/>
                    <a:pt x="314418" y="417776"/>
                    <a:pt x="323491" y="418381"/>
                  </a:cubicBezTo>
                  <a:lnTo>
                    <a:pt x="388189" y="422694"/>
                  </a:lnTo>
                  <a:cubicBezTo>
                    <a:pt x="392502" y="424132"/>
                    <a:pt x="397230" y="424668"/>
                    <a:pt x="401129" y="427007"/>
                  </a:cubicBezTo>
                  <a:cubicBezTo>
                    <a:pt x="404616" y="429099"/>
                    <a:pt x="405729" y="435059"/>
                    <a:pt x="409755" y="435634"/>
                  </a:cubicBezTo>
                  <a:cubicBezTo>
                    <a:pt x="436835" y="439503"/>
                    <a:pt x="464389" y="438509"/>
                    <a:pt x="491706" y="439947"/>
                  </a:cubicBezTo>
                  <a:cubicBezTo>
                    <a:pt x="497457" y="441385"/>
                    <a:pt x="503259" y="442632"/>
                    <a:pt x="508959" y="444260"/>
                  </a:cubicBezTo>
                  <a:cubicBezTo>
                    <a:pt x="513330" y="445509"/>
                    <a:pt x="517460" y="447587"/>
                    <a:pt x="521898" y="448573"/>
                  </a:cubicBezTo>
                  <a:cubicBezTo>
                    <a:pt x="530435" y="450470"/>
                    <a:pt x="539068" y="452095"/>
                    <a:pt x="547778" y="452887"/>
                  </a:cubicBezTo>
                  <a:cubicBezTo>
                    <a:pt x="570732" y="454974"/>
                    <a:pt x="593785" y="455762"/>
                    <a:pt x="616789" y="457200"/>
                  </a:cubicBezTo>
                  <a:lnTo>
                    <a:pt x="638355" y="461513"/>
                  </a:lnTo>
                  <a:cubicBezTo>
                    <a:pt x="646959" y="463077"/>
                    <a:pt x="655750" y="463705"/>
                    <a:pt x="664234" y="465826"/>
                  </a:cubicBezTo>
                  <a:cubicBezTo>
                    <a:pt x="673056" y="468031"/>
                    <a:pt x="690114" y="474453"/>
                    <a:pt x="690114" y="474453"/>
                  </a:cubicBezTo>
                  <a:cubicBezTo>
                    <a:pt x="710242" y="473015"/>
                    <a:pt x="730457" y="472497"/>
                    <a:pt x="750498" y="470139"/>
                  </a:cubicBezTo>
                  <a:cubicBezTo>
                    <a:pt x="755013" y="469608"/>
                    <a:pt x="758891" y="465826"/>
                    <a:pt x="763438" y="465826"/>
                  </a:cubicBezTo>
                  <a:cubicBezTo>
                    <a:pt x="780751" y="465826"/>
                    <a:pt x="797944" y="468701"/>
                    <a:pt x="815197" y="470139"/>
                  </a:cubicBezTo>
                  <a:cubicBezTo>
                    <a:pt x="818569" y="471825"/>
                    <a:pt x="839040" y="483079"/>
                    <a:pt x="845389" y="483079"/>
                  </a:cubicBezTo>
                  <a:cubicBezTo>
                    <a:pt x="876464" y="483079"/>
                    <a:pt x="916683" y="478033"/>
                    <a:pt x="948906" y="474453"/>
                  </a:cubicBezTo>
                  <a:cubicBezTo>
                    <a:pt x="953219" y="473015"/>
                    <a:pt x="957299" y="470139"/>
                    <a:pt x="961846" y="470139"/>
                  </a:cubicBezTo>
                  <a:cubicBezTo>
                    <a:pt x="979266" y="470139"/>
                    <a:pt x="997549" y="477728"/>
                    <a:pt x="1013604" y="483079"/>
                  </a:cubicBezTo>
                  <a:cubicBezTo>
                    <a:pt x="1017917" y="484517"/>
                    <a:pt x="1022003" y="487176"/>
                    <a:pt x="1026544" y="487392"/>
                  </a:cubicBezTo>
                  <a:lnTo>
                    <a:pt x="1117121" y="491706"/>
                  </a:lnTo>
                  <a:cubicBezTo>
                    <a:pt x="1121434" y="493144"/>
                    <a:pt x="1125994" y="493986"/>
                    <a:pt x="1130061" y="496019"/>
                  </a:cubicBezTo>
                  <a:cubicBezTo>
                    <a:pt x="1147904" y="504940"/>
                    <a:pt x="1142753" y="511337"/>
                    <a:pt x="1168880" y="513272"/>
                  </a:cubicBezTo>
                  <a:cubicBezTo>
                    <a:pt x="1349874" y="526678"/>
                    <a:pt x="1274996" y="523414"/>
                    <a:pt x="1405612" y="538117"/>
                  </a:cubicBezTo>
                  <a:cubicBezTo>
                    <a:pt x="1447576" y="552106"/>
                    <a:pt x="1484777" y="532756"/>
                    <a:pt x="1505310" y="534838"/>
                  </a:cubicBezTo>
                  <a:cubicBezTo>
                    <a:pt x="1506373" y="534538"/>
                    <a:pt x="1524105" y="550908"/>
                    <a:pt x="1508500" y="533939"/>
                  </a:cubicBezTo>
                  <a:lnTo>
                    <a:pt x="1570008" y="560717"/>
                  </a:lnTo>
                  <a:cubicBezTo>
                    <a:pt x="1578302" y="566938"/>
                    <a:pt x="1588556" y="570639"/>
                    <a:pt x="1595887" y="577970"/>
                  </a:cubicBezTo>
                  <a:cubicBezTo>
                    <a:pt x="1598763" y="580845"/>
                    <a:pt x="1600463" y="586239"/>
                    <a:pt x="1604514" y="586596"/>
                  </a:cubicBezTo>
                  <a:cubicBezTo>
                    <a:pt x="1650366" y="590642"/>
                    <a:pt x="1696529" y="589471"/>
                    <a:pt x="1742536" y="590909"/>
                  </a:cubicBezTo>
                  <a:cubicBezTo>
                    <a:pt x="1851408" y="604517"/>
                    <a:pt x="1722894" y="589656"/>
                    <a:pt x="1979763" y="599536"/>
                  </a:cubicBezTo>
                  <a:cubicBezTo>
                    <a:pt x="1987089" y="599818"/>
                    <a:pt x="1994098" y="602644"/>
                    <a:pt x="2001329" y="603849"/>
                  </a:cubicBezTo>
                  <a:cubicBezTo>
                    <a:pt x="2011357" y="605520"/>
                    <a:pt x="2021457" y="606724"/>
                    <a:pt x="2031521" y="608162"/>
                  </a:cubicBezTo>
                  <a:cubicBezTo>
                    <a:pt x="2119744" y="637567"/>
                    <a:pt x="2059597" y="619116"/>
                    <a:pt x="2286000" y="608162"/>
                  </a:cubicBezTo>
                  <a:cubicBezTo>
                    <a:pt x="2295083" y="607723"/>
                    <a:pt x="2302963" y="601320"/>
                    <a:pt x="2311880" y="599536"/>
                  </a:cubicBezTo>
                  <a:lnTo>
                    <a:pt x="2333446" y="595222"/>
                  </a:lnTo>
                  <a:cubicBezTo>
                    <a:pt x="2378016" y="596660"/>
                    <a:pt x="2422635" y="596992"/>
                    <a:pt x="2467155" y="599536"/>
                  </a:cubicBezTo>
                  <a:cubicBezTo>
                    <a:pt x="2473073" y="599874"/>
                    <a:pt x="2478502" y="603335"/>
                    <a:pt x="2484408" y="603849"/>
                  </a:cubicBezTo>
                  <a:cubicBezTo>
                    <a:pt x="2511660" y="606219"/>
                    <a:pt x="2539042" y="606724"/>
                    <a:pt x="2566359" y="608162"/>
                  </a:cubicBezTo>
                  <a:cubicBezTo>
                    <a:pt x="2592931" y="617019"/>
                    <a:pt x="2565879" y="608859"/>
                    <a:pt x="2609491" y="616789"/>
                  </a:cubicBezTo>
                  <a:cubicBezTo>
                    <a:pt x="2615323" y="617849"/>
                    <a:pt x="2620993" y="619664"/>
                    <a:pt x="2626744" y="621102"/>
                  </a:cubicBezTo>
                  <a:cubicBezTo>
                    <a:pt x="2672311" y="655275"/>
                    <a:pt x="2614054" y="615461"/>
                    <a:pt x="2665563" y="638355"/>
                  </a:cubicBezTo>
                  <a:cubicBezTo>
                    <a:pt x="2717572" y="661471"/>
                    <a:pt x="2646301" y="643992"/>
                    <a:pt x="2704381" y="655607"/>
                  </a:cubicBezTo>
                  <a:cubicBezTo>
                    <a:pt x="2708694" y="658483"/>
                    <a:pt x="2712138" y="664140"/>
                    <a:pt x="2717321" y="664234"/>
                  </a:cubicBezTo>
                  <a:cubicBezTo>
                    <a:pt x="2921801" y="667952"/>
                    <a:pt x="2872151" y="683077"/>
                    <a:pt x="2954548" y="655607"/>
                  </a:cubicBezTo>
                  <a:cubicBezTo>
                    <a:pt x="3037102" y="661112"/>
                    <a:pt x="3047968" y="663997"/>
                    <a:pt x="3148642" y="655607"/>
                  </a:cubicBezTo>
                  <a:cubicBezTo>
                    <a:pt x="3252161" y="646980"/>
                    <a:pt x="3129230" y="649138"/>
                    <a:pt x="3187461" y="642668"/>
                  </a:cubicBezTo>
                  <a:lnTo>
                    <a:pt x="3226280" y="638355"/>
                  </a:lnTo>
                  <a:cubicBezTo>
                    <a:pt x="3224842" y="631166"/>
                    <a:pt x="3224854" y="623527"/>
                    <a:pt x="3221966" y="616789"/>
                  </a:cubicBezTo>
                  <a:cubicBezTo>
                    <a:pt x="3219856" y="611866"/>
                    <a:pt x="3237083" y="601023"/>
                    <a:pt x="3233738" y="599536"/>
                  </a:cubicBezTo>
                  <a:cubicBezTo>
                    <a:pt x="3225429" y="595843"/>
                    <a:pt x="3198334" y="564715"/>
                    <a:pt x="3198334" y="564715"/>
                  </a:cubicBezTo>
                  <a:lnTo>
                    <a:pt x="3034792" y="576172"/>
                  </a:lnTo>
                  <a:cubicBezTo>
                    <a:pt x="2978181" y="580964"/>
                    <a:pt x="2924094" y="572458"/>
                    <a:pt x="2892007" y="569658"/>
                  </a:cubicBezTo>
                  <a:cubicBezTo>
                    <a:pt x="2859920" y="566858"/>
                    <a:pt x="2849098" y="563735"/>
                    <a:pt x="2842269" y="559369"/>
                  </a:cubicBezTo>
                  <a:cubicBezTo>
                    <a:pt x="2839519" y="537371"/>
                    <a:pt x="2829168" y="543884"/>
                    <a:pt x="2851031" y="543464"/>
                  </a:cubicBezTo>
                  <a:lnTo>
                    <a:pt x="3075317" y="539151"/>
                  </a:lnTo>
                  <a:cubicBezTo>
                    <a:pt x="3079630" y="537713"/>
                    <a:pt x="3084557" y="537481"/>
                    <a:pt x="3088257" y="534838"/>
                  </a:cubicBezTo>
                  <a:cubicBezTo>
                    <a:pt x="3094875" y="530111"/>
                    <a:pt x="3097794" y="520157"/>
                    <a:pt x="3105510" y="517585"/>
                  </a:cubicBezTo>
                  <a:cubicBezTo>
                    <a:pt x="3146454" y="503936"/>
                    <a:pt x="3122333" y="509781"/>
                    <a:pt x="3178834" y="504645"/>
                  </a:cubicBezTo>
                  <a:cubicBezTo>
                    <a:pt x="3181710" y="501770"/>
                    <a:pt x="3185369" y="499506"/>
                    <a:pt x="3187461" y="496019"/>
                  </a:cubicBezTo>
                  <a:cubicBezTo>
                    <a:pt x="3189800" y="492120"/>
                    <a:pt x="3188559" y="486294"/>
                    <a:pt x="3191774" y="483079"/>
                  </a:cubicBezTo>
                  <a:cubicBezTo>
                    <a:pt x="3194989" y="479864"/>
                    <a:pt x="3200401" y="480204"/>
                    <a:pt x="3204714" y="478766"/>
                  </a:cubicBezTo>
                  <a:cubicBezTo>
                    <a:pt x="3201838" y="475890"/>
                    <a:pt x="3200153" y="470219"/>
                    <a:pt x="3196087" y="470139"/>
                  </a:cubicBezTo>
                  <a:lnTo>
                    <a:pt x="2846717" y="478766"/>
                  </a:lnTo>
                  <a:cubicBezTo>
                    <a:pt x="2838091" y="481641"/>
                    <a:pt x="2828404" y="482348"/>
                    <a:pt x="2820838" y="487392"/>
                  </a:cubicBezTo>
                  <a:cubicBezTo>
                    <a:pt x="2816525" y="490268"/>
                    <a:pt x="2813012" y="495167"/>
                    <a:pt x="2807898" y="496019"/>
                  </a:cubicBezTo>
                  <a:cubicBezTo>
                    <a:pt x="2786578" y="499572"/>
                    <a:pt x="2764766" y="498894"/>
                    <a:pt x="2743200" y="500332"/>
                  </a:cubicBezTo>
                  <a:lnTo>
                    <a:pt x="2691442" y="517585"/>
                  </a:lnTo>
                  <a:cubicBezTo>
                    <a:pt x="2687129" y="519023"/>
                    <a:pt x="2683040" y="521614"/>
                    <a:pt x="2678502" y="521898"/>
                  </a:cubicBezTo>
                  <a:lnTo>
                    <a:pt x="2540480" y="530524"/>
                  </a:lnTo>
                  <a:cubicBezTo>
                    <a:pt x="2453511" y="552270"/>
                    <a:pt x="2511440" y="539151"/>
                    <a:pt x="2303253" y="539151"/>
                  </a:cubicBezTo>
                  <a:cubicBezTo>
                    <a:pt x="2277334" y="539151"/>
                    <a:pt x="2251494" y="536276"/>
                    <a:pt x="2225615" y="534838"/>
                  </a:cubicBezTo>
                  <a:cubicBezTo>
                    <a:pt x="2222740" y="531962"/>
                    <a:pt x="2220164" y="528751"/>
                    <a:pt x="2216989" y="526211"/>
                  </a:cubicBezTo>
                  <a:cubicBezTo>
                    <a:pt x="2192792" y="506853"/>
                    <a:pt x="2193520" y="518395"/>
                    <a:pt x="2147978" y="521898"/>
                  </a:cubicBezTo>
                  <a:cubicBezTo>
                    <a:pt x="2143665" y="523336"/>
                    <a:pt x="2138937" y="523872"/>
                    <a:pt x="2135038" y="526211"/>
                  </a:cubicBezTo>
                  <a:cubicBezTo>
                    <a:pt x="2131551" y="528303"/>
                    <a:pt x="2130429" y="534204"/>
                    <a:pt x="2126412" y="534838"/>
                  </a:cubicBezTo>
                  <a:cubicBezTo>
                    <a:pt x="2120414" y="536126"/>
                    <a:pt x="2111271" y="523695"/>
                    <a:pt x="2099050" y="524414"/>
                  </a:cubicBezTo>
                  <a:cubicBezTo>
                    <a:pt x="2086829" y="525133"/>
                    <a:pt x="2062904" y="537564"/>
                    <a:pt x="2053087" y="539151"/>
                  </a:cubicBezTo>
                  <a:cubicBezTo>
                    <a:pt x="2048774" y="540589"/>
                    <a:pt x="2043847" y="540821"/>
                    <a:pt x="2040148" y="543464"/>
                  </a:cubicBezTo>
                  <a:cubicBezTo>
                    <a:pt x="2033530" y="548191"/>
                    <a:pt x="2028646" y="554966"/>
                    <a:pt x="2022895" y="560717"/>
                  </a:cubicBezTo>
                  <a:cubicBezTo>
                    <a:pt x="2020019" y="563592"/>
                    <a:pt x="2018126" y="568057"/>
                    <a:pt x="2014268" y="569343"/>
                  </a:cubicBezTo>
                  <a:lnTo>
                    <a:pt x="1920456" y="564895"/>
                  </a:lnTo>
                  <a:lnTo>
                    <a:pt x="1686464" y="569343"/>
                  </a:lnTo>
                  <a:cubicBezTo>
                    <a:pt x="1681919" y="569223"/>
                    <a:pt x="1677423" y="567369"/>
                    <a:pt x="1673525" y="565030"/>
                  </a:cubicBezTo>
                  <a:cubicBezTo>
                    <a:pt x="1643917" y="547266"/>
                    <a:pt x="1688618" y="564313"/>
                    <a:pt x="1651959" y="552090"/>
                  </a:cubicBezTo>
                  <a:cubicBezTo>
                    <a:pt x="1643933" y="544065"/>
                    <a:pt x="1640148" y="541409"/>
                    <a:pt x="1634706" y="530524"/>
                  </a:cubicBezTo>
                  <a:cubicBezTo>
                    <a:pt x="1632673" y="526458"/>
                    <a:pt x="1631831" y="521898"/>
                    <a:pt x="1630393" y="517585"/>
                  </a:cubicBezTo>
                  <a:cubicBezTo>
                    <a:pt x="1631831" y="513272"/>
                    <a:pt x="1631866" y="508195"/>
                    <a:pt x="1634706" y="504645"/>
                  </a:cubicBezTo>
                  <a:cubicBezTo>
                    <a:pt x="1642152" y="495338"/>
                    <a:pt x="1654539" y="494296"/>
                    <a:pt x="1664898" y="491706"/>
                  </a:cubicBezTo>
                  <a:cubicBezTo>
                    <a:pt x="1666336" y="487393"/>
                    <a:pt x="1670104" y="483224"/>
                    <a:pt x="1669212" y="478766"/>
                  </a:cubicBezTo>
                  <a:cubicBezTo>
                    <a:pt x="1668415" y="474778"/>
                    <a:pt x="1664509" y="471209"/>
                    <a:pt x="1660585" y="470139"/>
                  </a:cubicBezTo>
                  <a:cubicBezTo>
                    <a:pt x="1648024" y="466713"/>
                    <a:pt x="1634706" y="467264"/>
                    <a:pt x="1621766" y="465826"/>
                  </a:cubicBezTo>
                  <a:cubicBezTo>
                    <a:pt x="1618891" y="461513"/>
                    <a:pt x="1613712" y="458039"/>
                    <a:pt x="1613140" y="452887"/>
                  </a:cubicBezTo>
                  <a:cubicBezTo>
                    <a:pt x="1612174" y="444195"/>
                    <a:pt x="1615738" y="435583"/>
                    <a:pt x="1617453" y="427007"/>
                  </a:cubicBezTo>
                  <a:cubicBezTo>
                    <a:pt x="1618919" y="419676"/>
                    <a:pt x="1627642" y="386626"/>
                    <a:pt x="1630393" y="383875"/>
                  </a:cubicBezTo>
                  <a:lnTo>
                    <a:pt x="1643332" y="370936"/>
                  </a:lnTo>
                  <a:cubicBezTo>
                    <a:pt x="1697966" y="372374"/>
                    <a:pt x="1752708" y="371531"/>
                    <a:pt x="1807234" y="375249"/>
                  </a:cubicBezTo>
                  <a:cubicBezTo>
                    <a:pt x="1807248" y="375250"/>
                    <a:pt x="1839576" y="386030"/>
                    <a:pt x="1846053" y="388189"/>
                  </a:cubicBezTo>
                  <a:lnTo>
                    <a:pt x="1858993" y="392502"/>
                  </a:lnTo>
                  <a:cubicBezTo>
                    <a:pt x="1869319" y="407990"/>
                    <a:pt x="1871847" y="409324"/>
                    <a:pt x="1876246" y="431321"/>
                  </a:cubicBezTo>
                  <a:cubicBezTo>
                    <a:pt x="1877174" y="435960"/>
                    <a:pt x="1880893" y="459194"/>
                    <a:pt x="1884872" y="465826"/>
                  </a:cubicBezTo>
                  <a:cubicBezTo>
                    <a:pt x="1886964" y="469313"/>
                    <a:pt x="1890958" y="471278"/>
                    <a:pt x="1893498" y="474453"/>
                  </a:cubicBezTo>
                  <a:cubicBezTo>
                    <a:pt x="1919772" y="507295"/>
                    <a:pt x="1877851" y="463116"/>
                    <a:pt x="1919378" y="504645"/>
                  </a:cubicBezTo>
                  <a:lnTo>
                    <a:pt x="1928004" y="513272"/>
                  </a:lnTo>
                  <a:cubicBezTo>
                    <a:pt x="1929442" y="517585"/>
                    <a:pt x="1929102" y="522996"/>
                    <a:pt x="1932317" y="526211"/>
                  </a:cubicBezTo>
                  <a:cubicBezTo>
                    <a:pt x="1942069" y="535962"/>
                    <a:pt x="1976910" y="526568"/>
                    <a:pt x="1979763" y="526211"/>
                  </a:cubicBezTo>
                  <a:cubicBezTo>
                    <a:pt x="1981201" y="520460"/>
                    <a:pt x="1981741" y="514407"/>
                    <a:pt x="1984076" y="508958"/>
                  </a:cubicBezTo>
                  <a:cubicBezTo>
                    <a:pt x="1988156" y="499437"/>
                    <a:pt x="1994373" y="494348"/>
                    <a:pt x="2001329" y="487392"/>
                  </a:cubicBezTo>
                  <a:cubicBezTo>
                    <a:pt x="2007080" y="488830"/>
                    <a:pt x="2013279" y="489055"/>
                    <a:pt x="2018581" y="491706"/>
                  </a:cubicBezTo>
                  <a:cubicBezTo>
                    <a:pt x="2022218" y="493525"/>
                    <a:pt x="2024032" y="497792"/>
                    <a:pt x="2027208" y="500332"/>
                  </a:cubicBezTo>
                  <a:cubicBezTo>
                    <a:pt x="2031256" y="503570"/>
                    <a:pt x="2035835" y="506083"/>
                    <a:pt x="2040148" y="508958"/>
                  </a:cubicBezTo>
                  <a:cubicBezTo>
                    <a:pt x="2067465" y="507520"/>
                    <a:pt x="2095018" y="508513"/>
                    <a:pt x="2122098" y="504645"/>
                  </a:cubicBezTo>
                  <a:cubicBezTo>
                    <a:pt x="2126124" y="504070"/>
                    <a:pt x="2129556" y="499914"/>
                    <a:pt x="2130725" y="496019"/>
                  </a:cubicBezTo>
                  <a:cubicBezTo>
                    <a:pt x="2134056" y="484916"/>
                    <a:pt x="2133276" y="472970"/>
                    <a:pt x="2135038" y="461513"/>
                  </a:cubicBezTo>
                  <a:cubicBezTo>
                    <a:pt x="2136109" y="455530"/>
                    <a:pt x="2155601" y="437543"/>
                    <a:pt x="2149056" y="452976"/>
                  </a:cubicBezTo>
                  <a:cubicBezTo>
                    <a:pt x="2154170" y="447188"/>
                    <a:pt x="2160319" y="459933"/>
                    <a:pt x="2170488" y="452977"/>
                  </a:cubicBezTo>
                  <a:cubicBezTo>
                    <a:pt x="2180657" y="446021"/>
                    <a:pt x="2204911" y="416001"/>
                    <a:pt x="2210070" y="411238"/>
                  </a:cubicBezTo>
                  <a:cubicBezTo>
                    <a:pt x="2215229" y="406475"/>
                    <a:pt x="2184476" y="426086"/>
                    <a:pt x="2201444" y="424401"/>
                  </a:cubicBezTo>
                  <a:cubicBezTo>
                    <a:pt x="2218412" y="422716"/>
                    <a:pt x="2291467" y="405179"/>
                    <a:pt x="2311880" y="401128"/>
                  </a:cubicBezTo>
                  <a:cubicBezTo>
                    <a:pt x="2368384" y="382293"/>
                    <a:pt x="2286087" y="411869"/>
                    <a:pt x="2333446" y="388189"/>
                  </a:cubicBezTo>
                  <a:cubicBezTo>
                    <a:pt x="2361993" y="373916"/>
                    <a:pt x="2392650" y="377340"/>
                    <a:pt x="2424023" y="375249"/>
                  </a:cubicBezTo>
                  <a:cubicBezTo>
                    <a:pt x="2455049" y="364908"/>
                    <a:pt x="2416304" y="377455"/>
                    <a:pt x="2454215" y="366622"/>
                  </a:cubicBezTo>
                  <a:cubicBezTo>
                    <a:pt x="2458587" y="365373"/>
                    <a:pt x="2462670" y="363056"/>
                    <a:pt x="2467155" y="362309"/>
                  </a:cubicBezTo>
                  <a:cubicBezTo>
                    <a:pt x="2529608" y="351901"/>
                    <a:pt x="2683749" y="353956"/>
                    <a:pt x="2695755" y="353683"/>
                  </a:cubicBezTo>
                  <a:cubicBezTo>
                    <a:pt x="2700068" y="352245"/>
                    <a:pt x="2704995" y="352013"/>
                    <a:pt x="2708695" y="349370"/>
                  </a:cubicBezTo>
                  <a:cubicBezTo>
                    <a:pt x="2715313" y="344643"/>
                    <a:pt x="2718232" y="334689"/>
                    <a:pt x="2725948" y="332117"/>
                  </a:cubicBezTo>
                  <a:lnTo>
                    <a:pt x="2751827" y="323490"/>
                  </a:lnTo>
                  <a:lnTo>
                    <a:pt x="2764766" y="319177"/>
                  </a:lnTo>
                  <a:cubicBezTo>
                    <a:pt x="2778983" y="304962"/>
                    <a:pt x="2768674" y="312079"/>
                    <a:pt x="2794959" y="306238"/>
                  </a:cubicBezTo>
                  <a:cubicBezTo>
                    <a:pt x="2825295" y="299496"/>
                    <a:pt x="2799937" y="304815"/>
                    <a:pt x="2825151" y="297611"/>
                  </a:cubicBezTo>
                  <a:cubicBezTo>
                    <a:pt x="2830851" y="295983"/>
                    <a:pt x="2836653" y="294736"/>
                    <a:pt x="2842404" y="293298"/>
                  </a:cubicBezTo>
                  <a:cubicBezTo>
                    <a:pt x="2840966" y="286109"/>
                    <a:pt x="2845343" y="272806"/>
                    <a:pt x="2838091" y="271732"/>
                  </a:cubicBezTo>
                  <a:cubicBezTo>
                    <a:pt x="2801086" y="266250"/>
                    <a:pt x="2763279" y="273637"/>
                    <a:pt x="2725948" y="276045"/>
                  </a:cubicBezTo>
                  <a:cubicBezTo>
                    <a:pt x="2718632" y="276517"/>
                    <a:pt x="2711594" y="279046"/>
                    <a:pt x="2704381" y="280358"/>
                  </a:cubicBezTo>
                  <a:cubicBezTo>
                    <a:pt x="2695777" y="281922"/>
                    <a:pt x="2687232" y="284158"/>
                    <a:pt x="2678502" y="284672"/>
                  </a:cubicBezTo>
                  <a:cubicBezTo>
                    <a:pt x="2638289" y="287038"/>
                    <a:pt x="2597979" y="287308"/>
                    <a:pt x="2557732" y="288985"/>
                  </a:cubicBezTo>
                  <a:lnTo>
                    <a:pt x="2471468" y="293298"/>
                  </a:lnTo>
                  <a:cubicBezTo>
                    <a:pt x="2462842" y="296173"/>
                    <a:pt x="2454645" y="301101"/>
                    <a:pt x="2445589" y="301924"/>
                  </a:cubicBezTo>
                  <a:cubicBezTo>
                    <a:pt x="2359458" y="309756"/>
                    <a:pt x="2414013" y="305650"/>
                    <a:pt x="2281687" y="310551"/>
                  </a:cubicBezTo>
                  <a:cubicBezTo>
                    <a:pt x="2273061" y="311989"/>
                    <a:pt x="2264500" y="313898"/>
                    <a:pt x="2255808" y="314864"/>
                  </a:cubicBezTo>
                  <a:cubicBezTo>
                    <a:pt x="2238601" y="316776"/>
                    <a:pt x="2221228" y="317030"/>
                    <a:pt x="2204049" y="319177"/>
                  </a:cubicBezTo>
                  <a:cubicBezTo>
                    <a:pt x="2200360" y="319638"/>
                    <a:pt x="2178634" y="325416"/>
                    <a:pt x="2173857" y="327804"/>
                  </a:cubicBezTo>
                  <a:cubicBezTo>
                    <a:pt x="2140416" y="344524"/>
                    <a:pt x="2180496" y="329904"/>
                    <a:pt x="2147978" y="340743"/>
                  </a:cubicBezTo>
                  <a:cubicBezTo>
                    <a:pt x="2143665" y="343619"/>
                    <a:pt x="2139675" y="347052"/>
                    <a:pt x="2135038" y="349370"/>
                  </a:cubicBezTo>
                  <a:cubicBezTo>
                    <a:pt x="2128146" y="352816"/>
                    <a:pt x="2111292" y="356154"/>
                    <a:pt x="2104846" y="357996"/>
                  </a:cubicBezTo>
                  <a:cubicBezTo>
                    <a:pt x="2100474" y="359245"/>
                    <a:pt x="2096219" y="360871"/>
                    <a:pt x="2091906" y="362309"/>
                  </a:cubicBezTo>
                  <a:cubicBezTo>
                    <a:pt x="2041585" y="360871"/>
                    <a:pt x="1991151" y="361669"/>
                    <a:pt x="1940944" y="357996"/>
                  </a:cubicBezTo>
                  <a:cubicBezTo>
                    <a:pt x="1931875" y="357332"/>
                    <a:pt x="1915064" y="349370"/>
                    <a:pt x="1915064" y="349370"/>
                  </a:cubicBezTo>
                  <a:cubicBezTo>
                    <a:pt x="1900009" y="334313"/>
                    <a:pt x="1910296" y="342029"/>
                    <a:pt x="1880559" y="332117"/>
                  </a:cubicBezTo>
                  <a:lnTo>
                    <a:pt x="1867619" y="327804"/>
                  </a:lnTo>
                  <a:lnTo>
                    <a:pt x="1397480" y="332117"/>
                  </a:lnTo>
                  <a:cubicBezTo>
                    <a:pt x="1376988" y="332470"/>
                    <a:pt x="1356383" y="338627"/>
                    <a:pt x="1337095" y="345056"/>
                  </a:cubicBezTo>
                  <a:cubicBezTo>
                    <a:pt x="1334219" y="347932"/>
                    <a:pt x="1331955" y="351591"/>
                    <a:pt x="1328468" y="353683"/>
                  </a:cubicBezTo>
                  <a:cubicBezTo>
                    <a:pt x="1324570" y="356022"/>
                    <a:pt x="1320061" y="357633"/>
                    <a:pt x="1315529" y="357996"/>
                  </a:cubicBezTo>
                  <a:cubicBezTo>
                    <a:pt x="1283967" y="360521"/>
                    <a:pt x="1252268" y="360871"/>
                    <a:pt x="1220638" y="362309"/>
                  </a:cubicBezTo>
                  <a:cubicBezTo>
                    <a:pt x="1177669" y="369470"/>
                    <a:pt x="1209775" y="364602"/>
                    <a:pt x="1155940" y="370936"/>
                  </a:cubicBezTo>
                  <a:cubicBezTo>
                    <a:pt x="1091887" y="378472"/>
                    <a:pt x="1151869" y="372482"/>
                    <a:pt x="1073989" y="379562"/>
                  </a:cubicBezTo>
                  <a:cubicBezTo>
                    <a:pt x="1054728" y="385982"/>
                    <a:pt x="1061734" y="384394"/>
                    <a:pt x="1035170" y="388189"/>
                  </a:cubicBezTo>
                  <a:cubicBezTo>
                    <a:pt x="1023695" y="389828"/>
                    <a:pt x="1012249" y="392116"/>
                    <a:pt x="1000664" y="392502"/>
                  </a:cubicBezTo>
                  <a:cubicBezTo>
                    <a:pt x="925930" y="394993"/>
                    <a:pt x="851140" y="395377"/>
                    <a:pt x="776378" y="396815"/>
                  </a:cubicBezTo>
                  <a:cubicBezTo>
                    <a:pt x="704503" y="408793"/>
                    <a:pt x="729170" y="406382"/>
                    <a:pt x="595223" y="396815"/>
                  </a:cubicBezTo>
                  <a:cubicBezTo>
                    <a:pt x="586153" y="396167"/>
                    <a:pt x="569344" y="388189"/>
                    <a:pt x="569344" y="388189"/>
                  </a:cubicBezTo>
                  <a:cubicBezTo>
                    <a:pt x="606003" y="375966"/>
                    <a:pt x="561302" y="393013"/>
                    <a:pt x="590910" y="375249"/>
                  </a:cubicBezTo>
                  <a:cubicBezTo>
                    <a:pt x="594808" y="372910"/>
                    <a:pt x="599313" y="371249"/>
                    <a:pt x="603849" y="370936"/>
                  </a:cubicBezTo>
                  <a:cubicBezTo>
                    <a:pt x="641169" y="368362"/>
                    <a:pt x="678612" y="368060"/>
                    <a:pt x="715993" y="366622"/>
                  </a:cubicBezTo>
                  <a:cubicBezTo>
                    <a:pt x="744929" y="347331"/>
                    <a:pt x="716579" y="370056"/>
                    <a:pt x="733246" y="345056"/>
                  </a:cubicBezTo>
                  <a:cubicBezTo>
                    <a:pt x="736629" y="339981"/>
                    <a:pt x="741370" y="335862"/>
                    <a:pt x="746185" y="332117"/>
                  </a:cubicBezTo>
                  <a:cubicBezTo>
                    <a:pt x="754369" y="325752"/>
                    <a:pt x="762228" y="318142"/>
                    <a:pt x="772064" y="314864"/>
                  </a:cubicBezTo>
                  <a:cubicBezTo>
                    <a:pt x="825946" y="296905"/>
                    <a:pt x="780460" y="310702"/>
                    <a:pt x="914400" y="306238"/>
                  </a:cubicBezTo>
                  <a:cubicBezTo>
                    <a:pt x="918762" y="299695"/>
                    <a:pt x="927340" y="289288"/>
                    <a:pt x="927340" y="280358"/>
                  </a:cubicBezTo>
                  <a:cubicBezTo>
                    <a:pt x="927340" y="274430"/>
                    <a:pt x="927528" y="266964"/>
                    <a:pt x="923027" y="263106"/>
                  </a:cubicBezTo>
                  <a:cubicBezTo>
                    <a:pt x="916123" y="257188"/>
                    <a:pt x="905774" y="257355"/>
                    <a:pt x="897148" y="254479"/>
                  </a:cubicBezTo>
                  <a:lnTo>
                    <a:pt x="884208" y="250166"/>
                  </a:lnTo>
                  <a:cubicBezTo>
                    <a:pt x="881332" y="247290"/>
                    <a:pt x="879068" y="243631"/>
                    <a:pt x="875581" y="241539"/>
                  </a:cubicBezTo>
                  <a:cubicBezTo>
                    <a:pt x="871683" y="239200"/>
                    <a:pt x="867188" y="237226"/>
                    <a:pt x="862642" y="237226"/>
                  </a:cubicBezTo>
                  <a:cubicBezTo>
                    <a:pt x="828106" y="237226"/>
                    <a:pt x="793631" y="240101"/>
                    <a:pt x="759125" y="241539"/>
                  </a:cubicBezTo>
                  <a:cubicBezTo>
                    <a:pt x="747623" y="242977"/>
                    <a:pt x="735953" y="243424"/>
                    <a:pt x="724619" y="245853"/>
                  </a:cubicBezTo>
                  <a:cubicBezTo>
                    <a:pt x="715728" y="247758"/>
                    <a:pt x="707830" y="254263"/>
                    <a:pt x="698740" y="254479"/>
                  </a:cubicBezTo>
                  <a:lnTo>
                    <a:pt x="517585" y="258792"/>
                  </a:lnTo>
                  <a:cubicBezTo>
                    <a:pt x="483765" y="281341"/>
                    <a:pt x="512230" y="265509"/>
                    <a:pt x="431321" y="271732"/>
                  </a:cubicBezTo>
                  <a:cubicBezTo>
                    <a:pt x="418340" y="272730"/>
                    <a:pt x="405442" y="274607"/>
                    <a:pt x="392502" y="276045"/>
                  </a:cubicBezTo>
                  <a:cubicBezTo>
                    <a:pt x="286110" y="274607"/>
                    <a:pt x="179644" y="275929"/>
                    <a:pt x="73325" y="271732"/>
                  </a:cubicBezTo>
                  <a:cubicBezTo>
                    <a:pt x="69262" y="271572"/>
                    <a:pt x="65984" y="266964"/>
                    <a:pt x="64698" y="263106"/>
                  </a:cubicBezTo>
                  <a:cubicBezTo>
                    <a:pt x="61483" y="253461"/>
                    <a:pt x="62671" y="242819"/>
                    <a:pt x="60385" y="232913"/>
                  </a:cubicBezTo>
                  <a:cubicBezTo>
                    <a:pt x="58340" y="224053"/>
                    <a:pt x="51759" y="207034"/>
                    <a:pt x="51759" y="207034"/>
                  </a:cubicBezTo>
                  <a:cubicBezTo>
                    <a:pt x="53197" y="192657"/>
                    <a:pt x="51134" y="177481"/>
                    <a:pt x="56072" y="163902"/>
                  </a:cubicBezTo>
                  <a:cubicBezTo>
                    <a:pt x="57626" y="159629"/>
                    <a:pt x="64471" y="159805"/>
                    <a:pt x="69012" y="159589"/>
                  </a:cubicBezTo>
                  <a:cubicBezTo>
                    <a:pt x="125039" y="156921"/>
                    <a:pt x="181155" y="156713"/>
                    <a:pt x="237227" y="155275"/>
                  </a:cubicBezTo>
                  <a:lnTo>
                    <a:pt x="288985" y="138022"/>
                  </a:lnTo>
                  <a:cubicBezTo>
                    <a:pt x="293298" y="136584"/>
                    <a:pt x="297380" y="133847"/>
                    <a:pt x="301925" y="133709"/>
                  </a:cubicBezTo>
                  <a:lnTo>
                    <a:pt x="444261" y="129396"/>
                  </a:lnTo>
                  <a:cubicBezTo>
                    <a:pt x="435634" y="126521"/>
                    <a:pt x="424811" y="127200"/>
                    <a:pt x="418381" y="120770"/>
                  </a:cubicBezTo>
                  <a:cubicBezTo>
                    <a:pt x="406540" y="108928"/>
                    <a:pt x="413613" y="113429"/>
                    <a:pt x="396815" y="107830"/>
                  </a:cubicBezTo>
                  <a:cubicBezTo>
                    <a:pt x="395175" y="99628"/>
                    <a:pt x="392610" y="82165"/>
                    <a:pt x="388189" y="73324"/>
                  </a:cubicBezTo>
                  <a:cubicBezTo>
                    <a:pt x="385871" y="68688"/>
                    <a:pt x="382801" y="64433"/>
                    <a:pt x="379563" y="60385"/>
                  </a:cubicBezTo>
                  <a:cubicBezTo>
                    <a:pt x="377022" y="57209"/>
                    <a:pt x="374573" y="53577"/>
                    <a:pt x="370936" y="51758"/>
                  </a:cubicBezTo>
                  <a:cubicBezTo>
                    <a:pt x="362803" y="47692"/>
                    <a:pt x="353683" y="46007"/>
                    <a:pt x="345057" y="43132"/>
                  </a:cubicBezTo>
                  <a:lnTo>
                    <a:pt x="332117" y="38819"/>
                  </a:lnTo>
                  <a:cubicBezTo>
                    <a:pt x="329242" y="35943"/>
                    <a:pt x="324288" y="34180"/>
                    <a:pt x="323491" y="30192"/>
                  </a:cubicBezTo>
                  <a:cubicBezTo>
                    <a:pt x="322599" y="25734"/>
                    <a:pt x="332025" y="18941"/>
                    <a:pt x="327804" y="17253"/>
                  </a:cubicBezTo>
                  <a:cubicBezTo>
                    <a:pt x="313060" y="11355"/>
                    <a:pt x="296174" y="14377"/>
                    <a:pt x="280359" y="12939"/>
                  </a:cubicBezTo>
                  <a:cubicBezTo>
                    <a:pt x="263106" y="14377"/>
                    <a:pt x="245677" y="14407"/>
                    <a:pt x="228600" y="17253"/>
                  </a:cubicBezTo>
                  <a:cubicBezTo>
                    <a:pt x="219631" y="18748"/>
                    <a:pt x="202721" y="25879"/>
                    <a:pt x="202721" y="25879"/>
                  </a:cubicBezTo>
                  <a:lnTo>
                    <a:pt x="107831" y="21566"/>
                  </a:lnTo>
                  <a:cubicBezTo>
                    <a:pt x="102038" y="20307"/>
                    <a:pt x="109355" y="5343"/>
                    <a:pt x="103517" y="4313"/>
                  </a:cubicBezTo>
                  <a:cubicBezTo>
                    <a:pt x="80819" y="307"/>
                    <a:pt x="57510" y="7188"/>
                    <a:pt x="34506" y="8626"/>
                  </a:cubicBezTo>
                  <a:cubicBezTo>
                    <a:pt x="6647" y="36485"/>
                    <a:pt x="23956" y="29463"/>
                    <a:pt x="12940" y="12939"/>
                  </a:cubicBezTo>
                  <a:cubicBezTo>
                    <a:pt x="9556" y="7864"/>
                    <a:pt x="4313" y="4313"/>
                    <a:pt x="0" y="0"/>
                  </a:cubicBezTo>
                  <a:lnTo>
                    <a:pt x="34506" y="21566"/>
                  </a:lnTo>
                  <a:close/>
                </a:path>
              </a:pathLst>
            </a:custGeom>
            <a:gradFill>
              <a:gsLst>
                <a:gs pos="0">
                  <a:srgbClr val="000082"/>
                </a:gs>
                <a:gs pos="30000">
                  <a:srgbClr val="66008F"/>
                </a:gs>
                <a:gs pos="64999">
                  <a:srgbClr val="BA0066">
                    <a:alpha val="90000"/>
                  </a:srgbClr>
                </a:gs>
                <a:gs pos="100000">
                  <a:srgbClr val="990000"/>
                </a:gs>
              </a:gsLst>
              <a:lin ang="10800000" scaled="1"/>
            </a:gradFill>
            <a:ln w="19050" cap="flat" cmpd="sng" algn="ctr">
              <a:noFill/>
              <a:prstDash val="solid"/>
              <a:round/>
              <a:headEnd type="none" w="med" len="med"/>
              <a:tailEnd type="none" w="med" len="med"/>
            </a:ln>
            <a:effectLst/>
          </p:spPr>
          <p:txBody>
            <a:bodyPr wrap="none" anchor="ctr" anchorCtr="1"/>
            <a:lstStyle/>
            <a:p>
              <a:pPr>
                <a:defRPr/>
              </a:pPr>
              <a:endParaRPr lang="en-US">
                <a:effectLst>
                  <a:outerShdw blurRad="38100" dist="38100" dir="2700000" algn="tl">
                    <a:srgbClr val="000000">
                      <a:alpha val="43137"/>
                    </a:srgbClr>
                  </a:outerShdw>
                </a:effectLst>
                <a:latin typeface="Arial" charset="0"/>
                <a:cs typeface="Arial" charset="0"/>
              </a:endParaRPr>
            </a:p>
          </p:txBody>
        </p:sp>
      </p:grpSp>
      <p:sp>
        <p:nvSpPr>
          <p:cNvPr id="46102" name="Slide Number Placeholder 32"/>
          <p:cNvSpPr txBox="1">
            <a:spLocks noGrp="1"/>
          </p:cNvSpPr>
          <p:nvPr/>
        </p:nvSpPr>
        <p:spPr bwMode="auto">
          <a:xfrm>
            <a:off x="8458200" y="6427788"/>
            <a:ext cx="685800" cy="365125"/>
          </a:xfrm>
          <a:prstGeom prst="rect">
            <a:avLst/>
          </a:prstGeom>
          <a:noFill/>
          <a:ln>
            <a:miter lim="800000"/>
            <a:headEnd/>
            <a:tailEnd/>
          </a:ln>
        </p:spPr>
        <p:txBody>
          <a:bodyPr/>
          <a:lstStyle/>
          <a:p>
            <a:pPr algn="ctr">
              <a:defRPr/>
            </a:pPr>
            <a:fld id="{C53037F9-DE30-4EB2-84CF-96DB03D3DB44}" type="slidenum">
              <a:rPr lang="en-US">
                <a:effectLst>
                  <a:outerShdw blurRad="38100" dist="38100" dir="2700000" algn="tl">
                    <a:srgbClr val="000000">
                      <a:alpha val="43137"/>
                    </a:srgbClr>
                  </a:outerShdw>
                </a:effectLst>
                <a:latin typeface="+mn-lt"/>
                <a:cs typeface="Arial" charset="0"/>
              </a:rPr>
              <a:pPr algn="ctr">
                <a:defRPr/>
              </a:pPr>
              <a:t>8</a:t>
            </a:fld>
            <a:endParaRPr lang="en-US" dirty="0">
              <a:effectLst>
                <a:outerShdw blurRad="38100" dist="38100" dir="2700000" algn="tl">
                  <a:srgbClr val="000000">
                    <a:alpha val="43137"/>
                  </a:srgbClr>
                </a:outerShdw>
              </a:effectLst>
              <a:latin typeface="+mn-lt"/>
              <a:cs typeface="Arial" charset="0"/>
            </a:endParaRPr>
          </a:p>
        </p:txBody>
      </p:sp>
      <p:sp>
        <p:nvSpPr>
          <p:cNvPr id="266291" name="Freeform 51"/>
          <p:cNvSpPr>
            <a:spLocks/>
          </p:cNvSpPr>
          <p:nvPr/>
        </p:nvSpPr>
        <p:spPr bwMode="invGray">
          <a:xfrm>
            <a:off x="2603500" y="4287838"/>
            <a:ext cx="6500813" cy="2311400"/>
          </a:xfrm>
          <a:custGeom>
            <a:avLst/>
            <a:gdLst/>
            <a:ahLst/>
            <a:cxnLst>
              <a:cxn ang="0">
                <a:pos x="4095" y="1456"/>
              </a:cxn>
              <a:cxn ang="0">
                <a:pos x="4082" y="1419"/>
              </a:cxn>
              <a:cxn ang="0">
                <a:pos x="4045" y="1394"/>
              </a:cxn>
              <a:cxn ang="0">
                <a:pos x="4007" y="1356"/>
              </a:cxn>
              <a:cxn ang="0">
                <a:pos x="3945" y="1344"/>
              </a:cxn>
              <a:cxn ang="0">
                <a:pos x="3807" y="1268"/>
              </a:cxn>
              <a:cxn ang="0">
                <a:pos x="3769" y="1168"/>
              </a:cxn>
              <a:cxn ang="0">
                <a:pos x="3657" y="1005"/>
              </a:cxn>
              <a:cxn ang="0">
                <a:pos x="3632" y="968"/>
              </a:cxn>
              <a:cxn ang="0">
                <a:pos x="3594" y="955"/>
              </a:cxn>
              <a:cxn ang="0">
                <a:pos x="3582" y="880"/>
              </a:cxn>
              <a:cxn ang="0">
                <a:pos x="3544" y="868"/>
              </a:cxn>
              <a:cxn ang="0">
                <a:pos x="3431" y="855"/>
              </a:cxn>
              <a:cxn ang="0">
                <a:pos x="3431" y="705"/>
              </a:cxn>
              <a:cxn ang="0">
                <a:pos x="3269" y="605"/>
              </a:cxn>
              <a:cxn ang="0">
                <a:pos x="3118" y="530"/>
              </a:cxn>
              <a:cxn ang="0">
                <a:pos x="2993" y="480"/>
              </a:cxn>
              <a:cxn ang="0">
                <a:pos x="2968" y="454"/>
              </a:cxn>
              <a:cxn ang="0">
                <a:pos x="2793" y="429"/>
              </a:cxn>
              <a:cxn ang="0">
                <a:pos x="2718" y="404"/>
              </a:cxn>
              <a:cxn ang="0">
                <a:pos x="2592" y="304"/>
              </a:cxn>
              <a:cxn ang="0">
                <a:pos x="2204" y="292"/>
              </a:cxn>
              <a:cxn ang="0">
                <a:pos x="2142" y="242"/>
              </a:cxn>
              <a:cxn ang="0">
                <a:pos x="2016" y="204"/>
              </a:cxn>
              <a:cxn ang="0">
                <a:pos x="1979" y="179"/>
              </a:cxn>
              <a:cxn ang="0">
                <a:pos x="1653" y="154"/>
              </a:cxn>
              <a:cxn ang="0">
                <a:pos x="1415" y="116"/>
              </a:cxn>
              <a:cxn ang="0">
                <a:pos x="1353" y="66"/>
              </a:cxn>
              <a:cxn ang="0">
                <a:pos x="1240" y="4"/>
              </a:cxn>
              <a:cxn ang="0">
                <a:pos x="539" y="16"/>
              </a:cxn>
              <a:cxn ang="0">
                <a:pos x="514" y="54"/>
              </a:cxn>
              <a:cxn ang="0">
                <a:pos x="263" y="154"/>
              </a:cxn>
              <a:cxn ang="0">
                <a:pos x="151" y="166"/>
              </a:cxn>
              <a:cxn ang="0">
                <a:pos x="0" y="204"/>
              </a:cxn>
            </a:cxnLst>
            <a:rect l="0" t="0" r="r" b="b"/>
            <a:pathLst>
              <a:path w="4095" h="1456">
                <a:moveTo>
                  <a:pt x="4095" y="1456"/>
                </a:moveTo>
                <a:cubicBezTo>
                  <a:pt x="4091" y="1444"/>
                  <a:pt x="4090" y="1429"/>
                  <a:pt x="4082" y="1419"/>
                </a:cubicBezTo>
                <a:cubicBezTo>
                  <a:pt x="4073" y="1407"/>
                  <a:pt x="4056" y="1404"/>
                  <a:pt x="4045" y="1394"/>
                </a:cubicBezTo>
                <a:cubicBezTo>
                  <a:pt x="4031" y="1382"/>
                  <a:pt x="4023" y="1364"/>
                  <a:pt x="4007" y="1356"/>
                </a:cubicBezTo>
                <a:cubicBezTo>
                  <a:pt x="3988" y="1347"/>
                  <a:pt x="3966" y="1348"/>
                  <a:pt x="3945" y="1344"/>
                </a:cubicBezTo>
                <a:cubicBezTo>
                  <a:pt x="3920" y="1271"/>
                  <a:pt x="3883" y="1279"/>
                  <a:pt x="3807" y="1268"/>
                </a:cubicBezTo>
                <a:cubicBezTo>
                  <a:pt x="3822" y="1205"/>
                  <a:pt x="3835" y="1191"/>
                  <a:pt x="3769" y="1168"/>
                </a:cubicBezTo>
                <a:cubicBezTo>
                  <a:pt x="3743" y="1091"/>
                  <a:pt x="3726" y="1052"/>
                  <a:pt x="3657" y="1005"/>
                </a:cubicBezTo>
                <a:cubicBezTo>
                  <a:pt x="3649" y="993"/>
                  <a:pt x="3644" y="977"/>
                  <a:pt x="3632" y="968"/>
                </a:cubicBezTo>
                <a:cubicBezTo>
                  <a:pt x="3622" y="960"/>
                  <a:pt x="3601" y="967"/>
                  <a:pt x="3594" y="955"/>
                </a:cubicBezTo>
                <a:cubicBezTo>
                  <a:pt x="3581" y="933"/>
                  <a:pt x="3595" y="902"/>
                  <a:pt x="3582" y="880"/>
                </a:cubicBezTo>
                <a:cubicBezTo>
                  <a:pt x="3575" y="868"/>
                  <a:pt x="3557" y="870"/>
                  <a:pt x="3544" y="868"/>
                </a:cubicBezTo>
                <a:cubicBezTo>
                  <a:pt x="3507" y="862"/>
                  <a:pt x="3469" y="859"/>
                  <a:pt x="3431" y="855"/>
                </a:cubicBezTo>
                <a:cubicBezTo>
                  <a:pt x="3478" y="785"/>
                  <a:pt x="3478" y="775"/>
                  <a:pt x="3431" y="705"/>
                </a:cubicBezTo>
                <a:cubicBezTo>
                  <a:pt x="3403" y="615"/>
                  <a:pt x="3345" y="617"/>
                  <a:pt x="3269" y="605"/>
                </a:cubicBezTo>
                <a:cubicBezTo>
                  <a:pt x="3178" y="517"/>
                  <a:pt x="3308" y="550"/>
                  <a:pt x="3118" y="530"/>
                </a:cubicBezTo>
                <a:cubicBezTo>
                  <a:pt x="3072" y="518"/>
                  <a:pt x="3031" y="511"/>
                  <a:pt x="2993" y="480"/>
                </a:cubicBezTo>
                <a:cubicBezTo>
                  <a:pt x="2984" y="472"/>
                  <a:pt x="2978" y="460"/>
                  <a:pt x="2968" y="454"/>
                </a:cubicBezTo>
                <a:cubicBezTo>
                  <a:pt x="2918" y="424"/>
                  <a:pt x="2852" y="435"/>
                  <a:pt x="2793" y="429"/>
                </a:cubicBezTo>
                <a:cubicBezTo>
                  <a:pt x="2789" y="428"/>
                  <a:pt x="2722" y="407"/>
                  <a:pt x="2718" y="404"/>
                </a:cubicBezTo>
                <a:cubicBezTo>
                  <a:pt x="2676" y="370"/>
                  <a:pt x="2659" y="308"/>
                  <a:pt x="2592" y="304"/>
                </a:cubicBezTo>
                <a:cubicBezTo>
                  <a:pt x="2463" y="296"/>
                  <a:pt x="2333" y="296"/>
                  <a:pt x="2204" y="292"/>
                </a:cubicBezTo>
                <a:cubicBezTo>
                  <a:pt x="2109" y="259"/>
                  <a:pt x="2224" y="307"/>
                  <a:pt x="2142" y="242"/>
                </a:cubicBezTo>
                <a:cubicBezTo>
                  <a:pt x="2110" y="216"/>
                  <a:pt x="2053" y="223"/>
                  <a:pt x="2016" y="204"/>
                </a:cubicBezTo>
                <a:cubicBezTo>
                  <a:pt x="2003" y="197"/>
                  <a:pt x="1994" y="181"/>
                  <a:pt x="1979" y="179"/>
                </a:cubicBezTo>
                <a:cubicBezTo>
                  <a:pt x="1871" y="164"/>
                  <a:pt x="1653" y="154"/>
                  <a:pt x="1653" y="154"/>
                </a:cubicBezTo>
                <a:cubicBezTo>
                  <a:pt x="1565" y="123"/>
                  <a:pt x="1526" y="125"/>
                  <a:pt x="1415" y="116"/>
                </a:cubicBezTo>
                <a:cubicBezTo>
                  <a:pt x="1332" y="89"/>
                  <a:pt x="1422" y="127"/>
                  <a:pt x="1353" y="66"/>
                </a:cubicBezTo>
                <a:cubicBezTo>
                  <a:pt x="1299" y="19"/>
                  <a:pt x="1292" y="21"/>
                  <a:pt x="1240" y="4"/>
                </a:cubicBezTo>
                <a:cubicBezTo>
                  <a:pt x="1006" y="8"/>
                  <a:pt x="772" y="0"/>
                  <a:pt x="539" y="16"/>
                </a:cubicBezTo>
                <a:cubicBezTo>
                  <a:pt x="524" y="17"/>
                  <a:pt x="529" y="51"/>
                  <a:pt x="514" y="54"/>
                </a:cubicBezTo>
                <a:cubicBezTo>
                  <a:pt x="448" y="68"/>
                  <a:pt x="330" y="150"/>
                  <a:pt x="263" y="154"/>
                </a:cubicBezTo>
                <a:cubicBezTo>
                  <a:pt x="210" y="173"/>
                  <a:pt x="206" y="148"/>
                  <a:pt x="151" y="166"/>
                </a:cubicBezTo>
                <a:cubicBezTo>
                  <a:pt x="104" y="182"/>
                  <a:pt x="50" y="204"/>
                  <a:pt x="0" y="204"/>
                </a:cubicBezTo>
              </a:path>
            </a:pathLst>
          </a:custGeom>
          <a:noFill/>
          <a:ln w="57150" cap="flat" cmpd="sng">
            <a:solidFill>
              <a:srgbClr val="3333FF"/>
            </a:solidFill>
            <a:prstDash val="solid"/>
            <a:round/>
            <a:headEnd/>
            <a:tailEnd/>
          </a:ln>
          <a:effectLst>
            <a:outerShdw dist="50800" dir="2700000" algn="ctr" rotWithShape="0">
              <a:schemeClr val="bg1"/>
            </a:outerShdw>
          </a:effectLst>
        </p:spPr>
        <p:txBody>
          <a:bodyPr anchor="ctr" anchorCtr="1"/>
          <a:lstStyle/>
          <a:p>
            <a:pPr>
              <a:defRPr/>
            </a:pPr>
            <a:endParaRPr lang="en-US">
              <a:latin typeface="Arial" charset="0"/>
              <a:cs typeface="Arial" charset="0"/>
            </a:endParaRPr>
          </a:p>
        </p:txBody>
      </p:sp>
      <p:sp>
        <p:nvSpPr>
          <p:cNvPr id="2" name="Text Box 6"/>
          <p:cNvSpPr txBox="1">
            <a:spLocks noChangeArrowheads="1"/>
          </p:cNvSpPr>
          <p:nvPr/>
        </p:nvSpPr>
        <p:spPr bwMode="gray">
          <a:xfrm rot="2129783">
            <a:off x="7162800" y="5867400"/>
            <a:ext cx="1905000" cy="368300"/>
          </a:xfrm>
          <a:prstGeom prst="rect">
            <a:avLst/>
          </a:prstGeom>
          <a:noFill/>
          <a:ln w="9525">
            <a:noFill/>
            <a:miter lim="800000"/>
            <a:headEnd type="none" w="sm" len="sm"/>
            <a:tailEnd type="none" w="sm" len="sm"/>
          </a:ln>
          <a:effectLst>
            <a:outerShdw dist="28398" dir="1593903" algn="ctr" rotWithShape="0">
              <a:schemeClr val="tx1"/>
            </a:outerShdw>
          </a:effectLst>
        </p:spPr>
        <p:txBody>
          <a:bodyPr/>
          <a:lstStyle/>
          <a:p>
            <a:pPr>
              <a:lnSpc>
                <a:spcPct val="90000"/>
              </a:lnSpc>
              <a:spcBef>
                <a:spcPct val="50000"/>
              </a:spcBef>
              <a:buClr>
                <a:schemeClr val="folHlink"/>
              </a:buClr>
              <a:buSzPct val="140000"/>
              <a:buFont typeface="Wingdings" pitchFamily="2" charset="2"/>
              <a:buNone/>
              <a:defRPr/>
            </a:pPr>
            <a:r>
              <a:rPr lang="en-US" sz="2000" dirty="0">
                <a:solidFill>
                  <a:schemeClr val="bg1"/>
                </a:solidFill>
                <a:effectLst>
                  <a:outerShdw blurRad="38100" dist="38100" dir="2700000" algn="tl">
                    <a:srgbClr val="000000"/>
                  </a:outerShdw>
                </a:effectLst>
                <a:latin typeface="Arial" charset="0"/>
                <a:cs typeface="Arial" charset="0"/>
              </a:rPr>
              <a:t>SJ River</a:t>
            </a:r>
          </a:p>
        </p:txBody>
      </p:sp>
      <p:sp>
        <p:nvSpPr>
          <p:cNvPr id="45" name="Text Box 16"/>
          <p:cNvSpPr txBox="1">
            <a:spLocks noChangeArrowheads="1"/>
          </p:cNvSpPr>
          <p:nvPr/>
        </p:nvSpPr>
        <p:spPr bwMode="invGray">
          <a:xfrm>
            <a:off x="1295400" y="5867400"/>
            <a:ext cx="2209800" cy="461963"/>
          </a:xfrm>
          <a:prstGeom prst="rect">
            <a:avLst/>
          </a:prstGeom>
          <a:noFill/>
          <a:ln w="9525">
            <a:noFill/>
            <a:miter lim="800000"/>
            <a:headEnd/>
            <a:tailEnd/>
          </a:ln>
          <a:effectLst>
            <a:outerShdw blurRad="50800" dist="50800" dir="2700000" algn="ctr" rotWithShape="0">
              <a:schemeClr val="bg1"/>
            </a:outerShdw>
          </a:effectLst>
        </p:spPr>
        <p:txBody>
          <a:bodyPr>
            <a:spAutoFit/>
          </a:bodyPr>
          <a:lstStyle/>
          <a:p>
            <a:pPr algn="r" eaLnBrk="0" fontAlgn="auto" hangingPunct="0">
              <a:spcBef>
                <a:spcPct val="50000"/>
              </a:spcBef>
              <a:spcAft>
                <a:spcPts val="0"/>
              </a:spcAft>
              <a:defRPr/>
            </a:pPr>
            <a:r>
              <a:rPr lang="en-US" sz="2400" b="1" dirty="0">
                <a:latin typeface="+mn-lt"/>
                <a:cs typeface="+mn-cs"/>
              </a:rPr>
              <a:t>SWP Pumps</a:t>
            </a:r>
          </a:p>
        </p:txBody>
      </p:sp>
      <p:sp>
        <p:nvSpPr>
          <p:cNvPr id="46" name="Text Box 16"/>
          <p:cNvSpPr txBox="1">
            <a:spLocks noChangeArrowheads="1"/>
          </p:cNvSpPr>
          <p:nvPr/>
        </p:nvSpPr>
        <p:spPr bwMode="invGray">
          <a:xfrm>
            <a:off x="2078038" y="6246813"/>
            <a:ext cx="2209800" cy="461962"/>
          </a:xfrm>
          <a:prstGeom prst="rect">
            <a:avLst/>
          </a:prstGeom>
          <a:noFill/>
          <a:ln w="9525">
            <a:noFill/>
            <a:miter lim="800000"/>
            <a:headEnd/>
            <a:tailEnd/>
          </a:ln>
          <a:effectLst>
            <a:outerShdw blurRad="50800" dist="50800" dir="2700000" algn="ctr" rotWithShape="0">
              <a:schemeClr val="bg1"/>
            </a:outerShdw>
          </a:effectLst>
        </p:spPr>
        <p:txBody>
          <a:bodyPr>
            <a:spAutoFit/>
          </a:bodyPr>
          <a:lstStyle/>
          <a:p>
            <a:pPr algn="ctr" eaLnBrk="0" fontAlgn="auto" hangingPunct="0">
              <a:spcBef>
                <a:spcPct val="50000"/>
              </a:spcBef>
              <a:spcAft>
                <a:spcPts val="0"/>
              </a:spcAft>
              <a:defRPr/>
            </a:pPr>
            <a:r>
              <a:rPr lang="en-US" sz="2400" b="1" dirty="0">
                <a:latin typeface="+mn-lt"/>
                <a:cs typeface="+mn-cs"/>
              </a:rPr>
              <a:t>CVP Pumps</a:t>
            </a:r>
          </a:p>
        </p:txBody>
      </p:sp>
      <p:sp>
        <p:nvSpPr>
          <p:cNvPr id="49" name="Text Box 6"/>
          <p:cNvSpPr txBox="1">
            <a:spLocks noChangeArrowheads="1"/>
          </p:cNvSpPr>
          <p:nvPr/>
        </p:nvSpPr>
        <p:spPr bwMode="invGray">
          <a:xfrm>
            <a:off x="2897188" y="2697163"/>
            <a:ext cx="1905000" cy="368300"/>
          </a:xfrm>
          <a:prstGeom prst="rect">
            <a:avLst/>
          </a:prstGeom>
          <a:noFill/>
          <a:ln w="9525">
            <a:noFill/>
            <a:miter lim="800000"/>
            <a:headEnd type="none" w="sm" len="sm"/>
            <a:tailEnd type="none" w="sm" len="sm"/>
          </a:ln>
          <a:effectLst>
            <a:outerShdw blurRad="50800" dist="50800" dir="2700000" algn="ctr" rotWithShape="0">
              <a:schemeClr val="bg1"/>
            </a:outerShdw>
          </a:effectLst>
        </p:spPr>
        <p:txBody>
          <a:bodyPr/>
          <a:lstStyle/>
          <a:p>
            <a:pPr algn="ct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Sac River</a:t>
            </a:r>
          </a:p>
        </p:txBody>
      </p:sp>
      <p:sp>
        <p:nvSpPr>
          <p:cNvPr id="50" name="Text Box 8"/>
          <p:cNvSpPr txBox="1">
            <a:spLocks noChangeArrowheads="1"/>
          </p:cNvSpPr>
          <p:nvPr/>
        </p:nvSpPr>
        <p:spPr bwMode="invGray">
          <a:xfrm>
            <a:off x="7243763" y="4564063"/>
            <a:ext cx="1524000" cy="368300"/>
          </a:xfrm>
          <a:prstGeom prst="rect">
            <a:avLst/>
          </a:prstGeom>
          <a:noFill/>
          <a:ln w="9525">
            <a:noFill/>
            <a:miter lim="800000"/>
            <a:headEnd type="none" w="sm" len="sm"/>
            <a:tailEnd type="none" w="sm" len="sm"/>
          </a:ln>
          <a:effectLst>
            <a:outerShdw blurRad="50800"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Stockton</a:t>
            </a:r>
          </a:p>
        </p:txBody>
      </p:sp>
      <p:sp>
        <p:nvSpPr>
          <p:cNvPr id="51" name="Text Box 7"/>
          <p:cNvSpPr txBox="1">
            <a:spLocks noChangeArrowheads="1"/>
          </p:cNvSpPr>
          <p:nvPr/>
        </p:nvSpPr>
        <p:spPr bwMode="invGray">
          <a:xfrm>
            <a:off x="5943600" y="2590800"/>
            <a:ext cx="1905000" cy="368300"/>
          </a:xfrm>
          <a:prstGeom prst="rect">
            <a:avLst/>
          </a:prstGeom>
          <a:noFill/>
          <a:ln w="9525">
            <a:noFill/>
            <a:miter lim="800000"/>
            <a:headEnd type="none" w="sm" len="sm"/>
            <a:tailEnd type="none" w="sm" len="sm"/>
          </a:ln>
          <a:effectLst>
            <a:outerShdw blurRad="50800"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Sacramento</a:t>
            </a:r>
          </a:p>
        </p:txBody>
      </p:sp>
      <p:sp>
        <p:nvSpPr>
          <p:cNvPr id="29" name="Text Box 24"/>
          <p:cNvSpPr txBox="1">
            <a:spLocks noChangeArrowheads="1"/>
          </p:cNvSpPr>
          <p:nvPr/>
        </p:nvSpPr>
        <p:spPr bwMode="invGray">
          <a:xfrm>
            <a:off x="217488" y="179388"/>
            <a:ext cx="8728075" cy="1328737"/>
          </a:xfrm>
          <a:prstGeom prst="rect">
            <a:avLst/>
          </a:prstGeom>
          <a:noFill/>
          <a:ln w="9525">
            <a:noFill/>
            <a:miter lim="800000"/>
            <a:headEnd/>
            <a:tailEnd/>
          </a:ln>
          <a:effectLst>
            <a:outerShdw dist="35921" dir="2700000" algn="ctr" rotWithShape="0">
              <a:srgbClr val="000000"/>
            </a:outerShdw>
          </a:effectLst>
        </p:spPr>
        <p:txBody>
          <a:bodyPr anchor="ctr"/>
          <a:lstStyle/>
          <a:p>
            <a:pPr algn="r" defTabSz="914363" fontAlgn="auto">
              <a:spcAft>
                <a:spcPts val="0"/>
              </a:spcAft>
              <a:defRPr/>
            </a:pPr>
            <a: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Bay-Delta Conservation Plan</a:t>
            </a:r>
          </a:p>
          <a:p>
            <a:pPr algn="r">
              <a:defRPr/>
            </a:pPr>
            <a:r>
              <a:rPr lang="en-US" sz="3200" b="1" dirty="0">
                <a:latin typeface="+mj-lt"/>
                <a:ea typeface="+mj-ea"/>
                <a:cs typeface="+mj-cs"/>
              </a:rPr>
              <a:t>Dual-Conveyance</a:t>
            </a:r>
            <a:r>
              <a:rPr lang="en-US" sz="3200" b="1" dirty="0">
                <a:latin typeface="Arial" charset="0"/>
                <a:cs typeface="Arial" charset="0"/>
              </a:rPr>
              <a:t> </a:t>
            </a:r>
            <a:r>
              <a:rPr lang="en-US" sz="3200" b="1" dirty="0">
                <a:latin typeface="Cambria"/>
                <a:cs typeface="Arial" charset="0"/>
              </a:rPr>
              <a:t>− </a:t>
            </a:r>
            <a:r>
              <a:rPr lang="en-US" sz="3200" b="1" u="sng" dirty="0">
                <a:latin typeface="+mj-lt"/>
                <a:ea typeface="+mj-ea"/>
                <a:cs typeface="+mj-cs"/>
              </a:rPr>
              <a:t>West</a:t>
            </a:r>
            <a:r>
              <a:rPr lang="en-US" sz="3200" b="1" dirty="0">
                <a:latin typeface="+mj-lt"/>
                <a:ea typeface="+mj-ea"/>
                <a:cs typeface="+mj-cs"/>
              </a:rPr>
              <a:t> Alignment</a:t>
            </a:r>
          </a:p>
        </p:txBody>
      </p:sp>
      <p:grpSp>
        <p:nvGrpSpPr>
          <p:cNvPr id="4" name="Group 54"/>
          <p:cNvGrpSpPr>
            <a:grpSpLocks/>
          </p:cNvGrpSpPr>
          <p:nvPr/>
        </p:nvGrpSpPr>
        <p:grpSpPr bwMode="auto">
          <a:xfrm>
            <a:off x="2590800" y="1739900"/>
            <a:ext cx="2795588" cy="2616200"/>
            <a:chOff x="2590800" y="1739900"/>
            <a:chExt cx="2795588" cy="2616200"/>
          </a:xfrm>
        </p:grpSpPr>
        <p:sp>
          <p:nvSpPr>
            <p:cNvPr id="31" name="Freeform 47"/>
            <p:cNvSpPr>
              <a:spLocks/>
            </p:cNvSpPr>
            <p:nvPr/>
          </p:nvSpPr>
          <p:spPr bwMode="ltGray">
            <a:xfrm>
              <a:off x="2590800" y="1739900"/>
              <a:ext cx="2795588" cy="2616200"/>
            </a:xfrm>
            <a:custGeom>
              <a:avLst/>
              <a:gdLst/>
              <a:ahLst/>
              <a:cxnLst>
                <a:cxn ang="0">
                  <a:pos x="48" y="1640"/>
                </a:cxn>
                <a:cxn ang="0">
                  <a:pos x="304" y="1576"/>
                </a:cxn>
                <a:cxn ang="0">
                  <a:pos x="564" y="1484"/>
                </a:cxn>
                <a:cxn ang="0">
                  <a:pos x="748" y="1400"/>
                </a:cxn>
                <a:cxn ang="0">
                  <a:pos x="1020" y="1436"/>
                </a:cxn>
                <a:cxn ang="0">
                  <a:pos x="1260" y="1396"/>
                </a:cxn>
                <a:cxn ang="0">
                  <a:pos x="1432" y="1340"/>
                </a:cxn>
                <a:cxn ang="0">
                  <a:pos x="1436" y="1276"/>
                </a:cxn>
                <a:cxn ang="0">
                  <a:pos x="1716" y="1276"/>
                </a:cxn>
                <a:cxn ang="0">
                  <a:pos x="1488" y="1204"/>
                </a:cxn>
                <a:cxn ang="0">
                  <a:pos x="1348" y="1136"/>
                </a:cxn>
                <a:cxn ang="0">
                  <a:pos x="1564" y="1100"/>
                </a:cxn>
                <a:cxn ang="0">
                  <a:pos x="1660" y="1088"/>
                </a:cxn>
                <a:cxn ang="0">
                  <a:pos x="1704" y="1036"/>
                </a:cxn>
                <a:cxn ang="0">
                  <a:pos x="1616" y="980"/>
                </a:cxn>
                <a:cxn ang="0">
                  <a:pos x="1760" y="952"/>
                </a:cxn>
                <a:cxn ang="0">
                  <a:pos x="1660" y="924"/>
                </a:cxn>
                <a:cxn ang="0">
                  <a:pos x="1528" y="916"/>
                </a:cxn>
                <a:cxn ang="0">
                  <a:pos x="1568" y="860"/>
                </a:cxn>
                <a:cxn ang="0">
                  <a:pos x="1716" y="844"/>
                </a:cxn>
                <a:cxn ang="0">
                  <a:pos x="1728" y="788"/>
                </a:cxn>
                <a:cxn ang="0">
                  <a:pos x="1560" y="792"/>
                </a:cxn>
                <a:cxn ang="0">
                  <a:pos x="1500" y="748"/>
                </a:cxn>
                <a:cxn ang="0">
                  <a:pos x="1344" y="732"/>
                </a:cxn>
                <a:cxn ang="0">
                  <a:pos x="1208" y="704"/>
                </a:cxn>
                <a:cxn ang="0">
                  <a:pos x="1236" y="652"/>
                </a:cxn>
                <a:cxn ang="0">
                  <a:pos x="1168" y="644"/>
                </a:cxn>
                <a:cxn ang="0">
                  <a:pos x="1084" y="648"/>
                </a:cxn>
                <a:cxn ang="0">
                  <a:pos x="984" y="624"/>
                </a:cxn>
                <a:cxn ang="0">
                  <a:pos x="832" y="588"/>
                </a:cxn>
                <a:cxn ang="0">
                  <a:pos x="752" y="568"/>
                </a:cxn>
                <a:cxn ang="0">
                  <a:pos x="644" y="584"/>
                </a:cxn>
                <a:cxn ang="0">
                  <a:pos x="440" y="576"/>
                </a:cxn>
                <a:cxn ang="0">
                  <a:pos x="296" y="544"/>
                </a:cxn>
                <a:cxn ang="0">
                  <a:pos x="348" y="492"/>
                </a:cxn>
                <a:cxn ang="0">
                  <a:pos x="232" y="472"/>
                </a:cxn>
                <a:cxn ang="0">
                  <a:pos x="140" y="400"/>
                </a:cxn>
                <a:cxn ang="0">
                  <a:pos x="264" y="316"/>
                </a:cxn>
                <a:cxn ang="0">
                  <a:pos x="360" y="288"/>
                </a:cxn>
                <a:cxn ang="0">
                  <a:pos x="464" y="256"/>
                </a:cxn>
                <a:cxn ang="0">
                  <a:pos x="556" y="208"/>
                </a:cxn>
                <a:cxn ang="0">
                  <a:pos x="536" y="148"/>
                </a:cxn>
                <a:cxn ang="0">
                  <a:pos x="516" y="92"/>
                </a:cxn>
                <a:cxn ang="0">
                  <a:pos x="492" y="60"/>
                </a:cxn>
                <a:cxn ang="0">
                  <a:pos x="448" y="36"/>
                </a:cxn>
                <a:cxn ang="0">
                  <a:pos x="384" y="0"/>
                </a:cxn>
              </a:cxnLst>
              <a:rect l="0" t="0" r="r" b="b"/>
              <a:pathLst>
                <a:path w="1761" h="1648">
                  <a:moveTo>
                    <a:pt x="0" y="1640"/>
                  </a:moveTo>
                  <a:cubicBezTo>
                    <a:pt x="12" y="1644"/>
                    <a:pt x="24" y="1648"/>
                    <a:pt x="48" y="1640"/>
                  </a:cubicBezTo>
                  <a:cubicBezTo>
                    <a:pt x="72" y="1632"/>
                    <a:pt x="101" y="1603"/>
                    <a:pt x="144" y="1592"/>
                  </a:cubicBezTo>
                  <a:cubicBezTo>
                    <a:pt x="187" y="1581"/>
                    <a:pt x="258" y="1585"/>
                    <a:pt x="304" y="1576"/>
                  </a:cubicBezTo>
                  <a:cubicBezTo>
                    <a:pt x="350" y="1567"/>
                    <a:pt x="377" y="1555"/>
                    <a:pt x="420" y="1540"/>
                  </a:cubicBezTo>
                  <a:cubicBezTo>
                    <a:pt x="463" y="1525"/>
                    <a:pt x="530" y="1501"/>
                    <a:pt x="564" y="1484"/>
                  </a:cubicBezTo>
                  <a:cubicBezTo>
                    <a:pt x="598" y="1467"/>
                    <a:pt x="594" y="1450"/>
                    <a:pt x="624" y="1436"/>
                  </a:cubicBezTo>
                  <a:cubicBezTo>
                    <a:pt x="654" y="1422"/>
                    <a:pt x="701" y="1402"/>
                    <a:pt x="748" y="1400"/>
                  </a:cubicBezTo>
                  <a:cubicBezTo>
                    <a:pt x="795" y="1398"/>
                    <a:pt x="863" y="1418"/>
                    <a:pt x="908" y="1424"/>
                  </a:cubicBezTo>
                  <a:cubicBezTo>
                    <a:pt x="953" y="1430"/>
                    <a:pt x="977" y="1433"/>
                    <a:pt x="1020" y="1436"/>
                  </a:cubicBezTo>
                  <a:cubicBezTo>
                    <a:pt x="1063" y="1439"/>
                    <a:pt x="1128" y="1447"/>
                    <a:pt x="1168" y="1440"/>
                  </a:cubicBezTo>
                  <a:cubicBezTo>
                    <a:pt x="1208" y="1433"/>
                    <a:pt x="1228" y="1406"/>
                    <a:pt x="1260" y="1396"/>
                  </a:cubicBezTo>
                  <a:cubicBezTo>
                    <a:pt x="1292" y="1386"/>
                    <a:pt x="1332" y="1389"/>
                    <a:pt x="1360" y="1380"/>
                  </a:cubicBezTo>
                  <a:cubicBezTo>
                    <a:pt x="1388" y="1371"/>
                    <a:pt x="1420" y="1351"/>
                    <a:pt x="1432" y="1340"/>
                  </a:cubicBezTo>
                  <a:cubicBezTo>
                    <a:pt x="1444" y="1329"/>
                    <a:pt x="1431" y="1323"/>
                    <a:pt x="1432" y="1312"/>
                  </a:cubicBezTo>
                  <a:cubicBezTo>
                    <a:pt x="1433" y="1301"/>
                    <a:pt x="1411" y="1281"/>
                    <a:pt x="1436" y="1276"/>
                  </a:cubicBezTo>
                  <a:cubicBezTo>
                    <a:pt x="1461" y="1271"/>
                    <a:pt x="1537" y="1280"/>
                    <a:pt x="1584" y="1280"/>
                  </a:cubicBezTo>
                  <a:cubicBezTo>
                    <a:pt x="1631" y="1280"/>
                    <a:pt x="1713" y="1283"/>
                    <a:pt x="1716" y="1276"/>
                  </a:cubicBezTo>
                  <a:cubicBezTo>
                    <a:pt x="1719" y="1269"/>
                    <a:pt x="1642" y="1252"/>
                    <a:pt x="1604" y="1240"/>
                  </a:cubicBezTo>
                  <a:cubicBezTo>
                    <a:pt x="1566" y="1228"/>
                    <a:pt x="1523" y="1215"/>
                    <a:pt x="1488" y="1204"/>
                  </a:cubicBezTo>
                  <a:cubicBezTo>
                    <a:pt x="1453" y="1193"/>
                    <a:pt x="1419" y="1187"/>
                    <a:pt x="1396" y="1176"/>
                  </a:cubicBezTo>
                  <a:cubicBezTo>
                    <a:pt x="1373" y="1165"/>
                    <a:pt x="1340" y="1148"/>
                    <a:pt x="1348" y="1136"/>
                  </a:cubicBezTo>
                  <a:cubicBezTo>
                    <a:pt x="1356" y="1124"/>
                    <a:pt x="1408" y="1110"/>
                    <a:pt x="1444" y="1104"/>
                  </a:cubicBezTo>
                  <a:cubicBezTo>
                    <a:pt x="1480" y="1098"/>
                    <a:pt x="1535" y="1101"/>
                    <a:pt x="1564" y="1100"/>
                  </a:cubicBezTo>
                  <a:cubicBezTo>
                    <a:pt x="1593" y="1099"/>
                    <a:pt x="1604" y="1098"/>
                    <a:pt x="1620" y="1096"/>
                  </a:cubicBezTo>
                  <a:cubicBezTo>
                    <a:pt x="1636" y="1094"/>
                    <a:pt x="1655" y="1096"/>
                    <a:pt x="1660" y="1088"/>
                  </a:cubicBezTo>
                  <a:cubicBezTo>
                    <a:pt x="1665" y="1080"/>
                    <a:pt x="1645" y="1057"/>
                    <a:pt x="1652" y="1048"/>
                  </a:cubicBezTo>
                  <a:cubicBezTo>
                    <a:pt x="1659" y="1039"/>
                    <a:pt x="1701" y="1043"/>
                    <a:pt x="1704" y="1036"/>
                  </a:cubicBezTo>
                  <a:cubicBezTo>
                    <a:pt x="1707" y="1029"/>
                    <a:pt x="1683" y="1013"/>
                    <a:pt x="1668" y="1004"/>
                  </a:cubicBezTo>
                  <a:cubicBezTo>
                    <a:pt x="1653" y="995"/>
                    <a:pt x="1606" y="986"/>
                    <a:pt x="1616" y="980"/>
                  </a:cubicBezTo>
                  <a:cubicBezTo>
                    <a:pt x="1626" y="974"/>
                    <a:pt x="1704" y="973"/>
                    <a:pt x="1728" y="968"/>
                  </a:cubicBezTo>
                  <a:cubicBezTo>
                    <a:pt x="1752" y="963"/>
                    <a:pt x="1761" y="960"/>
                    <a:pt x="1760" y="952"/>
                  </a:cubicBezTo>
                  <a:cubicBezTo>
                    <a:pt x="1759" y="944"/>
                    <a:pt x="1741" y="925"/>
                    <a:pt x="1724" y="920"/>
                  </a:cubicBezTo>
                  <a:cubicBezTo>
                    <a:pt x="1707" y="915"/>
                    <a:pt x="1681" y="923"/>
                    <a:pt x="1660" y="924"/>
                  </a:cubicBezTo>
                  <a:cubicBezTo>
                    <a:pt x="1639" y="925"/>
                    <a:pt x="1622" y="929"/>
                    <a:pt x="1600" y="928"/>
                  </a:cubicBezTo>
                  <a:cubicBezTo>
                    <a:pt x="1578" y="927"/>
                    <a:pt x="1546" y="923"/>
                    <a:pt x="1528" y="916"/>
                  </a:cubicBezTo>
                  <a:cubicBezTo>
                    <a:pt x="1510" y="909"/>
                    <a:pt x="1481" y="897"/>
                    <a:pt x="1488" y="888"/>
                  </a:cubicBezTo>
                  <a:cubicBezTo>
                    <a:pt x="1495" y="879"/>
                    <a:pt x="1541" y="863"/>
                    <a:pt x="1568" y="860"/>
                  </a:cubicBezTo>
                  <a:cubicBezTo>
                    <a:pt x="1595" y="857"/>
                    <a:pt x="1627" y="875"/>
                    <a:pt x="1652" y="872"/>
                  </a:cubicBezTo>
                  <a:cubicBezTo>
                    <a:pt x="1677" y="869"/>
                    <a:pt x="1711" y="853"/>
                    <a:pt x="1716" y="844"/>
                  </a:cubicBezTo>
                  <a:cubicBezTo>
                    <a:pt x="1721" y="835"/>
                    <a:pt x="1678" y="829"/>
                    <a:pt x="1680" y="820"/>
                  </a:cubicBezTo>
                  <a:cubicBezTo>
                    <a:pt x="1682" y="811"/>
                    <a:pt x="1730" y="795"/>
                    <a:pt x="1728" y="788"/>
                  </a:cubicBezTo>
                  <a:cubicBezTo>
                    <a:pt x="1726" y="781"/>
                    <a:pt x="1696" y="775"/>
                    <a:pt x="1668" y="776"/>
                  </a:cubicBezTo>
                  <a:cubicBezTo>
                    <a:pt x="1640" y="777"/>
                    <a:pt x="1586" y="792"/>
                    <a:pt x="1560" y="792"/>
                  </a:cubicBezTo>
                  <a:cubicBezTo>
                    <a:pt x="1534" y="792"/>
                    <a:pt x="1522" y="783"/>
                    <a:pt x="1512" y="776"/>
                  </a:cubicBezTo>
                  <a:cubicBezTo>
                    <a:pt x="1502" y="769"/>
                    <a:pt x="1515" y="755"/>
                    <a:pt x="1500" y="748"/>
                  </a:cubicBezTo>
                  <a:cubicBezTo>
                    <a:pt x="1485" y="741"/>
                    <a:pt x="1450" y="735"/>
                    <a:pt x="1424" y="732"/>
                  </a:cubicBezTo>
                  <a:cubicBezTo>
                    <a:pt x="1398" y="729"/>
                    <a:pt x="1371" y="733"/>
                    <a:pt x="1344" y="732"/>
                  </a:cubicBezTo>
                  <a:cubicBezTo>
                    <a:pt x="1317" y="731"/>
                    <a:pt x="1283" y="733"/>
                    <a:pt x="1260" y="728"/>
                  </a:cubicBezTo>
                  <a:cubicBezTo>
                    <a:pt x="1237" y="723"/>
                    <a:pt x="1217" y="712"/>
                    <a:pt x="1208" y="704"/>
                  </a:cubicBezTo>
                  <a:cubicBezTo>
                    <a:pt x="1199" y="696"/>
                    <a:pt x="1199" y="689"/>
                    <a:pt x="1204" y="680"/>
                  </a:cubicBezTo>
                  <a:cubicBezTo>
                    <a:pt x="1209" y="671"/>
                    <a:pt x="1235" y="659"/>
                    <a:pt x="1236" y="652"/>
                  </a:cubicBezTo>
                  <a:cubicBezTo>
                    <a:pt x="1237" y="645"/>
                    <a:pt x="1219" y="641"/>
                    <a:pt x="1208" y="640"/>
                  </a:cubicBezTo>
                  <a:cubicBezTo>
                    <a:pt x="1197" y="639"/>
                    <a:pt x="1181" y="643"/>
                    <a:pt x="1168" y="644"/>
                  </a:cubicBezTo>
                  <a:cubicBezTo>
                    <a:pt x="1155" y="645"/>
                    <a:pt x="1142" y="643"/>
                    <a:pt x="1128" y="644"/>
                  </a:cubicBezTo>
                  <a:cubicBezTo>
                    <a:pt x="1114" y="645"/>
                    <a:pt x="1097" y="648"/>
                    <a:pt x="1084" y="648"/>
                  </a:cubicBezTo>
                  <a:cubicBezTo>
                    <a:pt x="1071" y="648"/>
                    <a:pt x="1069" y="648"/>
                    <a:pt x="1052" y="644"/>
                  </a:cubicBezTo>
                  <a:cubicBezTo>
                    <a:pt x="1035" y="640"/>
                    <a:pt x="1007" y="628"/>
                    <a:pt x="984" y="624"/>
                  </a:cubicBezTo>
                  <a:cubicBezTo>
                    <a:pt x="961" y="620"/>
                    <a:pt x="941" y="626"/>
                    <a:pt x="916" y="620"/>
                  </a:cubicBezTo>
                  <a:cubicBezTo>
                    <a:pt x="891" y="614"/>
                    <a:pt x="851" y="597"/>
                    <a:pt x="832" y="588"/>
                  </a:cubicBezTo>
                  <a:cubicBezTo>
                    <a:pt x="813" y="579"/>
                    <a:pt x="817" y="571"/>
                    <a:pt x="804" y="568"/>
                  </a:cubicBezTo>
                  <a:cubicBezTo>
                    <a:pt x="791" y="565"/>
                    <a:pt x="771" y="569"/>
                    <a:pt x="752" y="568"/>
                  </a:cubicBezTo>
                  <a:cubicBezTo>
                    <a:pt x="733" y="567"/>
                    <a:pt x="706" y="557"/>
                    <a:pt x="688" y="560"/>
                  </a:cubicBezTo>
                  <a:cubicBezTo>
                    <a:pt x="670" y="563"/>
                    <a:pt x="670" y="580"/>
                    <a:pt x="644" y="584"/>
                  </a:cubicBezTo>
                  <a:cubicBezTo>
                    <a:pt x="618" y="588"/>
                    <a:pt x="566" y="585"/>
                    <a:pt x="532" y="584"/>
                  </a:cubicBezTo>
                  <a:cubicBezTo>
                    <a:pt x="498" y="583"/>
                    <a:pt x="469" y="580"/>
                    <a:pt x="440" y="576"/>
                  </a:cubicBezTo>
                  <a:cubicBezTo>
                    <a:pt x="411" y="572"/>
                    <a:pt x="380" y="565"/>
                    <a:pt x="356" y="560"/>
                  </a:cubicBezTo>
                  <a:cubicBezTo>
                    <a:pt x="332" y="555"/>
                    <a:pt x="305" y="551"/>
                    <a:pt x="296" y="544"/>
                  </a:cubicBezTo>
                  <a:cubicBezTo>
                    <a:pt x="287" y="537"/>
                    <a:pt x="295" y="525"/>
                    <a:pt x="304" y="516"/>
                  </a:cubicBezTo>
                  <a:cubicBezTo>
                    <a:pt x="313" y="507"/>
                    <a:pt x="350" y="499"/>
                    <a:pt x="348" y="492"/>
                  </a:cubicBezTo>
                  <a:cubicBezTo>
                    <a:pt x="346" y="485"/>
                    <a:pt x="311" y="475"/>
                    <a:pt x="292" y="472"/>
                  </a:cubicBezTo>
                  <a:cubicBezTo>
                    <a:pt x="273" y="469"/>
                    <a:pt x="253" y="477"/>
                    <a:pt x="232" y="472"/>
                  </a:cubicBezTo>
                  <a:cubicBezTo>
                    <a:pt x="211" y="467"/>
                    <a:pt x="183" y="456"/>
                    <a:pt x="168" y="444"/>
                  </a:cubicBezTo>
                  <a:cubicBezTo>
                    <a:pt x="153" y="432"/>
                    <a:pt x="135" y="414"/>
                    <a:pt x="140" y="400"/>
                  </a:cubicBezTo>
                  <a:cubicBezTo>
                    <a:pt x="145" y="386"/>
                    <a:pt x="179" y="374"/>
                    <a:pt x="200" y="360"/>
                  </a:cubicBezTo>
                  <a:cubicBezTo>
                    <a:pt x="221" y="346"/>
                    <a:pt x="247" y="325"/>
                    <a:pt x="264" y="316"/>
                  </a:cubicBezTo>
                  <a:cubicBezTo>
                    <a:pt x="281" y="307"/>
                    <a:pt x="288" y="309"/>
                    <a:pt x="304" y="304"/>
                  </a:cubicBezTo>
                  <a:cubicBezTo>
                    <a:pt x="320" y="299"/>
                    <a:pt x="341" y="293"/>
                    <a:pt x="360" y="288"/>
                  </a:cubicBezTo>
                  <a:cubicBezTo>
                    <a:pt x="379" y="283"/>
                    <a:pt x="399" y="281"/>
                    <a:pt x="416" y="276"/>
                  </a:cubicBezTo>
                  <a:cubicBezTo>
                    <a:pt x="433" y="271"/>
                    <a:pt x="449" y="262"/>
                    <a:pt x="464" y="256"/>
                  </a:cubicBezTo>
                  <a:cubicBezTo>
                    <a:pt x="479" y="250"/>
                    <a:pt x="493" y="248"/>
                    <a:pt x="508" y="240"/>
                  </a:cubicBezTo>
                  <a:cubicBezTo>
                    <a:pt x="523" y="232"/>
                    <a:pt x="552" y="219"/>
                    <a:pt x="556" y="208"/>
                  </a:cubicBezTo>
                  <a:cubicBezTo>
                    <a:pt x="560" y="197"/>
                    <a:pt x="535" y="186"/>
                    <a:pt x="532" y="176"/>
                  </a:cubicBezTo>
                  <a:cubicBezTo>
                    <a:pt x="529" y="166"/>
                    <a:pt x="540" y="158"/>
                    <a:pt x="536" y="148"/>
                  </a:cubicBezTo>
                  <a:cubicBezTo>
                    <a:pt x="532" y="138"/>
                    <a:pt x="511" y="125"/>
                    <a:pt x="508" y="116"/>
                  </a:cubicBezTo>
                  <a:cubicBezTo>
                    <a:pt x="505" y="107"/>
                    <a:pt x="519" y="96"/>
                    <a:pt x="516" y="92"/>
                  </a:cubicBezTo>
                  <a:cubicBezTo>
                    <a:pt x="513" y="88"/>
                    <a:pt x="496" y="97"/>
                    <a:pt x="492" y="92"/>
                  </a:cubicBezTo>
                  <a:cubicBezTo>
                    <a:pt x="488" y="87"/>
                    <a:pt x="501" y="65"/>
                    <a:pt x="492" y="60"/>
                  </a:cubicBezTo>
                  <a:cubicBezTo>
                    <a:pt x="483" y="55"/>
                    <a:pt x="443" y="64"/>
                    <a:pt x="436" y="60"/>
                  </a:cubicBezTo>
                  <a:cubicBezTo>
                    <a:pt x="429" y="56"/>
                    <a:pt x="453" y="42"/>
                    <a:pt x="448" y="36"/>
                  </a:cubicBezTo>
                  <a:cubicBezTo>
                    <a:pt x="443" y="30"/>
                    <a:pt x="415" y="30"/>
                    <a:pt x="404" y="24"/>
                  </a:cubicBezTo>
                  <a:cubicBezTo>
                    <a:pt x="393" y="18"/>
                    <a:pt x="389" y="7"/>
                    <a:pt x="384" y="0"/>
                  </a:cubicBezTo>
                </a:path>
              </a:pathLst>
            </a:custGeom>
            <a:noFill/>
            <a:ln w="57150" cap="flat" cmpd="sng">
              <a:solidFill>
                <a:srgbClr val="3333FF"/>
              </a:solidFill>
              <a:prstDash val="solid"/>
              <a:round/>
              <a:headEnd/>
              <a:tailEnd/>
            </a:ln>
            <a:effectLst>
              <a:outerShdw dist="50800" dir="2700000" algn="ctr" rotWithShape="0">
                <a:schemeClr val="bg1"/>
              </a:outerShdw>
            </a:effectLst>
          </p:spPr>
          <p:txBody>
            <a:bodyPr anchor="ctr" anchorCtr="1"/>
            <a:lstStyle/>
            <a:p>
              <a:pPr>
                <a:defRPr/>
              </a:pPr>
              <a:endParaRPr lang="en-US">
                <a:latin typeface="Arial" charset="0"/>
                <a:cs typeface="Arial" charset="0"/>
              </a:endParaRPr>
            </a:p>
          </p:txBody>
        </p:sp>
        <p:sp>
          <p:nvSpPr>
            <p:cNvPr id="33" name="Freeform 48"/>
            <p:cNvSpPr>
              <a:spLocks/>
            </p:cNvSpPr>
            <p:nvPr/>
          </p:nvSpPr>
          <p:spPr bwMode="ltGray">
            <a:xfrm>
              <a:off x="4527550" y="2044700"/>
              <a:ext cx="730250" cy="723900"/>
            </a:xfrm>
            <a:custGeom>
              <a:avLst/>
              <a:gdLst/>
              <a:ahLst/>
              <a:cxnLst>
                <a:cxn ang="0">
                  <a:pos x="8" y="440"/>
                </a:cxn>
                <a:cxn ang="0">
                  <a:pos x="8" y="392"/>
                </a:cxn>
                <a:cxn ang="0">
                  <a:pos x="56" y="344"/>
                </a:cxn>
                <a:cxn ang="0">
                  <a:pos x="104" y="344"/>
                </a:cxn>
                <a:cxn ang="0">
                  <a:pos x="200" y="344"/>
                </a:cxn>
                <a:cxn ang="0">
                  <a:pos x="248" y="296"/>
                </a:cxn>
                <a:cxn ang="0">
                  <a:pos x="200" y="296"/>
                </a:cxn>
                <a:cxn ang="0">
                  <a:pos x="152" y="248"/>
                </a:cxn>
                <a:cxn ang="0">
                  <a:pos x="200" y="200"/>
                </a:cxn>
                <a:cxn ang="0">
                  <a:pos x="200" y="152"/>
                </a:cxn>
                <a:cxn ang="0">
                  <a:pos x="152" y="104"/>
                </a:cxn>
                <a:cxn ang="0">
                  <a:pos x="104" y="104"/>
                </a:cxn>
                <a:cxn ang="0">
                  <a:pos x="56" y="56"/>
                </a:cxn>
                <a:cxn ang="0">
                  <a:pos x="104" y="56"/>
                </a:cxn>
                <a:cxn ang="0">
                  <a:pos x="200" y="56"/>
                </a:cxn>
                <a:cxn ang="0">
                  <a:pos x="296" y="56"/>
                </a:cxn>
                <a:cxn ang="0">
                  <a:pos x="344" y="8"/>
                </a:cxn>
                <a:cxn ang="0">
                  <a:pos x="392" y="8"/>
                </a:cxn>
                <a:cxn ang="0">
                  <a:pos x="440" y="8"/>
                </a:cxn>
              </a:cxnLst>
              <a:rect l="0" t="0" r="r" b="b"/>
              <a:pathLst>
                <a:path w="440" h="440">
                  <a:moveTo>
                    <a:pt x="8" y="440"/>
                  </a:moveTo>
                  <a:cubicBezTo>
                    <a:pt x="4" y="424"/>
                    <a:pt x="0" y="408"/>
                    <a:pt x="8" y="392"/>
                  </a:cubicBezTo>
                  <a:cubicBezTo>
                    <a:pt x="16" y="376"/>
                    <a:pt x="40" y="352"/>
                    <a:pt x="56" y="344"/>
                  </a:cubicBezTo>
                  <a:cubicBezTo>
                    <a:pt x="72" y="336"/>
                    <a:pt x="80" y="344"/>
                    <a:pt x="104" y="344"/>
                  </a:cubicBezTo>
                  <a:cubicBezTo>
                    <a:pt x="128" y="344"/>
                    <a:pt x="176" y="352"/>
                    <a:pt x="200" y="344"/>
                  </a:cubicBezTo>
                  <a:cubicBezTo>
                    <a:pt x="224" y="336"/>
                    <a:pt x="248" y="304"/>
                    <a:pt x="248" y="296"/>
                  </a:cubicBezTo>
                  <a:cubicBezTo>
                    <a:pt x="248" y="288"/>
                    <a:pt x="216" y="304"/>
                    <a:pt x="200" y="296"/>
                  </a:cubicBezTo>
                  <a:cubicBezTo>
                    <a:pt x="184" y="288"/>
                    <a:pt x="152" y="264"/>
                    <a:pt x="152" y="248"/>
                  </a:cubicBezTo>
                  <a:cubicBezTo>
                    <a:pt x="152" y="232"/>
                    <a:pt x="192" y="216"/>
                    <a:pt x="200" y="200"/>
                  </a:cubicBezTo>
                  <a:cubicBezTo>
                    <a:pt x="208" y="184"/>
                    <a:pt x="208" y="168"/>
                    <a:pt x="200" y="152"/>
                  </a:cubicBezTo>
                  <a:cubicBezTo>
                    <a:pt x="192" y="136"/>
                    <a:pt x="168" y="112"/>
                    <a:pt x="152" y="104"/>
                  </a:cubicBezTo>
                  <a:cubicBezTo>
                    <a:pt x="136" y="96"/>
                    <a:pt x="120" y="112"/>
                    <a:pt x="104" y="104"/>
                  </a:cubicBezTo>
                  <a:cubicBezTo>
                    <a:pt x="88" y="96"/>
                    <a:pt x="56" y="64"/>
                    <a:pt x="56" y="56"/>
                  </a:cubicBezTo>
                  <a:cubicBezTo>
                    <a:pt x="56" y="48"/>
                    <a:pt x="80" y="56"/>
                    <a:pt x="104" y="56"/>
                  </a:cubicBezTo>
                  <a:cubicBezTo>
                    <a:pt x="128" y="56"/>
                    <a:pt x="168" y="56"/>
                    <a:pt x="200" y="56"/>
                  </a:cubicBezTo>
                  <a:cubicBezTo>
                    <a:pt x="232" y="56"/>
                    <a:pt x="272" y="64"/>
                    <a:pt x="296" y="56"/>
                  </a:cubicBezTo>
                  <a:cubicBezTo>
                    <a:pt x="320" y="48"/>
                    <a:pt x="328" y="16"/>
                    <a:pt x="344" y="8"/>
                  </a:cubicBezTo>
                  <a:cubicBezTo>
                    <a:pt x="360" y="0"/>
                    <a:pt x="376" y="8"/>
                    <a:pt x="392" y="8"/>
                  </a:cubicBezTo>
                  <a:cubicBezTo>
                    <a:pt x="408" y="8"/>
                    <a:pt x="424" y="8"/>
                    <a:pt x="440" y="8"/>
                  </a:cubicBezTo>
                </a:path>
              </a:pathLst>
            </a:custGeom>
            <a:noFill/>
            <a:ln w="38100" cap="flat" cmpd="sng">
              <a:solidFill>
                <a:srgbClr val="3333FF"/>
              </a:solidFill>
              <a:prstDash val="solid"/>
              <a:round/>
              <a:headEnd/>
              <a:tailEnd/>
            </a:ln>
            <a:effectLst>
              <a:outerShdw dist="50800" dir="2700000" algn="ctr" rotWithShape="0">
                <a:schemeClr val="bg1"/>
              </a:outerShdw>
            </a:effectLst>
          </p:spPr>
          <p:txBody>
            <a:bodyPr anchor="ctr" anchorCtr="1"/>
            <a:lstStyle/>
            <a:p>
              <a:pPr>
                <a:defRPr/>
              </a:pPr>
              <a:endParaRPr lang="en-US">
                <a:latin typeface="Arial" charset="0"/>
                <a:cs typeface="Arial" charset="0"/>
              </a:endParaRPr>
            </a:p>
          </p:txBody>
        </p:sp>
      </p:grpSp>
      <p:grpSp>
        <p:nvGrpSpPr>
          <p:cNvPr id="5" name="Group 55"/>
          <p:cNvGrpSpPr>
            <a:grpSpLocks/>
          </p:cNvGrpSpPr>
          <p:nvPr/>
        </p:nvGrpSpPr>
        <p:grpSpPr bwMode="auto">
          <a:xfrm>
            <a:off x="4275138" y="3759200"/>
            <a:ext cx="1368425" cy="2127250"/>
            <a:chOff x="4275138" y="3759200"/>
            <a:chExt cx="1368426" cy="2127250"/>
          </a:xfrm>
        </p:grpSpPr>
        <p:sp>
          <p:nvSpPr>
            <p:cNvPr id="37" name="Freeform 43"/>
            <p:cNvSpPr>
              <a:spLocks/>
            </p:cNvSpPr>
            <p:nvPr/>
          </p:nvSpPr>
          <p:spPr bwMode="invGray">
            <a:xfrm>
              <a:off x="4489450" y="3803650"/>
              <a:ext cx="1154114" cy="2082800"/>
            </a:xfrm>
            <a:custGeom>
              <a:avLst/>
              <a:gdLst/>
              <a:ahLst/>
              <a:cxnLst>
                <a:cxn ang="0">
                  <a:pos x="608" y="0"/>
                </a:cxn>
                <a:cxn ang="0">
                  <a:pos x="624" y="32"/>
                </a:cxn>
                <a:cxn ang="0">
                  <a:pos x="596" y="36"/>
                </a:cxn>
                <a:cxn ang="0">
                  <a:pos x="684" y="56"/>
                </a:cxn>
                <a:cxn ang="0">
                  <a:pos x="720" y="80"/>
                </a:cxn>
                <a:cxn ang="0">
                  <a:pos x="628" y="116"/>
                </a:cxn>
                <a:cxn ang="0">
                  <a:pos x="620" y="128"/>
                </a:cxn>
                <a:cxn ang="0">
                  <a:pos x="628" y="152"/>
                </a:cxn>
                <a:cxn ang="0">
                  <a:pos x="572" y="168"/>
                </a:cxn>
                <a:cxn ang="0">
                  <a:pos x="548" y="180"/>
                </a:cxn>
                <a:cxn ang="0">
                  <a:pos x="560" y="208"/>
                </a:cxn>
                <a:cxn ang="0">
                  <a:pos x="604" y="240"/>
                </a:cxn>
                <a:cxn ang="0">
                  <a:pos x="588" y="280"/>
                </a:cxn>
                <a:cxn ang="0">
                  <a:pos x="636" y="296"/>
                </a:cxn>
                <a:cxn ang="0">
                  <a:pos x="608" y="328"/>
                </a:cxn>
                <a:cxn ang="0">
                  <a:pos x="596" y="340"/>
                </a:cxn>
                <a:cxn ang="0">
                  <a:pos x="588" y="364"/>
                </a:cxn>
                <a:cxn ang="0">
                  <a:pos x="584" y="452"/>
                </a:cxn>
                <a:cxn ang="0">
                  <a:pos x="532" y="448"/>
                </a:cxn>
                <a:cxn ang="0">
                  <a:pos x="440" y="452"/>
                </a:cxn>
                <a:cxn ang="0">
                  <a:pos x="424" y="524"/>
                </a:cxn>
                <a:cxn ang="0">
                  <a:pos x="452" y="528"/>
                </a:cxn>
                <a:cxn ang="0">
                  <a:pos x="456" y="564"/>
                </a:cxn>
                <a:cxn ang="0">
                  <a:pos x="512" y="600"/>
                </a:cxn>
                <a:cxn ang="0">
                  <a:pos x="432" y="616"/>
                </a:cxn>
                <a:cxn ang="0">
                  <a:pos x="408" y="624"/>
                </a:cxn>
                <a:cxn ang="0">
                  <a:pos x="400" y="652"/>
                </a:cxn>
                <a:cxn ang="0">
                  <a:pos x="364" y="660"/>
                </a:cxn>
                <a:cxn ang="0">
                  <a:pos x="340" y="708"/>
                </a:cxn>
                <a:cxn ang="0">
                  <a:pos x="344" y="740"/>
                </a:cxn>
                <a:cxn ang="0">
                  <a:pos x="352" y="752"/>
                </a:cxn>
                <a:cxn ang="0">
                  <a:pos x="340" y="776"/>
                </a:cxn>
                <a:cxn ang="0">
                  <a:pos x="332" y="800"/>
                </a:cxn>
                <a:cxn ang="0">
                  <a:pos x="356" y="836"/>
                </a:cxn>
                <a:cxn ang="0">
                  <a:pos x="360" y="848"/>
                </a:cxn>
                <a:cxn ang="0">
                  <a:pos x="372" y="860"/>
                </a:cxn>
                <a:cxn ang="0">
                  <a:pos x="344" y="888"/>
                </a:cxn>
                <a:cxn ang="0">
                  <a:pos x="404" y="904"/>
                </a:cxn>
                <a:cxn ang="0">
                  <a:pos x="460" y="928"/>
                </a:cxn>
                <a:cxn ang="0">
                  <a:pos x="556" y="980"/>
                </a:cxn>
                <a:cxn ang="0">
                  <a:pos x="676" y="1020"/>
                </a:cxn>
                <a:cxn ang="0">
                  <a:pos x="708" y="1048"/>
                </a:cxn>
                <a:cxn ang="0">
                  <a:pos x="676" y="1076"/>
                </a:cxn>
                <a:cxn ang="0">
                  <a:pos x="588" y="1104"/>
                </a:cxn>
                <a:cxn ang="0">
                  <a:pos x="476" y="1156"/>
                </a:cxn>
                <a:cxn ang="0">
                  <a:pos x="348" y="1160"/>
                </a:cxn>
                <a:cxn ang="0">
                  <a:pos x="280" y="1172"/>
                </a:cxn>
                <a:cxn ang="0">
                  <a:pos x="36" y="1216"/>
                </a:cxn>
                <a:cxn ang="0">
                  <a:pos x="20" y="1276"/>
                </a:cxn>
                <a:cxn ang="0">
                  <a:pos x="4" y="1300"/>
                </a:cxn>
                <a:cxn ang="0">
                  <a:pos x="0" y="1312"/>
                </a:cxn>
              </a:cxnLst>
              <a:rect l="0" t="0" r="r" b="b"/>
              <a:pathLst>
                <a:path w="727" h="1312">
                  <a:moveTo>
                    <a:pt x="608" y="0"/>
                  </a:moveTo>
                  <a:cubicBezTo>
                    <a:pt x="616" y="3"/>
                    <a:pt x="644" y="20"/>
                    <a:pt x="624" y="32"/>
                  </a:cubicBezTo>
                  <a:cubicBezTo>
                    <a:pt x="616" y="37"/>
                    <a:pt x="605" y="35"/>
                    <a:pt x="596" y="36"/>
                  </a:cubicBezTo>
                  <a:cubicBezTo>
                    <a:pt x="607" y="68"/>
                    <a:pt x="658" y="55"/>
                    <a:pt x="684" y="56"/>
                  </a:cubicBezTo>
                  <a:cubicBezTo>
                    <a:pt x="703" y="61"/>
                    <a:pt x="709" y="64"/>
                    <a:pt x="720" y="80"/>
                  </a:cubicBezTo>
                  <a:cubicBezTo>
                    <a:pt x="709" y="112"/>
                    <a:pt x="657" y="110"/>
                    <a:pt x="628" y="116"/>
                  </a:cubicBezTo>
                  <a:cubicBezTo>
                    <a:pt x="625" y="120"/>
                    <a:pt x="620" y="123"/>
                    <a:pt x="620" y="128"/>
                  </a:cubicBezTo>
                  <a:cubicBezTo>
                    <a:pt x="620" y="136"/>
                    <a:pt x="628" y="152"/>
                    <a:pt x="628" y="152"/>
                  </a:cubicBezTo>
                  <a:cubicBezTo>
                    <a:pt x="609" y="158"/>
                    <a:pt x="591" y="162"/>
                    <a:pt x="572" y="168"/>
                  </a:cubicBezTo>
                  <a:cubicBezTo>
                    <a:pt x="564" y="171"/>
                    <a:pt x="556" y="177"/>
                    <a:pt x="548" y="180"/>
                  </a:cubicBezTo>
                  <a:cubicBezTo>
                    <a:pt x="533" y="202"/>
                    <a:pt x="546" y="187"/>
                    <a:pt x="560" y="208"/>
                  </a:cubicBezTo>
                  <a:cubicBezTo>
                    <a:pt x="540" y="239"/>
                    <a:pt x="586" y="237"/>
                    <a:pt x="604" y="240"/>
                  </a:cubicBezTo>
                  <a:cubicBezTo>
                    <a:pt x="616" y="258"/>
                    <a:pt x="609" y="273"/>
                    <a:pt x="588" y="280"/>
                  </a:cubicBezTo>
                  <a:cubicBezTo>
                    <a:pt x="605" y="286"/>
                    <a:pt x="621" y="286"/>
                    <a:pt x="636" y="296"/>
                  </a:cubicBezTo>
                  <a:cubicBezTo>
                    <a:pt x="653" y="322"/>
                    <a:pt x="627" y="322"/>
                    <a:pt x="608" y="328"/>
                  </a:cubicBezTo>
                  <a:cubicBezTo>
                    <a:pt x="604" y="332"/>
                    <a:pt x="599" y="335"/>
                    <a:pt x="596" y="340"/>
                  </a:cubicBezTo>
                  <a:cubicBezTo>
                    <a:pt x="592" y="347"/>
                    <a:pt x="588" y="364"/>
                    <a:pt x="588" y="364"/>
                  </a:cubicBezTo>
                  <a:cubicBezTo>
                    <a:pt x="587" y="393"/>
                    <a:pt x="600" y="428"/>
                    <a:pt x="584" y="452"/>
                  </a:cubicBezTo>
                  <a:cubicBezTo>
                    <a:pt x="574" y="466"/>
                    <a:pt x="549" y="448"/>
                    <a:pt x="532" y="448"/>
                  </a:cubicBezTo>
                  <a:cubicBezTo>
                    <a:pt x="501" y="448"/>
                    <a:pt x="471" y="451"/>
                    <a:pt x="440" y="452"/>
                  </a:cubicBezTo>
                  <a:cubicBezTo>
                    <a:pt x="411" y="462"/>
                    <a:pt x="408" y="493"/>
                    <a:pt x="424" y="524"/>
                  </a:cubicBezTo>
                  <a:cubicBezTo>
                    <a:pt x="428" y="532"/>
                    <a:pt x="443" y="527"/>
                    <a:pt x="452" y="528"/>
                  </a:cubicBezTo>
                  <a:cubicBezTo>
                    <a:pt x="453" y="540"/>
                    <a:pt x="452" y="553"/>
                    <a:pt x="456" y="564"/>
                  </a:cubicBezTo>
                  <a:cubicBezTo>
                    <a:pt x="460" y="576"/>
                    <a:pt x="499" y="596"/>
                    <a:pt x="512" y="600"/>
                  </a:cubicBezTo>
                  <a:cubicBezTo>
                    <a:pt x="500" y="637"/>
                    <a:pt x="514" y="606"/>
                    <a:pt x="432" y="616"/>
                  </a:cubicBezTo>
                  <a:cubicBezTo>
                    <a:pt x="424" y="617"/>
                    <a:pt x="408" y="624"/>
                    <a:pt x="408" y="624"/>
                  </a:cubicBezTo>
                  <a:cubicBezTo>
                    <a:pt x="405" y="633"/>
                    <a:pt x="408" y="646"/>
                    <a:pt x="400" y="652"/>
                  </a:cubicBezTo>
                  <a:cubicBezTo>
                    <a:pt x="390" y="659"/>
                    <a:pt x="376" y="656"/>
                    <a:pt x="364" y="660"/>
                  </a:cubicBezTo>
                  <a:cubicBezTo>
                    <a:pt x="359" y="695"/>
                    <a:pt x="356" y="684"/>
                    <a:pt x="340" y="708"/>
                  </a:cubicBezTo>
                  <a:cubicBezTo>
                    <a:pt x="341" y="719"/>
                    <a:pt x="341" y="730"/>
                    <a:pt x="344" y="740"/>
                  </a:cubicBezTo>
                  <a:cubicBezTo>
                    <a:pt x="345" y="745"/>
                    <a:pt x="351" y="747"/>
                    <a:pt x="352" y="752"/>
                  </a:cubicBezTo>
                  <a:cubicBezTo>
                    <a:pt x="353" y="760"/>
                    <a:pt x="343" y="770"/>
                    <a:pt x="340" y="776"/>
                  </a:cubicBezTo>
                  <a:cubicBezTo>
                    <a:pt x="337" y="784"/>
                    <a:pt x="332" y="800"/>
                    <a:pt x="332" y="800"/>
                  </a:cubicBezTo>
                  <a:cubicBezTo>
                    <a:pt x="340" y="863"/>
                    <a:pt x="324" y="814"/>
                    <a:pt x="356" y="836"/>
                  </a:cubicBezTo>
                  <a:cubicBezTo>
                    <a:pt x="360" y="838"/>
                    <a:pt x="358" y="844"/>
                    <a:pt x="360" y="848"/>
                  </a:cubicBezTo>
                  <a:cubicBezTo>
                    <a:pt x="363" y="853"/>
                    <a:pt x="368" y="856"/>
                    <a:pt x="372" y="860"/>
                  </a:cubicBezTo>
                  <a:cubicBezTo>
                    <a:pt x="368" y="873"/>
                    <a:pt x="344" y="888"/>
                    <a:pt x="344" y="888"/>
                  </a:cubicBezTo>
                  <a:cubicBezTo>
                    <a:pt x="363" y="916"/>
                    <a:pt x="343" y="893"/>
                    <a:pt x="404" y="904"/>
                  </a:cubicBezTo>
                  <a:cubicBezTo>
                    <a:pt x="422" y="907"/>
                    <a:pt x="441" y="923"/>
                    <a:pt x="460" y="928"/>
                  </a:cubicBezTo>
                  <a:cubicBezTo>
                    <a:pt x="476" y="977"/>
                    <a:pt x="507" y="975"/>
                    <a:pt x="556" y="980"/>
                  </a:cubicBezTo>
                  <a:cubicBezTo>
                    <a:pt x="596" y="993"/>
                    <a:pt x="640" y="996"/>
                    <a:pt x="676" y="1020"/>
                  </a:cubicBezTo>
                  <a:cubicBezTo>
                    <a:pt x="685" y="1034"/>
                    <a:pt x="692" y="1043"/>
                    <a:pt x="708" y="1048"/>
                  </a:cubicBezTo>
                  <a:cubicBezTo>
                    <a:pt x="727" y="1076"/>
                    <a:pt x="705" y="1073"/>
                    <a:pt x="676" y="1076"/>
                  </a:cubicBezTo>
                  <a:cubicBezTo>
                    <a:pt x="634" y="1104"/>
                    <a:pt x="646" y="1100"/>
                    <a:pt x="588" y="1104"/>
                  </a:cubicBezTo>
                  <a:cubicBezTo>
                    <a:pt x="549" y="1117"/>
                    <a:pt x="521" y="1153"/>
                    <a:pt x="476" y="1156"/>
                  </a:cubicBezTo>
                  <a:cubicBezTo>
                    <a:pt x="433" y="1158"/>
                    <a:pt x="391" y="1159"/>
                    <a:pt x="348" y="1160"/>
                  </a:cubicBezTo>
                  <a:cubicBezTo>
                    <a:pt x="299" y="1170"/>
                    <a:pt x="321" y="1166"/>
                    <a:pt x="280" y="1172"/>
                  </a:cubicBezTo>
                  <a:cubicBezTo>
                    <a:pt x="203" y="1198"/>
                    <a:pt x="107" y="1168"/>
                    <a:pt x="36" y="1216"/>
                  </a:cubicBezTo>
                  <a:cubicBezTo>
                    <a:pt x="20" y="1239"/>
                    <a:pt x="30" y="1247"/>
                    <a:pt x="20" y="1276"/>
                  </a:cubicBezTo>
                  <a:cubicBezTo>
                    <a:pt x="17" y="1285"/>
                    <a:pt x="7" y="1291"/>
                    <a:pt x="4" y="1300"/>
                  </a:cubicBezTo>
                  <a:cubicBezTo>
                    <a:pt x="3" y="1304"/>
                    <a:pt x="0" y="1312"/>
                    <a:pt x="0" y="1312"/>
                  </a:cubicBezTo>
                </a:path>
              </a:pathLst>
            </a:custGeom>
            <a:noFill/>
            <a:ln w="28575" cap="flat" cmpd="sng">
              <a:solidFill>
                <a:srgbClr val="6699FF"/>
              </a:solidFill>
              <a:prstDash val="solid"/>
              <a:round/>
              <a:headEnd type="none" w="med" len="med"/>
              <a:tailEnd type="triangle" w="med" len="med"/>
            </a:ln>
            <a:effectLst>
              <a:outerShdw dist="50800" dir="2700000" algn="ctr" rotWithShape="0">
                <a:schemeClr val="bg1"/>
              </a:outerShdw>
            </a:effectLst>
          </p:spPr>
          <p:txBody>
            <a:bodyPr anchor="ctr" anchorCtr="1"/>
            <a:lstStyle/>
            <a:p>
              <a:pPr>
                <a:defRPr/>
              </a:pPr>
              <a:endParaRPr lang="en-US">
                <a:latin typeface="Arial" charset="0"/>
                <a:cs typeface="Arial" charset="0"/>
              </a:endParaRPr>
            </a:p>
          </p:txBody>
        </p:sp>
        <p:sp>
          <p:nvSpPr>
            <p:cNvPr id="38" name="Freeform 42"/>
            <p:cNvSpPr>
              <a:spLocks/>
            </p:cNvSpPr>
            <p:nvPr/>
          </p:nvSpPr>
          <p:spPr bwMode="invGray">
            <a:xfrm>
              <a:off x="4275138" y="3759200"/>
              <a:ext cx="1155701" cy="2076450"/>
            </a:xfrm>
            <a:custGeom>
              <a:avLst/>
              <a:gdLst/>
              <a:ahLst/>
              <a:cxnLst>
                <a:cxn ang="0">
                  <a:pos x="659" y="0"/>
                </a:cxn>
                <a:cxn ang="0">
                  <a:pos x="723" y="8"/>
                </a:cxn>
                <a:cxn ang="0">
                  <a:pos x="719" y="24"/>
                </a:cxn>
                <a:cxn ang="0">
                  <a:pos x="695" y="32"/>
                </a:cxn>
                <a:cxn ang="0">
                  <a:pos x="683" y="44"/>
                </a:cxn>
                <a:cxn ang="0">
                  <a:pos x="667" y="48"/>
                </a:cxn>
                <a:cxn ang="0">
                  <a:pos x="691" y="60"/>
                </a:cxn>
                <a:cxn ang="0">
                  <a:pos x="563" y="100"/>
                </a:cxn>
                <a:cxn ang="0">
                  <a:pos x="563" y="128"/>
                </a:cxn>
                <a:cxn ang="0">
                  <a:pos x="551" y="168"/>
                </a:cxn>
                <a:cxn ang="0">
                  <a:pos x="527" y="172"/>
                </a:cxn>
                <a:cxn ang="0">
                  <a:pos x="503" y="188"/>
                </a:cxn>
                <a:cxn ang="0">
                  <a:pos x="491" y="196"/>
                </a:cxn>
                <a:cxn ang="0">
                  <a:pos x="487" y="208"/>
                </a:cxn>
                <a:cxn ang="0">
                  <a:pos x="343" y="220"/>
                </a:cxn>
                <a:cxn ang="0">
                  <a:pos x="171" y="260"/>
                </a:cxn>
                <a:cxn ang="0">
                  <a:pos x="159" y="292"/>
                </a:cxn>
                <a:cxn ang="0">
                  <a:pos x="231" y="296"/>
                </a:cxn>
                <a:cxn ang="0">
                  <a:pos x="255" y="304"/>
                </a:cxn>
                <a:cxn ang="0">
                  <a:pos x="263" y="328"/>
                </a:cxn>
                <a:cxn ang="0">
                  <a:pos x="267" y="340"/>
                </a:cxn>
                <a:cxn ang="0">
                  <a:pos x="231" y="356"/>
                </a:cxn>
                <a:cxn ang="0">
                  <a:pos x="211" y="400"/>
                </a:cxn>
                <a:cxn ang="0">
                  <a:pos x="155" y="424"/>
                </a:cxn>
                <a:cxn ang="0">
                  <a:pos x="131" y="456"/>
                </a:cxn>
                <a:cxn ang="0">
                  <a:pos x="111" y="532"/>
                </a:cxn>
                <a:cxn ang="0">
                  <a:pos x="123" y="652"/>
                </a:cxn>
                <a:cxn ang="0">
                  <a:pos x="99" y="684"/>
                </a:cxn>
                <a:cxn ang="0">
                  <a:pos x="155" y="708"/>
                </a:cxn>
                <a:cxn ang="0">
                  <a:pos x="143" y="756"/>
                </a:cxn>
                <a:cxn ang="0">
                  <a:pos x="155" y="760"/>
                </a:cxn>
                <a:cxn ang="0">
                  <a:pos x="199" y="776"/>
                </a:cxn>
                <a:cxn ang="0">
                  <a:pos x="135" y="796"/>
                </a:cxn>
                <a:cxn ang="0">
                  <a:pos x="195" y="820"/>
                </a:cxn>
                <a:cxn ang="0">
                  <a:pos x="171" y="852"/>
                </a:cxn>
                <a:cxn ang="0">
                  <a:pos x="219" y="872"/>
                </a:cxn>
                <a:cxn ang="0">
                  <a:pos x="223" y="884"/>
                </a:cxn>
                <a:cxn ang="0">
                  <a:pos x="235" y="892"/>
                </a:cxn>
                <a:cxn ang="0">
                  <a:pos x="243" y="932"/>
                </a:cxn>
                <a:cxn ang="0">
                  <a:pos x="191" y="956"/>
                </a:cxn>
                <a:cxn ang="0">
                  <a:pos x="199" y="992"/>
                </a:cxn>
                <a:cxn ang="0">
                  <a:pos x="111" y="1016"/>
                </a:cxn>
                <a:cxn ang="0">
                  <a:pos x="147" y="1040"/>
                </a:cxn>
                <a:cxn ang="0">
                  <a:pos x="91" y="1084"/>
                </a:cxn>
                <a:cxn ang="0">
                  <a:pos x="67" y="1092"/>
                </a:cxn>
                <a:cxn ang="0">
                  <a:pos x="55" y="1116"/>
                </a:cxn>
                <a:cxn ang="0">
                  <a:pos x="19" y="1148"/>
                </a:cxn>
                <a:cxn ang="0">
                  <a:pos x="3" y="1172"/>
                </a:cxn>
                <a:cxn ang="0">
                  <a:pos x="15" y="1180"/>
                </a:cxn>
                <a:cxn ang="0">
                  <a:pos x="39" y="1188"/>
                </a:cxn>
                <a:cxn ang="0">
                  <a:pos x="119" y="1224"/>
                </a:cxn>
                <a:cxn ang="0">
                  <a:pos x="111" y="1308"/>
                </a:cxn>
              </a:cxnLst>
              <a:rect l="0" t="0" r="r" b="b"/>
              <a:pathLst>
                <a:path w="728" h="1308">
                  <a:moveTo>
                    <a:pt x="659" y="0"/>
                  </a:moveTo>
                  <a:cubicBezTo>
                    <a:pt x="679" y="7"/>
                    <a:pt x="703" y="0"/>
                    <a:pt x="723" y="8"/>
                  </a:cubicBezTo>
                  <a:cubicBezTo>
                    <a:pt x="728" y="10"/>
                    <a:pt x="723" y="20"/>
                    <a:pt x="719" y="24"/>
                  </a:cubicBezTo>
                  <a:cubicBezTo>
                    <a:pt x="713" y="29"/>
                    <a:pt x="695" y="32"/>
                    <a:pt x="695" y="32"/>
                  </a:cubicBezTo>
                  <a:cubicBezTo>
                    <a:pt x="691" y="36"/>
                    <a:pt x="688" y="41"/>
                    <a:pt x="683" y="44"/>
                  </a:cubicBezTo>
                  <a:cubicBezTo>
                    <a:pt x="678" y="47"/>
                    <a:pt x="669" y="43"/>
                    <a:pt x="667" y="48"/>
                  </a:cubicBezTo>
                  <a:cubicBezTo>
                    <a:pt x="665" y="53"/>
                    <a:pt x="689" y="59"/>
                    <a:pt x="691" y="60"/>
                  </a:cubicBezTo>
                  <a:cubicBezTo>
                    <a:pt x="680" y="106"/>
                    <a:pt x="597" y="98"/>
                    <a:pt x="563" y="100"/>
                  </a:cubicBezTo>
                  <a:cubicBezTo>
                    <a:pt x="543" y="107"/>
                    <a:pt x="554" y="114"/>
                    <a:pt x="563" y="128"/>
                  </a:cubicBezTo>
                  <a:cubicBezTo>
                    <a:pt x="533" y="138"/>
                    <a:pt x="575" y="144"/>
                    <a:pt x="551" y="168"/>
                  </a:cubicBezTo>
                  <a:cubicBezTo>
                    <a:pt x="545" y="174"/>
                    <a:pt x="535" y="171"/>
                    <a:pt x="527" y="172"/>
                  </a:cubicBezTo>
                  <a:cubicBezTo>
                    <a:pt x="519" y="177"/>
                    <a:pt x="511" y="183"/>
                    <a:pt x="503" y="188"/>
                  </a:cubicBezTo>
                  <a:cubicBezTo>
                    <a:pt x="499" y="191"/>
                    <a:pt x="491" y="196"/>
                    <a:pt x="491" y="196"/>
                  </a:cubicBezTo>
                  <a:cubicBezTo>
                    <a:pt x="490" y="200"/>
                    <a:pt x="491" y="207"/>
                    <a:pt x="487" y="208"/>
                  </a:cubicBezTo>
                  <a:cubicBezTo>
                    <a:pt x="462" y="214"/>
                    <a:pt x="370" y="218"/>
                    <a:pt x="343" y="220"/>
                  </a:cubicBezTo>
                  <a:cubicBezTo>
                    <a:pt x="330" y="260"/>
                    <a:pt x="196" y="259"/>
                    <a:pt x="171" y="260"/>
                  </a:cubicBezTo>
                  <a:cubicBezTo>
                    <a:pt x="166" y="262"/>
                    <a:pt x="138" y="286"/>
                    <a:pt x="159" y="292"/>
                  </a:cubicBezTo>
                  <a:cubicBezTo>
                    <a:pt x="182" y="298"/>
                    <a:pt x="207" y="295"/>
                    <a:pt x="231" y="296"/>
                  </a:cubicBezTo>
                  <a:cubicBezTo>
                    <a:pt x="239" y="299"/>
                    <a:pt x="252" y="296"/>
                    <a:pt x="255" y="304"/>
                  </a:cubicBezTo>
                  <a:cubicBezTo>
                    <a:pt x="258" y="312"/>
                    <a:pt x="260" y="320"/>
                    <a:pt x="263" y="328"/>
                  </a:cubicBezTo>
                  <a:cubicBezTo>
                    <a:pt x="264" y="332"/>
                    <a:pt x="267" y="340"/>
                    <a:pt x="267" y="340"/>
                  </a:cubicBezTo>
                  <a:cubicBezTo>
                    <a:pt x="254" y="344"/>
                    <a:pt x="244" y="352"/>
                    <a:pt x="231" y="356"/>
                  </a:cubicBezTo>
                  <a:cubicBezTo>
                    <a:pt x="222" y="370"/>
                    <a:pt x="224" y="389"/>
                    <a:pt x="211" y="400"/>
                  </a:cubicBezTo>
                  <a:cubicBezTo>
                    <a:pt x="191" y="418"/>
                    <a:pt x="179" y="416"/>
                    <a:pt x="155" y="424"/>
                  </a:cubicBezTo>
                  <a:cubicBezTo>
                    <a:pt x="150" y="440"/>
                    <a:pt x="138" y="441"/>
                    <a:pt x="131" y="456"/>
                  </a:cubicBezTo>
                  <a:cubicBezTo>
                    <a:pt x="120" y="481"/>
                    <a:pt x="117" y="506"/>
                    <a:pt x="111" y="532"/>
                  </a:cubicBezTo>
                  <a:cubicBezTo>
                    <a:pt x="117" y="572"/>
                    <a:pt x="110" y="614"/>
                    <a:pt x="123" y="652"/>
                  </a:cubicBezTo>
                  <a:cubicBezTo>
                    <a:pt x="118" y="667"/>
                    <a:pt x="108" y="671"/>
                    <a:pt x="99" y="684"/>
                  </a:cubicBezTo>
                  <a:cubicBezTo>
                    <a:pt x="107" y="714"/>
                    <a:pt x="129" y="699"/>
                    <a:pt x="155" y="708"/>
                  </a:cubicBezTo>
                  <a:cubicBezTo>
                    <a:pt x="142" y="721"/>
                    <a:pt x="131" y="735"/>
                    <a:pt x="143" y="756"/>
                  </a:cubicBezTo>
                  <a:cubicBezTo>
                    <a:pt x="145" y="760"/>
                    <a:pt x="151" y="759"/>
                    <a:pt x="155" y="760"/>
                  </a:cubicBezTo>
                  <a:cubicBezTo>
                    <a:pt x="173" y="765"/>
                    <a:pt x="183" y="766"/>
                    <a:pt x="199" y="776"/>
                  </a:cubicBezTo>
                  <a:cubicBezTo>
                    <a:pt x="190" y="802"/>
                    <a:pt x="161" y="794"/>
                    <a:pt x="135" y="796"/>
                  </a:cubicBezTo>
                  <a:cubicBezTo>
                    <a:pt x="157" y="811"/>
                    <a:pt x="186" y="793"/>
                    <a:pt x="195" y="820"/>
                  </a:cubicBezTo>
                  <a:cubicBezTo>
                    <a:pt x="184" y="823"/>
                    <a:pt x="149" y="830"/>
                    <a:pt x="171" y="852"/>
                  </a:cubicBezTo>
                  <a:cubicBezTo>
                    <a:pt x="178" y="859"/>
                    <a:pt x="208" y="864"/>
                    <a:pt x="219" y="872"/>
                  </a:cubicBezTo>
                  <a:cubicBezTo>
                    <a:pt x="220" y="876"/>
                    <a:pt x="220" y="881"/>
                    <a:pt x="223" y="884"/>
                  </a:cubicBezTo>
                  <a:cubicBezTo>
                    <a:pt x="226" y="888"/>
                    <a:pt x="233" y="888"/>
                    <a:pt x="235" y="892"/>
                  </a:cubicBezTo>
                  <a:cubicBezTo>
                    <a:pt x="241" y="904"/>
                    <a:pt x="239" y="919"/>
                    <a:pt x="243" y="932"/>
                  </a:cubicBezTo>
                  <a:cubicBezTo>
                    <a:pt x="234" y="958"/>
                    <a:pt x="218" y="953"/>
                    <a:pt x="191" y="956"/>
                  </a:cubicBezTo>
                  <a:cubicBezTo>
                    <a:pt x="180" y="973"/>
                    <a:pt x="182" y="981"/>
                    <a:pt x="199" y="992"/>
                  </a:cubicBezTo>
                  <a:cubicBezTo>
                    <a:pt x="170" y="1011"/>
                    <a:pt x="132" y="985"/>
                    <a:pt x="111" y="1016"/>
                  </a:cubicBezTo>
                  <a:cubicBezTo>
                    <a:pt x="126" y="1026"/>
                    <a:pt x="137" y="1025"/>
                    <a:pt x="147" y="1040"/>
                  </a:cubicBezTo>
                  <a:cubicBezTo>
                    <a:pt x="140" y="1081"/>
                    <a:pt x="131" y="1079"/>
                    <a:pt x="91" y="1084"/>
                  </a:cubicBezTo>
                  <a:cubicBezTo>
                    <a:pt x="83" y="1087"/>
                    <a:pt x="75" y="1089"/>
                    <a:pt x="67" y="1092"/>
                  </a:cubicBezTo>
                  <a:cubicBezTo>
                    <a:pt x="59" y="1095"/>
                    <a:pt x="61" y="1109"/>
                    <a:pt x="55" y="1116"/>
                  </a:cubicBezTo>
                  <a:cubicBezTo>
                    <a:pt x="35" y="1138"/>
                    <a:pt x="37" y="1136"/>
                    <a:pt x="19" y="1148"/>
                  </a:cubicBezTo>
                  <a:cubicBezTo>
                    <a:pt x="14" y="1156"/>
                    <a:pt x="8" y="1164"/>
                    <a:pt x="3" y="1172"/>
                  </a:cubicBezTo>
                  <a:cubicBezTo>
                    <a:pt x="0" y="1176"/>
                    <a:pt x="11" y="1178"/>
                    <a:pt x="15" y="1180"/>
                  </a:cubicBezTo>
                  <a:cubicBezTo>
                    <a:pt x="23" y="1183"/>
                    <a:pt x="31" y="1185"/>
                    <a:pt x="39" y="1188"/>
                  </a:cubicBezTo>
                  <a:cubicBezTo>
                    <a:pt x="67" y="1197"/>
                    <a:pt x="94" y="1207"/>
                    <a:pt x="119" y="1224"/>
                  </a:cubicBezTo>
                  <a:cubicBezTo>
                    <a:pt x="119" y="1229"/>
                    <a:pt x="111" y="1286"/>
                    <a:pt x="111" y="1308"/>
                  </a:cubicBezTo>
                </a:path>
              </a:pathLst>
            </a:custGeom>
            <a:noFill/>
            <a:ln w="28575" cap="flat" cmpd="sng">
              <a:solidFill>
                <a:srgbClr val="6699FF"/>
              </a:solidFill>
              <a:prstDash val="solid"/>
              <a:round/>
              <a:headEnd type="none" w="med" len="med"/>
              <a:tailEnd type="triangle" w="med" len="med"/>
            </a:ln>
            <a:effectLst>
              <a:outerShdw dist="50800" dir="2700000" algn="ctr" rotWithShape="0">
                <a:schemeClr val="bg1"/>
              </a:outerShdw>
            </a:effectLst>
          </p:spPr>
          <p:txBody>
            <a:bodyPr anchor="ctr" anchorCtr="1"/>
            <a:lstStyle/>
            <a:p>
              <a:pPr>
                <a:defRPr/>
              </a:pPr>
              <a:endParaRPr lang="en-US">
                <a:latin typeface="Arial" charset="0"/>
                <a:cs typeface="Arial" charset="0"/>
              </a:endParaRPr>
            </a:p>
          </p:txBody>
        </p:sp>
        <p:sp>
          <p:nvSpPr>
            <p:cNvPr id="39" name="Freeform 44"/>
            <p:cNvSpPr>
              <a:spLocks/>
            </p:cNvSpPr>
            <p:nvPr/>
          </p:nvSpPr>
          <p:spPr bwMode="invGray">
            <a:xfrm>
              <a:off x="4456113" y="3797300"/>
              <a:ext cx="788988" cy="412750"/>
            </a:xfrm>
            <a:custGeom>
              <a:avLst/>
              <a:gdLst/>
              <a:ahLst/>
              <a:cxnLst>
                <a:cxn ang="0">
                  <a:pos x="497" y="0"/>
                </a:cxn>
                <a:cxn ang="0">
                  <a:pos x="393" y="24"/>
                </a:cxn>
                <a:cxn ang="0">
                  <a:pos x="257" y="80"/>
                </a:cxn>
                <a:cxn ang="0">
                  <a:pos x="197" y="92"/>
                </a:cxn>
                <a:cxn ang="0">
                  <a:pos x="173" y="100"/>
                </a:cxn>
                <a:cxn ang="0">
                  <a:pos x="153" y="104"/>
                </a:cxn>
                <a:cxn ang="0">
                  <a:pos x="129" y="112"/>
                </a:cxn>
                <a:cxn ang="0">
                  <a:pos x="81" y="148"/>
                </a:cxn>
                <a:cxn ang="0">
                  <a:pos x="25" y="156"/>
                </a:cxn>
                <a:cxn ang="0">
                  <a:pos x="21" y="180"/>
                </a:cxn>
                <a:cxn ang="0">
                  <a:pos x="13" y="196"/>
                </a:cxn>
                <a:cxn ang="0">
                  <a:pos x="25" y="220"/>
                </a:cxn>
                <a:cxn ang="0">
                  <a:pos x="45" y="260"/>
                </a:cxn>
              </a:cxnLst>
              <a:rect l="0" t="0" r="r" b="b"/>
              <a:pathLst>
                <a:path w="497" h="260">
                  <a:moveTo>
                    <a:pt x="497" y="0"/>
                  </a:moveTo>
                  <a:cubicBezTo>
                    <a:pt x="465" y="21"/>
                    <a:pt x="426" y="2"/>
                    <a:pt x="393" y="24"/>
                  </a:cubicBezTo>
                  <a:cubicBezTo>
                    <a:pt x="359" y="75"/>
                    <a:pt x="314" y="69"/>
                    <a:pt x="257" y="80"/>
                  </a:cubicBezTo>
                  <a:cubicBezTo>
                    <a:pt x="180" y="95"/>
                    <a:pt x="267" y="82"/>
                    <a:pt x="197" y="92"/>
                  </a:cubicBezTo>
                  <a:cubicBezTo>
                    <a:pt x="189" y="95"/>
                    <a:pt x="181" y="98"/>
                    <a:pt x="173" y="100"/>
                  </a:cubicBezTo>
                  <a:cubicBezTo>
                    <a:pt x="166" y="101"/>
                    <a:pt x="160" y="102"/>
                    <a:pt x="153" y="104"/>
                  </a:cubicBezTo>
                  <a:cubicBezTo>
                    <a:pt x="145" y="106"/>
                    <a:pt x="129" y="112"/>
                    <a:pt x="129" y="112"/>
                  </a:cubicBezTo>
                  <a:cubicBezTo>
                    <a:pt x="115" y="126"/>
                    <a:pt x="98" y="137"/>
                    <a:pt x="81" y="148"/>
                  </a:cubicBezTo>
                  <a:cubicBezTo>
                    <a:pt x="65" y="158"/>
                    <a:pt x="25" y="156"/>
                    <a:pt x="25" y="156"/>
                  </a:cubicBezTo>
                  <a:cubicBezTo>
                    <a:pt x="11" y="165"/>
                    <a:pt x="0" y="173"/>
                    <a:pt x="21" y="180"/>
                  </a:cubicBezTo>
                  <a:cubicBezTo>
                    <a:pt x="22" y="184"/>
                    <a:pt x="33" y="203"/>
                    <a:pt x="13" y="196"/>
                  </a:cubicBezTo>
                  <a:cubicBezTo>
                    <a:pt x="14" y="203"/>
                    <a:pt x="20" y="209"/>
                    <a:pt x="25" y="220"/>
                  </a:cubicBezTo>
                  <a:cubicBezTo>
                    <a:pt x="31" y="229"/>
                    <a:pt x="45" y="250"/>
                    <a:pt x="45" y="260"/>
                  </a:cubicBezTo>
                </a:path>
              </a:pathLst>
            </a:custGeom>
            <a:noFill/>
            <a:ln w="28575" cap="flat" cmpd="sng">
              <a:solidFill>
                <a:srgbClr val="6699FF"/>
              </a:solidFill>
              <a:prstDash val="solid"/>
              <a:round/>
              <a:headEnd type="none" w="med" len="med"/>
              <a:tailEnd type="none" w="med" len="med"/>
            </a:ln>
            <a:effectLst>
              <a:outerShdw dist="50800" dir="2700000" algn="ctr" rotWithShape="0">
                <a:schemeClr val="bg1"/>
              </a:outerShdw>
            </a:effectLst>
          </p:spPr>
          <p:txBody>
            <a:bodyPr anchor="ctr" anchorCtr="1"/>
            <a:lstStyle/>
            <a:p>
              <a:pPr>
                <a:defRPr/>
              </a:pPr>
              <a:endParaRPr lang="en-US">
                <a:latin typeface="Arial" charset="0"/>
                <a:cs typeface="Arial" charset="0"/>
              </a:endParaRPr>
            </a:p>
          </p:txBody>
        </p:sp>
      </p:grpSp>
      <p:sp>
        <p:nvSpPr>
          <p:cNvPr id="32" name="Freeform 9"/>
          <p:cNvSpPr>
            <a:spLocks/>
          </p:cNvSpPr>
          <p:nvPr/>
        </p:nvSpPr>
        <p:spPr bwMode="auto">
          <a:xfrm>
            <a:off x="3859211" y="3367647"/>
            <a:ext cx="706438" cy="447569"/>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595"/>
              <a:gd name="connsiteX1" fmla="*/ 1051 w 1248"/>
              <a:gd name="connsiteY1" fmla="*/ 5 h 1595"/>
              <a:gd name="connsiteX2" fmla="*/ 943 w 1248"/>
              <a:gd name="connsiteY2" fmla="*/ 166 h 1595"/>
              <a:gd name="connsiteX3" fmla="*/ 636 w 1248"/>
              <a:gd name="connsiteY3" fmla="*/ 308 h 1595"/>
              <a:gd name="connsiteX4" fmla="*/ 395 w 1248"/>
              <a:gd name="connsiteY4" fmla="*/ 481 h 1595"/>
              <a:gd name="connsiteX5" fmla="*/ 324 w 1248"/>
              <a:gd name="connsiteY5" fmla="*/ 545 h 1595"/>
              <a:gd name="connsiteX6" fmla="*/ 69 w 1248"/>
              <a:gd name="connsiteY6" fmla="*/ 671 h 1595"/>
              <a:gd name="connsiteX7" fmla="*/ 0 w 1248"/>
              <a:gd name="connsiteY7" fmla="*/ 1057 h 1595"/>
              <a:gd name="connsiteX8" fmla="*/ 303 w 1248"/>
              <a:gd name="connsiteY8" fmla="*/ 1153 h 1595"/>
              <a:gd name="connsiteX9" fmla="*/ 276 w 1248"/>
              <a:gd name="connsiteY9" fmla="*/ 1568 h 1595"/>
              <a:gd name="connsiteX10" fmla="*/ 613 w 1248"/>
              <a:gd name="connsiteY10" fmla="*/ 1595 h 1595"/>
              <a:gd name="connsiteX0" fmla="*/ 1248 w 1248"/>
              <a:gd name="connsiteY0" fmla="*/ 7 h 1568"/>
              <a:gd name="connsiteX1" fmla="*/ 1051 w 1248"/>
              <a:gd name="connsiteY1" fmla="*/ 5 h 1568"/>
              <a:gd name="connsiteX2" fmla="*/ 943 w 1248"/>
              <a:gd name="connsiteY2" fmla="*/ 166 h 1568"/>
              <a:gd name="connsiteX3" fmla="*/ 636 w 1248"/>
              <a:gd name="connsiteY3" fmla="*/ 308 h 1568"/>
              <a:gd name="connsiteX4" fmla="*/ 395 w 1248"/>
              <a:gd name="connsiteY4" fmla="*/ 481 h 1568"/>
              <a:gd name="connsiteX5" fmla="*/ 324 w 1248"/>
              <a:gd name="connsiteY5" fmla="*/ 545 h 1568"/>
              <a:gd name="connsiteX6" fmla="*/ 69 w 1248"/>
              <a:gd name="connsiteY6" fmla="*/ 671 h 1568"/>
              <a:gd name="connsiteX7" fmla="*/ 0 w 1248"/>
              <a:gd name="connsiteY7" fmla="*/ 1057 h 1568"/>
              <a:gd name="connsiteX8" fmla="*/ 303 w 1248"/>
              <a:gd name="connsiteY8" fmla="*/ 1153 h 1568"/>
              <a:gd name="connsiteX9" fmla="*/ 276 w 1248"/>
              <a:gd name="connsiteY9" fmla="*/ 1568 h 1568"/>
              <a:gd name="connsiteX0" fmla="*/ 1248 w 1248"/>
              <a:gd name="connsiteY0" fmla="*/ 7 h 1153"/>
              <a:gd name="connsiteX1" fmla="*/ 1051 w 1248"/>
              <a:gd name="connsiteY1" fmla="*/ 5 h 1153"/>
              <a:gd name="connsiteX2" fmla="*/ 943 w 1248"/>
              <a:gd name="connsiteY2" fmla="*/ 166 h 1153"/>
              <a:gd name="connsiteX3" fmla="*/ 636 w 1248"/>
              <a:gd name="connsiteY3" fmla="*/ 308 h 1153"/>
              <a:gd name="connsiteX4" fmla="*/ 395 w 1248"/>
              <a:gd name="connsiteY4" fmla="*/ 481 h 1153"/>
              <a:gd name="connsiteX5" fmla="*/ 324 w 1248"/>
              <a:gd name="connsiteY5" fmla="*/ 545 h 1153"/>
              <a:gd name="connsiteX6" fmla="*/ 69 w 1248"/>
              <a:gd name="connsiteY6" fmla="*/ 671 h 1153"/>
              <a:gd name="connsiteX7" fmla="*/ 0 w 1248"/>
              <a:gd name="connsiteY7" fmla="*/ 1057 h 1153"/>
              <a:gd name="connsiteX8" fmla="*/ 303 w 1248"/>
              <a:gd name="connsiteY8" fmla="*/ 1153 h 1153"/>
              <a:gd name="connsiteX0" fmla="*/ 1248 w 1248"/>
              <a:gd name="connsiteY0" fmla="*/ 7 h 1057"/>
              <a:gd name="connsiteX1" fmla="*/ 1051 w 1248"/>
              <a:gd name="connsiteY1" fmla="*/ 5 h 1057"/>
              <a:gd name="connsiteX2" fmla="*/ 943 w 1248"/>
              <a:gd name="connsiteY2" fmla="*/ 166 h 1057"/>
              <a:gd name="connsiteX3" fmla="*/ 636 w 1248"/>
              <a:gd name="connsiteY3" fmla="*/ 308 h 1057"/>
              <a:gd name="connsiteX4" fmla="*/ 395 w 1248"/>
              <a:gd name="connsiteY4" fmla="*/ 481 h 1057"/>
              <a:gd name="connsiteX5" fmla="*/ 324 w 1248"/>
              <a:gd name="connsiteY5" fmla="*/ 545 h 1057"/>
              <a:gd name="connsiteX6" fmla="*/ 69 w 1248"/>
              <a:gd name="connsiteY6" fmla="*/ 671 h 1057"/>
              <a:gd name="connsiteX7" fmla="*/ 0 w 1248"/>
              <a:gd name="connsiteY7" fmla="*/ 1057 h 1057"/>
              <a:gd name="connsiteX0" fmla="*/ 1179 w 1179"/>
              <a:gd name="connsiteY0" fmla="*/ 7 h 671"/>
              <a:gd name="connsiteX1" fmla="*/ 982 w 1179"/>
              <a:gd name="connsiteY1" fmla="*/ 5 h 671"/>
              <a:gd name="connsiteX2" fmla="*/ 874 w 1179"/>
              <a:gd name="connsiteY2" fmla="*/ 166 h 671"/>
              <a:gd name="connsiteX3" fmla="*/ 567 w 1179"/>
              <a:gd name="connsiteY3" fmla="*/ 308 h 671"/>
              <a:gd name="connsiteX4" fmla="*/ 326 w 1179"/>
              <a:gd name="connsiteY4" fmla="*/ 481 h 671"/>
              <a:gd name="connsiteX5" fmla="*/ 255 w 1179"/>
              <a:gd name="connsiteY5" fmla="*/ 545 h 671"/>
              <a:gd name="connsiteX6" fmla="*/ 0 w 1179"/>
              <a:gd name="connsiteY6" fmla="*/ 671 h 671"/>
              <a:gd name="connsiteX0" fmla="*/ 924 w 924"/>
              <a:gd name="connsiteY0" fmla="*/ 7 h 545"/>
              <a:gd name="connsiteX1" fmla="*/ 727 w 924"/>
              <a:gd name="connsiteY1" fmla="*/ 5 h 545"/>
              <a:gd name="connsiteX2" fmla="*/ 619 w 924"/>
              <a:gd name="connsiteY2" fmla="*/ 166 h 545"/>
              <a:gd name="connsiteX3" fmla="*/ 312 w 924"/>
              <a:gd name="connsiteY3" fmla="*/ 308 h 545"/>
              <a:gd name="connsiteX4" fmla="*/ 71 w 924"/>
              <a:gd name="connsiteY4" fmla="*/ 481 h 545"/>
              <a:gd name="connsiteX5" fmla="*/ 0 w 924"/>
              <a:gd name="connsiteY5" fmla="*/ 545 h 545"/>
              <a:gd name="connsiteX0" fmla="*/ 853 w 853"/>
              <a:gd name="connsiteY0" fmla="*/ 7 h 481"/>
              <a:gd name="connsiteX1" fmla="*/ 656 w 853"/>
              <a:gd name="connsiteY1" fmla="*/ 5 h 481"/>
              <a:gd name="connsiteX2" fmla="*/ 548 w 853"/>
              <a:gd name="connsiteY2" fmla="*/ 166 h 481"/>
              <a:gd name="connsiteX3" fmla="*/ 241 w 853"/>
              <a:gd name="connsiteY3" fmla="*/ 308 h 481"/>
              <a:gd name="connsiteX4" fmla="*/ 0 w 853"/>
              <a:gd name="connsiteY4" fmla="*/ 481 h 481"/>
              <a:gd name="connsiteX0" fmla="*/ 853 w 853"/>
              <a:gd name="connsiteY0" fmla="*/ 7 h 481"/>
              <a:gd name="connsiteX1" fmla="*/ 656 w 853"/>
              <a:gd name="connsiteY1" fmla="*/ 5 h 481"/>
              <a:gd name="connsiteX2" fmla="*/ 548 w 853"/>
              <a:gd name="connsiteY2" fmla="*/ 166 h 481"/>
              <a:gd name="connsiteX3" fmla="*/ 241 w 853"/>
              <a:gd name="connsiteY3" fmla="*/ 308 h 481"/>
              <a:gd name="connsiteX4" fmla="*/ 0 w 853"/>
              <a:gd name="connsiteY4" fmla="*/ 481 h 481"/>
              <a:gd name="connsiteX0" fmla="*/ 853 w 853"/>
              <a:gd name="connsiteY0" fmla="*/ 7 h 481"/>
              <a:gd name="connsiteX1" fmla="*/ 656 w 853"/>
              <a:gd name="connsiteY1" fmla="*/ 5 h 481"/>
              <a:gd name="connsiteX2" fmla="*/ 548 w 853"/>
              <a:gd name="connsiteY2" fmla="*/ 166 h 481"/>
              <a:gd name="connsiteX3" fmla="*/ 241 w 853"/>
              <a:gd name="connsiteY3" fmla="*/ 308 h 481"/>
              <a:gd name="connsiteX4" fmla="*/ 0 w 853"/>
              <a:gd name="connsiteY4" fmla="*/ 481 h 481"/>
              <a:gd name="connsiteX0" fmla="*/ 850 w 850"/>
              <a:gd name="connsiteY0" fmla="*/ 7 h 491"/>
              <a:gd name="connsiteX1" fmla="*/ 653 w 850"/>
              <a:gd name="connsiteY1" fmla="*/ 5 h 491"/>
              <a:gd name="connsiteX2" fmla="*/ 545 w 850"/>
              <a:gd name="connsiteY2" fmla="*/ 166 h 491"/>
              <a:gd name="connsiteX3" fmla="*/ 238 w 850"/>
              <a:gd name="connsiteY3" fmla="*/ 308 h 491"/>
              <a:gd name="connsiteX4" fmla="*/ 0 w 850"/>
              <a:gd name="connsiteY4" fmla="*/ 491 h 491"/>
              <a:gd name="connsiteX0" fmla="*/ 897 w 897"/>
              <a:gd name="connsiteY0" fmla="*/ 162 h 491"/>
              <a:gd name="connsiteX1" fmla="*/ 653 w 897"/>
              <a:gd name="connsiteY1" fmla="*/ 5 h 491"/>
              <a:gd name="connsiteX2" fmla="*/ 545 w 897"/>
              <a:gd name="connsiteY2" fmla="*/ 166 h 491"/>
              <a:gd name="connsiteX3" fmla="*/ 238 w 897"/>
              <a:gd name="connsiteY3" fmla="*/ 308 h 491"/>
              <a:gd name="connsiteX4" fmla="*/ 0 w 897"/>
              <a:gd name="connsiteY4" fmla="*/ 491 h 491"/>
              <a:gd name="connsiteX0" fmla="*/ 897 w 897"/>
              <a:gd name="connsiteY0" fmla="*/ 72 h 401"/>
              <a:gd name="connsiteX1" fmla="*/ 683 w 897"/>
              <a:gd name="connsiteY1" fmla="*/ 70 h 401"/>
              <a:gd name="connsiteX2" fmla="*/ 545 w 897"/>
              <a:gd name="connsiteY2" fmla="*/ 76 h 401"/>
              <a:gd name="connsiteX3" fmla="*/ 238 w 897"/>
              <a:gd name="connsiteY3" fmla="*/ 218 h 401"/>
              <a:gd name="connsiteX4" fmla="*/ 0 w 897"/>
              <a:gd name="connsiteY4" fmla="*/ 401 h 401"/>
              <a:gd name="connsiteX0" fmla="*/ 897 w 897"/>
              <a:gd name="connsiteY0" fmla="*/ 72 h 401"/>
              <a:gd name="connsiteX1" fmla="*/ 683 w 897"/>
              <a:gd name="connsiteY1" fmla="*/ 70 h 401"/>
              <a:gd name="connsiteX2" fmla="*/ 545 w 897"/>
              <a:gd name="connsiteY2" fmla="*/ 76 h 401"/>
              <a:gd name="connsiteX3" fmla="*/ 238 w 897"/>
              <a:gd name="connsiteY3" fmla="*/ 218 h 401"/>
              <a:gd name="connsiteX4" fmla="*/ 0 w 897"/>
              <a:gd name="connsiteY4" fmla="*/ 401 h 401"/>
              <a:gd name="connsiteX0" fmla="*/ 897 w 897"/>
              <a:gd name="connsiteY0" fmla="*/ 72 h 401"/>
              <a:gd name="connsiteX1" fmla="*/ 683 w 897"/>
              <a:gd name="connsiteY1" fmla="*/ 70 h 401"/>
              <a:gd name="connsiteX2" fmla="*/ 545 w 897"/>
              <a:gd name="connsiteY2" fmla="*/ 76 h 401"/>
              <a:gd name="connsiteX3" fmla="*/ 238 w 897"/>
              <a:gd name="connsiteY3" fmla="*/ 218 h 401"/>
              <a:gd name="connsiteX4" fmla="*/ 0 w 897"/>
              <a:gd name="connsiteY4" fmla="*/ 401 h 401"/>
              <a:gd name="connsiteX0" fmla="*/ 897 w 897"/>
              <a:gd name="connsiteY0" fmla="*/ 21 h 350"/>
              <a:gd name="connsiteX1" fmla="*/ 683 w 897"/>
              <a:gd name="connsiteY1" fmla="*/ 19 h 350"/>
              <a:gd name="connsiteX2" fmla="*/ 725 w 897"/>
              <a:gd name="connsiteY2" fmla="*/ 19 h 350"/>
              <a:gd name="connsiteX3" fmla="*/ 545 w 897"/>
              <a:gd name="connsiteY3" fmla="*/ 25 h 350"/>
              <a:gd name="connsiteX4" fmla="*/ 238 w 897"/>
              <a:gd name="connsiteY4" fmla="*/ 167 h 350"/>
              <a:gd name="connsiteX5" fmla="*/ 0 w 897"/>
              <a:gd name="connsiteY5" fmla="*/ 350 h 350"/>
              <a:gd name="connsiteX0" fmla="*/ 897 w 897"/>
              <a:gd name="connsiteY0" fmla="*/ 7 h 336"/>
              <a:gd name="connsiteX1" fmla="*/ 683 w 897"/>
              <a:gd name="connsiteY1" fmla="*/ 5 h 336"/>
              <a:gd name="connsiteX2" fmla="*/ 725 w 897"/>
              <a:gd name="connsiteY2" fmla="*/ 5 h 336"/>
              <a:gd name="connsiteX3" fmla="*/ 545 w 897"/>
              <a:gd name="connsiteY3" fmla="*/ 11 h 336"/>
              <a:gd name="connsiteX4" fmla="*/ 238 w 897"/>
              <a:gd name="connsiteY4" fmla="*/ 153 h 336"/>
              <a:gd name="connsiteX5" fmla="*/ 0 w 897"/>
              <a:gd name="connsiteY5" fmla="*/ 336 h 336"/>
              <a:gd name="connsiteX0" fmla="*/ 897 w 897"/>
              <a:gd name="connsiteY0" fmla="*/ 7 h 336"/>
              <a:gd name="connsiteX1" fmla="*/ 683 w 897"/>
              <a:gd name="connsiteY1" fmla="*/ 5 h 336"/>
              <a:gd name="connsiteX2" fmla="*/ 725 w 897"/>
              <a:gd name="connsiteY2" fmla="*/ 5 h 336"/>
              <a:gd name="connsiteX3" fmla="*/ 545 w 897"/>
              <a:gd name="connsiteY3" fmla="*/ 11 h 336"/>
              <a:gd name="connsiteX4" fmla="*/ 238 w 897"/>
              <a:gd name="connsiteY4" fmla="*/ 153 h 336"/>
              <a:gd name="connsiteX5" fmla="*/ 0 w 897"/>
              <a:gd name="connsiteY5" fmla="*/ 336 h 336"/>
              <a:gd name="connsiteX0" fmla="*/ 720 w 834"/>
              <a:gd name="connsiteY0" fmla="*/ 5 h 410"/>
              <a:gd name="connsiteX1" fmla="*/ 683 w 834"/>
              <a:gd name="connsiteY1" fmla="*/ 79 h 410"/>
              <a:gd name="connsiteX2" fmla="*/ 725 w 834"/>
              <a:gd name="connsiteY2" fmla="*/ 79 h 410"/>
              <a:gd name="connsiteX3" fmla="*/ 545 w 834"/>
              <a:gd name="connsiteY3" fmla="*/ 85 h 410"/>
              <a:gd name="connsiteX4" fmla="*/ 238 w 834"/>
              <a:gd name="connsiteY4" fmla="*/ 227 h 410"/>
              <a:gd name="connsiteX5" fmla="*/ 0 w 834"/>
              <a:gd name="connsiteY5" fmla="*/ 410 h 410"/>
              <a:gd name="connsiteX0" fmla="*/ 720 w 834"/>
              <a:gd name="connsiteY0" fmla="*/ 5 h 410"/>
              <a:gd name="connsiteX1" fmla="*/ 683 w 834"/>
              <a:gd name="connsiteY1" fmla="*/ 79 h 410"/>
              <a:gd name="connsiteX2" fmla="*/ 545 w 834"/>
              <a:gd name="connsiteY2" fmla="*/ 85 h 410"/>
              <a:gd name="connsiteX3" fmla="*/ 238 w 834"/>
              <a:gd name="connsiteY3" fmla="*/ 227 h 410"/>
              <a:gd name="connsiteX4" fmla="*/ 0 w 834"/>
              <a:gd name="connsiteY4" fmla="*/ 410 h 410"/>
              <a:gd name="connsiteX0" fmla="*/ 720 w 720"/>
              <a:gd name="connsiteY0" fmla="*/ 0 h 405"/>
              <a:gd name="connsiteX1" fmla="*/ 545 w 720"/>
              <a:gd name="connsiteY1" fmla="*/ 80 h 405"/>
              <a:gd name="connsiteX2" fmla="*/ 238 w 720"/>
              <a:gd name="connsiteY2" fmla="*/ 222 h 405"/>
              <a:gd name="connsiteX3" fmla="*/ 0 w 720"/>
              <a:gd name="connsiteY3" fmla="*/ 405 h 405"/>
              <a:gd name="connsiteX0" fmla="*/ 720 w 720"/>
              <a:gd name="connsiteY0" fmla="*/ 0 h 405"/>
              <a:gd name="connsiteX1" fmla="*/ 620 w 720"/>
              <a:gd name="connsiteY1" fmla="*/ 38 h 405"/>
              <a:gd name="connsiteX2" fmla="*/ 238 w 720"/>
              <a:gd name="connsiteY2" fmla="*/ 222 h 405"/>
              <a:gd name="connsiteX3" fmla="*/ 0 w 720"/>
              <a:gd name="connsiteY3" fmla="*/ 405 h 405"/>
              <a:gd name="connsiteX0" fmla="*/ 620 w 620"/>
              <a:gd name="connsiteY0" fmla="*/ 0 h 367"/>
              <a:gd name="connsiteX1" fmla="*/ 238 w 620"/>
              <a:gd name="connsiteY1" fmla="*/ 184 h 367"/>
              <a:gd name="connsiteX2" fmla="*/ 0 w 620"/>
              <a:gd name="connsiteY2" fmla="*/ 367 h 367"/>
              <a:gd name="connsiteX0" fmla="*/ 349 w 349"/>
              <a:gd name="connsiteY0" fmla="*/ 0 h 234"/>
              <a:gd name="connsiteX1" fmla="*/ 238 w 349"/>
              <a:gd name="connsiteY1" fmla="*/ 51 h 234"/>
              <a:gd name="connsiteX2" fmla="*/ 0 w 349"/>
              <a:gd name="connsiteY2" fmla="*/ 234 h 234"/>
              <a:gd name="connsiteX0" fmla="*/ 445 w 445"/>
              <a:gd name="connsiteY0" fmla="*/ 0 h 282"/>
              <a:gd name="connsiteX1" fmla="*/ 238 w 445"/>
              <a:gd name="connsiteY1" fmla="*/ 99 h 282"/>
              <a:gd name="connsiteX2" fmla="*/ 0 w 445"/>
              <a:gd name="connsiteY2" fmla="*/ 282 h 282"/>
            </a:gdLst>
            <a:ahLst/>
            <a:cxnLst>
              <a:cxn ang="0">
                <a:pos x="connsiteX0" y="connsiteY0"/>
              </a:cxn>
              <a:cxn ang="0">
                <a:pos x="connsiteX1" y="connsiteY1"/>
              </a:cxn>
              <a:cxn ang="0">
                <a:pos x="connsiteX2" y="connsiteY2"/>
              </a:cxn>
            </a:cxnLst>
            <a:rect l="l" t="t" r="r" b="b"/>
            <a:pathLst>
              <a:path w="445" h="282">
                <a:moveTo>
                  <a:pt x="445" y="0"/>
                </a:moveTo>
                <a:cubicBezTo>
                  <a:pt x="365" y="37"/>
                  <a:pt x="312" y="52"/>
                  <a:pt x="238" y="99"/>
                </a:cubicBezTo>
                <a:cubicBezTo>
                  <a:pt x="164" y="146"/>
                  <a:pt x="52" y="242"/>
                  <a:pt x="0" y="282"/>
                </a:cubicBezTo>
              </a:path>
            </a:pathLst>
          </a:custGeom>
          <a:noFill/>
          <a:ln w="28575" cap="flat" cmpd="sng">
            <a:solidFill>
              <a:schemeClr val="folHlink"/>
            </a:solidFill>
            <a:prstDash val="solid"/>
            <a:round/>
            <a:headEnd type="none" w="med" len="med"/>
            <a:tailEnd type="none" w="med" len="med"/>
          </a:ln>
          <a:effectLst>
            <a:glow rad="139700">
              <a:schemeClr val="accent4">
                <a:satMod val="175000"/>
                <a:alpha val="40000"/>
              </a:schemeClr>
            </a:glow>
            <a:outerShdw dist="25400" dir="2700000" algn="ctr" rotWithShape="0">
              <a:schemeClr val="bg1"/>
            </a:outerShdw>
          </a:effectLst>
        </p:spPr>
        <p:txBody>
          <a:bodyPr rot="10800000" vert="eaVert" wrap="none"/>
          <a:lstStyle/>
          <a:p>
            <a:pPr>
              <a:defRPr/>
            </a:pPr>
            <a:endParaRPr lang="en-US">
              <a:latin typeface="Arial" charset="0"/>
              <a:cs typeface="Arial" charset="0"/>
            </a:endParaRPr>
          </a:p>
        </p:txBody>
      </p:sp>
      <p:pic>
        <p:nvPicPr>
          <p:cNvPr id="34" name="Picture 4"/>
          <p:cNvPicPr>
            <a:picLocks noChangeAspect="1" noChangeArrowheads="1"/>
          </p:cNvPicPr>
          <p:nvPr/>
        </p:nvPicPr>
        <p:blipFill>
          <a:blip r:embed="rId4" cstate="print">
            <a:lum bright="-9000" contrast="15000"/>
          </a:blip>
          <a:srcRect/>
          <a:stretch>
            <a:fillRect/>
          </a:stretch>
        </p:blipFill>
        <p:spPr bwMode="auto">
          <a:xfrm>
            <a:off x="347406" y="385600"/>
            <a:ext cx="1033433" cy="1062200"/>
          </a:xfrm>
          <a:prstGeom prst="rect">
            <a:avLst/>
          </a:prstGeom>
          <a:ln>
            <a:noFill/>
          </a:ln>
          <a:effectLst>
            <a:glow rad="101600">
              <a:schemeClr val="accent4">
                <a:satMod val="175000"/>
                <a:alpha val="40000"/>
              </a:schemeClr>
            </a:glow>
            <a:reflection blurRad="6350" stA="50000" endA="300" endPos="55500" dist="508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9" name="Content Placeholder 73"/>
          <p:cNvSpPr txBox="1">
            <a:spLocks/>
          </p:cNvSpPr>
          <p:nvPr/>
        </p:nvSpPr>
        <p:spPr>
          <a:xfrm>
            <a:off x="103680" y="2617085"/>
            <a:ext cx="2926080" cy="659515"/>
          </a:xfrm>
          <a:prstGeom prst="rect">
            <a:avLst/>
          </a:prstGeom>
          <a:solidFill>
            <a:srgbClr val="663300">
              <a:alpha val="50196"/>
            </a:srgbClr>
          </a:solidFill>
          <a:effectLst>
            <a:softEdge rad="31750"/>
          </a:effectLst>
        </p:spPr>
        <p:txBody>
          <a:bodyPr lIns="0" tIns="91440" rIns="0" bIns="91440"/>
          <a:lstStyle/>
          <a:p>
            <a:pPr marL="225425" marR="0" lvl="0" indent="-225425" algn="l" defTabSz="912813" rtl="0" eaLnBrk="0" fontAlgn="base" latinLnBrk="0" hangingPunct="0">
              <a:lnSpc>
                <a:spcPct val="80000"/>
              </a:lnSpc>
              <a:spcBef>
                <a:spcPts val="0"/>
              </a:spcBef>
              <a:spcAft>
                <a:spcPct val="0"/>
              </a:spcAft>
              <a:buClr>
                <a:schemeClr val="tx1"/>
              </a:buClr>
              <a:buSzPct val="125000"/>
              <a:buFont typeface="Wingdings" pitchFamily="2" charset="2"/>
              <a:buChar char="§"/>
              <a:tabLst/>
              <a:defRPr/>
            </a:pPr>
            <a:r>
              <a:rPr kumimoji="0" lang="en-US" sz="2000" b="1" i="0" u="none" strike="noStrike" kern="1200" cap="none" spc="0" normalizeH="0" baseline="0" noProof="0" dirty="0" smtClean="0">
                <a:ln>
                  <a:noFill/>
                </a:ln>
                <a:solidFill>
                  <a:schemeClr val="tx1"/>
                </a:solidFill>
                <a:effectLst>
                  <a:glow rad="63500">
                    <a:schemeClr val="bg1">
                      <a:alpha val="40000"/>
                    </a:schemeClr>
                  </a:glow>
                  <a:outerShdw dist="76200" dir="2700000" algn="tl" rotWithShape="0">
                    <a:prstClr val="black"/>
                  </a:outerShdw>
                </a:effectLst>
                <a:uLnTx/>
                <a:uFillTx/>
                <a:latin typeface="+mn-lt"/>
                <a:ea typeface="+mn-ea"/>
                <a:cs typeface="+mn-cs"/>
              </a:rPr>
              <a:t>Five 3,000 cfs </a:t>
            </a:r>
            <a:br>
              <a:rPr kumimoji="0" lang="en-US" sz="2000" b="1" i="0" u="none" strike="noStrike" kern="1200" cap="none" spc="0" normalizeH="0" baseline="0" noProof="0" dirty="0" smtClean="0">
                <a:ln>
                  <a:noFill/>
                </a:ln>
                <a:solidFill>
                  <a:schemeClr val="tx1"/>
                </a:solidFill>
                <a:effectLst>
                  <a:glow rad="63500">
                    <a:schemeClr val="bg1">
                      <a:alpha val="40000"/>
                    </a:schemeClr>
                  </a:glow>
                  <a:outerShdw dist="76200" dir="2700000" algn="tl" rotWithShape="0">
                    <a:prstClr val="black"/>
                  </a:outerShdw>
                </a:effectLst>
                <a:uLnTx/>
                <a:uFillTx/>
                <a:latin typeface="+mn-lt"/>
                <a:ea typeface="+mn-ea"/>
                <a:cs typeface="+mn-cs"/>
              </a:rPr>
            </a:br>
            <a:r>
              <a:rPr kumimoji="0" lang="en-US" sz="2000" b="1" i="0" u="none" strike="noStrike" kern="1200" cap="none" spc="0" normalizeH="0" baseline="0" noProof="0" dirty="0" smtClean="0">
                <a:ln>
                  <a:noFill/>
                </a:ln>
                <a:solidFill>
                  <a:schemeClr val="tx1"/>
                </a:solidFill>
                <a:effectLst>
                  <a:glow rad="63500">
                    <a:schemeClr val="bg1">
                      <a:alpha val="40000"/>
                    </a:schemeClr>
                  </a:glow>
                  <a:outerShdw dist="76200" dir="2700000" algn="tl" rotWithShape="0">
                    <a:prstClr val="black"/>
                  </a:outerShdw>
                </a:effectLst>
                <a:uLnTx/>
                <a:uFillTx/>
                <a:latin typeface="+mn-lt"/>
                <a:ea typeface="+mn-ea"/>
                <a:cs typeface="+mn-cs"/>
              </a:rPr>
              <a:t>intakes, screens, pumps</a:t>
            </a:r>
          </a:p>
        </p:txBody>
      </p:sp>
      <p:sp>
        <p:nvSpPr>
          <p:cNvPr id="61" name="Content Placeholder 73"/>
          <p:cNvSpPr txBox="1">
            <a:spLocks/>
          </p:cNvSpPr>
          <p:nvPr/>
        </p:nvSpPr>
        <p:spPr bwMode="auto">
          <a:xfrm>
            <a:off x="103680" y="3733800"/>
            <a:ext cx="2926080" cy="437043"/>
          </a:xfrm>
          <a:prstGeom prst="rect">
            <a:avLst/>
          </a:prstGeom>
          <a:solidFill>
            <a:srgbClr val="663300">
              <a:alpha val="50196"/>
            </a:srgbClr>
          </a:solidFill>
          <a:ln w="9525">
            <a:noFill/>
            <a:miter lim="800000"/>
            <a:headEnd/>
            <a:tailEnd/>
          </a:ln>
          <a:effectLst>
            <a:softEdge rad="31750"/>
          </a:effectLst>
        </p:spPr>
        <p:txBody>
          <a:bodyPr vert="horz" wrap="square" lIns="0" tIns="91440" rIns="0" bIns="91440" numCol="1" anchor="t" anchorCtr="0" compatLnSpc="1">
            <a:prstTxWarp prst="textNoShape">
              <a:avLst/>
            </a:prstTxWarp>
            <a:spAutoFit/>
          </a:bodyPr>
          <a:lstStyle/>
          <a:p>
            <a:pPr marL="225425" marR="0" lvl="0" indent="-225425" algn="l" defTabSz="912813" rtl="0" eaLnBrk="0" fontAlgn="base" latinLnBrk="0" hangingPunct="0">
              <a:lnSpc>
                <a:spcPct val="80000"/>
              </a:lnSpc>
              <a:spcBef>
                <a:spcPts val="0"/>
              </a:spcBef>
              <a:spcAft>
                <a:spcPct val="0"/>
              </a:spcAft>
              <a:buClr>
                <a:schemeClr val="tx1"/>
              </a:buClr>
              <a:buSzPct val="125000"/>
              <a:buFont typeface="Wingdings" pitchFamily="2" charset="2"/>
              <a:buChar char="§"/>
              <a:tabLst/>
              <a:defRPr/>
            </a:pPr>
            <a:r>
              <a:rPr kumimoji="0" lang="en-US" sz="2000" b="1" i="0" u="none" strike="noStrike" kern="1200" cap="none" spc="0" normalizeH="0" baseline="0" noProof="0" dirty="0" smtClean="0">
                <a:ln>
                  <a:noFill/>
                </a:ln>
                <a:solidFill>
                  <a:schemeClr val="tx1"/>
                </a:solidFill>
                <a:effectLst>
                  <a:glow rad="63500">
                    <a:schemeClr val="bg1">
                      <a:alpha val="40000"/>
                    </a:schemeClr>
                  </a:glow>
                  <a:outerShdw dist="76200" dir="2700000" algn="tl" rotWithShape="0">
                    <a:prstClr val="black"/>
                  </a:outerShdw>
                </a:effectLst>
                <a:uLnTx/>
                <a:uFillTx/>
                <a:latin typeface="+mn-lt"/>
                <a:ea typeface="+mn-ea"/>
                <a:cs typeface="+mn-cs"/>
              </a:rPr>
              <a:t>Pumping plant #6 </a:t>
            </a:r>
          </a:p>
        </p:txBody>
      </p:sp>
      <p:sp>
        <p:nvSpPr>
          <p:cNvPr id="63" name="Content Placeholder 73"/>
          <p:cNvSpPr txBox="1">
            <a:spLocks/>
          </p:cNvSpPr>
          <p:nvPr/>
        </p:nvSpPr>
        <p:spPr bwMode="auto">
          <a:xfrm>
            <a:off x="103680" y="4073556"/>
            <a:ext cx="2926080" cy="683264"/>
          </a:xfrm>
          <a:prstGeom prst="rect">
            <a:avLst/>
          </a:prstGeom>
          <a:solidFill>
            <a:srgbClr val="663300">
              <a:alpha val="50196"/>
            </a:srgbClr>
          </a:solidFill>
          <a:ln w="9525">
            <a:noFill/>
            <a:miter lim="800000"/>
            <a:headEnd/>
            <a:tailEnd/>
          </a:ln>
          <a:effectLst>
            <a:softEdge rad="31750"/>
          </a:effectLst>
        </p:spPr>
        <p:txBody>
          <a:bodyPr vert="horz" wrap="square" lIns="0" tIns="91440" rIns="0" bIns="91440" numCol="1" anchor="t" anchorCtr="0" compatLnSpc="1">
            <a:prstTxWarp prst="textNoShape">
              <a:avLst/>
            </a:prstTxWarp>
            <a:spAutoFit/>
          </a:bodyPr>
          <a:lstStyle/>
          <a:p>
            <a:pPr marL="225425" marR="0" lvl="0" indent="-225425" algn="l" defTabSz="912813" rtl="0" eaLnBrk="0" fontAlgn="base" latinLnBrk="0" hangingPunct="0">
              <a:lnSpc>
                <a:spcPct val="80000"/>
              </a:lnSpc>
              <a:spcBef>
                <a:spcPts val="0"/>
              </a:spcBef>
              <a:spcAft>
                <a:spcPct val="0"/>
              </a:spcAft>
              <a:buClr>
                <a:schemeClr val="tx1"/>
              </a:buClr>
              <a:buSzPct val="125000"/>
              <a:buFont typeface="Wingdings" pitchFamily="2" charset="2"/>
              <a:buChar char="§"/>
              <a:tabLst/>
              <a:defRPr/>
            </a:pPr>
            <a:r>
              <a:rPr lang="en-US" sz="2000" b="1" noProof="0" dirty="0" smtClean="0">
                <a:effectLst>
                  <a:glow rad="63500">
                    <a:schemeClr val="bg1">
                      <a:alpha val="40000"/>
                    </a:schemeClr>
                  </a:glow>
                  <a:outerShdw dist="76200" dir="2700000" algn="tl" rotWithShape="0">
                    <a:prstClr val="black"/>
                  </a:outerShdw>
                </a:effectLst>
                <a:latin typeface="+mn-lt"/>
                <a:cs typeface="+mn-cs"/>
              </a:rPr>
              <a:t>Two 17 mi. tunnels </a:t>
            </a:r>
            <a:br>
              <a:rPr lang="en-US" sz="2000" b="1" noProof="0" dirty="0" smtClean="0">
                <a:effectLst>
                  <a:glow rad="63500">
                    <a:schemeClr val="bg1">
                      <a:alpha val="40000"/>
                    </a:schemeClr>
                  </a:glow>
                  <a:outerShdw dist="76200" dir="2700000" algn="tl" rotWithShape="0">
                    <a:prstClr val="black"/>
                  </a:outerShdw>
                </a:effectLst>
                <a:latin typeface="+mn-lt"/>
                <a:cs typeface="+mn-cs"/>
              </a:rPr>
            </a:br>
            <a:r>
              <a:rPr lang="en-US" sz="2000" b="1" noProof="0" dirty="0" smtClean="0">
                <a:effectLst>
                  <a:glow rad="63500">
                    <a:schemeClr val="bg1">
                      <a:alpha val="40000"/>
                    </a:schemeClr>
                  </a:glow>
                  <a:outerShdw dist="76200" dir="2700000" algn="tl" rotWithShape="0">
                    <a:prstClr val="black"/>
                  </a:outerShdw>
                </a:effectLst>
                <a:latin typeface="+mn-lt"/>
                <a:cs typeface="+mn-cs"/>
              </a:rPr>
              <a:t>(37 ft. diameter)</a:t>
            </a:r>
            <a:endParaRPr kumimoji="0" lang="en-US" sz="2000" b="1" i="0" u="none" strike="noStrike" kern="1200" cap="none" spc="0" normalizeH="0" baseline="0" noProof="0" dirty="0" smtClean="0">
              <a:ln>
                <a:noFill/>
              </a:ln>
              <a:solidFill>
                <a:schemeClr val="tx1"/>
              </a:solidFill>
              <a:effectLst>
                <a:glow rad="63500">
                  <a:schemeClr val="bg1">
                    <a:alpha val="40000"/>
                  </a:schemeClr>
                </a:glow>
                <a:outerShdw dist="76200" dir="2700000" algn="tl" rotWithShape="0">
                  <a:prstClr val="black"/>
                </a:outerShdw>
              </a:effectLst>
              <a:uLnTx/>
              <a:uFillTx/>
              <a:latin typeface="+mn-lt"/>
              <a:ea typeface="+mn-ea"/>
              <a:cs typeface="+mn-cs"/>
            </a:endParaRPr>
          </a:p>
        </p:txBody>
      </p:sp>
      <p:sp>
        <p:nvSpPr>
          <p:cNvPr id="64" name="Content Placeholder 73"/>
          <p:cNvSpPr txBox="1">
            <a:spLocks/>
          </p:cNvSpPr>
          <p:nvPr/>
        </p:nvSpPr>
        <p:spPr bwMode="auto">
          <a:xfrm>
            <a:off x="103680" y="5029200"/>
            <a:ext cx="2926080" cy="437043"/>
          </a:xfrm>
          <a:prstGeom prst="rect">
            <a:avLst/>
          </a:prstGeom>
          <a:solidFill>
            <a:srgbClr val="663300">
              <a:alpha val="50196"/>
            </a:srgbClr>
          </a:solidFill>
          <a:ln w="9525">
            <a:noFill/>
            <a:miter lim="800000"/>
            <a:headEnd/>
            <a:tailEnd/>
          </a:ln>
          <a:effectLst>
            <a:softEdge rad="31750"/>
          </a:effectLst>
        </p:spPr>
        <p:txBody>
          <a:bodyPr vert="horz" wrap="square" lIns="0" tIns="91440" rIns="0" bIns="91440" numCol="1" anchor="t" anchorCtr="0" compatLnSpc="1">
            <a:prstTxWarp prst="textNoShape">
              <a:avLst/>
            </a:prstTxWarp>
            <a:spAutoFit/>
          </a:bodyPr>
          <a:lstStyle/>
          <a:p>
            <a:pPr marL="225425" marR="0" lvl="0" indent="-225425" algn="l" defTabSz="912813" rtl="0" eaLnBrk="0" fontAlgn="base" latinLnBrk="0" hangingPunct="0">
              <a:lnSpc>
                <a:spcPct val="80000"/>
              </a:lnSpc>
              <a:spcBef>
                <a:spcPts val="0"/>
              </a:spcBef>
              <a:spcAft>
                <a:spcPct val="0"/>
              </a:spcAft>
              <a:buClr>
                <a:schemeClr val="tx1"/>
              </a:buClr>
              <a:buSzPct val="125000"/>
              <a:buFont typeface="Wingdings" pitchFamily="2" charset="2"/>
              <a:buChar char="§"/>
              <a:tabLst/>
              <a:defRPr/>
            </a:pPr>
            <a:r>
              <a:rPr kumimoji="0" lang="en-US" sz="2000" b="1" i="0" u="none" strike="noStrike" kern="1200" cap="none" spc="0" normalizeH="0" baseline="0" noProof="0" dirty="0" smtClean="0">
                <a:ln>
                  <a:noFill/>
                </a:ln>
                <a:solidFill>
                  <a:schemeClr val="tx1"/>
                </a:solidFill>
                <a:effectLst>
                  <a:glow rad="63500">
                    <a:schemeClr val="bg1">
                      <a:alpha val="40000"/>
                    </a:schemeClr>
                  </a:glow>
                  <a:outerShdw dist="76200" dir="2700000" algn="tl" rotWithShape="0">
                    <a:prstClr val="black"/>
                  </a:outerShdw>
                </a:effectLst>
                <a:uLnTx/>
                <a:uFillTx/>
                <a:latin typeface="+mn-lt"/>
                <a:ea typeface="+mn-ea"/>
                <a:cs typeface="+mn-cs"/>
              </a:rPr>
              <a:t>Addl. </a:t>
            </a:r>
            <a:r>
              <a:rPr lang="en-US" sz="2000" b="1" dirty="0" smtClean="0">
                <a:effectLst>
                  <a:glow rad="63500">
                    <a:schemeClr val="bg1">
                      <a:alpha val="40000"/>
                    </a:schemeClr>
                  </a:glow>
                  <a:outerShdw dist="76200" dir="2700000" algn="tl" rotWithShape="0">
                    <a:prstClr val="black"/>
                  </a:outerShdw>
                </a:effectLst>
                <a:latin typeface="+mn-lt"/>
                <a:cs typeface="+mn-cs"/>
              </a:rPr>
              <a:t> f</a:t>
            </a:r>
            <a:r>
              <a:rPr kumimoji="0" lang="en-US" sz="2000" b="1" i="0" u="none" strike="noStrike" kern="1200" cap="none" spc="0" normalizeH="0" baseline="0" noProof="0" dirty="0" err="1" smtClean="0">
                <a:ln>
                  <a:noFill/>
                </a:ln>
                <a:solidFill>
                  <a:schemeClr val="tx1"/>
                </a:solidFill>
                <a:effectLst>
                  <a:glow rad="63500">
                    <a:schemeClr val="bg1">
                      <a:alpha val="40000"/>
                    </a:schemeClr>
                  </a:glow>
                  <a:outerShdw dist="76200" dir="2700000" algn="tl" rotWithShape="0">
                    <a:prstClr val="black"/>
                  </a:outerShdw>
                </a:effectLst>
                <a:uLnTx/>
                <a:uFillTx/>
                <a:latin typeface="+mn-lt"/>
                <a:ea typeface="+mn-ea"/>
                <a:cs typeface="+mn-cs"/>
              </a:rPr>
              <a:t>orebay</a:t>
            </a:r>
            <a:endParaRPr kumimoji="0" lang="en-US" sz="2000" b="1" i="0" u="none" strike="noStrike" kern="1200" cap="none" spc="0" normalizeH="0" baseline="0" noProof="0" dirty="0" smtClean="0">
              <a:ln>
                <a:noFill/>
              </a:ln>
              <a:solidFill>
                <a:schemeClr val="tx1"/>
              </a:solidFill>
              <a:effectLst>
                <a:glow rad="63500">
                  <a:schemeClr val="bg1">
                    <a:alpha val="40000"/>
                  </a:schemeClr>
                </a:glow>
                <a:outerShdw dist="76200" dir="2700000" algn="tl" rotWithShape="0">
                  <a:prstClr val="black"/>
                </a:outerShdw>
              </a:effectLst>
              <a:uLnTx/>
              <a:uFillTx/>
              <a:latin typeface="+mn-lt"/>
              <a:ea typeface="+mn-ea"/>
              <a:cs typeface="+mn-cs"/>
            </a:endParaRPr>
          </a:p>
        </p:txBody>
      </p:sp>
      <p:sp>
        <p:nvSpPr>
          <p:cNvPr id="65" name="Content Placeholder 73"/>
          <p:cNvSpPr txBox="1">
            <a:spLocks/>
          </p:cNvSpPr>
          <p:nvPr/>
        </p:nvSpPr>
        <p:spPr bwMode="auto">
          <a:xfrm>
            <a:off x="103680" y="4674488"/>
            <a:ext cx="2926080" cy="437043"/>
          </a:xfrm>
          <a:prstGeom prst="rect">
            <a:avLst/>
          </a:prstGeom>
          <a:solidFill>
            <a:srgbClr val="663300">
              <a:alpha val="50196"/>
            </a:srgbClr>
          </a:solidFill>
          <a:ln w="9525">
            <a:noFill/>
            <a:miter lim="800000"/>
            <a:headEnd/>
            <a:tailEnd/>
          </a:ln>
          <a:effectLst>
            <a:softEdge rad="31750"/>
          </a:effectLst>
        </p:spPr>
        <p:txBody>
          <a:bodyPr vert="horz" wrap="square" lIns="0" tIns="91440" rIns="0" bIns="91440" numCol="1" anchor="t" anchorCtr="0" compatLnSpc="1">
            <a:prstTxWarp prst="textNoShape">
              <a:avLst/>
            </a:prstTxWarp>
            <a:spAutoFit/>
          </a:bodyPr>
          <a:lstStyle/>
          <a:p>
            <a:pPr marL="225425" marR="0" lvl="0" indent="-225425" algn="l" defTabSz="912813" rtl="0" eaLnBrk="0" fontAlgn="base" latinLnBrk="0" hangingPunct="0">
              <a:lnSpc>
                <a:spcPct val="80000"/>
              </a:lnSpc>
              <a:spcBef>
                <a:spcPts val="0"/>
              </a:spcBef>
              <a:spcAft>
                <a:spcPct val="0"/>
              </a:spcAft>
              <a:buClr>
                <a:schemeClr val="tx1"/>
              </a:buClr>
              <a:buSzPct val="125000"/>
              <a:buFont typeface="Wingdings" pitchFamily="2" charset="2"/>
              <a:buChar char="§"/>
              <a:tabLst/>
              <a:defRPr/>
            </a:pPr>
            <a:r>
              <a:rPr lang="en-US" sz="2000" b="1" noProof="0" dirty="0" smtClean="0">
                <a:effectLst>
                  <a:glow rad="63500">
                    <a:schemeClr val="bg1">
                      <a:alpha val="40000"/>
                    </a:schemeClr>
                  </a:glow>
                  <a:outerShdw dist="76200" dir="2700000" algn="tl" rotWithShape="0">
                    <a:prstClr val="black"/>
                  </a:outerShdw>
                </a:effectLst>
                <a:latin typeface="+mn-lt"/>
                <a:cs typeface="+mn-cs"/>
              </a:rPr>
              <a:t>10 mi. open canal</a:t>
            </a:r>
            <a:endParaRPr kumimoji="0" lang="en-US" sz="2000" b="1" i="0" u="none" strike="noStrike" kern="1200" cap="none" spc="0" normalizeH="0" baseline="0" noProof="0" dirty="0" smtClean="0">
              <a:ln>
                <a:noFill/>
              </a:ln>
              <a:solidFill>
                <a:schemeClr val="tx1"/>
              </a:solidFill>
              <a:effectLst>
                <a:glow rad="63500">
                  <a:schemeClr val="bg1">
                    <a:alpha val="40000"/>
                  </a:schemeClr>
                </a:glow>
                <a:outerShdw dist="76200" dir="2700000" algn="tl" rotWithShape="0">
                  <a:prstClr val="black"/>
                </a:outerShdw>
              </a:effectLst>
              <a:uLnTx/>
              <a:uFillTx/>
              <a:latin typeface="+mn-lt"/>
              <a:ea typeface="+mn-ea"/>
              <a:cs typeface="+mn-cs"/>
            </a:endParaRPr>
          </a:p>
        </p:txBody>
      </p:sp>
      <p:grpSp>
        <p:nvGrpSpPr>
          <p:cNvPr id="70" name="Group 69"/>
          <p:cNvGrpSpPr/>
          <p:nvPr/>
        </p:nvGrpSpPr>
        <p:grpSpPr>
          <a:xfrm>
            <a:off x="3714470" y="5837339"/>
            <a:ext cx="347526" cy="383212"/>
            <a:chOff x="3714470" y="5837339"/>
            <a:chExt cx="347526" cy="383212"/>
          </a:xfrm>
        </p:grpSpPr>
        <p:sp>
          <p:nvSpPr>
            <p:cNvPr id="67" name="Freeform 9"/>
            <p:cNvSpPr>
              <a:spLocks/>
            </p:cNvSpPr>
            <p:nvPr/>
          </p:nvSpPr>
          <p:spPr bwMode="auto">
            <a:xfrm>
              <a:off x="3714470" y="5849498"/>
              <a:ext cx="96838" cy="189159"/>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051 w 1054"/>
                <a:gd name="connsiteY0" fmla="*/ 0 h 1713"/>
                <a:gd name="connsiteX1" fmla="*/ 943 w 1054"/>
                <a:gd name="connsiteY1" fmla="*/ 161 h 1713"/>
                <a:gd name="connsiteX2" fmla="*/ 636 w 1054"/>
                <a:gd name="connsiteY2" fmla="*/ 303 h 1713"/>
                <a:gd name="connsiteX3" fmla="*/ 395 w 1054"/>
                <a:gd name="connsiteY3" fmla="*/ 476 h 1713"/>
                <a:gd name="connsiteX4" fmla="*/ 324 w 1054"/>
                <a:gd name="connsiteY4" fmla="*/ 540 h 1713"/>
                <a:gd name="connsiteX5" fmla="*/ 69 w 1054"/>
                <a:gd name="connsiteY5" fmla="*/ 666 h 1713"/>
                <a:gd name="connsiteX6" fmla="*/ 0 w 1054"/>
                <a:gd name="connsiteY6" fmla="*/ 1052 h 1713"/>
                <a:gd name="connsiteX7" fmla="*/ 303 w 1054"/>
                <a:gd name="connsiteY7" fmla="*/ 1148 h 1713"/>
                <a:gd name="connsiteX8" fmla="*/ 276 w 1054"/>
                <a:gd name="connsiteY8" fmla="*/ 1563 h 1713"/>
                <a:gd name="connsiteX9" fmla="*/ 613 w 1054"/>
                <a:gd name="connsiteY9" fmla="*/ 1590 h 1713"/>
                <a:gd name="connsiteX10" fmla="*/ 607 w 1054"/>
                <a:gd name="connsiteY10" fmla="*/ 1713 h 1713"/>
                <a:gd name="connsiteX0" fmla="*/ 943 w 943"/>
                <a:gd name="connsiteY0" fmla="*/ 0 h 1552"/>
                <a:gd name="connsiteX1" fmla="*/ 636 w 943"/>
                <a:gd name="connsiteY1" fmla="*/ 142 h 1552"/>
                <a:gd name="connsiteX2" fmla="*/ 395 w 943"/>
                <a:gd name="connsiteY2" fmla="*/ 315 h 1552"/>
                <a:gd name="connsiteX3" fmla="*/ 324 w 943"/>
                <a:gd name="connsiteY3" fmla="*/ 379 h 1552"/>
                <a:gd name="connsiteX4" fmla="*/ 69 w 943"/>
                <a:gd name="connsiteY4" fmla="*/ 505 h 1552"/>
                <a:gd name="connsiteX5" fmla="*/ 0 w 943"/>
                <a:gd name="connsiteY5" fmla="*/ 891 h 1552"/>
                <a:gd name="connsiteX6" fmla="*/ 303 w 943"/>
                <a:gd name="connsiteY6" fmla="*/ 987 h 1552"/>
                <a:gd name="connsiteX7" fmla="*/ 276 w 943"/>
                <a:gd name="connsiteY7" fmla="*/ 1402 h 1552"/>
                <a:gd name="connsiteX8" fmla="*/ 613 w 943"/>
                <a:gd name="connsiteY8" fmla="*/ 1429 h 1552"/>
                <a:gd name="connsiteX9" fmla="*/ 607 w 943"/>
                <a:gd name="connsiteY9" fmla="*/ 1552 h 1552"/>
                <a:gd name="connsiteX0" fmla="*/ 636 w 636"/>
                <a:gd name="connsiteY0" fmla="*/ 0 h 1410"/>
                <a:gd name="connsiteX1" fmla="*/ 395 w 636"/>
                <a:gd name="connsiteY1" fmla="*/ 173 h 1410"/>
                <a:gd name="connsiteX2" fmla="*/ 324 w 636"/>
                <a:gd name="connsiteY2" fmla="*/ 237 h 1410"/>
                <a:gd name="connsiteX3" fmla="*/ 69 w 636"/>
                <a:gd name="connsiteY3" fmla="*/ 363 h 1410"/>
                <a:gd name="connsiteX4" fmla="*/ 0 w 636"/>
                <a:gd name="connsiteY4" fmla="*/ 749 h 1410"/>
                <a:gd name="connsiteX5" fmla="*/ 303 w 636"/>
                <a:gd name="connsiteY5" fmla="*/ 845 h 1410"/>
                <a:gd name="connsiteX6" fmla="*/ 276 w 636"/>
                <a:gd name="connsiteY6" fmla="*/ 1260 h 1410"/>
                <a:gd name="connsiteX7" fmla="*/ 613 w 636"/>
                <a:gd name="connsiteY7" fmla="*/ 1287 h 1410"/>
                <a:gd name="connsiteX8" fmla="*/ 607 w 636"/>
                <a:gd name="connsiteY8" fmla="*/ 1410 h 1410"/>
                <a:gd name="connsiteX0" fmla="*/ 395 w 613"/>
                <a:gd name="connsiteY0" fmla="*/ 0 h 1237"/>
                <a:gd name="connsiteX1" fmla="*/ 324 w 613"/>
                <a:gd name="connsiteY1" fmla="*/ 64 h 1237"/>
                <a:gd name="connsiteX2" fmla="*/ 69 w 613"/>
                <a:gd name="connsiteY2" fmla="*/ 190 h 1237"/>
                <a:gd name="connsiteX3" fmla="*/ 0 w 613"/>
                <a:gd name="connsiteY3" fmla="*/ 576 h 1237"/>
                <a:gd name="connsiteX4" fmla="*/ 303 w 613"/>
                <a:gd name="connsiteY4" fmla="*/ 672 h 1237"/>
                <a:gd name="connsiteX5" fmla="*/ 276 w 613"/>
                <a:gd name="connsiteY5" fmla="*/ 1087 h 1237"/>
                <a:gd name="connsiteX6" fmla="*/ 613 w 613"/>
                <a:gd name="connsiteY6" fmla="*/ 1114 h 1237"/>
                <a:gd name="connsiteX7" fmla="*/ 607 w 613"/>
                <a:gd name="connsiteY7" fmla="*/ 1237 h 1237"/>
                <a:gd name="connsiteX0" fmla="*/ 324 w 613"/>
                <a:gd name="connsiteY0" fmla="*/ 0 h 1173"/>
                <a:gd name="connsiteX1" fmla="*/ 69 w 613"/>
                <a:gd name="connsiteY1" fmla="*/ 126 h 1173"/>
                <a:gd name="connsiteX2" fmla="*/ 0 w 613"/>
                <a:gd name="connsiteY2" fmla="*/ 512 h 1173"/>
                <a:gd name="connsiteX3" fmla="*/ 303 w 613"/>
                <a:gd name="connsiteY3" fmla="*/ 608 h 1173"/>
                <a:gd name="connsiteX4" fmla="*/ 276 w 613"/>
                <a:gd name="connsiteY4" fmla="*/ 1023 h 1173"/>
                <a:gd name="connsiteX5" fmla="*/ 613 w 613"/>
                <a:gd name="connsiteY5" fmla="*/ 1050 h 1173"/>
                <a:gd name="connsiteX6" fmla="*/ 607 w 613"/>
                <a:gd name="connsiteY6" fmla="*/ 1173 h 1173"/>
                <a:gd name="connsiteX0" fmla="*/ 69 w 613"/>
                <a:gd name="connsiteY0" fmla="*/ 0 h 1047"/>
                <a:gd name="connsiteX1" fmla="*/ 0 w 613"/>
                <a:gd name="connsiteY1" fmla="*/ 386 h 1047"/>
                <a:gd name="connsiteX2" fmla="*/ 303 w 613"/>
                <a:gd name="connsiteY2" fmla="*/ 482 h 1047"/>
                <a:gd name="connsiteX3" fmla="*/ 276 w 613"/>
                <a:gd name="connsiteY3" fmla="*/ 897 h 1047"/>
                <a:gd name="connsiteX4" fmla="*/ 613 w 613"/>
                <a:gd name="connsiteY4" fmla="*/ 924 h 1047"/>
                <a:gd name="connsiteX5" fmla="*/ 607 w 613"/>
                <a:gd name="connsiteY5" fmla="*/ 1047 h 1047"/>
                <a:gd name="connsiteX0" fmla="*/ 69 w 607"/>
                <a:gd name="connsiteY0" fmla="*/ 0 h 1047"/>
                <a:gd name="connsiteX1" fmla="*/ 0 w 607"/>
                <a:gd name="connsiteY1" fmla="*/ 386 h 1047"/>
                <a:gd name="connsiteX2" fmla="*/ 303 w 607"/>
                <a:gd name="connsiteY2" fmla="*/ 482 h 1047"/>
                <a:gd name="connsiteX3" fmla="*/ 276 w 607"/>
                <a:gd name="connsiteY3" fmla="*/ 897 h 1047"/>
                <a:gd name="connsiteX4" fmla="*/ 607 w 607"/>
                <a:gd name="connsiteY4" fmla="*/ 1047 h 1047"/>
                <a:gd name="connsiteX0" fmla="*/ 69 w 607"/>
                <a:gd name="connsiteY0" fmla="*/ 0 h 1047"/>
                <a:gd name="connsiteX1" fmla="*/ 0 w 607"/>
                <a:gd name="connsiteY1" fmla="*/ 386 h 1047"/>
                <a:gd name="connsiteX2" fmla="*/ 303 w 607"/>
                <a:gd name="connsiteY2" fmla="*/ 482 h 1047"/>
                <a:gd name="connsiteX3" fmla="*/ 607 w 607"/>
                <a:gd name="connsiteY3" fmla="*/ 1047 h 1047"/>
                <a:gd name="connsiteX0" fmla="*/ 69 w 303"/>
                <a:gd name="connsiteY0" fmla="*/ 0 h 482"/>
                <a:gd name="connsiteX1" fmla="*/ 0 w 303"/>
                <a:gd name="connsiteY1" fmla="*/ 386 h 482"/>
                <a:gd name="connsiteX2" fmla="*/ 303 w 303"/>
                <a:gd name="connsiteY2" fmla="*/ 482 h 482"/>
                <a:gd name="connsiteX0" fmla="*/ 69 w 69"/>
                <a:gd name="connsiteY0" fmla="*/ 0 h 386"/>
                <a:gd name="connsiteX1" fmla="*/ 0 w 69"/>
                <a:gd name="connsiteY1" fmla="*/ 386 h 386"/>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78 w 378"/>
                <a:gd name="connsiteY0" fmla="*/ 0 h 557"/>
                <a:gd name="connsiteX1" fmla="*/ 0 w 378"/>
                <a:gd name="connsiteY1" fmla="*/ 557 h 557"/>
                <a:gd name="connsiteX0" fmla="*/ 393 w 393"/>
                <a:gd name="connsiteY0" fmla="*/ 0 h 554"/>
                <a:gd name="connsiteX1" fmla="*/ 0 w 393"/>
                <a:gd name="connsiteY1" fmla="*/ 554 h 554"/>
                <a:gd name="connsiteX0" fmla="*/ 393 w 1235"/>
                <a:gd name="connsiteY0" fmla="*/ 189 h 743"/>
                <a:gd name="connsiteX1" fmla="*/ 1235 w 1235"/>
                <a:gd name="connsiteY1" fmla="*/ 0 h 743"/>
                <a:gd name="connsiteX2" fmla="*/ 0 w 1235"/>
                <a:gd name="connsiteY2" fmla="*/ 743 h 743"/>
                <a:gd name="connsiteX0" fmla="*/ 393 w 393"/>
                <a:gd name="connsiteY0" fmla="*/ 0 h 554"/>
                <a:gd name="connsiteX1" fmla="*/ 0 w 393"/>
                <a:gd name="connsiteY1" fmla="*/ 554 h 554"/>
                <a:gd name="connsiteX0" fmla="*/ 1401 w 1401"/>
                <a:gd name="connsiteY0" fmla="*/ 0 h 794"/>
                <a:gd name="connsiteX1" fmla="*/ 0 w 1401"/>
                <a:gd name="connsiteY1" fmla="*/ 794 h 794"/>
                <a:gd name="connsiteX0" fmla="*/ 1209 w 1209"/>
                <a:gd name="connsiteY0" fmla="*/ 0 h 794"/>
                <a:gd name="connsiteX1" fmla="*/ 0 w 1209"/>
                <a:gd name="connsiteY1" fmla="*/ 794 h 794"/>
                <a:gd name="connsiteX0" fmla="*/ 345 w 345"/>
                <a:gd name="connsiteY0" fmla="*/ 0 h 1514"/>
                <a:gd name="connsiteX1" fmla="*/ 0 w 345"/>
                <a:gd name="connsiteY1" fmla="*/ 1514 h 1514"/>
                <a:gd name="connsiteX0" fmla="*/ 423 w 423"/>
                <a:gd name="connsiteY0" fmla="*/ 0 h 1479"/>
                <a:gd name="connsiteX1" fmla="*/ 0 w 423"/>
                <a:gd name="connsiteY1" fmla="*/ 1479 h 1479"/>
                <a:gd name="connsiteX0" fmla="*/ 327 w 327"/>
                <a:gd name="connsiteY0" fmla="*/ 0 h 165"/>
                <a:gd name="connsiteX1" fmla="*/ 0 w 327"/>
                <a:gd name="connsiteY1" fmla="*/ 165 h 165"/>
                <a:gd name="connsiteX0" fmla="*/ 297 w 297"/>
                <a:gd name="connsiteY0" fmla="*/ 0 h 25"/>
                <a:gd name="connsiteX1" fmla="*/ 0 w 297"/>
                <a:gd name="connsiteY1" fmla="*/ 25 h 25"/>
                <a:gd name="connsiteX0" fmla="*/ 74 w 74"/>
                <a:gd name="connsiteY0" fmla="*/ 0 h 168"/>
                <a:gd name="connsiteX1" fmla="*/ 0 w 74"/>
                <a:gd name="connsiteY1" fmla="*/ 168 h 168"/>
                <a:gd name="connsiteX0" fmla="*/ 61 w 61"/>
                <a:gd name="connsiteY0" fmla="*/ 0 h 116"/>
                <a:gd name="connsiteX1" fmla="*/ 0 w 61"/>
                <a:gd name="connsiteY1" fmla="*/ 116 h 116"/>
              </a:gdLst>
              <a:ahLst/>
              <a:cxnLst>
                <a:cxn ang="0">
                  <a:pos x="connsiteX0" y="connsiteY0"/>
                </a:cxn>
                <a:cxn ang="0">
                  <a:pos x="connsiteX1" y="connsiteY1"/>
                </a:cxn>
              </a:cxnLst>
              <a:rect l="l" t="t" r="r" b="b"/>
              <a:pathLst>
                <a:path w="61" h="116">
                  <a:moveTo>
                    <a:pt x="61" y="0"/>
                  </a:moveTo>
                  <a:cubicBezTo>
                    <a:pt x="36" y="56"/>
                    <a:pt x="25" y="60"/>
                    <a:pt x="0" y="116"/>
                  </a:cubicBezTo>
                </a:path>
              </a:pathLst>
            </a:custGeom>
            <a:noFill/>
            <a:ln w="19050" cap="flat" cmpd="sng">
              <a:solidFill>
                <a:srgbClr val="92D050"/>
              </a:solidFill>
              <a:prstDash val="sysDash"/>
              <a:round/>
              <a:headEnd type="none" w="med" len="med"/>
              <a:tailEnd type="none" w="med" len="med"/>
            </a:ln>
            <a:effectLst>
              <a:glow rad="63500">
                <a:schemeClr val="bg1">
                  <a:alpha val="40000"/>
                </a:schemeClr>
              </a:glow>
              <a:outerShdw blurRad="50800" dist="50800" dir="5400000" algn="ctr" rotWithShape="0">
                <a:schemeClr val="bg1"/>
              </a:outerShdw>
            </a:effectLst>
          </p:spPr>
          <p:txBody>
            <a:bodyPr rot="10800000" vert="eaVert" wrap="none">
              <a:spAutoFit/>
            </a:bodyPr>
            <a:lstStyle/>
            <a:p>
              <a:pPr>
                <a:defRPr/>
              </a:pPr>
              <a:endParaRPr lang="en-US">
                <a:latin typeface="Arial" charset="0"/>
                <a:cs typeface="Arial" charset="0"/>
              </a:endParaRPr>
            </a:p>
          </p:txBody>
        </p:sp>
        <p:sp>
          <p:nvSpPr>
            <p:cNvPr id="68" name="Freeform 9"/>
            <p:cNvSpPr>
              <a:spLocks/>
            </p:cNvSpPr>
            <p:nvPr/>
          </p:nvSpPr>
          <p:spPr bwMode="auto">
            <a:xfrm>
              <a:off x="3898483" y="5837339"/>
              <a:ext cx="163513" cy="383212"/>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051 w 1054"/>
                <a:gd name="connsiteY0" fmla="*/ 0 h 1713"/>
                <a:gd name="connsiteX1" fmla="*/ 943 w 1054"/>
                <a:gd name="connsiteY1" fmla="*/ 161 h 1713"/>
                <a:gd name="connsiteX2" fmla="*/ 636 w 1054"/>
                <a:gd name="connsiteY2" fmla="*/ 303 h 1713"/>
                <a:gd name="connsiteX3" fmla="*/ 395 w 1054"/>
                <a:gd name="connsiteY3" fmla="*/ 476 h 1713"/>
                <a:gd name="connsiteX4" fmla="*/ 324 w 1054"/>
                <a:gd name="connsiteY4" fmla="*/ 540 h 1713"/>
                <a:gd name="connsiteX5" fmla="*/ 69 w 1054"/>
                <a:gd name="connsiteY5" fmla="*/ 666 h 1713"/>
                <a:gd name="connsiteX6" fmla="*/ 0 w 1054"/>
                <a:gd name="connsiteY6" fmla="*/ 1052 h 1713"/>
                <a:gd name="connsiteX7" fmla="*/ 303 w 1054"/>
                <a:gd name="connsiteY7" fmla="*/ 1148 h 1713"/>
                <a:gd name="connsiteX8" fmla="*/ 276 w 1054"/>
                <a:gd name="connsiteY8" fmla="*/ 1563 h 1713"/>
                <a:gd name="connsiteX9" fmla="*/ 613 w 1054"/>
                <a:gd name="connsiteY9" fmla="*/ 1590 h 1713"/>
                <a:gd name="connsiteX10" fmla="*/ 607 w 1054"/>
                <a:gd name="connsiteY10" fmla="*/ 1713 h 1713"/>
                <a:gd name="connsiteX0" fmla="*/ 943 w 943"/>
                <a:gd name="connsiteY0" fmla="*/ 0 h 1552"/>
                <a:gd name="connsiteX1" fmla="*/ 636 w 943"/>
                <a:gd name="connsiteY1" fmla="*/ 142 h 1552"/>
                <a:gd name="connsiteX2" fmla="*/ 395 w 943"/>
                <a:gd name="connsiteY2" fmla="*/ 315 h 1552"/>
                <a:gd name="connsiteX3" fmla="*/ 324 w 943"/>
                <a:gd name="connsiteY3" fmla="*/ 379 h 1552"/>
                <a:gd name="connsiteX4" fmla="*/ 69 w 943"/>
                <a:gd name="connsiteY4" fmla="*/ 505 h 1552"/>
                <a:gd name="connsiteX5" fmla="*/ 0 w 943"/>
                <a:gd name="connsiteY5" fmla="*/ 891 h 1552"/>
                <a:gd name="connsiteX6" fmla="*/ 303 w 943"/>
                <a:gd name="connsiteY6" fmla="*/ 987 h 1552"/>
                <a:gd name="connsiteX7" fmla="*/ 276 w 943"/>
                <a:gd name="connsiteY7" fmla="*/ 1402 h 1552"/>
                <a:gd name="connsiteX8" fmla="*/ 613 w 943"/>
                <a:gd name="connsiteY8" fmla="*/ 1429 h 1552"/>
                <a:gd name="connsiteX9" fmla="*/ 607 w 943"/>
                <a:gd name="connsiteY9" fmla="*/ 1552 h 1552"/>
                <a:gd name="connsiteX0" fmla="*/ 636 w 636"/>
                <a:gd name="connsiteY0" fmla="*/ 0 h 1410"/>
                <a:gd name="connsiteX1" fmla="*/ 395 w 636"/>
                <a:gd name="connsiteY1" fmla="*/ 173 h 1410"/>
                <a:gd name="connsiteX2" fmla="*/ 324 w 636"/>
                <a:gd name="connsiteY2" fmla="*/ 237 h 1410"/>
                <a:gd name="connsiteX3" fmla="*/ 69 w 636"/>
                <a:gd name="connsiteY3" fmla="*/ 363 h 1410"/>
                <a:gd name="connsiteX4" fmla="*/ 0 w 636"/>
                <a:gd name="connsiteY4" fmla="*/ 749 h 1410"/>
                <a:gd name="connsiteX5" fmla="*/ 303 w 636"/>
                <a:gd name="connsiteY5" fmla="*/ 845 h 1410"/>
                <a:gd name="connsiteX6" fmla="*/ 276 w 636"/>
                <a:gd name="connsiteY6" fmla="*/ 1260 h 1410"/>
                <a:gd name="connsiteX7" fmla="*/ 613 w 636"/>
                <a:gd name="connsiteY7" fmla="*/ 1287 h 1410"/>
                <a:gd name="connsiteX8" fmla="*/ 607 w 636"/>
                <a:gd name="connsiteY8" fmla="*/ 1410 h 1410"/>
                <a:gd name="connsiteX0" fmla="*/ 395 w 613"/>
                <a:gd name="connsiteY0" fmla="*/ 0 h 1237"/>
                <a:gd name="connsiteX1" fmla="*/ 324 w 613"/>
                <a:gd name="connsiteY1" fmla="*/ 64 h 1237"/>
                <a:gd name="connsiteX2" fmla="*/ 69 w 613"/>
                <a:gd name="connsiteY2" fmla="*/ 190 h 1237"/>
                <a:gd name="connsiteX3" fmla="*/ 0 w 613"/>
                <a:gd name="connsiteY3" fmla="*/ 576 h 1237"/>
                <a:gd name="connsiteX4" fmla="*/ 303 w 613"/>
                <a:gd name="connsiteY4" fmla="*/ 672 h 1237"/>
                <a:gd name="connsiteX5" fmla="*/ 276 w 613"/>
                <a:gd name="connsiteY5" fmla="*/ 1087 h 1237"/>
                <a:gd name="connsiteX6" fmla="*/ 613 w 613"/>
                <a:gd name="connsiteY6" fmla="*/ 1114 h 1237"/>
                <a:gd name="connsiteX7" fmla="*/ 607 w 613"/>
                <a:gd name="connsiteY7" fmla="*/ 1237 h 1237"/>
                <a:gd name="connsiteX0" fmla="*/ 324 w 613"/>
                <a:gd name="connsiteY0" fmla="*/ 0 h 1173"/>
                <a:gd name="connsiteX1" fmla="*/ 69 w 613"/>
                <a:gd name="connsiteY1" fmla="*/ 126 h 1173"/>
                <a:gd name="connsiteX2" fmla="*/ 0 w 613"/>
                <a:gd name="connsiteY2" fmla="*/ 512 h 1173"/>
                <a:gd name="connsiteX3" fmla="*/ 303 w 613"/>
                <a:gd name="connsiteY3" fmla="*/ 608 h 1173"/>
                <a:gd name="connsiteX4" fmla="*/ 276 w 613"/>
                <a:gd name="connsiteY4" fmla="*/ 1023 h 1173"/>
                <a:gd name="connsiteX5" fmla="*/ 613 w 613"/>
                <a:gd name="connsiteY5" fmla="*/ 1050 h 1173"/>
                <a:gd name="connsiteX6" fmla="*/ 607 w 613"/>
                <a:gd name="connsiteY6" fmla="*/ 1173 h 1173"/>
                <a:gd name="connsiteX0" fmla="*/ 69 w 613"/>
                <a:gd name="connsiteY0" fmla="*/ 0 h 1047"/>
                <a:gd name="connsiteX1" fmla="*/ 0 w 613"/>
                <a:gd name="connsiteY1" fmla="*/ 386 h 1047"/>
                <a:gd name="connsiteX2" fmla="*/ 303 w 613"/>
                <a:gd name="connsiteY2" fmla="*/ 482 h 1047"/>
                <a:gd name="connsiteX3" fmla="*/ 276 w 613"/>
                <a:gd name="connsiteY3" fmla="*/ 897 h 1047"/>
                <a:gd name="connsiteX4" fmla="*/ 613 w 613"/>
                <a:gd name="connsiteY4" fmla="*/ 924 h 1047"/>
                <a:gd name="connsiteX5" fmla="*/ 607 w 613"/>
                <a:gd name="connsiteY5" fmla="*/ 1047 h 1047"/>
                <a:gd name="connsiteX0" fmla="*/ 69 w 607"/>
                <a:gd name="connsiteY0" fmla="*/ 0 h 1047"/>
                <a:gd name="connsiteX1" fmla="*/ 0 w 607"/>
                <a:gd name="connsiteY1" fmla="*/ 386 h 1047"/>
                <a:gd name="connsiteX2" fmla="*/ 303 w 607"/>
                <a:gd name="connsiteY2" fmla="*/ 482 h 1047"/>
                <a:gd name="connsiteX3" fmla="*/ 276 w 607"/>
                <a:gd name="connsiteY3" fmla="*/ 897 h 1047"/>
                <a:gd name="connsiteX4" fmla="*/ 607 w 607"/>
                <a:gd name="connsiteY4" fmla="*/ 1047 h 1047"/>
                <a:gd name="connsiteX0" fmla="*/ 69 w 607"/>
                <a:gd name="connsiteY0" fmla="*/ 0 h 1047"/>
                <a:gd name="connsiteX1" fmla="*/ 0 w 607"/>
                <a:gd name="connsiteY1" fmla="*/ 386 h 1047"/>
                <a:gd name="connsiteX2" fmla="*/ 303 w 607"/>
                <a:gd name="connsiteY2" fmla="*/ 482 h 1047"/>
                <a:gd name="connsiteX3" fmla="*/ 607 w 607"/>
                <a:gd name="connsiteY3" fmla="*/ 1047 h 1047"/>
                <a:gd name="connsiteX0" fmla="*/ 69 w 303"/>
                <a:gd name="connsiteY0" fmla="*/ 0 h 482"/>
                <a:gd name="connsiteX1" fmla="*/ 0 w 303"/>
                <a:gd name="connsiteY1" fmla="*/ 386 h 482"/>
                <a:gd name="connsiteX2" fmla="*/ 303 w 303"/>
                <a:gd name="connsiteY2" fmla="*/ 482 h 482"/>
                <a:gd name="connsiteX0" fmla="*/ 69 w 69"/>
                <a:gd name="connsiteY0" fmla="*/ 0 h 386"/>
                <a:gd name="connsiteX1" fmla="*/ 0 w 69"/>
                <a:gd name="connsiteY1" fmla="*/ 386 h 386"/>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78 w 378"/>
                <a:gd name="connsiteY0" fmla="*/ 0 h 557"/>
                <a:gd name="connsiteX1" fmla="*/ 0 w 378"/>
                <a:gd name="connsiteY1" fmla="*/ 557 h 557"/>
                <a:gd name="connsiteX0" fmla="*/ 393 w 393"/>
                <a:gd name="connsiteY0" fmla="*/ 0 h 554"/>
                <a:gd name="connsiteX1" fmla="*/ 0 w 393"/>
                <a:gd name="connsiteY1" fmla="*/ 554 h 554"/>
                <a:gd name="connsiteX0" fmla="*/ 393 w 1235"/>
                <a:gd name="connsiteY0" fmla="*/ 189 h 743"/>
                <a:gd name="connsiteX1" fmla="*/ 1235 w 1235"/>
                <a:gd name="connsiteY1" fmla="*/ 0 h 743"/>
                <a:gd name="connsiteX2" fmla="*/ 0 w 1235"/>
                <a:gd name="connsiteY2" fmla="*/ 743 h 743"/>
                <a:gd name="connsiteX0" fmla="*/ 393 w 393"/>
                <a:gd name="connsiteY0" fmla="*/ 0 h 554"/>
                <a:gd name="connsiteX1" fmla="*/ 0 w 393"/>
                <a:gd name="connsiteY1" fmla="*/ 554 h 554"/>
                <a:gd name="connsiteX0" fmla="*/ 1401 w 1401"/>
                <a:gd name="connsiteY0" fmla="*/ 0 h 794"/>
                <a:gd name="connsiteX1" fmla="*/ 0 w 1401"/>
                <a:gd name="connsiteY1" fmla="*/ 794 h 794"/>
                <a:gd name="connsiteX0" fmla="*/ 1209 w 1209"/>
                <a:gd name="connsiteY0" fmla="*/ 0 h 794"/>
                <a:gd name="connsiteX1" fmla="*/ 0 w 1209"/>
                <a:gd name="connsiteY1" fmla="*/ 794 h 794"/>
                <a:gd name="connsiteX0" fmla="*/ 345 w 345"/>
                <a:gd name="connsiteY0" fmla="*/ 0 h 1514"/>
                <a:gd name="connsiteX1" fmla="*/ 0 w 345"/>
                <a:gd name="connsiteY1" fmla="*/ 1514 h 1514"/>
                <a:gd name="connsiteX0" fmla="*/ 423 w 423"/>
                <a:gd name="connsiteY0" fmla="*/ 0 h 1479"/>
                <a:gd name="connsiteX1" fmla="*/ 0 w 423"/>
                <a:gd name="connsiteY1" fmla="*/ 1479 h 1479"/>
                <a:gd name="connsiteX0" fmla="*/ 327 w 327"/>
                <a:gd name="connsiteY0" fmla="*/ 0 h 165"/>
                <a:gd name="connsiteX1" fmla="*/ 0 w 327"/>
                <a:gd name="connsiteY1" fmla="*/ 165 h 165"/>
                <a:gd name="connsiteX0" fmla="*/ 297 w 297"/>
                <a:gd name="connsiteY0" fmla="*/ 0 h 25"/>
                <a:gd name="connsiteX1" fmla="*/ 0 w 297"/>
                <a:gd name="connsiteY1" fmla="*/ 25 h 25"/>
                <a:gd name="connsiteX0" fmla="*/ 249 w 249"/>
                <a:gd name="connsiteY0" fmla="*/ 0 h 89"/>
                <a:gd name="connsiteX1" fmla="*/ 0 w 249"/>
                <a:gd name="connsiteY1" fmla="*/ 89 h 89"/>
                <a:gd name="connsiteX0" fmla="*/ 87 w 87"/>
                <a:gd name="connsiteY0" fmla="*/ 0 h 54"/>
                <a:gd name="connsiteX1" fmla="*/ 0 w 87"/>
                <a:gd name="connsiteY1" fmla="*/ 54 h 54"/>
                <a:gd name="connsiteX0" fmla="*/ 136 w 136"/>
                <a:gd name="connsiteY0" fmla="*/ 0 h 54"/>
                <a:gd name="connsiteX1" fmla="*/ 0 w 136"/>
                <a:gd name="connsiteY1" fmla="*/ 54 h 54"/>
                <a:gd name="connsiteX0" fmla="*/ 0 w 99"/>
                <a:gd name="connsiteY0" fmla="*/ 0 h 192"/>
                <a:gd name="connsiteX1" fmla="*/ 99 w 99"/>
                <a:gd name="connsiteY1" fmla="*/ 192 h 192"/>
                <a:gd name="connsiteX0" fmla="*/ 4 w 103"/>
                <a:gd name="connsiteY0" fmla="*/ 0 h 192"/>
                <a:gd name="connsiteX1" fmla="*/ 103 w 103"/>
                <a:gd name="connsiteY1" fmla="*/ 192 h 192"/>
                <a:gd name="connsiteX0" fmla="*/ 19 w 103"/>
                <a:gd name="connsiteY0" fmla="*/ 0 h 235"/>
                <a:gd name="connsiteX1" fmla="*/ 103 w 103"/>
                <a:gd name="connsiteY1" fmla="*/ 235 h 235"/>
              </a:gdLst>
              <a:ahLst/>
              <a:cxnLst>
                <a:cxn ang="0">
                  <a:pos x="connsiteX0" y="connsiteY0"/>
                </a:cxn>
                <a:cxn ang="0">
                  <a:pos x="connsiteX1" y="connsiteY1"/>
                </a:cxn>
              </a:cxnLst>
              <a:rect l="l" t="t" r="r" b="b"/>
              <a:pathLst>
                <a:path w="103" h="235">
                  <a:moveTo>
                    <a:pt x="19" y="0"/>
                  </a:moveTo>
                  <a:cubicBezTo>
                    <a:pt x="52" y="64"/>
                    <a:pt x="0" y="226"/>
                    <a:pt x="103" y="235"/>
                  </a:cubicBezTo>
                </a:path>
              </a:pathLst>
            </a:custGeom>
            <a:noFill/>
            <a:ln w="19050" cap="flat" cmpd="sng">
              <a:solidFill>
                <a:srgbClr val="92D050"/>
              </a:solidFill>
              <a:prstDash val="sysDash"/>
              <a:round/>
              <a:headEnd type="none" w="med" len="med"/>
              <a:tailEnd type="none" w="med" len="med"/>
            </a:ln>
            <a:effectLst>
              <a:glow rad="63500">
                <a:schemeClr val="bg1">
                  <a:alpha val="40000"/>
                </a:schemeClr>
              </a:glow>
              <a:outerShdw blurRad="50800" dist="50800" dir="5400000" algn="ctr" rotWithShape="0">
                <a:schemeClr val="bg1"/>
              </a:outerShdw>
            </a:effectLst>
          </p:spPr>
          <p:txBody>
            <a:bodyPr rot="10800000" vert="eaVert" wrap="none">
              <a:spAutoFit/>
            </a:bodyPr>
            <a:lstStyle/>
            <a:p>
              <a:pPr>
                <a:defRPr/>
              </a:pPr>
              <a:endParaRPr lang="en-US">
                <a:latin typeface="Arial" charset="0"/>
                <a:cs typeface="Arial" charset="0"/>
              </a:endParaRPr>
            </a:p>
          </p:txBody>
        </p:sp>
      </p:grpSp>
      <p:sp>
        <p:nvSpPr>
          <p:cNvPr id="47" name="Oval 17"/>
          <p:cNvSpPr>
            <a:spLocks noChangeArrowheads="1"/>
          </p:cNvSpPr>
          <p:nvPr/>
        </p:nvSpPr>
        <p:spPr bwMode="invGray">
          <a:xfrm>
            <a:off x="3606800" y="5975350"/>
            <a:ext cx="182563" cy="182563"/>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sp>
        <p:nvSpPr>
          <p:cNvPr id="48" name="Oval 17"/>
          <p:cNvSpPr>
            <a:spLocks noChangeArrowheads="1"/>
          </p:cNvSpPr>
          <p:nvPr/>
        </p:nvSpPr>
        <p:spPr bwMode="invGray">
          <a:xfrm>
            <a:off x="4038600" y="6172200"/>
            <a:ext cx="182563" cy="182563"/>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cxnSp>
        <p:nvCxnSpPr>
          <p:cNvPr id="72" name="Straight Connector 71"/>
          <p:cNvCxnSpPr/>
          <p:nvPr/>
        </p:nvCxnSpPr>
        <p:spPr>
          <a:xfrm rot="10800000" flipV="1">
            <a:off x="4597125" y="3125036"/>
            <a:ext cx="411979" cy="236137"/>
          </a:xfrm>
          <a:prstGeom prst="line">
            <a:avLst/>
          </a:prstGeom>
          <a:noFill/>
          <a:ln w="19050" cap="flat" cmpd="sng">
            <a:solidFill>
              <a:srgbClr val="C25FEF"/>
            </a:solidFill>
            <a:prstDash val="sysDash"/>
            <a:round/>
            <a:headEnd type="none" w="med" len="med"/>
            <a:tailEnd type="none" w="med" len="med"/>
          </a:ln>
          <a:effectLst>
            <a:outerShdw blurRad="25400" dist="12700" dir="2700000" algn="tl" rotWithShape="0">
              <a:prstClr val="black"/>
            </a:outerShdw>
          </a:effectLst>
        </p:spPr>
      </p:cxnSp>
      <p:cxnSp>
        <p:nvCxnSpPr>
          <p:cNvPr id="74" name="Straight Connector 73"/>
          <p:cNvCxnSpPr/>
          <p:nvPr/>
        </p:nvCxnSpPr>
        <p:spPr>
          <a:xfrm rot="10800000" flipV="1">
            <a:off x="4617220" y="3215473"/>
            <a:ext cx="522512" cy="160772"/>
          </a:xfrm>
          <a:prstGeom prst="line">
            <a:avLst/>
          </a:prstGeom>
          <a:noFill/>
          <a:ln w="19050" cap="flat" cmpd="sng">
            <a:solidFill>
              <a:srgbClr val="C25FEF"/>
            </a:solidFill>
            <a:prstDash val="sysDash"/>
            <a:round/>
            <a:headEnd type="none" w="med" len="med"/>
            <a:tailEnd type="none" w="med" len="med"/>
          </a:ln>
          <a:effectLst>
            <a:outerShdw blurRad="25400" dist="12700" dir="2700000" algn="tl" rotWithShape="0">
              <a:prstClr val="black"/>
            </a:outerShdw>
          </a:effectLst>
        </p:spPr>
      </p:cxnSp>
      <p:cxnSp>
        <p:nvCxnSpPr>
          <p:cNvPr id="80" name="Straight Connector 79"/>
          <p:cNvCxnSpPr/>
          <p:nvPr/>
        </p:nvCxnSpPr>
        <p:spPr>
          <a:xfrm rot="10800000">
            <a:off x="4627267" y="3371222"/>
            <a:ext cx="497393" cy="110533"/>
          </a:xfrm>
          <a:prstGeom prst="line">
            <a:avLst/>
          </a:prstGeom>
          <a:noFill/>
          <a:ln w="19050" cap="flat" cmpd="sng">
            <a:solidFill>
              <a:srgbClr val="C25FEF"/>
            </a:solidFill>
            <a:prstDash val="sysDash"/>
            <a:round/>
            <a:headEnd type="none" w="med" len="med"/>
            <a:tailEnd type="none" w="med" len="med"/>
          </a:ln>
          <a:effectLst>
            <a:outerShdw blurRad="25400" dist="12700" dir="2700000" algn="tl" rotWithShape="0">
              <a:prstClr val="black"/>
            </a:outerShdw>
          </a:effectLst>
        </p:spPr>
      </p:cxnSp>
      <p:cxnSp>
        <p:nvCxnSpPr>
          <p:cNvPr id="83" name="Straight Connector 82"/>
          <p:cNvCxnSpPr/>
          <p:nvPr/>
        </p:nvCxnSpPr>
        <p:spPr>
          <a:xfrm rot="10800000">
            <a:off x="4622243" y="3376247"/>
            <a:ext cx="321547" cy="130629"/>
          </a:xfrm>
          <a:prstGeom prst="line">
            <a:avLst/>
          </a:prstGeom>
          <a:noFill/>
          <a:ln w="19050" cap="flat" cmpd="sng">
            <a:solidFill>
              <a:srgbClr val="C25FEF"/>
            </a:solidFill>
            <a:prstDash val="sysDash"/>
            <a:round/>
            <a:headEnd type="none" w="med" len="med"/>
            <a:tailEnd type="none" w="med" len="med"/>
          </a:ln>
          <a:effectLst>
            <a:outerShdw blurRad="25400" dist="12700" dir="2700000" algn="tl" rotWithShape="0">
              <a:prstClr val="black"/>
            </a:outerShdw>
          </a:effectLst>
        </p:spPr>
      </p:cxnSp>
      <p:cxnSp>
        <p:nvCxnSpPr>
          <p:cNvPr id="86" name="Straight Connector 85"/>
          <p:cNvCxnSpPr/>
          <p:nvPr/>
        </p:nvCxnSpPr>
        <p:spPr>
          <a:xfrm rot="16200000" flipV="1">
            <a:off x="4595866" y="3369966"/>
            <a:ext cx="257070" cy="247859"/>
          </a:xfrm>
          <a:prstGeom prst="line">
            <a:avLst/>
          </a:prstGeom>
          <a:noFill/>
          <a:ln w="19050" cap="flat" cmpd="sng">
            <a:solidFill>
              <a:srgbClr val="C25FEF"/>
            </a:solidFill>
            <a:prstDash val="sysDash"/>
            <a:round/>
            <a:headEnd type="none" w="med" len="med"/>
            <a:tailEnd type="none" w="med" len="med"/>
          </a:ln>
          <a:effectLst>
            <a:outerShdw blurRad="25400" dist="12700" dir="2700000" algn="tl" rotWithShape="0">
              <a:prstClr val="black"/>
            </a:outerShdw>
          </a:effectLst>
        </p:spPr>
      </p:cxnSp>
      <p:sp>
        <p:nvSpPr>
          <p:cNvPr id="57" name="Oval 17"/>
          <p:cNvSpPr>
            <a:spLocks noChangeArrowheads="1"/>
          </p:cNvSpPr>
          <p:nvPr/>
        </p:nvSpPr>
        <p:spPr bwMode="invGray">
          <a:xfrm>
            <a:off x="4951762" y="3083020"/>
            <a:ext cx="91440" cy="91440"/>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sp>
        <p:nvSpPr>
          <p:cNvPr id="54" name="Oval 17"/>
          <p:cNvSpPr>
            <a:spLocks noChangeArrowheads="1"/>
          </p:cNvSpPr>
          <p:nvPr/>
        </p:nvSpPr>
        <p:spPr bwMode="invGray">
          <a:xfrm>
            <a:off x="5088879" y="3180380"/>
            <a:ext cx="91440" cy="91440"/>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sp>
        <p:nvSpPr>
          <p:cNvPr id="58" name="Oval 17"/>
          <p:cNvSpPr>
            <a:spLocks noChangeArrowheads="1"/>
          </p:cNvSpPr>
          <p:nvPr/>
        </p:nvSpPr>
        <p:spPr bwMode="invGray">
          <a:xfrm>
            <a:off x="5074716" y="3440876"/>
            <a:ext cx="91440" cy="91440"/>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sp>
        <p:nvSpPr>
          <p:cNvPr id="56" name="Oval 17"/>
          <p:cNvSpPr>
            <a:spLocks noChangeArrowheads="1"/>
          </p:cNvSpPr>
          <p:nvPr/>
        </p:nvSpPr>
        <p:spPr bwMode="invGray">
          <a:xfrm>
            <a:off x="4892626" y="3457696"/>
            <a:ext cx="91440" cy="91440"/>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sp>
        <p:nvSpPr>
          <p:cNvPr id="55" name="Oval 17"/>
          <p:cNvSpPr>
            <a:spLocks noChangeArrowheads="1"/>
          </p:cNvSpPr>
          <p:nvPr/>
        </p:nvSpPr>
        <p:spPr bwMode="invGray">
          <a:xfrm>
            <a:off x="4806538" y="3581400"/>
            <a:ext cx="91440" cy="91440"/>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sp>
        <p:nvSpPr>
          <p:cNvPr id="89" name="Content Placeholder 73"/>
          <p:cNvSpPr txBox="1">
            <a:spLocks/>
          </p:cNvSpPr>
          <p:nvPr/>
        </p:nvSpPr>
        <p:spPr>
          <a:xfrm>
            <a:off x="103680" y="3194268"/>
            <a:ext cx="2926080" cy="615732"/>
          </a:xfrm>
          <a:prstGeom prst="rect">
            <a:avLst/>
          </a:prstGeom>
          <a:solidFill>
            <a:srgbClr val="663300">
              <a:alpha val="50196"/>
            </a:srgbClr>
          </a:solidFill>
          <a:effectLst>
            <a:softEdge rad="31750"/>
          </a:effectLst>
        </p:spPr>
        <p:txBody>
          <a:bodyPr lIns="0" tIns="91440" rIns="0" bIns="91440"/>
          <a:lstStyle/>
          <a:p>
            <a:pPr marL="225425" lvl="0" indent="-225425" defTabSz="912813" eaLnBrk="0" hangingPunct="0">
              <a:lnSpc>
                <a:spcPct val="80000"/>
              </a:lnSpc>
              <a:spcBef>
                <a:spcPts val="0"/>
              </a:spcBef>
              <a:buClr>
                <a:schemeClr val="tx1"/>
              </a:buClr>
              <a:buSzPct val="125000"/>
              <a:buFont typeface="Wingdings" pitchFamily="2" charset="2"/>
              <a:buChar char="§"/>
              <a:defRPr/>
            </a:pPr>
            <a:r>
              <a:rPr lang="en-US" sz="2000" b="1" dirty="0" smtClean="0">
                <a:effectLst>
                  <a:glow rad="63500">
                    <a:schemeClr val="bg1">
                      <a:alpha val="40000"/>
                    </a:schemeClr>
                  </a:glow>
                  <a:outerShdw dist="76200" dir="2700000" algn="tl" rotWithShape="0">
                    <a:prstClr val="black"/>
                  </a:outerShdw>
                </a:effectLst>
                <a:latin typeface="+mn-lt"/>
              </a:rPr>
              <a:t>28 mi. open canal; </a:t>
            </a:r>
            <a:br>
              <a:rPr lang="en-US" sz="2000" b="1" dirty="0" smtClean="0">
                <a:effectLst>
                  <a:glow rad="63500">
                    <a:schemeClr val="bg1">
                      <a:alpha val="40000"/>
                    </a:schemeClr>
                  </a:glow>
                  <a:outerShdw dist="76200" dir="2700000" algn="tl" rotWithShape="0">
                    <a:prstClr val="black"/>
                  </a:outerShdw>
                </a:effectLst>
                <a:latin typeface="+mn-lt"/>
              </a:rPr>
            </a:br>
            <a:r>
              <a:rPr lang="en-US" sz="2000" b="1" dirty="0" smtClean="0">
                <a:effectLst>
                  <a:glow rad="63500">
                    <a:schemeClr val="bg1">
                      <a:alpha val="40000"/>
                    </a:schemeClr>
                  </a:glow>
                  <a:outerShdw dist="76200" dir="2700000" algn="tl" rotWithShape="0">
                    <a:prstClr val="black"/>
                  </a:outerShdw>
                </a:effectLst>
                <a:latin typeface="+mn-lt"/>
              </a:rPr>
              <a:t>12 siphons</a:t>
            </a:r>
          </a:p>
        </p:txBody>
      </p:sp>
      <p:grpSp>
        <p:nvGrpSpPr>
          <p:cNvPr id="71" name="Group 70"/>
          <p:cNvGrpSpPr/>
          <p:nvPr/>
        </p:nvGrpSpPr>
        <p:grpSpPr>
          <a:xfrm>
            <a:off x="3695698" y="3843785"/>
            <a:ext cx="190502" cy="958626"/>
            <a:chOff x="3695698" y="3843785"/>
            <a:chExt cx="190502" cy="958626"/>
          </a:xfrm>
        </p:grpSpPr>
        <p:sp>
          <p:nvSpPr>
            <p:cNvPr id="28" name="Freeform 9"/>
            <p:cNvSpPr>
              <a:spLocks/>
            </p:cNvSpPr>
            <p:nvPr/>
          </p:nvSpPr>
          <p:spPr bwMode="auto">
            <a:xfrm>
              <a:off x="3695698" y="3843785"/>
              <a:ext cx="161927" cy="958626"/>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051 w 1054"/>
                <a:gd name="connsiteY0" fmla="*/ 0 h 1713"/>
                <a:gd name="connsiteX1" fmla="*/ 943 w 1054"/>
                <a:gd name="connsiteY1" fmla="*/ 161 h 1713"/>
                <a:gd name="connsiteX2" fmla="*/ 636 w 1054"/>
                <a:gd name="connsiteY2" fmla="*/ 303 h 1713"/>
                <a:gd name="connsiteX3" fmla="*/ 395 w 1054"/>
                <a:gd name="connsiteY3" fmla="*/ 476 h 1713"/>
                <a:gd name="connsiteX4" fmla="*/ 324 w 1054"/>
                <a:gd name="connsiteY4" fmla="*/ 540 h 1713"/>
                <a:gd name="connsiteX5" fmla="*/ 69 w 1054"/>
                <a:gd name="connsiteY5" fmla="*/ 666 h 1713"/>
                <a:gd name="connsiteX6" fmla="*/ 0 w 1054"/>
                <a:gd name="connsiteY6" fmla="*/ 1052 h 1713"/>
                <a:gd name="connsiteX7" fmla="*/ 303 w 1054"/>
                <a:gd name="connsiteY7" fmla="*/ 1148 h 1713"/>
                <a:gd name="connsiteX8" fmla="*/ 276 w 1054"/>
                <a:gd name="connsiteY8" fmla="*/ 1563 h 1713"/>
                <a:gd name="connsiteX9" fmla="*/ 613 w 1054"/>
                <a:gd name="connsiteY9" fmla="*/ 1590 h 1713"/>
                <a:gd name="connsiteX10" fmla="*/ 607 w 1054"/>
                <a:gd name="connsiteY10" fmla="*/ 1713 h 1713"/>
                <a:gd name="connsiteX0" fmla="*/ 943 w 943"/>
                <a:gd name="connsiteY0" fmla="*/ 0 h 1552"/>
                <a:gd name="connsiteX1" fmla="*/ 636 w 943"/>
                <a:gd name="connsiteY1" fmla="*/ 142 h 1552"/>
                <a:gd name="connsiteX2" fmla="*/ 395 w 943"/>
                <a:gd name="connsiteY2" fmla="*/ 315 h 1552"/>
                <a:gd name="connsiteX3" fmla="*/ 324 w 943"/>
                <a:gd name="connsiteY3" fmla="*/ 379 h 1552"/>
                <a:gd name="connsiteX4" fmla="*/ 69 w 943"/>
                <a:gd name="connsiteY4" fmla="*/ 505 h 1552"/>
                <a:gd name="connsiteX5" fmla="*/ 0 w 943"/>
                <a:gd name="connsiteY5" fmla="*/ 891 h 1552"/>
                <a:gd name="connsiteX6" fmla="*/ 303 w 943"/>
                <a:gd name="connsiteY6" fmla="*/ 987 h 1552"/>
                <a:gd name="connsiteX7" fmla="*/ 276 w 943"/>
                <a:gd name="connsiteY7" fmla="*/ 1402 h 1552"/>
                <a:gd name="connsiteX8" fmla="*/ 613 w 943"/>
                <a:gd name="connsiteY8" fmla="*/ 1429 h 1552"/>
                <a:gd name="connsiteX9" fmla="*/ 607 w 943"/>
                <a:gd name="connsiteY9" fmla="*/ 1552 h 1552"/>
                <a:gd name="connsiteX0" fmla="*/ 636 w 636"/>
                <a:gd name="connsiteY0" fmla="*/ 0 h 1410"/>
                <a:gd name="connsiteX1" fmla="*/ 395 w 636"/>
                <a:gd name="connsiteY1" fmla="*/ 173 h 1410"/>
                <a:gd name="connsiteX2" fmla="*/ 324 w 636"/>
                <a:gd name="connsiteY2" fmla="*/ 237 h 1410"/>
                <a:gd name="connsiteX3" fmla="*/ 69 w 636"/>
                <a:gd name="connsiteY3" fmla="*/ 363 h 1410"/>
                <a:gd name="connsiteX4" fmla="*/ 0 w 636"/>
                <a:gd name="connsiteY4" fmla="*/ 749 h 1410"/>
                <a:gd name="connsiteX5" fmla="*/ 303 w 636"/>
                <a:gd name="connsiteY5" fmla="*/ 845 h 1410"/>
                <a:gd name="connsiteX6" fmla="*/ 276 w 636"/>
                <a:gd name="connsiteY6" fmla="*/ 1260 h 1410"/>
                <a:gd name="connsiteX7" fmla="*/ 613 w 636"/>
                <a:gd name="connsiteY7" fmla="*/ 1287 h 1410"/>
                <a:gd name="connsiteX8" fmla="*/ 607 w 636"/>
                <a:gd name="connsiteY8" fmla="*/ 1410 h 1410"/>
                <a:gd name="connsiteX0" fmla="*/ 395 w 613"/>
                <a:gd name="connsiteY0" fmla="*/ 0 h 1237"/>
                <a:gd name="connsiteX1" fmla="*/ 324 w 613"/>
                <a:gd name="connsiteY1" fmla="*/ 64 h 1237"/>
                <a:gd name="connsiteX2" fmla="*/ 69 w 613"/>
                <a:gd name="connsiteY2" fmla="*/ 190 h 1237"/>
                <a:gd name="connsiteX3" fmla="*/ 0 w 613"/>
                <a:gd name="connsiteY3" fmla="*/ 576 h 1237"/>
                <a:gd name="connsiteX4" fmla="*/ 303 w 613"/>
                <a:gd name="connsiteY4" fmla="*/ 672 h 1237"/>
                <a:gd name="connsiteX5" fmla="*/ 276 w 613"/>
                <a:gd name="connsiteY5" fmla="*/ 1087 h 1237"/>
                <a:gd name="connsiteX6" fmla="*/ 613 w 613"/>
                <a:gd name="connsiteY6" fmla="*/ 1114 h 1237"/>
                <a:gd name="connsiteX7" fmla="*/ 607 w 613"/>
                <a:gd name="connsiteY7" fmla="*/ 1237 h 1237"/>
                <a:gd name="connsiteX0" fmla="*/ 324 w 613"/>
                <a:gd name="connsiteY0" fmla="*/ 0 h 1173"/>
                <a:gd name="connsiteX1" fmla="*/ 69 w 613"/>
                <a:gd name="connsiteY1" fmla="*/ 126 h 1173"/>
                <a:gd name="connsiteX2" fmla="*/ 0 w 613"/>
                <a:gd name="connsiteY2" fmla="*/ 512 h 1173"/>
                <a:gd name="connsiteX3" fmla="*/ 303 w 613"/>
                <a:gd name="connsiteY3" fmla="*/ 608 h 1173"/>
                <a:gd name="connsiteX4" fmla="*/ 276 w 613"/>
                <a:gd name="connsiteY4" fmla="*/ 1023 h 1173"/>
                <a:gd name="connsiteX5" fmla="*/ 613 w 613"/>
                <a:gd name="connsiteY5" fmla="*/ 1050 h 1173"/>
                <a:gd name="connsiteX6" fmla="*/ 607 w 613"/>
                <a:gd name="connsiteY6" fmla="*/ 1173 h 1173"/>
                <a:gd name="connsiteX0" fmla="*/ 69 w 613"/>
                <a:gd name="connsiteY0" fmla="*/ 0 h 1047"/>
                <a:gd name="connsiteX1" fmla="*/ 0 w 613"/>
                <a:gd name="connsiteY1" fmla="*/ 386 h 1047"/>
                <a:gd name="connsiteX2" fmla="*/ 303 w 613"/>
                <a:gd name="connsiteY2" fmla="*/ 482 h 1047"/>
                <a:gd name="connsiteX3" fmla="*/ 276 w 613"/>
                <a:gd name="connsiteY3" fmla="*/ 897 h 1047"/>
                <a:gd name="connsiteX4" fmla="*/ 613 w 613"/>
                <a:gd name="connsiteY4" fmla="*/ 924 h 1047"/>
                <a:gd name="connsiteX5" fmla="*/ 607 w 613"/>
                <a:gd name="connsiteY5" fmla="*/ 1047 h 1047"/>
                <a:gd name="connsiteX0" fmla="*/ 69 w 607"/>
                <a:gd name="connsiteY0" fmla="*/ 0 h 1047"/>
                <a:gd name="connsiteX1" fmla="*/ 0 w 607"/>
                <a:gd name="connsiteY1" fmla="*/ 386 h 1047"/>
                <a:gd name="connsiteX2" fmla="*/ 303 w 607"/>
                <a:gd name="connsiteY2" fmla="*/ 482 h 1047"/>
                <a:gd name="connsiteX3" fmla="*/ 276 w 607"/>
                <a:gd name="connsiteY3" fmla="*/ 897 h 1047"/>
                <a:gd name="connsiteX4" fmla="*/ 607 w 607"/>
                <a:gd name="connsiteY4" fmla="*/ 1047 h 1047"/>
                <a:gd name="connsiteX0" fmla="*/ 69 w 607"/>
                <a:gd name="connsiteY0" fmla="*/ 0 h 1047"/>
                <a:gd name="connsiteX1" fmla="*/ 0 w 607"/>
                <a:gd name="connsiteY1" fmla="*/ 386 h 1047"/>
                <a:gd name="connsiteX2" fmla="*/ 303 w 607"/>
                <a:gd name="connsiteY2" fmla="*/ 482 h 1047"/>
                <a:gd name="connsiteX3" fmla="*/ 607 w 607"/>
                <a:gd name="connsiteY3" fmla="*/ 1047 h 1047"/>
                <a:gd name="connsiteX0" fmla="*/ 69 w 303"/>
                <a:gd name="connsiteY0" fmla="*/ 0 h 482"/>
                <a:gd name="connsiteX1" fmla="*/ 0 w 303"/>
                <a:gd name="connsiteY1" fmla="*/ 386 h 482"/>
                <a:gd name="connsiteX2" fmla="*/ 303 w 303"/>
                <a:gd name="connsiteY2" fmla="*/ 482 h 482"/>
                <a:gd name="connsiteX0" fmla="*/ 69 w 69"/>
                <a:gd name="connsiteY0" fmla="*/ 0 h 386"/>
                <a:gd name="connsiteX1" fmla="*/ 0 w 69"/>
                <a:gd name="connsiteY1" fmla="*/ 386 h 386"/>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78 w 378"/>
                <a:gd name="connsiteY0" fmla="*/ 0 h 557"/>
                <a:gd name="connsiteX1" fmla="*/ 0 w 378"/>
                <a:gd name="connsiteY1" fmla="*/ 557 h 557"/>
                <a:gd name="connsiteX0" fmla="*/ 393 w 393"/>
                <a:gd name="connsiteY0" fmla="*/ 0 h 554"/>
                <a:gd name="connsiteX1" fmla="*/ 0 w 393"/>
                <a:gd name="connsiteY1" fmla="*/ 554 h 554"/>
                <a:gd name="connsiteX0" fmla="*/ 57 w 57"/>
                <a:gd name="connsiteY0" fmla="*/ 0 h 554"/>
                <a:gd name="connsiteX1" fmla="*/ 0 w 57"/>
                <a:gd name="connsiteY1" fmla="*/ 554 h 554"/>
                <a:gd name="connsiteX0" fmla="*/ 57 w 57"/>
                <a:gd name="connsiteY0" fmla="*/ 0 h 698"/>
                <a:gd name="connsiteX1" fmla="*/ 0 w 57"/>
                <a:gd name="connsiteY1" fmla="*/ 698 h 698"/>
                <a:gd name="connsiteX0" fmla="*/ 99 w 99"/>
                <a:gd name="connsiteY0" fmla="*/ 0 h 656"/>
                <a:gd name="connsiteX1" fmla="*/ 0 w 99"/>
                <a:gd name="connsiteY1" fmla="*/ 656 h 656"/>
                <a:gd name="connsiteX0" fmla="*/ 19 w 86"/>
                <a:gd name="connsiteY0" fmla="*/ 0 h 560"/>
                <a:gd name="connsiteX1" fmla="*/ 67 w 86"/>
                <a:gd name="connsiteY1" fmla="*/ 560 h 560"/>
                <a:gd name="connsiteX0" fmla="*/ 108 w 108"/>
                <a:gd name="connsiteY0" fmla="*/ 0 h 659"/>
                <a:gd name="connsiteX1" fmla="*/ 0 w 108"/>
                <a:gd name="connsiteY1" fmla="*/ 659 h 659"/>
                <a:gd name="connsiteX0" fmla="*/ 444 w 444"/>
                <a:gd name="connsiteY0" fmla="*/ 0 h 515"/>
                <a:gd name="connsiteX1" fmla="*/ 0 w 444"/>
                <a:gd name="connsiteY1" fmla="*/ 515 h 515"/>
                <a:gd name="connsiteX0" fmla="*/ 99 w 99"/>
                <a:gd name="connsiteY0" fmla="*/ 0 h 656"/>
                <a:gd name="connsiteX1" fmla="*/ 0 w 99"/>
                <a:gd name="connsiteY1" fmla="*/ 656 h 656"/>
                <a:gd name="connsiteX0" fmla="*/ 99 w 99"/>
                <a:gd name="connsiteY0" fmla="*/ 0 h 656"/>
                <a:gd name="connsiteX1" fmla="*/ 0 w 99"/>
                <a:gd name="connsiteY1" fmla="*/ 656 h 656"/>
                <a:gd name="connsiteX0" fmla="*/ 81 w 81"/>
                <a:gd name="connsiteY0" fmla="*/ 0 h 659"/>
                <a:gd name="connsiteX1" fmla="*/ 0 w 81"/>
                <a:gd name="connsiteY1" fmla="*/ 659 h 659"/>
                <a:gd name="connsiteX0" fmla="*/ 84 w 84"/>
                <a:gd name="connsiteY0" fmla="*/ 0 h 644"/>
                <a:gd name="connsiteX1" fmla="*/ 0 w 84"/>
                <a:gd name="connsiteY1" fmla="*/ 644 h 644"/>
                <a:gd name="connsiteX0" fmla="*/ 84 w 97"/>
                <a:gd name="connsiteY0" fmla="*/ 9 h 653"/>
                <a:gd name="connsiteX1" fmla="*/ 96 w 97"/>
                <a:gd name="connsiteY1" fmla="*/ 0 h 653"/>
                <a:gd name="connsiteX2" fmla="*/ 0 w 97"/>
                <a:gd name="connsiteY2" fmla="*/ 653 h 653"/>
                <a:gd name="connsiteX0" fmla="*/ 338 w 351"/>
                <a:gd name="connsiteY0" fmla="*/ 9 h 604"/>
                <a:gd name="connsiteX1" fmla="*/ 350 w 351"/>
                <a:gd name="connsiteY1" fmla="*/ 0 h 604"/>
                <a:gd name="connsiteX2" fmla="*/ 0 w 351"/>
                <a:gd name="connsiteY2" fmla="*/ 604 h 604"/>
                <a:gd name="connsiteX0" fmla="*/ 338 w 351"/>
                <a:gd name="connsiteY0" fmla="*/ 9 h 604"/>
                <a:gd name="connsiteX1" fmla="*/ 350 w 351"/>
                <a:gd name="connsiteY1" fmla="*/ 0 h 604"/>
                <a:gd name="connsiteX2" fmla="*/ 0 w 351"/>
                <a:gd name="connsiteY2" fmla="*/ 604 h 604"/>
                <a:gd name="connsiteX0" fmla="*/ 338 w 338"/>
                <a:gd name="connsiteY0" fmla="*/ 0 h 595"/>
                <a:gd name="connsiteX1" fmla="*/ 0 w 338"/>
                <a:gd name="connsiteY1" fmla="*/ 595 h 595"/>
                <a:gd name="connsiteX0" fmla="*/ 306 w 306"/>
                <a:gd name="connsiteY0" fmla="*/ 0 h 556"/>
                <a:gd name="connsiteX1" fmla="*/ 0 w 306"/>
                <a:gd name="connsiteY1" fmla="*/ 556 h 556"/>
                <a:gd name="connsiteX0" fmla="*/ 132 w 132"/>
                <a:gd name="connsiteY0" fmla="*/ 0 h 580"/>
                <a:gd name="connsiteX1" fmla="*/ 0 w 132"/>
                <a:gd name="connsiteY1" fmla="*/ 580 h 580"/>
                <a:gd name="connsiteX0" fmla="*/ 132 w 132"/>
                <a:gd name="connsiteY0" fmla="*/ 0 h 580"/>
                <a:gd name="connsiteX1" fmla="*/ 0 w 132"/>
                <a:gd name="connsiteY1" fmla="*/ 580 h 580"/>
                <a:gd name="connsiteX0" fmla="*/ 132 w 132"/>
                <a:gd name="connsiteY0" fmla="*/ 0 h 580"/>
                <a:gd name="connsiteX1" fmla="*/ 0 w 132"/>
                <a:gd name="connsiteY1" fmla="*/ 580 h 580"/>
                <a:gd name="connsiteX0" fmla="*/ 132 w 132"/>
                <a:gd name="connsiteY0" fmla="*/ 0 h 580"/>
                <a:gd name="connsiteX1" fmla="*/ 0 w 132"/>
                <a:gd name="connsiteY1" fmla="*/ 580 h 580"/>
                <a:gd name="connsiteX0" fmla="*/ 132 w 132"/>
                <a:gd name="connsiteY0" fmla="*/ 0 h 580"/>
                <a:gd name="connsiteX1" fmla="*/ 0 w 132"/>
                <a:gd name="connsiteY1" fmla="*/ 580 h 580"/>
                <a:gd name="connsiteX0" fmla="*/ 132 w 132"/>
                <a:gd name="connsiteY0" fmla="*/ 0 h 580"/>
                <a:gd name="connsiteX1" fmla="*/ 0 w 132"/>
                <a:gd name="connsiteY1" fmla="*/ 580 h 580"/>
                <a:gd name="connsiteX0" fmla="*/ 102 w 102"/>
                <a:gd name="connsiteY0" fmla="*/ 0 h 604"/>
                <a:gd name="connsiteX1" fmla="*/ 0 w 102"/>
                <a:gd name="connsiteY1" fmla="*/ 604 h 604"/>
                <a:gd name="connsiteX0" fmla="*/ 102 w 102"/>
                <a:gd name="connsiteY0" fmla="*/ 0 h 604"/>
                <a:gd name="connsiteX1" fmla="*/ 0 w 102"/>
                <a:gd name="connsiteY1" fmla="*/ 604 h 604"/>
              </a:gdLst>
              <a:ahLst/>
              <a:cxnLst>
                <a:cxn ang="0">
                  <a:pos x="connsiteX0" y="connsiteY0"/>
                </a:cxn>
                <a:cxn ang="0">
                  <a:pos x="connsiteX1" y="connsiteY1"/>
                </a:cxn>
              </a:cxnLst>
              <a:rect l="l" t="t" r="r" b="b"/>
              <a:pathLst>
                <a:path w="102" h="604">
                  <a:moveTo>
                    <a:pt x="102" y="0"/>
                  </a:moveTo>
                  <a:cubicBezTo>
                    <a:pt x="56" y="250"/>
                    <a:pt x="17" y="504"/>
                    <a:pt x="0" y="604"/>
                  </a:cubicBezTo>
                </a:path>
              </a:pathLst>
            </a:custGeom>
            <a:noFill/>
            <a:ln w="19050" cap="flat" cmpd="sng">
              <a:solidFill>
                <a:schemeClr val="accent2">
                  <a:lumMod val="90000"/>
                </a:schemeClr>
              </a:solidFill>
              <a:prstDash val="sysDash"/>
              <a:round/>
              <a:headEnd type="none" w="med" len="med"/>
              <a:tailEnd type="none" w="med" len="med"/>
            </a:ln>
            <a:effectLst>
              <a:glow rad="63500">
                <a:schemeClr val="accent4">
                  <a:satMod val="175000"/>
                  <a:alpha val="40000"/>
                </a:schemeClr>
              </a:glow>
              <a:outerShdw blurRad="50800" dist="50800" dir="5400000" algn="ctr" rotWithShape="0">
                <a:schemeClr val="bg1"/>
              </a:outerShdw>
            </a:effectLst>
          </p:spPr>
          <p:txBody>
            <a:bodyPr rot="10800000" vert="eaVert" wrap="none">
              <a:spAutoFit/>
            </a:bodyPr>
            <a:lstStyle/>
            <a:p>
              <a:pPr>
                <a:defRPr/>
              </a:pPr>
              <a:endParaRPr lang="en-US">
                <a:latin typeface="Arial" charset="0"/>
                <a:cs typeface="Arial" charset="0"/>
              </a:endParaRPr>
            </a:p>
          </p:txBody>
        </p:sp>
        <p:sp>
          <p:nvSpPr>
            <p:cNvPr id="66" name="Freeform 9"/>
            <p:cNvSpPr>
              <a:spLocks/>
            </p:cNvSpPr>
            <p:nvPr/>
          </p:nvSpPr>
          <p:spPr bwMode="auto">
            <a:xfrm>
              <a:off x="3724273" y="3843785"/>
              <a:ext cx="161927" cy="958626"/>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051 w 1054"/>
                <a:gd name="connsiteY0" fmla="*/ 0 h 1713"/>
                <a:gd name="connsiteX1" fmla="*/ 943 w 1054"/>
                <a:gd name="connsiteY1" fmla="*/ 161 h 1713"/>
                <a:gd name="connsiteX2" fmla="*/ 636 w 1054"/>
                <a:gd name="connsiteY2" fmla="*/ 303 h 1713"/>
                <a:gd name="connsiteX3" fmla="*/ 395 w 1054"/>
                <a:gd name="connsiteY3" fmla="*/ 476 h 1713"/>
                <a:gd name="connsiteX4" fmla="*/ 324 w 1054"/>
                <a:gd name="connsiteY4" fmla="*/ 540 h 1713"/>
                <a:gd name="connsiteX5" fmla="*/ 69 w 1054"/>
                <a:gd name="connsiteY5" fmla="*/ 666 h 1713"/>
                <a:gd name="connsiteX6" fmla="*/ 0 w 1054"/>
                <a:gd name="connsiteY6" fmla="*/ 1052 h 1713"/>
                <a:gd name="connsiteX7" fmla="*/ 303 w 1054"/>
                <a:gd name="connsiteY7" fmla="*/ 1148 h 1713"/>
                <a:gd name="connsiteX8" fmla="*/ 276 w 1054"/>
                <a:gd name="connsiteY8" fmla="*/ 1563 h 1713"/>
                <a:gd name="connsiteX9" fmla="*/ 613 w 1054"/>
                <a:gd name="connsiteY9" fmla="*/ 1590 h 1713"/>
                <a:gd name="connsiteX10" fmla="*/ 607 w 1054"/>
                <a:gd name="connsiteY10" fmla="*/ 1713 h 1713"/>
                <a:gd name="connsiteX0" fmla="*/ 943 w 943"/>
                <a:gd name="connsiteY0" fmla="*/ 0 h 1552"/>
                <a:gd name="connsiteX1" fmla="*/ 636 w 943"/>
                <a:gd name="connsiteY1" fmla="*/ 142 h 1552"/>
                <a:gd name="connsiteX2" fmla="*/ 395 w 943"/>
                <a:gd name="connsiteY2" fmla="*/ 315 h 1552"/>
                <a:gd name="connsiteX3" fmla="*/ 324 w 943"/>
                <a:gd name="connsiteY3" fmla="*/ 379 h 1552"/>
                <a:gd name="connsiteX4" fmla="*/ 69 w 943"/>
                <a:gd name="connsiteY4" fmla="*/ 505 h 1552"/>
                <a:gd name="connsiteX5" fmla="*/ 0 w 943"/>
                <a:gd name="connsiteY5" fmla="*/ 891 h 1552"/>
                <a:gd name="connsiteX6" fmla="*/ 303 w 943"/>
                <a:gd name="connsiteY6" fmla="*/ 987 h 1552"/>
                <a:gd name="connsiteX7" fmla="*/ 276 w 943"/>
                <a:gd name="connsiteY7" fmla="*/ 1402 h 1552"/>
                <a:gd name="connsiteX8" fmla="*/ 613 w 943"/>
                <a:gd name="connsiteY8" fmla="*/ 1429 h 1552"/>
                <a:gd name="connsiteX9" fmla="*/ 607 w 943"/>
                <a:gd name="connsiteY9" fmla="*/ 1552 h 1552"/>
                <a:gd name="connsiteX0" fmla="*/ 636 w 636"/>
                <a:gd name="connsiteY0" fmla="*/ 0 h 1410"/>
                <a:gd name="connsiteX1" fmla="*/ 395 w 636"/>
                <a:gd name="connsiteY1" fmla="*/ 173 h 1410"/>
                <a:gd name="connsiteX2" fmla="*/ 324 w 636"/>
                <a:gd name="connsiteY2" fmla="*/ 237 h 1410"/>
                <a:gd name="connsiteX3" fmla="*/ 69 w 636"/>
                <a:gd name="connsiteY3" fmla="*/ 363 h 1410"/>
                <a:gd name="connsiteX4" fmla="*/ 0 w 636"/>
                <a:gd name="connsiteY4" fmla="*/ 749 h 1410"/>
                <a:gd name="connsiteX5" fmla="*/ 303 w 636"/>
                <a:gd name="connsiteY5" fmla="*/ 845 h 1410"/>
                <a:gd name="connsiteX6" fmla="*/ 276 w 636"/>
                <a:gd name="connsiteY6" fmla="*/ 1260 h 1410"/>
                <a:gd name="connsiteX7" fmla="*/ 613 w 636"/>
                <a:gd name="connsiteY7" fmla="*/ 1287 h 1410"/>
                <a:gd name="connsiteX8" fmla="*/ 607 w 636"/>
                <a:gd name="connsiteY8" fmla="*/ 1410 h 1410"/>
                <a:gd name="connsiteX0" fmla="*/ 395 w 613"/>
                <a:gd name="connsiteY0" fmla="*/ 0 h 1237"/>
                <a:gd name="connsiteX1" fmla="*/ 324 w 613"/>
                <a:gd name="connsiteY1" fmla="*/ 64 h 1237"/>
                <a:gd name="connsiteX2" fmla="*/ 69 w 613"/>
                <a:gd name="connsiteY2" fmla="*/ 190 h 1237"/>
                <a:gd name="connsiteX3" fmla="*/ 0 w 613"/>
                <a:gd name="connsiteY3" fmla="*/ 576 h 1237"/>
                <a:gd name="connsiteX4" fmla="*/ 303 w 613"/>
                <a:gd name="connsiteY4" fmla="*/ 672 h 1237"/>
                <a:gd name="connsiteX5" fmla="*/ 276 w 613"/>
                <a:gd name="connsiteY5" fmla="*/ 1087 h 1237"/>
                <a:gd name="connsiteX6" fmla="*/ 613 w 613"/>
                <a:gd name="connsiteY6" fmla="*/ 1114 h 1237"/>
                <a:gd name="connsiteX7" fmla="*/ 607 w 613"/>
                <a:gd name="connsiteY7" fmla="*/ 1237 h 1237"/>
                <a:gd name="connsiteX0" fmla="*/ 324 w 613"/>
                <a:gd name="connsiteY0" fmla="*/ 0 h 1173"/>
                <a:gd name="connsiteX1" fmla="*/ 69 w 613"/>
                <a:gd name="connsiteY1" fmla="*/ 126 h 1173"/>
                <a:gd name="connsiteX2" fmla="*/ 0 w 613"/>
                <a:gd name="connsiteY2" fmla="*/ 512 h 1173"/>
                <a:gd name="connsiteX3" fmla="*/ 303 w 613"/>
                <a:gd name="connsiteY3" fmla="*/ 608 h 1173"/>
                <a:gd name="connsiteX4" fmla="*/ 276 w 613"/>
                <a:gd name="connsiteY4" fmla="*/ 1023 h 1173"/>
                <a:gd name="connsiteX5" fmla="*/ 613 w 613"/>
                <a:gd name="connsiteY5" fmla="*/ 1050 h 1173"/>
                <a:gd name="connsiteX6" fmla="*/ 607 w 613"/>
                <a:gd name="connsiteY6" fmla="*/ 1173 h 1173"/>
                <a:gd name="connsiteX0" fmla="*/ 69 w 613"/>
                <a:gd name="connsiteY0" fmla="*/ 0 h 1047"/>
                <a:gd name="connsiteX1" fmla="*/ 0 w 613"/>
                <a:gd name="connsiteY1" fmla="*/ 386 h 1047"/>
                <a:gd name="connsiteX2" fmla="*/ 303 w 613"/>
                <a:gd name="connsiteY2" fmla="*/ 482 h 1047"/>
                <a:gd name="connsiteX3" fmla="*/ 276 w 613"/>
                <a:gd name="connsiteY3" fmla="*/ 897 h 1047"/>
                <a:gd name="connsiteX4" fmla="*/ 613 w 613"/>
                <a:gd name="connsiteY4" fmla="*/ 924 h 1047"/>
                <a:gd name="connsiteX5" fmla="*/ 607 w 613"/>
                <a:gd name="connsiteY5" fmla="*/ 1047 h 1047"/>
                <a:gd name="connsiteX0" fmla="*/ 69 w 607"/>
                <a:gd name="connsiteY0" fmla="*/ 0 h 1047"/>
                <a:gd name="connsiteX1" fmla="*/ 0 w 607"/>
                <a:gd name="connsiteY1" fmla="*/ 386 h 1047"/>
                <a:gd name="connsiteX2" fmla="*/ 303 w 607"/>
                <a:gd name="connsiteY2" fmla="*/ 482 h 1047"/>
                <a:gd name="connsiteX3" fmla="*/ 276 w 607"/>
                <a:gd name="connsiteY3" fmla="*/ 897 h 1047"/>
                <a:gd name="connsiteX4" fmla="*/ 607 w 607"/>
                <a:gd name="connsiteY4" fmla="*/ 1047 h 1047"/>
                <a:gd name="connsiteX0" fmla="*/ 69 w 607"/>
                <a:gd name="connsiteY0" fmla="*/ 0 h 1047"/>
                <a:gd name="connsiteX1" fmla="*/ 0 w 607"/>
                <a:gd name="connsiteY1" fmla="*/ 386 h 1047"/>
                <a:gd name="connsiteX2" fmla="*/ 303 w 607"/>
                <a:gd name="connsiteY2" fmla="*/ 482 h 1047"/>
                <a:gd name="connsiteX3" fmla="*/ 607 w 607"/>
                <a:gd name="connsiteY3" fmla="*/ 1047 h 1047"/>
                <a:gd name="connsiteX0" fmla="*/ 69 w 303"/>
                <a:gd name="connsiteY0" fmla="*/ 0 h 482"/>
                <a:gd name="connsiteX1" fmla="*/ 0 w 303"/>
                <a:gd name="connsiteY1" fmla="*/ 386 h 482"/>
                <a:gd name="connsiteX2" fmla="*/ 303 w 303"/>
                <a:gd name="connsiteY2" fmla="*/ 482 h 482"/>
                <a:gd name="connsiteX0" fmla="*/ 69 w 69"/>
                <a:gd name="connsiteY0" fmla="*/ 0 h 386"/>
                <a:gd name="connsiteX1" fmla="*/ 0 w 69"/>
                <a:gd name="connsiteY1" fmla="*/ 386 h 386"/>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78 w 378"/>
                <a:gd name="connsiteY0" fmla="*/ 0 h 557"/>
                <a:gd name="connsiteX1" fmla="*/ 0 w 378"/>
                <a:gd name="connsiteY1" fmla="*/ 557 h 557"/>
                <a:gd name="connsiteX0" fmla="*/ 393 w 393"/>
                <a:gd name="connsiteY0" fmla="*/ 0 h 554"/>
                <a:gd name="connsiteX1" fmla="*/ 0 w 393"/>
                <a:gd name="connsiteY1" fmla="*/ 554 h 554"/>
                <a:gd name="connsiteX0" fmla="*/ 57 w 57"/>
                <a:gd name="connsiteY0" fmla="*/ 0 h 554"/>
                <a:gd name="connsiteX1" fmla="*/ 0 w 57"/>
                <a:gd name="connsiteY1" fmla="*/ 554 h 554"/>
                <a:gd name="connsiteX0" fmla="*/ 57 w 57"/>
                <a:gd name="connsiteY0" fmla="*/ 0 h 698"/>
                <a:gd name="connsiteX1" fmla="*/ 0 w 57"/>
                <a:gd name="connsiteY1" fmla="*/ 698 h 698"/>
                <a:gd name="connsiteX0" fmla="*/ 99 w 99"/>
                <a:gd name="connsiteY0" fmla="*/ 0 h 656"/>
                <a:gd name="connsiteX1" fmla="*/ 0 w 99"/>
                <a:gd name="connsiteY1" fmla="*/ 656 h 656"/>
                <a:gd name="connsiteX0" fmla="*/ 19 w 86"/>
                <a:gd name="connsiteY0" fmla="*/ 0 h 560"/>
                <a:gd name="connsiteX1" fmla="*/ 67 w 86"/>
                <a:gd name="connsiteY1" fmla="*/ 560 h 560"/>
                <a:gd name="connsiteX0" fmla="*/ 108 w 108"/>
                <a:gd name="connsiteY0" fmla="*/ 0 h 659"/>
                <a:gd name="connsiteX1" fmla="*/ 0 w 108"/>
                <a:gd name="connsiteY1" fmla="*/ 659 h 659"/>
                <a:gd name="connsiteX0" fmla="*/ 444 w 444"/>
                <a:gd name="connsiteY0" fmla="*/ 0 h 515"/>
                <a:gd name="connsiteX1" fmla="*/ 0 w 444"/>
                <a:gd name="connsiteY1" fmla="*/ 515 h 515"/>
                <a:gd name="connsiteX0" fmla="*/ 99 w 99"/>
                <a:gd name="connsiteY0" fmla="*/ 0 h 656"/>
                <a:gd name="connsiteX1" fmla="*/ 0 w 99"/>
                <a:gd name="connsiteY1" fmla="*/ 656 h 656"/>
                <a:gd name="connsiteX0" fmla="*/ 99 w 99"/>
                <a:gd name="connsiteY0" fmla="*/ 0 h 656"/>
                <a:gd name="connsiteX1" fmla="*/ 0 w 99"/>
                <a:gd name="connsiteY1" fmla="*/ 656 h 656"/>
                <a:gd name="connsiteX0" fmla="*/ 81 w 81"/>
                <a:gd name="connsiteY0" fmla="*/ 0 h 659"/>
                <a:gd name="connsiteX1" fmla="*/ 0 w 81"/>
                <a:gd name="connsiteY1" fmla="*/ 659 h 659"/>
                <a:gd name="connsiteX0" fmla="*/ 84 w 84"/>
                <a:gd name="connsiteY0" fmla="*/ 0 h 644"/>
                <a:gd name="connsiteX1" fmla="*/ 0 w 84"/>
                <a:gd name="connsiteY1" fmla="*/ 644 h 644"/>
                <a:gd name="connsiteX0" fmla="*/ 84 w 97"/>
                <a:gd name="connsiteY0" fmla="*/ 9 h 653"/>
                <a:gd name="connsiteX1" fmla="*/ 96 w 97"/>
                <a:gd name="connsiteY1" fmla="*/ 0 h 653"/>
                <a:gd name="connsiteX2" fmla="*/ 0 w 97"/>
                <a:gd name="connsiteY2" fmla="*/ 653 h 653"/>
                <a:gd name="connsiteX0" fmla="*/ 338 w 351"/>
                <a:gd name="connsiteY0" fmla="*/ 9 h 604"/>
                <a:gd name="connsiteX1" fmla="*/ 350 w 351"/>
                <a:gd name="connsiteY1" fmla="*/ 0 h 604"/>
                <a:gd name="connsiteX2" fmla="*/ 0 w 351"/>
                <a:gd name="connsiteY2" fmla="*/ 604 h 604"/>
                <a:gd name="connsiteX0" fmla="*/ 338 w 351"/>
                <a:gd name="connsiteY0" fmla="*/ 9 h 604"/>
                <a:gd name="connsiteX1" fmla="*/ 350 w 351"/>
                <a:gd name="connsiteY1" fmla="*/ 0 h 604"/>
                <a:gd name="connsiteX2" fmla="*/ 0 w 351"/>
                <a:gd name="connsiteY2" fmla="*/ 604 h 604"/>
                <a:gd name="connsiteX0" fmla="*/ 338 w 338"/>
                <a:gd name="connsiteY0" fmla="*/ 0 h 595"/>
                <a:gd name="connsiteX1" fmla="*/ 0 w 338"/>
                <a:gd name="connsiteY1" fmla="*/ 595 h 595"/>
                <a:gd name="connsiteX0" fmla="*/ 306 w 306"/>
                <a:gd name="connsiteY0" fmla="*/ 0 h 556"/>
                <a:gd name="connsiteX1" fmla="*/ 0 w 306"/>
                <a:gd name="connsiteY1" fmla="*/ 556 h 556"/>
                <a:gd name="connsiteX0" fmla="*/ 132 w 132"/>
                <a:gd name="connsiteY0" fmla="*/ 0 h 580"/>
                <a:gd name="connsiteX1" fmla="*/ 0 w 132"/>
                <a:gd name="connsiteY1" fmla="*/ 580 h 580"/>
                <a:gd name="connsiteX0" fmla="*/ 132 w 132"/>
                <a:gd name="connsiteY0" fmla="*/ 0 h 580"/>
                <a:gd name="connsiteX1" fmla="*/ 0 w 132"/>
                <a:gd name="connsiteY1" fmla="*/ 580 h 580"/>
                <a:gd name="connsiteX0" fmla="*/ 132 w 132"/>
                <a:gd name="connsiteY0" fmla="*/ 0 h 580"/>
                <a:gd name="connsiteX1" fmla="*/ 0 w 132"/>
                <a:gd name="connsiteY1" fmla="*/ 580 h 580"/>
                <a:gd name="connsiteX0" fmla="*/ 132 w 132"/>
                <a:gd name="connsiteY0" fmla="*/ 0 h 580"/>
                <a:gd name="connsiteX1" fmla="*/ 0 w 132"/>
                <a:gd name="connsiteY1" fmla="*/ 580 h 580"/>
                <a:gd name="connsiteX0" fmla="*/ 132 w 132"/>
                <a:gd name="connsiteY0" fmla="*/ 0 h 580"/>
                <a:gd name="connsiteX1" fmla="*/ 0 w 132"/>
                <a:gd name="connsiteY1" fmla="*/ 580 h 580"/>
                <a:gd name="connsiteX0" fmla="*/ 132 w 132"/>
                <a:gd name="connsiteY0" fmla="*/ 0 h 580"/>
                <a:gd name="connsiteX1" fmla="*/ 0 w 132"/>
                <a:gd name="connsiteY1" fmla="*/ 580 h 580"/>
                <a:gd name="connsiteX0" fmla="*/ 102 w 102"/>
                <a:gd name="connsiteY0" fmla="*/ 0 h 604"/>
                <a:gd name="connsiteX1" fmla="*/ 0 w 102"/>
                <a:gd name="connsiteY1" fmla="*/ 604 h 604"/>
                <a:gd name="connsiteX0" fmla="*/ 102 w 102"/>
                <a:gd name="connsiteY0" fmla="*/ 0 h 604"/>
                <a:gd name="connsiteX1" fmla="*/ 0 w 102"/>
                <a:gd name="connsiteY1" fmla="*/ 604 h 604"/>
              </a:gdLst>
              <a:ahLst/>
              <a:cxnLst>
                <a:cxn ang="0">
                  <a:pos x="connsiteX0" y="connsiteY0"/>
                </a:cxn>
                <a:cxn ang="0">
                  <a:pos x="connsiteX1" y="connsiteY1"/>
                </a:cxn>
              </a:cxnLst>
              <a:rect l="l" t="t" r="r" b="b"/>
              <a:pathLst>
                <a:path w="102" h="604">
                  <a:moveTo>
                    <a:pt x="102" y="0"/>
                  </a:moveTo>
                  <a:cubicBezTo>
                    <a:pt x="56" y="250"/>
                    <a:pt x="17" y="504"/>
                    <a:pt x="0" y="604"/>
                  </a:cubicBezTo>
                </a:path>
              </a:pathLst>
            </a:custGeom>
            <a:noFill/>
            <a:ln w="19050" cap="flat" cmpd="sng">
              <a:solidFill>
                <a:schemeClr val="accent2">
                  <a:lumMod val="90000"/>
                </a:schemeClr>
              </a:solidFill>
              <a:prstDash val="sysDash"/>
              <a:round/>
              <a:headEnd type="none" w="med" len="med"/>
              <a:tailEnd type="none" w="med" len="med"/>
            </a:ln>
            <a:effectLst>
              <a:glow rad="63500">
                <a:schemeClr val="accent4">
                  <a:satMod val="175000"/>
                  <a:alpha val="40000"/>
                </a:schemeClr>
              </a:glow>
              <a:outerShdw blurRad="50800" dist="50800" dir="5400000" algn="ctr" rotWithShape="0">
                <a:schemeClr val="bg1"/>
              </a:outerShdw>
            </a:effectLst>
          </p:spPr>
          <p:txBody>
            <a:bodyPr rot="10800000" vert="eaVert" wrap="none">
              <a:spAutoFit/>
            </a:bodyPr>
            <a:lstStyle/>
            <a:p>
              <a:pPr>
                <a:defRPr/>
              </a:pPr>
              <a:endParaRPr lang="en-US">
                <a:latin typeface="Arial" charset="0"/>
                <a:cs typeface="Arial" charset="0"/>
              </a:endParaRPr>
            </a:p>
          </p:txBody>
        </p:sp>
      </p:grpSp>
      <p:sp>
        <p:nvSpPr>
          <p:cNvPr id="53" name="Isosceles Triangle 52"/>
          <p:cNvSpPr/>
          <p:nvPr/>
        </p:nvSpPr>
        <p:spPr bwMode="invGray">
          <a:xfrm>
            <a:off x="3791904" y="3749040"/>
            <a:ext cx="137160" cy="137160"/>
          </a:xfrm>
          <a:prstGeom prst="triangle">
            <a:avLst/>
          </a:prstGeom>
          <a:solidFill>
            <a:srgbClr val="FFFF00"/>
          </a:solidFill>
          <a:ln w="19050" cap="flat" cmpd="sng" algn="ctr">
            <a:solidFill>
              <a:srgbClr val="FF0000"/>
            </a:solidFill>
            <a:prstDash val="solid"/>
            <a:round/>
            <a:headEnd type="none" w="med" len="med"/>
            <a:tailEnd type="none" w="med" len="med"/>
          </a:ln>
          <a:effectLst>
            <a:glow rad="101600">
              <a:schemeClr val="accent4">
                <a:satMod val="175000"/>
                <a:alpha val="40000"/>
              </a:schemeClr>
            </a:glow>
          </a:effectLst>
        </p:spPr>
        <p:txBody>
          <a:bodyPr anchor="ctr" anchorCtr="1"/>
          <a:lstStyle/>
          <a:p>
            <a:pPr>
              <a:defRPr/>
            </a:pPr>
            <a:endParaRPr lang="en-US">
              <a:effectLst>
                <a:outerShdw blurRad="38100" dist="38100" dir="2700000" algn="tl">
                  <a:srgbClr val="000000">
                    <a:alpha val="43137"/>
                  </a:srgbClr>
                </a:outerShdw>
              </a:effectLst>
              <a:latin typeface="Arial" charset="0"/>
              <a:cs typeface="Arial" charset="0"/>
            </a:endParaRPr>
          </a:p>
        </p:txBody>
      </p:sp>
      <p:sp>
        <p:nvSpPr>
          <p:cNvPr id="27" name="Freeform 9"/>
          <p:cNvSpPr>
            <a:spLocks/>
          </p:cNvSpPr>
          <p:nvPr/>
        </p:nvSpPr>
        <p:spPr bwMode="auto">
          <a:xfrm>
            <a:off x="3665538" y="4810349"/>
            <a:ext cx="134938" cy="953863"/>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051 w 1054"/>
              <a:gd name="connsiteY0" fmla="*/ 0 h 1713"/>
              <a:gd name="connsiteX1" fmla="*/ 943 w 1054"/>
              <a:gd name="connsiteY1" fmla="*/ 161 h 1713"/>
              <a:gd name="connsiteX2" fmla="*/ 636 w 1054"/>
              <a:gd name="connsiteY2" fmla="*/ 303 h 1713"/>
              <a:gd name="connsiteX3" fmla="*/ 395 w 1054"/>
              <a:gd name="connsiteY3" fmla="*/ 476 h 1713"/>
              <a:gd name="connsiteX4" fmla="*/ 324 w 1054"/>
              <a:gd name="connsiteY4" fmla="*/ 540 h 1713"/>
              <a:gd name="connsiteX5" fmla="*/ 69 w 1054"/>
              <a:gd name="connsiteY5" fmla="*/ 666 h 1713"/>
              <a:gd name="connsiteX6" fmla="*/ 0 w 1054"/>
              <a:gd name="connsiteY6" fmla="*/ 1052 h 1713"/>
              <a:gd name="connsiteX7" fmla="*/ 303 w 1054"/>
              <a:gd name="connsiteY7" fmla="*/ 1148 h 1713"/>
              <a:gd name="connsiteX8" fmla="*/ 276 w 1054"/>
              <a:gd name="connsiteY8" fmla="*/ 1563 h 1713"/>
              <a:gd name="connsiteX9" fmla="*/ 613 w 1054"/>
              <a:gd name="connsiteY9" fmla="*/ 1590 h 1713"/>
              <a:gd name="connsiteX10" fmla="*/ 607 w 1054"/>
              <a:gd name="connsiteY10" fmla="*/ 1713 h 1713"/>
              <a:gd name="connsiteX0" fmla="*/ 943 w 943"/>
              <a:gd name="connsiteY0" fmla="*/ 0 h 1552"/>
              <a:gd name="connsiteX1" fmla="*/ 636 w 943"/>
              <a:gd name="connsiteY1" fmla="*/ 142 h 1552"/>
              <a:gd name="connsiteX2" fmla="*/ 395 w 943"/>
              <a:gd name="connsiteY2" fmla="*/ 315 h 1552"/>
              <a:gd name="connsiteX3" fmla="*/ 324 w 943"/>
              <a:gd name="connsiteY3" fmla="*/ 379 h 1552"/>
              <a:gd name="connsiteX4" fmla="*/ 69 w 943"/>
              <a:gd name="connsiteY4" fmla="*/ 505 h 1552"/>
              <a:gd name="connsiteX5" fmla="*/ 0 w 943"/>
              <a:gd name="connsiteY5" fmla="*/ 891 h 1552"/>
              <a:gd name="connsiteX6" fmla="*/ 303 w 943"/>
              <a:gd name="connsiteY6" fmla="*/ 987 h 1552"/>
              <a:gd name="connsiteX7" fmla="*/ 276 w 943"/>
              <a:gd name="connsiteY7" fmla="*/ 1402 h 1552"/>
              <a:gd name="connsiteX8" fmla="*/ 613 w 943"/>
              <a:gd name="connsiteY8" fmla="*/ 1429 h 1552"/>
              <a:gd name="connsiteX9" fmla="*/ 607 w 943"/>
              <a:gd name="connsiteY9" fmla="*/ 1552 h 1552"/>
              <a:gd name="connsiteX0" fmla="*/ 636 w 636"/>
              <a:gd name="connsiteY0" fmla="*/ 0 h 1410"/>
              <a:gd name="connsiteX1" fmla="*/ 395 w 636"/>
              <a:gd name="connsiteY1" fmla="*/ 173 h 1410"/>
              <a:gd name="connsiteX2" fmla="*/ 324 w 636"/>
              <a:gd name="connsiteY2" fmla="*/ 237 h 1410"/>
              <a:gd name="connsiteX3" fmla="*/ 69 w 636"/>
              <a:gd name="connsiteY3" fmla="*/ 363 h 1410"/>
              <a:gd name="connsiteX4" fmla="*/ 0 w 636"/>
              <a:gd name="connsiteY4" fmla="*/ 749 h 1410"/>
              <a:gd name="connsiteX5" fmla="*/ 303 w 636"/>
              <a:gd name="connsiteY5" fmla="*/ 845 h 1410"/>
              <a:gd name="connsiteX6" fmla="*/ 276 w 636"/>
              <a:gd name="connsiteY6" fmla="*/ 1260 h 1410"/>
              <a:gd name="connsiteX7" fmla="*/ 613 w 636"/>
              <a:gd name="connsiteY7" fmla="*/ 1287 h 1410"/>
              <a:gd name="connsiteX8" fmla="*/ 607 w 636"/>
              <a:gd name="connsiteY8" fmla="*/ 1410 h 1410"/>
              <a:gd name="connsiteX0" fmla="*/ 395 w 613"/>
              <a:gd name="connsiteY0" fmla="*/ 0 h 1237"/>
              <a:gd name="connsiteX1" fmla="*/ 324 w 613"/>
              <a:gd name="connsiteY1" fmla="*/ 64 h 1237"/>
              <a:gd name="connsiteX2" fmla="*/ 69 w 613"/>
              <a:gd name="connsiteY2" fmla="*/ 190 h 1237"/>
              <a:gd name="connsiteX3" fmla="*/ 0 w 613"/>
              <a:gd name="connsiteY3" fmla="*/ 576 h 1237"/>
              <a:gd name="connsiteX4" fmla="*/ 303 w 613"/>
              <a:gd name="connsiteY4" fmla="*/ 672 h 1237"/>
              <a:gd name="connsiteX5" fmla="*/ 276 w 613"/>
              <a:gd name="connsiteY5" fmla="*/ 1087 h 1237"/>
              <a:gd name="connsiteX6" fmla="*/ 613 w 613"/>
              <a:gd name="connsiteY6" fmla="*/ 1114 h 1237"/>
              <a:gd name="connsiteX7" fmla="*/ 607 w 613"/>
              <a:gd name="connsiteY7" fmla="*/ 1237 h 1237"/>
              <a:gd name="connsiteX0" fmla="*/ 324 w 613"/>
              <a:gd name="connsiteY0" fmla="*/ 0 h 1173"/>
              <a:gd name="connsiteX1" fmla="*/ 69 w 613"/>
              <a:gd name="connsiteY1" fmla="*/ 126 h 1173"/>
              <a:gd name="connsiteX2" fmla="*/ 0 w 613"/>
              <a:gd name="connsiteY2" fmla="*/ 512 h 1173"/>
              <a:gd name="connsiteX3" fmla="*/ 303 w 613"/>
              <a:gd name="connsiteY3" fmla="*/ 608 h 1173"/>
              <a:gd name="connsiteX4" fmla="*/ 276 w 613"/>
              <a:gd name="connsiteY4" fmla="*/ 1023 h 1173"/>
              <a:gd name="connsiteX5" fmla="*/ 613 w 613"/>
              <a:gd name="connsiteY5" fmla="*/ 1050 h 1173"/>
              <a:gd name="connsiteX6" fmla="*/ 607 w 613"/>
              <a:gd name="connsiteY6" fmla="*/ 1173 h 1173"/>
              <a:gd name="connsiteX0" fmla="*/ 69 w 613"/>
              <a:gd name="connsiteY0" fmla="*/ 0 h 1047"/>
              <a:gd name="connsiteX1" fmla="*/ 0 w 613"/>
              <a:gd name="connsiteY1" fmla="*/ 386 h 1047"/>
              <a:gd name="connsiteX2" fmla="*/ 303 w 613"/>
              <a:gd name="connsiteY2" fmla="*/ 482 h 1047"/>
              <a:gd name="connsiteX3" fmla="*/ 276 w 613"/>
              <a:gd name="connsiteY3" fmla="*/ 897 h 1047"/>
              <a:gd name="connsiteX4" fmla="*/ 613 w 613"/>
              <a:gd name="connsiteY4" fmla="*/ 924 h 1047"/>
              <a:gd name="connsiteX5" fmla="*/ 607 w 613"/>
              <a:gd name="connsiteY5" fmla="*/ 1047 h 1047"/>
              <a:gd name="connsiteX0" fmla="*/ 0 w 613"/>
              <a:gd name="connsiteY0" fmla="*/ 0 h 661"/>
              <a:gd name="connsiteX1" fmla="*/ 303 w 613"/>
              <a:gd name="connsiteY1" fmla="*/ 96 h 661"/>
              <a:gd name="connsiteX2" fmla="*/ 276 w 613"/>
              <a:gd name="connsiteY2" fmla="*/ 511 h 661"/>
              <a:gd name="connsiteX3" fmla="*/ 613 w 613"/>
              <a:gd name="connsiteY3" fmla="*/ 538 h 661"/>
              <a:gd name="connsiteX4" fmla="*/ 607 w 613"/>
              <a:gd name="connsiteY4" fmla="*/ 661 h 661"/>
              <a:gd name="connsiteX0" fmla="*/ 34 w 344"/>
              <a:gd name="connsiteY0" fmla="*/ 0 h 565"/>
              <a:gd name="connsiteX1" fmla="*/ 7 w 344"/>
              <a:gd name="connsiteY1" fmla="*/ 415 h 565"/>
              <a:gd name="connsiteX2" fmla="*/ 344 w 344"/>
              <a:gd name="connsiteY2" fmla="*/ 442 h 565"/>
              <a:gd name="connsiteX3" fmla="*/ 338 w 344"/>
              <a:gd name="connsiteY3" fmla="*/ 565 h 565"/>
              <a:gd name="connsiteX0" fmla="*/ 79 w 389"/>
              <a:gd name="connsiteY0" fmla="*/ 0 h 565"/>
              <a:gd name="connsiteX1" fmla="*/ 79 w 389"/>
              <a:gd name="connsiteY1" fmla="*/ 76 h 565"/>
              <a:gd name="connsiteX2" fmla="*/ 52 w 389"/>
              <a:gd name="connsiteY2" fmla="*/ 415 h 565"/>
              <a:gd name="connsiteX3" fmla="*/ 389 w 389"/>
              <a:gd name="connsiteY3" fmla="*/ 442 h 565"/>
              <a:gd name="connsiteX4" fmla="*/ 383 w 389"/>
              <a:gd name="connsiteY4" fmla="*/ 565 h 565"/>
              <a:gd name="connsiteX0" fmla="*/ 90 w 400"/>
              <a:gd name="connsiteY0" fmla="*/ 0 h 565"/>
              <a:gd name="connsiteX1" fmla="*/ 90 w 400"/>
              <a:gd name="connsiteY1" fmla="*/ 76 h 565"/>
              <a:gd name="connsiteX2" fmla="*/ 63 w 400"/>
              <a:gd name="connsiteY2" fmla="*/ 415 h 565"/>
              <a:gd name="connsiteX3" fmla="*/ 400 w 400"/>
              <a:gd name="connsiteY3" fmla="*/ 442 h 565"/>
              <a:gd name="connsiteX4" fmla="*/ 394 w 400"/>
              <a:gd name="connsiteY4" fmla="*/ 565 h 565"/>
              <a:gd name="connsiteX0" fmla="*/ 0 w 550"/>
              <a:gd name="connsiteY0" fmla="*/ 0 h 661"/>
              <a:gd name="connsiteX1" fmla="*/ 240 w 550"/>
              <a:gd name="connsiteY1" fmla="*/ 172 h 661"/>
              <a:gd name="connsiteX2" fmla="*/ 213 w 550"/>
              <a:gd name="connsiteY2" fmla="*/ 511 h 661"/>
              <a:gd name="connsiteX3" fmla="*/ 550 w 550"/>
              <a:gd name="connsiteY3" fmla="*/ 538 h 661"/>
              <a:gd name="connsiteX4" fmla="*/ 544 w 550"/>
              <a:gd name="connsiteY4" fmla="*/ 661 h 661"/>
              <a:gd name="connsiteX0" fmla="*/ 0 w 550"/>
              <a:gd name="connsiteY0" fmla="*/ 0 h 661"/>
              <a:gd name="connsiteX1" fmla="*/ 240 w 550"/>
              <a:gd name="connsiteY1" fmla="*/ 172 h 661"/>
              <a:gd name="connsiteX2" fmla="*/ 255 w 550"/>
              <a:gd name="connsiteY2" fmla="*/ 194 h 661"/>
              <a:gd name="connsiteX3" fmla="*/ 213 w 550"/>
              <a:gd name="connsiteY3" fmla="*/ 511 h 661"/>
              <a:gd name="connsiteX4" fmla="*/ 550 w 550"/>
              <a:gd name="connsiteY4" fmla="*/ 538 h 661"/>
              <a:gd name="connsiteX5" fmla="*/ 544 w 550"/>
              <a:gd name="connsiteY5" fmla="*/ 661 h 661"/>
              <a:gd name="connsiteX0" fmla="*/ 0 w 550"/>
              <a:gd name="connsiteY0" fmla="*/ 0 h 661"/>
              <a:gd name="connsiteX1" fmla="*/ 255 w 550"/>
              <a:gd name="connsiteY1" fmla="*/ 194 h 661"/>
              <a:gd name="connsiteX2" fmla="*/ 213 w 550"/>
              <a:gd name="connsiteY2" fmla="*/ 511 h 661"/>
              <a:gd name="connsiteX3" fmla="*/ 550 w 550"/>
              <a:gd name="connsiteY3" fmla="*/ 538 h 661"/>
              <a:gd name="connsiteX4" fmla="*/ 544 w 550"/>
              <a:gd name="connsiteY4" fmla="*/ 661 h 661"/>
              <a:gd name="connsiteX0" fmla="*/ 0 w 550"/>
              <a:gd name="connsiteY0" fmla="*/ 0 h 661"/>
              <a:gd name="connsiteX1" fmla="*/ 255 w 550"/>
              <a:gd name="connsiteY1" fmla="*/ 194 h 661"/>
              <a:gd name="connsiteX2" fmla="*/ 213 w 550"/>
              <a:gd name="connsiteY2" fmla="*/ 511 h 661"/>
              <a:gd name="connsiteX3" fmla="*/ 550 w 550"/>
              <a:gd name="connsiteY3" fmla="*/ 538 h 661"/>
              <a:gd name="connsiteX4" fmla="*/ 544 w 550"/>
              <a:gd name="connsiteY4" fmla="*/ 661 h 661"/>
              <a:gd name="connsiteX0" fmla="*/ 0 w 550"/>
              <a:gd name="connsiteY0" fmla="*/ 0 h 661"/>
              <a:gd name="connsiteX1" fmla="*/ 255 w 550"/>
              <a:gd name="connsiteY1" fmla="*/ 194 h 661"/>
              <a:gd name="connsiteX2" fmla="*/ 213 w 550"/>
              <a:gd name="connsiteY2" fmla="*/ 511 h 661"/>
              <a:gd name="connsiteX3" fmla="*/ 550 w 550"/>
              <a:gd name="connsiteY3" fmla="*/ 538 h 661"/>
              <a:gd name="connsiteX4" fmla="*/ 544 w 550"/>
              <a:gd name="connsiteY4" fmla="*/ 661 h 661"/>
              <a:gd name="connsiteX0" fmla="*/ 0 w 550"/>
              <a:gd name="connsiteY0" fmla="*/ 0 h 661"/>
              <a:gd name="connsiteX1" fmla="*/ 255 w 550"/>
              <a:gd name="connsiteY1" fmla="*/ 194 h 661"/>
              <a:gd name="connsiteX2" fmla="*/ 213 w 550"/>
              <a:gd name="connsiteY2" fmla="*/ 511 h 661"/>
              <a:gd name="connsiteX3" fmla="*/ 550 w 550"/>
              <a:gd name="connsiteY3" fmla="*/ 538 h 661"/>
              <a:gd name="connsiteX4" fmla="*/ 544 w 550"/>
              <a:gd name="connsiteY4" fmla="*/ 661 h 661"/>
              <a:gd name="connsiteX0" fmla="*/ 0 w 550"/>
              <a:gd name="connsiteY0" fmla="*/ 0 h 661"/>
              <a:gd name="connsiteX1" fmla="*/ 255 w 550"/>
              <a:gd name="connsiteY1" fmla="*/ 194 h 661"/>
              <a:gd name="connsiteX2" fmla="*/ 213 w 550"/>
              <a:gd name="connsiteY2" fmla="*/ 511 h 661"/>
              <a:gd name="connsiteX3" fmla="*/ 550 w 550"/>
              <a:gd name="connsiteY3" fmla="*/ 538 h 661"/>
              <a:gd name="connsiteX4" fmla="*/ 544 w 550"/>
              <a:gd name="connsiteY4" fmla="*/ 661 h 661"/>
              <a:gd name="connsiteX0" fmla="*/ 0 w 550"/>
              <a:gd name="connsiteY0" fmla="*/ 0 h 661"/>
              <a:gd name="connsiteX1" fmla="*/ 255 w 550"/>
              <a:gd name="connsiteY1" fmla="*/ 194 h 661"/>
              <a:gd name="connsiteX2" fmla="*/ 213 w 550"/>
              <a:gd name="connsiteY2" fmla="*/ 511 h 661"/>
              <a:gd name="connsiteX3" fmla="*/ 550 w 550"/>
              <a:gd name="connsiteY3" fmla="*/ 538 h 661"/>
              <a:gd name="connsiteX4" fmla="*/ 544 w 550"/>
              <a:gd name="connsiteY4" fmla="*/ 661 h 661"/>
              <a:gd name="connsiteX0" fmla="*/ 0 w 550"/>
              <a:gd name="connsiteY0" fmla="*/ 0 h 661"/>
              <a:gd name="connsiteX1" fmla="*/ 255 w 550"/>
              <a:gd name="connsiteY1" fmla="*/ 194 h 661"/>
              <a:gd name="connsiteX2" fmla="*/ 213 w 550"/>
              <a:gd name="connsiteY2" fmla="*/ 511 h 661"/>
              <a:gd name="connsiteX3" fmla="*/ 550 w 550"/>
              <a:gd name="connsiteY3" fmla="*/ 538 h 661"/>
              <a:gd name="connsiteX4" fmla="*/ 544 w 550"/>
              <a:gd name="connsiteY4" fmla="*/ 661 h 661"/>
              <a:gd name="connsiteX0" fmla="*/ 0 w 528"/>
              <a:gd name="connsiteY0" fmla="*/ 0 h 636"/>
              <a:gd name="connsiteX1" fmla="*/ 233 w 528"/>
              <a:gd name="connsiteY1" fmla="*/ 169 h 636"/>
              <a:gd name="connsiteX2" fmla="*/ 191 w 528"/>
              <a:gd name="connsiteY2" fmla="*/ 486 h 636"/>
              <a:gd name="connsiteX3" fmla="*/ 528 w 528"/>
              <a:gd name="connsiteY3" fmla="*/ 513 h 636"/>
              <a:gd name="connsiteX4" fmla="*/ 522 w 528"/>
              <a:gd name="connsiteY4" fmla="*/ 636 h 636"/>
              <a:gd name="connsiteX0" fmla="*/ 0 w 528"/>
              <a:gd name="connsiteY0" fmla="*/ 0 h 637"/>
              <a:gd name="connsiteX1" fmla="*/ 233 w 528"/>
              <a:gd name="connsiteY1" fmla="*/ 169 h 637"/>
              <a:gd name="connsiteX2" fmla="*/ 191 w 528"/>
              <a:gd name="connsiteY2" fmla="*/ 486 h 637"/>
              <a:gd name="connsiteX3" fmla="*/ 528 w 528"/>
              <a:gd name="connsiteY3" fmla="*/ 513 h 637"/>
              <a:gd name="connsiteX4" fmla="*/ 276 w 528"/>
              <a:gd name="connsiteY4" fmla="*/ 637 h 637"/>
              <a:gd name="connsiteX0" fmla="*/ 0 w 584"/>
              <a:gd name="connsiteY0" fmla="*/ 0 h 637"/>
              <a:gd name="connsiteX1" fmla="*/ 233 w 584"/>
              <a:gd name="connsiteY1" fmla="*/ 169 h 637"/>
              <a:gd name="connsiteX2" fmla="*/ 191 w 584"/>
              <a:gd name="connsiteY2" fmla="*/ 486 h 637"/>
              <a:gd name="connsiteX3" fmla="*/ 528 w 584"/>
              <a:gd name="connsiteY3" fmla="*/ 513 h 637"/>
              <a:gd name="connsiteX4" fmla="*/ 236 w 584"/>
              <a:gd name="connsiteY4" fmla="*/ 552 h 637"/>
              <a:gd name="connsiteX5" fmla="*/ 276 w 584"/>
              <a:gd name="connsiteY5" fmla="*/ 637 h 637"/>
              <a:gd name="connsiteX0" fmla="*/ 0 w 542"/>
              <a:gd name="connsiteY0" fmla="*/ 0 h 637"/>
              <a:gd name="connsiteX1" fmla="*/ 233 w 542"/>
              <a:gd name="connsiteY1" fmla="*/ 169 h 637"/>
              <a:gd name="connsiteX2" fmla="*/ 191 w 542"/>
              <a:gd name="connsiteY2" fmla="*/ 486 h 637"/>
              <a:gd name="connsiteX3" fmla="*/ 528 w 542"/>
              <a:gd name="connsiteY3" fmla="*/ 513 h 637"/>
              <a:gd name="connsiteX4" fmla="*/ 276 w 542"/>
              <a:gd name="connsiteY4" fmla="*/ 637 h 637"/>
              <a:gd name="connsiteX0" fmla="*/ 0 w 276"/>
              <a:gd name="connsiteY0" fmla="*/ 0 h 637"/>
              <a:gd name="connsiteX1" fmla="*/ 233 w 276"/>
              <a:gd name="connsiteY1" fmla="*/ 169 h 637"/>
              <a:gd name="connsiteX2" fmla="*/ 191 w 276"/>
              <a:gd name="connsiteY2" fmla="*/ 486 h 637"/>
              <a:gd name="connsiteX3" fmla="*/ 276 w 276"/>
              <a:gd name="connsiteY3" fmla="*/ 637 h 637"/>
              <a:gd name="connsiteX0" fmla="*/ 63 w 141"/>
              <a:gd name="connsiteY0" fmla="*/ 0 h 565"/>
              <a:gd name="connsiteX1" fmla="*/ 98 w 141"/>
              <a:gd name="connsiteY1" fmla="*/ 97 h 565"/>
              <a:gd name="connsiteX2" fmla="*/ 56 w 141"/>
              <a:gd name="connsiteY2" fmla="*/ 414 h 565"/>
              <a:gd name="connsiteX3" fmla="*/ 141 w 141"/>
              <a:gd name="connsiteY3" fmla="*/ 565 h 565"/>
              <a:gd name="connsiteX0" fmla="*/ 63 w 141"/>
              <a:gd name="connsiteY0" fmla="*/ 0 h 565"/>
              <a:gd name="connsiteX1" fmla="*/ 98 w 141"/>
              <a:gd name="connsiteY1" fmla="*/ 97 h 565"/>
              <a:gd name="connsiteX2" fmla="*/ 56 w 141"/>
              <a:gd name="connsiteY2" fmla="*/ 414 h 565"/>
              <a:gd name="connsiteX3" fmla="*/ 141 w 141"/>
              <a:gd name="connsiteY3" fmla="*/ 565 h 565"/>
              <a:gd name="connsiteX0" fmla="*/ 7 w 85"/>
              <a:gd name="connsiteY0" fmla="*/ 0 h 565"/>
              <a:gd name="connsiteX1" fmla="*/ 42 w 85"/>
              <a:gd name="connsiteY1" fmla="*/ 97 h 565"/>
              <a:gd name="connsiteX2" fmla="*/ 0 w 85"/>
              <a:gd name="connsiteY2" fmla="*/ 414 h 565"/>
              <a:gd name="connsiteX3" fmla="*/ 85 w 85"/>
              <a:gd name="connsiteY3" fmla="*/ 565 h 565"/>
              <a:gd name="connsiteX0" fmla="*/ 34 w 85"/>
              <a:gd name="connsiteY0" fmla="*/ 0 h 601"/>
              <a:gd name="connsiteX1" fmla="*/ 42 w 85"/>
              <a:gd name="connsiteY1" fmla="*/ 133 h 601"/>
              <a:gd name="connsiteX2" fmla="*/ 0 w 85"/>
              <a:gd name="connsiteY2" fmla="*/ 450 h 601"/>
              <a:gd name="connsiteX3" fmla="*/ 85 w 85"/>
              <a:gd name="connsiteY3" fmla="*/ 601 h 601"/>
              <a:gd name="connsiteX0" fmla="*/ 34 w 85"/>
              <a:gd name="connsiteY0" fmla="*/ 0 h 601"/>
              <a:gd name="connsiteX1" fmla="*/ 42 w 85"/>
              <a:gd name="connsiteY1" fmla="*/ 133 h 601"/>
              <a:gd name="connsiteX2" fmla="*/ 0 w 85"/>
              <a:gd name="connsiteY2" fmla="*/ 450 h 601"/>
              <a:gd name="connsiteX3" fmla="*/ 85 w 85"/>
              <a:gd name="connsiteY3" fmla="*/ 601 h 601"/>
            </a:gdLst>
            <a:ahLst/>
            <a:cxnLst>
              <a:cxn ang="0">
                <a:pos x="connsiteX0" y="connsiteY0"/>
              </a:cxn>
              <a:cxn ang="0">
                <a:pos x="connsiteX1" y="connsiteY1"/>
              </a:cxn>
              <a:cxn ang="0">
                <a:pos x="connsiteX2" y="connsiteY2"/>
              </a:cxn>
              <a:cxn ang="0">
                <a:pos x="connsiteX3" y="connsiteY3"/>
              </a:cxn>
            </a:cxnLst>
            <a:rect l="l" t="t" r="r" b="b"/>
            <a:pathLst>
              <a:path w="85" h="601">
                <a:moveTo>
                  <a:pt x="34" y="0"/>
                </a:moveTo>
                <a:cubicBezTo>
                  <a:pt x="37" y="44"/>
                  <a:pt x="39" y="89"/>
                  <a:pt x="42" y="133"/>
                </a:cubicBezTo>
                <a:cubicBezTo>
                  <a:pt x="32" y="292"/>
                  <a:pt x="22" y="276"/>
                  <a:pt x="0" y="450"/>
                </a:cubicBezTo>
                <a:cubicBezTo>
                  <a:pt x="7" y="528"/>
                  <a:pt x="67" y="570"/>
                  <a:pt x="85" y="601"/>
                </a:cubicBezTo>
              </a:path>
            </a:pathLst>
          </a:custGeom>
          <a:noFill/>
          <a:ln w="28575" cap="flat" cmpd="sng">
            <a:solidFill>
              <a:schemeClr val="folHlink"/>
            </a:solidFill>
            <a:prstDash val="solid"/>
            <a:round/>
            <a:headEnd type="none" w="med" len="med"/>
            <a:tailEnd type="none" w="med" len="med"/>
          </a:ln>
          <a:effectLst>
            <a:glow rad="139700">
              <a:schemeClr val="accent4">
                <a:satMod val="175000"/>
                <a:alpha val="40000"/>
              </a:schemeClr>
            </a:glow>
            <a:outerShdw dist="50800" dir="2700000" algn="ctr" rotWithShape="0">
              <a:schemeClr val="bg1"/>
            </a:outerShdw>
          </a:effectLst>
        </p:spPr>
        <p:txBody>
          <a:bodyPr rot="10800000" vert="eaVert" wrap="none">
            <a:spAutoFit/>
          </a:bodyPr>
          <a:lstStyle/>
          <a:p>
            <a:pPr>
              <a:defRPr/>
            </a:pPr>
            <a:endParaRPr lang="en-US">
              <a:latin typeface="Arial" charset="0"/>
              <a:cs typeface="Arial" charset="0"/>
            </a:endParaRPr>
          </a:p>
        </p:txBody>
      </p:sp>
      <p:sp>
        <p:nvSpPr>
          <p:cNvPr id="69" name="Parallelogram 68"/>
          <p:cNvSpPr>
            <a:spLocks noChangeAspect="1"/>
          </p:cNvSpPr>
          <p:nvPr/>
        </p:nvSpPr>
        <p:spPr bwMode="auto">
          <a:xfrm>
            <a:off x="3688080" y="5757864"/>
            <a:ext cx="350520" cy="118215"/>
          </a:xfrm>
          <a:prstGeom prst="parallelogram">
            <a:avLst/>
          </a:prstGeom>
          <a:solidFill>
            <a:srgbClr val="0070C0"/>
          </a:solidFill>
          <a:ln w="19050">
            <a:solidFill>
              <a:srgbClr val="92D05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par>
                          <p:cTn id="8" fill="hold">
                            <p:stCondLst>
                              <p:cond delay="500"/>
                            </p:stCondLst>
                            <p:childTnLst>
                              <p:par>
                                <p:cTn id="9" presetID="23" presetClass="entr" presetSubtype="32" fill="hold" grpId="0" nodeType="after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p:cTn id="11" dur="500" fill="hold"/>
                                        <p:tgtEl>
                                          <p:spTgt spid="57"/>
                                        </p:tgtEl>
                                        <p:attrNameLst>
                                          <p:attrName>ppt_w</p:attrName>
                                        </p:attrNameLst>
                                      </p:cBhvr>
                                      <p:tavLst>
                                        <p:tav tm="0">
                                          <p:val>
                                            <p:strVal val="4*#ppt_w"/>
                                          </p:val>
                                        </p:tav>
                                        <p:tav tm="100000">
                                          <p:val>
                                            <p:strVal val="#ppt_w"/>
                                          </p:val>
                                        </p:tav>
                                      </p:tavLst>
                                    </p:anim>
                                    <p:anim calcmode="lin" valueType="num">
                                      <p:cBhvr>
                                        <p:cTn id="12" dur="500" fill="hold"/>
                                        <p:tgtEl>
                                          <p:spTgt spid="57"/>
                                        </p:tgtEl>
                                        <p:attrNameLst>
                                          <p:attrName>ppt_h</p:attrName>
                                        </p:attrNameLst>
                                      </p:cBhvr>
                                      <p:tavLst>
                                        <p:tav tm="0">
                                          <p:val>
                                            <p:strVal val="4*#ppt_h"/>
                                          </p:val>
                                        </p:tav>
                                        <p:tav tm="100000">
                                          <p:val>
                                            <p:strVal val="#ppt_h"/>
                                          </p:val>
                                        </p:tav>
                                      </p:tavLst>
                                    </p:anim>
                                  </p:childTnLst>
                                </p:cTn>
                              </p:par>
                            </p:childTnLst>
                          </p:cTn>
                        </p:par>
                        <p:par>
                          <p:cTn id="13" fill="hold">
                            <p:stCondLst>
                              <p:cond delay="1000"/>
                            </p:stCondLst>
                            <p:childTnLst>
                              <p:par>
                                <p:cTn id="14" presetID="23" presetClass="entr" presetSubtype="32" fill="hold" grpId="0" nodeType="afterEffect">
                                  <p:stCondLst>
                                    <p:cond delay="0"/>
                                  </p:stCondLst>
                                  <p:childTnLst>
                                    <p:set>
                                      <p:cBhvr>
                                        <p:cTn id="15" dur="1" fill="hold">
                                          <p:stCondLst>
                                            <p:cond delay="0"/>
                                          </p:stCondLst>
                                        </p:cTn>
                                        <p:tgtEl>
                                          <p:spTgt spid="54"/>
                                        </p:tgtEl>
                                        <p:attrNameLst>
                                          <p:attrName>style.visibility</p:attrName>
                                        </p:attrNameLst>
                                      </p:cBhvr>
                                      <p:to>
                                        <p:strVal val="visible"/>
                                      </p:to>
                                    </p:set>
                                    <p:anim calcmode="lin" valueType="num">
                                      <p:cBhvr>
                                        <p:cTn id="16" dur="500" fill="hold"/>
                                        <p:tgtEl>
                                          <p:spTgt spid="54"/>
                                        </p:tgtEl>
                                        <p:attrNameLst>
                                          <p:attrName>ppt_w</p:attrName>
                                        </p:attrNameLst>
                                      </p:cBhvr>
                                      <p:tavLst>
                                        <p:tav tm="0">
                                          <p:val>
                                            <p:strVal val="4*#ppt_w"/>
                                          </p:val>
                                        </p:tav>
                                        <p:tav tm="100000">
                                          <p:val>
                                            <p:strVal val="#ppt_w"/>
                                          </p:val>
                                        </p:tav>
                                      </p:tavLst>
                                    </p:anim>
                                    <p:anim calcmode="lin" valueType="num">
                                      <p:cBhvr>
                                        <p:cTn id="17" dur="500" fill="hold"/>
                                        <p:tgtEl>
                                          <p:spTgt spid="54"/>
                                        </p:tgtEl>
                                        <p:attrNameLst>
                                          <p:attrName>ppt_h</p:attrName>
                                        </p:attrNameLst>
                                      </p:cBhvr>
                                      <p:tavLst>
                                        <p:tav tm="0">
                                          <p:val>
                                            <p:strVal val="4*#ppt_h"/>
                                          </p:val>
                                        </p:tav>
                                        <p:tav tm="100000">
                                          <p:val>
                                            <p:strVal val="#ppt_h"/>
                                          </p:val>
                                        </p:tav>
                                      </p:tavLst>
                                    </p:anim>
                                  </p:childTnLst>
                                </p:cTn>
                              </p:par>
                            </p:childTnLst>
                          </p:cTn>
                        </p:par>
                        <p:par>
                          <p:cTn id="18" fill="hold">
                            <p:stCondLst>
                              <p:cond delay="1500"/>
                            </p:stCondLst>
                            <p:childTnLst>
                              <p:par>
                                <p:cTn id="19" presetID="23" presetClass="entr" presetSubtype="32" fill="hold" grpId="0" nodeType="afterEffect">
                                  <p:stCondLst>
                                    <p:cond delay="0"/>
                                  </p:stCondLst>
                                  <p:childTnLst>
                                    <p:set>
                                      <p:cBhvr>
                                        <p:cTn id="20" dur="1" fill="hold">
                                          <p:stCondLst>
                                            <p:cond delay="0"/>
                                          </p:stCondLst>
                                        </p:cTn>
                                        <p:tgtEl>
                                          <p:spTgt spid="58"/>
                                        </p:tgtEl>
                                        <p:attrNameLst>
                                          <p:attrName>style.visibility</p:attrName>
                                        </p:attrNameLst>
                                      </p:cBhvr>
                                      <p:to>
                                        <p:strVal val="visible"/>
                                      </p:to>
                                    </p:set>
                                    <p:anim calcmode="lin" valueType="num">
                                      <p:cBhvr>
                                        <p:cTn id="21" dur="500" fill="hold"/>
                                        <p:tgtEl>
                                          <p:spTgt spid="58"/>
                                        </p:tgtEl>
                                        <p:attrNameLst>
                                          <p:attrName>ppt_w</p:attrName>
                                        </p:attrNameLst>
                                      </p:cBhvr>
                                      <p:tavLst>
                                        <p:tav tm="0">
                                          <p:val>
                                            <p:strVal val="4*#ppt_w"/>
                                          </p:val>
                                        </p:tav>
                                        <p:tav tm="100000">
                                          <p:val>
                                            <p:strVal val="#ppt_w"/>
                                          </p:val>
                                        </p:tav>
                                      </p:tavLst>
                                    </p:anim>
                                    <p:anim calcmode="lin" valueType="num">
                                      <p:cBhvr>
                                        <p:cTn id="22" dur="500" fill="hold"/>
                                        <p:tgtEl>
                                          <p:spTgt spid="58"/>
                                        </p:tgtEl>
                                        <p:attrNameLst>
                                          <p:attrName>ppt_h</p:attrName>
                                        </p:attrNameLst>
                                      </p:cBhvr>
                                      <p:tavLst>
                                        <p:tav tm="0">
                                          <p:val>
                                            <p:strVal val="4*#ppt_h"/>
                                          </p:val>
                                        </p:tav>
                                        <p:tav tm="100000">
                                          <p:val>
                                            <p:strVal val="#ppt_h"/>
                                          </p:val>
                                        </p:tav>
                                      </p:tavLst>
                                    </p:anim>
                                  </p:childTnLst>
                                </p:cTn>
                              </p:par>
                            </p:childTnLst>
                          </p:cTn>
                        </p:par>
                        <p:par>
                          <p:cTn id="23" fill="hold">
                            <p:stCondLst>
                              <p:cond delay="2000"/>
                            </p:stCondLst>
                            <p:childTnLst>
                              <p:par>
                                <p:cTn id="24" presetID="23" presetClass="entr" presetSubtype="32" fill="hold" grpId="0" nodeType="afterEffect">
                                  <p:stCondLst>
                                    <p:cond delay="0"/>
                                  </p:stCondLst>
                                  <p:childTnLst>
                                    <p:set>
                                      <p:cBhvr>
                                        <p:cTn id="25" dur="1" fill="hold">
                                          <p:stCondLst>
                                            <p:cond delay="0"/>
                                          </p:stCondLst>
                                        </p:cTn>
                                        <p:tgtEl>
                                          <p:spTgt spid="56"/>
                                        </p:tgtEl>
                                        <p:attrNameLst>
                                          <p:attrName>style.visibility</p:attrName>
                                        </p:attrNameLst>
                                      </p:cBhvr>
                                      <p:to>
                                        <p:strVal val="visible"/>
                                      </p:to>
                                    </p:set>
                                    <p:anim calcmode="lin" valueType="num">
                                      <p:cBhvr>
                                        <p:cTn id="26" dur="500" fill="hold"/>
                                        <p:tgtEl>
                                          <p:spTgt spid="56"/>
                                        </p:tgtEl>
                                        <p:attrNameLst>
                                          <p:attrName>ppt_w</p:attrName>
                                        </p:attrNameLst>
                                      </p:cBhvr>
                                      <p:tavLst>
                                        <p:tav tm="0">
                                          <p:val>
                                            <p:strVal val="4*#ppt_w"/>
                                          </p:val>
                                        </p:tav>
                                        <p:tav tm="100000">
                                          <p:val>
                                            <p:strVal val="#ppt_w"/>
                                          </p:val>
                                        </p:tav>
                                      </p:tavLst>
                                    </p:anim>
                                    <p:anim calcmode="lin" valueType="num">
                                      <p:cBhvr>
                                        <p:cTn id="27" dur="500" fill="hold"/>
                                        <p:tgtEl>
                                          <p:spTgt spid="56"/>
                                        </p:tgtEl>
                                        <p:attrNameLst>
                                          <p:attrName>ppt_h</p:attrName>
                                        </p:attrNameLst>
                                      </p:cBhvr>
                                      <p:tavLst>
                                        <p:tav tm="0">
                                          <p:val>
                                            <p:strVal val="4*#ppt_h"/>
                                          </p:val>
                                        </p:tav>
                                        <p:tav tm="100000">
                                          <p:val>
                                            <p:strVal val="#ppt_h"/>
                                          </p:val>
                                        </p:tav>
                                      </p:tavLst>
                                    </p:anim>
                                  </p:childTnLst>
                                </p:cTn>
                              </p:par>
                            </p:childTnLst>
                          </p:cTn>
                        </p:par>
                        <p:par>
                          <p:cTn id="28" fill="hold">
                            <p:stCondLst>
                              <p:cond delay="2500"/>
                            </p:stCondLst>
                            <p:childTnLst>
                              <p:par>
                                <p:cTn id="29" presetID="23" presetClass="entr" presetSubtype="32" fill="hold" grpId="0" nodeType="afterEffect">
                                  <p:stCondLst>
                                    <p:cond delay="0"/>
                                  </p:stCondLst>
                                  <p:childTnLst>
                                    <p:set>
                                      <p:cBhvr>
                                        <p:cTn id="30" dur="1" fill="hold">
                                          <p:stCondLst>
                                            <p:cond delay="0"/>
                                          </p:stCondLst>
                                        </p:cTn>
                                        <p:tgtEl>
                                          <p:spTgt spid="55"/>
                                        </p:tgtEl>
                                        <p:attrNameLst>
                                          <p:attrName>style.visibility</p:attrName>
                                        </p:attrNameLst>
                                      </p:cBhvr>
                                      <p:to>
                                        <p:strVal val="visible"/>
                                      </p:to>
                                    </p:set>
                                    <p:anim calcmode="lin" valueType="num">
                                      <p:cBhvr>
                                        <p:cTn id="31" dur="500" fill="hold"/>
                                        <p:tgtEl>
                                          <p:spTgt spid="55"/>
                                        </p:tgtEl>
                                        <p:attrNameLst>
                                          <p:attrName>ppt_w</p:attrName>
                                        </p:attrNameLst>
                                      </p:cBhvr>
                                      <p:tavLst>
                                        <p:tav tm="0">
                                          <p:val>
                                            <p:strVal val="4*#ppt_w"/>
                                          </p:val>
                                        </p:tav>
                                        <p:tav tm="100000">
                                          <p:val>
                                            <p:strVal val="#ppt_w"/>
                                          </p:val>
                                        </p:tav>
                                      </p:tavLst>
                                    </p:anim>
                                    <p:anim calcmode="lin" valueType="num">
                                      <p:cBhvr>
                                        <p:cTn id="32" dur="500" fill="hold"/>
                                        <p:tgtEl>
                                          <p:spTgt spid="55"/>
                                        </p:tgtEl>
                                        <p:attrNameLst>
                                          <p:attrName>ppt_h</p:attrName>
                                        </p:attrNameLst>
                                      </p:cBhvr>
                                      <p:tavLst>
                                        <p:tav tm="0">
                                          <p:val>
                                            <p:strVal val="4*#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fade">
                                      <p:cBhvr>
                                        <p:cTn id="37" dur="500"/>
                                        <p:tgtEl>
                                          <p:spTgt spid="89"/>
                                        </p:tgtEl>
                                      </p:cBhvr>
                                    </p:animEffect>
                                  </p:childTnLst>
                                </p:cTn>
                              </p:par>
                              <p:par>
                                <p:cTn id="38" presetID="22" presetClass="entr" presetSubtype="2" fill="hold" nodeType="withEffect">
                                  <p:stCondLst>
                                    <p:cond delay="0"/>
                                  </p:stCondLst>
                                  <p:childTnLst>
                                    <p:set>
                                      <p:cBhvr>
                                        <p:cTn id="39" dur="1" fill="hold">
                                          <p:stCondLst>
                                            <p:cond delay="0"/>
                                          </p:stCondLst>
                                        </p:cTn>
                                        <p:tgtEl>
                                          <p:spTgt spid="72"/>
                                        </p:tgtEl>
                                        <p:attrNameLst>
                                          <p:attrName>style.visibility</p:attrName>
                                        </p:attrNameLst>
                                      </p:cBhvr>
                                      <p:to>
                                        <p:strVal val="visible"/>
                                      </p:to>
                                    </p:set>
                                    <p:animEffect transition="in" filter="wipe(right)">
                                      <p:cBhvr>
                                        <p:cTn id="40" dur="500"/>
                                        <p:tgtEl>
                                          <p:spTgt spid="72"/>
                                        </p:tgtEl>
                                      </p:cBhvr>
                                    </p:animEffect>
                                  </p:childTnLst>
                                </p:cTn>
                              </p:par>
                              <p:par>
                                <p:cTn id="41" presetID="22" presetClass="entr" presetSubtype="2" fill="hold" nodeType="withEffect">
                                  <p:stCondLst>
                                    <p:cond delay="0"/>
                                  </p:stCondLst>
                                  <p:childTnLst>
                                    <p:set>
                                      <p:cBhvr>
                                        <p:cTn id="42" dur="1" fill="hold">
                                          <p:stCondLst>
                                            <p:cond delay="0"/>
                                          </p:stCondLst>
                                        </p:cTn>
                                        <p:tgtEl>
                                          <p:spTgt spid="74"/>
                                        </p:tgtEl>
                                        <p:attrNameLst>
                                          <p:attrName>style.visibility</p:attrName>
                                        </p:attrNameLst>
                                      </p:cBhvr>
                                      <p:to>
                                        <p:strVal val="visible"/>
                                      </p:to>
                                    </p:set>
                                    <p:animEffect transition="in" filter="wipe(right)">
                                      <p:cBhvr>
                                        <p:cTn id="43" dur="500"/>
                                        <p:tgtEl>
                                          <p:spTgt spid="74"/>
                                        </p:tgtEl>
                                      </p:cBhvr>
                                    </p:animEffect>
                                  </p:childTnLst>
                                </p:cTn>
                              </p:par>
                              <p:par>
                                <p:cTn id="44" presetID="22" presetClass="entr" presetSubtype="2" fill="hold" nodeType="withEffect">
                                  <p:stCondLst>
                                    <p:cond delay="0"/>
                                  </p:stCondLst>
                                  <p:childTnLst>
                                    <p:set>
                                      <p:cBhvr>
                                        <p:cTn id="45" dur="1" fill="hold">
                                          <p:stCondLst>
                                            <p:cond delay="0"/>
                                          </p:stCondLst>
                                        </p:cTn>
                                        <p:tgtEl>
                                          <p:spTgt spid="80"/>
                                        </p:tgtEl>
                                        <p:attrNameLst>
                                          <p:attrName>style.visibility</p:attrName>
                                        </p:attrNameLst>
                                      </p:cBhvr>
                                      <p:to>
                                        <p:strVal val="visible"/>
                                      </p:to>
                                    </p:set>
                                    <p:animEffect transition="in" filter="wipe(right)">
                                      <p:cBhvr>
                                        <p:cTn id="46" dur="500"/>
                                        <p:tgtEl>
                                          <p:spTgt spid="80"/>
                                        </p:tgtEl>
                                      </p:cBhvr>
                                    </p:animEffect>
                                  </p:childTnLst>
                                </p:cTn>
                              </p:par>
                              <p:par>
                                <p:cTn id="47" presetID="22" presetClass="entr" presetSubtype="2" fill="hold" nodeType="withEffect">
                                  <p:stCondLst>
                                    <p:cond delay="0"/>
                                  </p:stCondLst>
                                  <p:childTnLst>
                                    <p:set>
                                      <p:cBhvr>
                                        <p:cTn id="48" dur="1" fill="hold">
                                          <p:stCondLst>
                                            <p:cond delay="0"/>
                                          </p:stCondLst>
                                        </p:cTn>
                                        <p:tgtEl>
                                          <p:spTgt spid="83"/>
                                        </p:tgtEl>
                                        <p:attrNameLst>
                                          <p:attrName>style.visibility</p:attrName>
                                        </p:attrNameLst>
                                      </p:cBhvr>
                                      <p:to>
                                        <p:strVal val="visible"/>
                                      </p:to>
                                    </p:set>
                                    <p:animEffect transition="in" filter="wipe(right)">
                                      <p:cBhvr>
                                        <p:cTn id="49" dur="500"/>
                                        <p:tgtEl>
                                          <p:spTgt spid="83"/>
                                        </p:tgtEl>
                                      </p:cBhvr>
                                    </p:animEffect>
                                  </p:childTnLst>
                                </p:cTn>
                              </p:par>
                              <p:par>
                                <p:cTn id="50" presetID="22" presetClass="entr" presetSubtype="2" fill="hold" nodeType="withEffect">
                                  <p:stCondLst>
                                    <p:cond delay="0"/>
                                  </p:stCondLst>
                                  <p:childTnLst>
                                    <p:set>
                                      <p:cBhvr>
                                        <p:cTn id="51" dur="1" fill="hold">
                                          <p:stCondLst>
                                            <p:cond delay="0"/>
                                          </p:stCondLst>
                                        </p:cTn>
                                        <p:tgtEl>
                                          <p:spTgt spid="86"/>
                                        </p:tgtEl>
                                        <p:attrNameLst>
                                          <p:attrName>style.visibility</p:attrName>
                                        </p:attrNameLst>
                                      </p:cBhvr>
                                      <p:to>
                                        <p:strVal val="visible"/>
                                      </p:to>
                                    </p:set>
                                    <p:animEffect transition="in" filter="wipe(right)">
                                      <p:cBhvr>
                                        <p:cTn id="52" dur="500"/>
                                        <p:tgtEl>
                                          <p:spTgt spid="86"/>
                                        </p:tgtEl>
                                      </p:cBhvr>
                                    </p:animEffect>
                                  </p:childTnLst>
                                </p:cTn>
                              </p:par>
                            </p:childTnLst>
                          </p:cTn>
                        </p:par>
                        <p:par>
                          <p:cTn id="53" fill="hold">
                            <p:stCondLst>
                              <p:cond delay="500"/>
                            </p:stCondLst>
                            <p:childTnLst>
                              <p:par>
                                <p:cTn id="54" presetID="22" presetClass="entr" presetSubtype="1" fill="hold" grpId="0" nodeType="after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wipe(up)">
                                      <p:cBhvr>
                                        <p:cTn id="56" dur="1000"/>
                                        <p:tgtEl>
                                          <p:spTgt spid="3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1"/>
                                        </p:tgtEl>
                                        <p:attrNameLst>
                                          <p:attrName>style.visibility</p:attrName>
                                        </p:attrNameLst>
                                      </p:cBhvr>
                                      <p:to>
                                        <p:strVal val="visible"/>
                                      </p:to>
                                    </p:set>
                                    <p:animEffect transition="in" filter="fade">
                                      <p:cBhvr>
                                        <p:cTn id="61" dur="500"/>
                                        <p:tgtEl>
                                          <p:spTgt spid="61"/>
                                        </p:tgtEl>
                                      </p:cBhvr>
                                    </p:animEffect>
                                  </p:childTnLst>
                                </p:cTn>
                              </p:par>
                              <p:par>
                                <p:cTn id="62" presetID="23" presetClass="entr" presetSubtype="32" fill="hold" grpId="0" nodeType="withEffect">
                                  <p:stCondLst>
                                    <p:cond delay="0"/>
                                  </p:stCondLst>
                                  <p:childTnLst>
                                    <p:set>
                                      <p:cBhvr>
                                        <p:cTn id="63" dur="1" fill="hold">
                                          <p:stCondLst>
                                            <p:cond delay="0"/>
                                          </p:stCondLst>
                                        </p:cTn>
                                        <p:tgtEl>
                                          <p:spTgt spid="53"/>
                                        </p:tgtEl>
                                        <p:attrNameLst>
                                          <p:attrName>style.visibility</p:attrName>
                                        </p:attrNameLst>
                                      </p:cBhvr>
                                      <p:to>
                                        <p:strVal val="visible"/>
                                      </p:to>
                                    </p:set>
                                    <p:anim calcmode="lin" valueType="num">
                                      <p:cBhvr>
                                        <p:cTn id="64" dur="500" fill="hold"/>
                                        <p:tgtEl>
                                          <p:spTgt spid="53"/>
                                        </p:tgtEl>
                                        <p:attrNameLst>
                                          <p:attrName>ppt_w</p:attrName>
                                        </p:attrNameLst>
                                      </p:cBhvr>
                                      <p:tavLst>
                                        <p:tav tm="0">
                                          <p:val>
                                            <p:strVal val="4*#ppt_w"/>
                                          </p:val>
                                        </p:tav>
                                        <p:tav tm="100000">
                                          <p:val>
                                            <p:strVal val="#ppt_w"/>
                                          </p:val>
                                        </p:tav>
                                      </p:tavLst>
                                    </p:anim>
                                    <p:anim calcmode="lin" valueType="num">
                                      <p:cBhvr>
                                        <p:cTn id="65" dur="500" fill="hold"/>
                                        <p:tgtEl>
                                          <p:spTgt spid="53"/>
                                        </p:tgtEl>
                                        <p:attrNameLst>
                                          <p:attrName>ppt_h</p:attrName>
                                        </p:attrNameLst>
                                      </p:cBhvr>
                                      <p:tavLst>
                                        <p:tav tm="0">
                                          <p:val>
                                            <p:strVal val="4*#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63"/>
                                        </p:tgtEl>
                                        <p:attrNameLst>
                                          <p:attrName>style.visibility</p:attrName>
                                        </p:attrNameLst>
                                      </p:cBhvr>
                                      <p:to>
                                        <p:strVal val="visible"/>
                                      </p:to>
                                    </p:set>
                                    <p:animEffect transition="in" filter="fade">
                                      <p:cBhvr>
                                        <p:cTn id="70" dur="500"/>
                                        <p:tgtEl>
                                          <p:spTgt spid="63"/>
                                        </p:tgtEl>
                                      </p:cBhvr>
                                    </p:animEffect>
                                  </p:childTnLst>
                                </p:cTn>
                              </p:par>
                              <p:par>
                                <p:cTn id="71" presetID="22" presetClass="entr" presetSubtype="1" fill="hold" nodeType="withEffect">
                                  <p:stCondLst>
                                    <p:cond delay="0"/>
                                  </p:stCondLst>
                                  <p:childTnLst>
                                    <p:set>
                                      <p:cBhvr>
                                        <p:cTn id="72" dur="1" fill="hold">
                                          <p:stCondLst>
                                            <p:cond delay="0"/>
                                          </p:stCondLst>
                                        </p:cTn>
                                        <p:tgtEl>
                                          <p:spTgt spid="71"/>
                                        </p:tgtEl>
                                        <p:attrNameLst>
                                          <p:attrName>style.visibility</p:attrName>
                                        </p:attrNameLst>
                                      </p:cBhvr>
                                      <p:to>
                                        <p:strVal val="visible"/>
                                      </p:to>
                                    </p:set>
                                    <p:animEffect transition="in" filter="wipe(up)">
                                      <p:cBhvr>
                                        <p:cTn id="73" dur="2000"/>
                                        <p:tgtEl>
                                          <p:spTgt spid="71"/>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65"/>
                                        </p:tgtEl>
                                        <p:attrNameLst>
                                          <p:attrName>style.visibility</p:attrName>
                                        </p:attrNameLst>
                                      </p:cBhvr>
                                      <p:to>
                                        <p:strVal val="visible"/>
                                      </p:to>
                                    </p:set>
                                    <p:animEffect transition="in" filter="fade">
                                      <p:cBhvr>
                                        <p:cTn id="78" dur="500"/>
                                        <p:tgtEl>
                                          <p:spTgt spid="65"/>
                                        </p:tgtEl>
                                      </p:cBhvr>
                                    </p:animEffect>
                                  </p:childTnLst>
                                </p:cTn>
                              </p:par>
                              <p:par>
                                <p:cTn id="79" presetID="22" presetClass="entr" presetSubtype="1" fill="hold" grpId="0" nodeType="with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wipe(up)">
                                      <p:cBhvr>
                                        <p:cTn id="81" dur="2000"/>
                                        <p:tgtEl>
                                          <p:spTgt spid="27"/>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64"/>
                                        </p:tgtEl>
                                        <p:attrNameLst>
                                          <p:attrName>style.visibility</p:attrName>
                                        </p:attrNameLst>
                                      </p:cBhvr>
                                      <p:to>
                                        <p:strVal val="visible"/>
                                      </p:to>
                                    </p:set>
                                    <p:animEffect transition="in" filter="fade">
                                      <p:cBhvr>
                                        <p:cTn id="86" dur="500"/>
                                        <p:tgtEl>
                                          <p:spTgt spid="64"/>
                                        </p:tgtEl>
                                      </p:cBhvr>
                                    </p:animEffect>
                                  </p:childTnLst>
                                </p:cTn>
                              </p:par>
                              <p:par>
                                <p:cTn id="87" presetID="23" presetClass="entr" presetSubtype="32" fill="hold" grpId="0" nodeType="withEffect">
                                  <p:stCondLst>
                                    <p:cond delay="0"/>
                                  </p:stCondLst>
                                  <p:childTnLst>
                                    <p:set>
                                      <p:cBhvr>
                                        <p:cTn id="88" dur="1" fill="hold">
                                          <p:stCondLst>
                                            <p:cond delay="0"/>
                                          </p:stCondLst>
                                        </p:cTn>
                                        <p:tgtEl>
                                          <p:spTgt spid="69"/>
                                        </p:tgtEl>
                                        <p:attrNameLst>
                                          <p:attrName>style.visibility</p:attrName>
                                        </p:attrNameLst>
                                      </p:cBhvr>
                                      <p:to>
                                        <p:strVal val="visible"/>
                                      </p:to>
                                    </p:set>
                                    <p:anim calcmode="lin" valueType="num">
                                      <p:cBhvr>
                                        <p:cTn id="89" dur="500" fill="hold"/>
                                        <p:tgtEl>
                                          <p:spTgt spid="69"/>
                                        </p:tgtEl>
                                        <p:attrNameLst>
                                          <p:attrName>ppt_w</p:attrName>
                                        </p:attrNameLst>
                                      </p:cBhvr>
                                      <p:tavLst>
                                        <p:tav tm="0">
                                          <p:val>
                                            <p:strVal val="4*#ppt_w"/>
                                          </p:val>
                                        </p:tav>
                                        <p:tav tm="100000">
                                          <p:val>
                                            <p:strVal val="#ppt_w"/>
                                          </p:val>
                                        </p:tav>
                                      </p:tavLst>
                                    </p:anim>
                                    <p:anim calcmode="lin" valueType="num">
                                      <p:cBhvr>
                                        <p:cTn id="90" dur="500" fill="hold"/>
                                        <p:tgtEl>
                                          <p:spTgt spid="69"/>
                                        </p:tgtEl>
                                        <p:attrNameLst>
                                          <p:attrName>ppt_h</p:attrName>
                                        </p:attrNameLst>
                                      </p:cBhvr>
                                      <p:tavLst>
                                        <p:tav tm="0">
                                          <p:val>
                                            <p:strVal val="4*#ppt_h"/>
                                          </p:val>
                                        </p:tav>
                                        <p:tav tm="100000">
                                          <p:val>
                                            <p:strVal val="#ppt_h"/>
                                          </p:val>
                                        </p:tav>
                                      </p:tavLst>
                                    </p:anim>
                                  </p:childTnLst>
                                </p:cTn>
                              </p:par>
                            </p:childTnLst>
                          </p:cTn>
                        </p:par>
                        <p:par>
                          <p:cTn id="91" fill="hold">
                            <p:stCondLst>
                              <p:cond delay="500"/>
                            </p:stCondLst>
                            <p:childTnLst>
                              <p:par>
                                <p:cTn id="92" presetID="22" presetClass="entr" presetSubtype="1" fill="hold" nodeType="afterEffect">
                                  <p:stCondLst>
                                    <p:cond delay="0"/>
                                  </p:stCondLst>
                                  <p:childTnLst>
                                    <p:set>
                                      <p:cBhvr>
                                        <p:cTn id="93" dur="1" fill="hold">
                                          <p:stCondLst>
                                            <p:cond delay="0"/>
                                          </p:stCondLst>
                                        </p:cTn>
                                        <p:tgtEl>
                                          <p:spTgt spid="70"/>
                                        </p:tgtEl>
                                        <p:attrNameLst>
                                          <p:attrName>style.visibility</p:attrName>
                                        </p:attrNameLst>
                                      </p:cBhvr>
                                      <p:to>
                                        <p:strVal val="visible"/>
                                      </p:to>
                                    </p:set>
                                    <p:animEffect transition="in" filter="wipe(up)">
                                      <p:cBhvr>
                                        <p:cTn id="94" dur="2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9" grpId="0" animBg="1" autoUpdateAnimBg="0"/>
      <p:bldP spid="61" grpId="0" animBg="1"/>
      <p:bldP spid="63" grpId="0" animBg="1"/>
      <p:bldP spid="64" grpId="0" animBg="1"/>
      <p:bldP spid="65" grpId="0" animBg="1"/>
      <p:bldP spid="57" grpId="0" animBg="1"/>
      <p:bldP spid="54" grpId="0" animBg="1"/>
      <p:bldP spid="58" grpId="0" animBg="1"/>
      <p:bldP spid="56" grpId="0" animBg="1"/>
      <p:bldP spid="55" grpId="0" animBg="1"/>
      <p:bldP spid="89" grpId="0" animBg="1" autoUpdateAnimBg="0"/>
      <p:bldP spid="53" grpId="0" animBg="1"/>
      <p:bldP spid="27" grpId="0" animBg="1"/>
      <p:bldP spid="6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roup 14"/>
          <p:cNvGrpSpPr>
            <a:grpSpLocks/>
          </p:cNvGrpSpPr>
          <p:nvPr/>
        </p:nvGrpSpPr>
        <p:grpSpPr bwMode="auto">
          <a:xfrm>
            <a:off x="-34925" y="1176338"/>
            <a:ext cx="9178925" cy="5681662"/>
            <a:chOff x="-34506" y="1176338"/>
            <a:chExt cx="9178506" cy="5681662"/>
          </a:xfrm>
          <a:effectLst>
            <a:outerShdw blurRad="25400" dist="12700" dir="2700000" algn="tl" rotWithShape="0">
              <a:prstClr val="black"/>
            </a:outerShdw>
          </a:effectLst>
        </p:grpSpPr>
        <p:pic>
          <p:nvPicPr>
            <p:cNvPr id="91" name="Picture 44" descr="\\USMWD108\FSDStWtrPrj\shared\Bay-Delta\Presentations &amp; Photos\3D Oblique Maps &amp; Animation\Oblique Maps &amp; Animations\Delta\Delta 3-D Map w-no blue sky 5-5-05.gif"/>
            <p:cNvPicPr>
              <a:picLocks noChangeAspect="1" noChangeArrowheads="1"/>
            </p:cNvPicPr>
            <p:nvPr/>
          </p:nvPicPr>
          <p:blipFill>
            <a:blip r:embed="rId3"/>
            <a:srcRect/>
            <a:stretch>
              <a:fillRect/>
            </a:stretch>
          </p:blipFill>
          <p:spPr bwMode="ltGray">
            <a:xfrm>
              <a:off x="0" y="1176338"/>
              <a:ext cx="9144000" cy="5681662"/>
            </a:xfrm>
            <a:prstGeom prst="rect">
              <a:avLst/>
            </a:prstGeom>
            <a:noFill/>
            <a:ln w="9525">
              <a:noFill/>
              <a:miter lim="800000"/>
              <a:headEnd/>
              <a:tailEnd/>
            </a:ln>
          </p:spPr>
        </p:pic>
        <p:sp>
          <p:nvSpPr>
            <p:cNvPr id="92" name="Freeform 91"/>
            <p:cNvSpPr>
              <a:spLocks noChangeAspect="1"/>
            </p:cNvSpPr>
            <p:nvPr/>
          </p:nvSpPr>
          <p:spPr bwMode="auto">
            <a:xfrm>
              <a:off x="-34506" y="4028536"/>
              <a:ext cx="3252161" cy="683077"/>
            </a:xfrm>
            <a:custGeom>
              <a:avLst/>
              <a:gdLst>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48442 w 3252161"/>
                <a:gd name="connsiteY41" fmla="*/ 543464 h 683077"/>
                <a:gd name="connsiteX42" fmla="*/ 1570008 w 3252161"/>
                <a:gd name="connsiteY42" fmla="*/ 560717 h 683077"/>
                <a:gd name="connsiteX43" fmla="*/ 1595887 w 3252161"/>
                <a:gd name="connsiteY43" fmla="*/ 577970 h 683077"/>
                <a:gd name="connsiteX44" fmla="*/ 1604514 w 3252161"/>
                <a:gd name="connsiteY44" fmla="*/ 586596 h 683077"/>
                <a:gd name="connsiteX45" fmla="*/ 1742536 w 3252161"/>
                <a:gd name="connsiteY45" fmla="*/ 590909 h 683077"/>
                <a:gd name="connsiteX46" fmla="*/ 1979763 w 3252161"/>
                <a:gd name="connsiteY46" fmla="*/ 599536 h 683077"/>
                <a:gd name="connsiteX47" fmla="*/ 2001329 w 3252161"/>
                <a:gd name="connsiteY47" fmla="*/ 603849 h 683077"/>
                <a:gd name="connsiteX48" fmla="*/ 2031521 w 3252161"/>
                <a:gd name="connsiteY48" fmla="*/ 608162 h 683077"/>
                <a:gd name="connsiteX49" fmla="*/ 2286000 w 3252161"/>
                <a:gd name="connsiteY49" fmla="*/ 608162 h 683077"/>
                <a:gd name="connsiteX50" fmla="*/ 2311880 w 3252161"/>
                <a:gd name="connsiteY50" fmla="*/ 599536 h 683077"/>
                <a:gd name="connsiteX51" fmla="*/ 2333446 w 3252161"/>
                <a:gd name="connsiteY51" fmla="*/ 595222 h 683077"/>
                <a:gd name="connsiteX52" fmla="*/ 2467155 w 3252161"/>
                <a:gd name="connsiteY52" fmla="*/ 599536 h 683077"/>
                <a:gd name="connsiteX53" fmla="*/ 2484408 w 3252161"/>
                <a:gd name="connsiteY53" fmla="*/ 603849 h 683077"/>
                <a:gd name="connsiteX54" fmla="*/ 2566359 w 3252161"/>
                <a:gd name="connsiteY54" fmla="*/ 608162 h 683077"/>
                <a:gd name="connsiteX55" fmla="*/ 2609491 w 3252161"/>
                <a:gd name="connsiteY55" fmla="*/ 616789 h 683077"/>
                <a:gd name="connsiteX56" fmla="*/ 2626744 w 3252161"/>
                <a:gd name="connsiteY56" fmla="*/ 621102 h 683077"/>
                <a:gd name="connsiteX57" fmla="*/ 2665563 w 3252161"/>
                <a:gd name="connsiteY57" fmla="*/ 638355 h 683077"/>
                <a:gd name="connsiteX58" fmla="*/ 2704381 w 3252161"/>
                <a:gd name="connsiteY58" fmla="*/ 655607 h 683077"/>
                <a:gd name="connsiteX59" fmla="*/ 2717321 w 3252161"/>
                <a:gd name="connsiteY59" fmla="*/ 664234 h 683077"/>
                <a:gd name="connsiteX60" fmla="*/ 2954548 w 3252161"/>
                <a:gd name="connsiteY60" fmla="*/ 655607 h 683077"/>
                <a:gd name="connsiteX61" fmla="*/ 3148642 w 3252161"/>
                <a:gd name="connsiteY61" fmla="*/ 655607 h 683077"/>
                <a:gd name="connsiteX62" fmla="*/ 3187461 w 3252161"/>
                <a:gd name="connsiteY62" fmla="*/ 642668 h 683077"/>
                <a:gd name="connsiteX63" fmla="*/ 3226280 w 3252161"/>
                <a:gd name="connsiteY63" fmla="*/ 638355 h 683077"/>
                <a:gd name="connsiteX64" fmla="*/ 3221966 w 3252161"/>
                <a:gd name="connsiteY64" fmla="*/ 616789 h 683077"/>
                <a:gd name="connsiteX65" fmla="*/ 3200400 w 3252161"/>
                <a:gd name="connsiteY65" fmla="*/ 599536 h 683077"/>
                <a:gd name="connsiteX66" fmla="*/ 3174521 w 3252161"/>
                <a:gd name="connsiteY66" fmla="*/ 590909 h 683077"/>
                <a:gd name="connsiteX67" fmla="*/ 2915729 w 3252161"/>
                <a:gd name="connsiteY67" fmla="*/ 595222 h 683077"/>
                <a:gd name="connsiteX68" fmla="*/ 2829464 w 3252161"/>
                <a:gd name="connsiteY68" fmla="*/ 586596 h 683077"/>
                <a:gd name="connsiteX69" fmla="*/ 2820838 w 3252161"/>
                <a:gd name="connsiteY69" fmla="*/ 573656 h 683077"/>
                <a:gd name="connsiteX70" fmla="*/ 2851031 w 3252161"/>
                <a:gd name="connsiteY70" fmla="*/ 543464 h 683077"/>
                <a:gd name="connsiteX71" fmla="*/ 3075317 w 3252161"/>
                <a:gd name="connsiteY71" fmla="*/ 539151 h 683077"/>
                <a:gd name="connsiteX72" fmla="*/ 3088257 w 3252161"/>
                <a:gd name="connsiteY72" fmla="*/ 534838 h 683077"/>
                <a:gd name="connsiteX73" fmla="*/ 3105510 w 3252161"/>
                <a:gd name="connsiteY73" fmla="*/ 517585 h 683077"/>
                <a:gd name="connsiteX74" fmla="*/ 3178834 w 3252161"/>
                <a:gd name="connsiteY74" fmla="*/ 504645 h 683077"/>
                <a:gd name="connsiteX75" fmla="*/ 3187461 w 3252161"/>
                <a:gd name="connsiteY75" fmla="*/ 496019 h 683077"/>
                <a:gd name="connsiteX76" fmla="*/ 3191774 w 3252161"/>
                <a:gd name="connsiteY76" fmla="*/ 483079 h 683077"/>
                <a:gd name="connsiteX77" fmla="*/ 3204714 w 3252161"/>
                <a:gd name="connsiteY77" fmla="*/ 478766 h 683077"/>
                <a:gd name="connsiteX78" fmla="*/ 3196087 w 3252161"/>
                <a:gd name="connsiteY78" fmla="*/ 470139 h 683077"/>
                <a:gd name="connsiteX79" fmla="*/ 2846717 w 3252161"/>
                <a:gd name="connsiteY79" fmla="*/ 478766 h 683077"/>
                <a:gd name="connsiteX80" fmla="*/ 2820838 w 3252161"/>
                <a:gd name="connsiteY80" fmla="*/ 487392 h 683077"/>
                <a:gd name="connsiteX81" fmla="*/ 2807898 w 3252161"/>
                <a:gd name="connsiteY81" fmla="*/ 496019 h 683077"/>
                <a:gd name="connsiteX82" fmla="*/ 2743200 w 3252161"/>
                <a:gd name="connsiteY82" fmla="*/ 500332 h 683077"/>
                <a:gd name="connsiteX83" fmla="*/ 2691442 w 3252161"/>
                <a:gd name="connsiteY83" fmla="*/ 517585 h 683077"/>
                <a:gd name="connsiteX84" fmla="*/ 2678502 w 3252161"/>
                <a:gd name="connsiteY84" fmla="*/ 521898 h 683077"/>
                <a:gd name="connsiteX85" fmla="*/ 2540480 w 3252161"/>
                <a:gd name="connsiteY85" fmla="*/ 530524 h 683077"/>
                <a:gd name="connsiteX86" fmla="*/ 2303253 w 3252161"/>
                <a:gd name="connsiteY86" fmla="*/ 539151 h 683077"/>
                <a:gd name="connsiteX87" fmla="*/ 2225615 w 3252161"/>
                <a:gd name="connsiteY87" fmla="*/ 534838 h 683077"/>
                <a:gd name="connsiteX88" fmla="*/ 2216989 w 3252161"/>
                <a:gd name="connsiteY88" fmla="*/ 526211 h 683077"/>
                <a:gd name="connsiteX89" fmla="*/ 2147978 w 3252161"/>
                <a:gd name="connsiteY89" fmla="*/ 521898 h 683077"/>
                <a:gd name="connsiteX90" fmla="*/ 2135038 w 3252161"/>
                <a:gd name="connsiteY90" fmla="*/ 526211 h 683077"/>
                <a:gd name="connsiteX91" fmla="*/ 2126412 w 3252161"/>
                <a:gd name="connsiteY91" fmla="*/ 534838 h 683077"/>
                <a:gd name="connsiteX92" fmla="*/ 2053087 w 3252161"/>
                <a:gd name="connsiteY92" fmla="*/ 539151 h 683077"/>
                <a:gd name="connsiteX93" fmla="*/ 2040148 w 3252161"/>
                <a:gd name="connsiteY93" fmla="*/ 543464 h 683077"/>
                <a:gd name="connsiteX94" fmla="*/ 2022895 w 3252161"/>
                <a:gd name="connsiteY94" fmla="*/ 560717 h 683077"/>
                <a:gd name="connsiteX95" fmla="*/ 2014268 w 3252161"/>
                <a:gd name="connsiteY95" fmla="*/ 569343 h 683077"/>
                <a:gd name="connsiteX96" fmla="*/ 2001329 w 3252161"/>
                <a:gd name="connsiteY96" fmla="*/ 573656 h 683077"/>
                <a:gd name="connsiteX97" fmla="*/ 1686464 w 3252161"/>
                <a:gd name="connsiteY97" fmla="*/ 569343 h 683077"/>
                <a:gd name="connsiteX98" fmla="*/ 1673525 w 3252161"/>
                <a:gd name="connsiteY98" fmla="*/ 565030 h 683077"/>
                <a:gd name="connsiteX99" fmla="*/ 1651959 w 3252161"/>
                <a:gd name="connsiteY99" fmla="*/ 552090 h 683077"/>
                <a:gd name="connsiteX100" fmla="*/ 1634706 w 3252161"/>
                <a:gd name="connsiteY100" fmla="*/ 530524 h 683077"/>
                <a:gd name="connsiteX101" fmla="*/ 1630393 w 3252161"/>
                <a:gd name="connsiteY101" fmla="*/ 517585 h 683077"/>
                <a:gd name="connsiteX102" fmla="*/ 1634706 w 3252161"/>
                <a:gd name="connsiteY102" fmla="*/ 504645 h 683077"/>
                <a:gd name="connsiteX103" fmla="*/ 1664898 w 3252161"/>
                <a:gd name="connsiteY103" fmla="*/ 491706 h 683077"/>
                <a:gd name="connsiteX104" fmla="*/ 1669212 w 3252161"/>
                <a:gd name="connsiteY104" fmla="*/ 478766 h 683077"/>
                <a:gd name="connsiteX105" fmla="*/ 1660585 w 3252161"/>
                <a:gd name="connsiteY105" fmla="*/ 470139 h 683077"/>
                <a:gd name="connsiteX106" fmla="*/ 1621766 w 3252161"/>
                <a:gd name="connsiteY106" fmla="*/ 465826 h 683077"/>
                <a:gd name="connsiteX107" fmla="*/ 1613140 w 3252161"/>
                <a:gd name="connsiteY107" fmla="*/ 452887 h 683077"/>
                <a:gd name="connsiteX108" fmla="*/ 1617453 w 3252161"/>
                <a:gd name="connsiteY108" fmla="*/ 427007 h 683077"/>
                <a:gd name="connsiteX109" fmla="*/ 1630393 w 3252161"/>
                <a:gd name="connsiteY109" fmla="*/ 383875 h 683077"/>
                <a:gd name="connsiteX110" fmla="*/ 1643332 w 3252161"/>
                <a:gd name="connsiteY110" fmla="*/ 370936 h 683077"/>
                <a:gd name="connsiteX111" fmla="*/ 1807234 w 3252161"/>
                <a:gd name="connsiteY111" fmla="*/ 375249 h 683077"/>
                <a:gd name="connsiteX112" fmla="*/ 1846053 w 3252161"/>
                <a:gd name="connsiteY112" fmla="*/ 388189 h 683077"/>
                <a:gd name="connsiteX113" fmla="*/ 1858993 w 3252161"/>
                <a:gd name="connsiteY113" fmla="*/ 392502 h 683077"/>
                <a:gd name="connsiteX114" fmla="*/ 1876246 w 3252161"/>
                <a:gd name="connsiteY114" fmla="*/ 431321 h 683077"/>
                <a:gd name="connsiteX115" fmla="*/ 1884872 w 3252161"/>
                <a:gd name="connsiteY115" fmla="*/ 465826 h 683077"/>
                <a:gd name="connsiteX116" fmla="*/ 1893498 w 3252161"/>
                <a:gd name="connsiteY116" fmla="*/ 474453 h 683077"/>
                <a:gd name="connsiteX117" fmla="*/ 1919378 w 3252161"/>
                <a:gd name="connsiteY117" fmla="*/ 504645 h 683077"/>
                <a:gd name="connsiteX118" fmla="*/ 1928004 w 3252161"/>
                <a:gd name="connsiteY118" fmla="*/ 513272 h 683077"/>
                <a:gd name="connsiteX119" fmla="*/ 1932317 w 3252161"/>
                <a:gd name="connsiteY119" fmla="*/ 526211 h 683077"/>
                <a:gd name="connsiteX120" fmla="*/ 1979763 w 3252161"/>
                <a:gd name="connsiteY120" fmla="*/ 526211 h 683077"/>
                <a:gd name="connsiteX121" fmla="*/ 1984076 w 3252161"/>
                <a:gd name="connsiteY121" fmla="*/ 508958 h 683077"/>
                <a:gd name="connsiteX122" fmla="*/ 2001329 w 3252161"/>
                <a:gd name="connsiteY122" fmla="*/ 487392 h 683077"/>
                <a:gd name="connsiteX123" fmla="*/ 2018581 w 3252161"/>
                <a:gd name="connsiteY123" fmla="*/ 491706 h 683077"/>
                <a:gd name="connsiteX124" fmla="*/ 2027208 w 3252161"/>
                <a:gd name="connsiteY124" fmla="*/ 500332 h 683077"/>
                <a:gd name="connsiteX125" fmla="*/ 2040148 w 3252161"/>
                <a:gd name="connsiteY125" fmla="*/ 508958 h 683077"/>
                <a:gd name="connsiteX126" fmla="*/ 2122098 w 3252161"/>
                <a:gd name="connsiteY126" fmla="*/ 504645 h 683077"/>
                <a:gd name="connsiteX127" fmla="*/ 2130725 w 3252161"/>
                <a:gd name="connsiteY127" fmla="*/ 496019 h 683077"/>
                <a:gd name="connsiteX128" fmla="*/ 2135038 w 3252161"/>
                <a:gd name="connsiteY128" fmla="*/ 461513 h 683077"/>
                <a:gd name="connsiteX129" fmla="*/ 2139351 w 3252161"/>
                <a:gd name="connsiteY129" fmla="*/ 439947 h 683077"/>
                <a:gd name="connsiteX130" fmla="*/ 2143664 w 3252161"/>
                <a:gd name="connsiteY130" fmla="*/ 427007 h 683077"/>
                <a:gd name="connsiteX131" fmla="*/ 2100532 w 3252161"/>
                <a:gd name="connsiteY131" fmla="*/ 418381 h 683077"/>
                <a:gd name="connsiteX132" fmla="*/ 2083280 w 3252161"/>
                <a:gd name="connsiteY132" fmla="*/ 414068 h 683077"/>
                <a:gd name="connsiteX133" fmla="*/ 2096219 w 3252161"/>
                <a:gd name="connsiteY133" fmla="*/ 409755 h 683077"/>
                <a:gd name="connsiteX134" fmla="*/ 2311880 w 3252161"/>
                <a:gd name="connsiteY134" fmla="*/ 401128 h 683077"/>
                <a:gd name="connsiteX135" fmla="*/ 2333446 w 3252161"/>
                <a:gd name="connsiteY135" fmla="*/ 388189 h 683077"/>
                <a:gd name="connsiteX136" fmla="*/ 2424023 w 3252161"/>
                <a:gd name="connsiteY136" fmla="*/ 375249 h 683077"/>
                <a:gd name="connsiteX137" fmla="*/ 2454215 w 3252161"/>
                <a:gd name="connsiteY137" fmla="*/ 366622 h 683077"/>
                <a:gd name="connsiteX138" fmla="*/ 2467155 w 3252161"/>
                <a:gd name="connsiteY138" fmla="*/ 362309 h 683077"/>
                <a:gd name="connsiteX139" fmla="*/ 2695755 w 3252161"/>
                <a:gd name="connsiteY139" fmla="*/ 353683 h 683077"/>
                <a:gd name="connsiteX140" fmla="*/ 2708695 w 3252161"/>
                <a:gd name="connsiteY140" fmla="*/ 349370 h 683077"/>
                <a:gd name="connsiteX141" fmla="*/ 2725948 w 3252161"/>
                <a:gd name="connsiteY141" fmla="*/ 332117 h 683077"/>
                <a:gd name="connsiteX142" fmla="*/ 2751827 w 3252161"/>
                <a:gd name="connsiteY142" fmla="*/ 323490 h 683077"/>
                <a:gd name="connsiteX143" fmla="*/ 2764766 w 3252161"/>
                <a:gd name="connsiteY143" fmla="*/ 319177 h 683077"/>
                <a:gd name="connsiteX144" fmla="*/ 2794959 w 3252161"/>
                <a:gd name="connsiteY144" fmla="*/ 306238 h 683077"/>
                <a:gd name="connsiteX145" fmla="*/ 2825151 w 3252161"/>
                <a:gd name="connsiteY145" fmla="*/ 297611 h 683077"/>
                <a:gd name="connsiteX146" fmla="*/ 2842404 w 3252161"/>
                <a:gd name="connsiteY146" fmla="*/ 293298 h 683077"/>
                <a:gd name="connsiteX147" fmla="*/ 2838091 w 3252161"/>
                <a:gd name="connsiteY147" fmla="*/ 271732 h 683077"/>
                <a:gd name="connsiteX148" fmla="*/ 2725948 w 3252161"/>
                <a:gd name="connsiteY148" fmla="*/ 276045 h 683077"/>
                <a:gd name="connsiteX149" fmla="*/ 2704381 w 3252161"/>
                <a:gd name="connsiteY149" fmla="*/ 280358 h 683077"/>
                <a:gd name="connsiteX150" fmla="*/ 2678502 w 3252161"/>
                <a:gd name="connsiteY150" fmla="*/ 284672 h 683077"/>
                <a:gd name="connsiteX151" fmla="*/ 2557732 w 3252161"/>
                <a:gd name="connsiteY151" fmla="*/ 288985 h 683077"/>
                <a:gd name="connsiteX152" fmla="*/ 2471468 w 3252161"/>
                <a:gd name="connsiteY152" fmla="*/ 293298 h 683077"/>
                <a:gd name="connsiteX153" fmla="*/ 2445589 w 3252161"/>
                <a:gd name="connsiteY153" fmla="*/ 301924 h 683077"/>
                <a:gd name="connsiteX154" fmla="*/ 2281687 w 3252161"/>
                <a:gd name="connsiteY154" fmla="*/ 310551 h 683077"/>
                <a:gd name="connsiteX155" fmla="*/ 2255808 w 3252161"/>
                <a:gd name="connsiteY155" fmla="*/ 314864 h 683077"/>
                <a:gd name="connsiteX156" fmla="*/ 2204049 w 3252161"/>
                <a:gd name="connsiteY156" fmla="*/ 319177 h 683077"/>
                <a:gd name="connsiteX157" fmla="*/ 2173857 w 3252161"/>
                <a:gd name="connsiteY157" fmla="*/ 327804 h 683077"/>
                <a:gd name="connsiteX158" fmla="*/ 2147978 w 3252161"/>
                <a:gd name="connsiteY158" fmla="*/ 340743 h 683077"/>
                <a:gd name="connsiteX159" fmla="*/ 2135038 w 3252161"/>
                <a:gd name="connsiteY159" fmla="*/ 349370 h 683077"/>
                <a:gd name="connsiteX160" fmla="*/ 2104846 w 3252161"/>
                <a:gd name="connsiteY160" fmla="*/ 357996 h 683077"/>
                <a:gd name="connsiteX161" fmla="*/ 2091906 w 3252161"/>
                <a:gd name="connsiteY161" fmla="*/ 362309 h 683077"/>
                <a:gd name="connsiteX162" fmla="*/ 1940944 w 3252161"/>
                <a:gd name="connsiteY162" fmla="*/ 357996 h 683077"/>
                <a:gd name="connsiteX163" fmla="*/ 1915064 w 3252161"/>
                <a:gd name="connsiteY163" fmla="*/ 349370 h 683077"/>
                <a:gd name="connsiteX164" fmla="*/ 1880559 w 3252161"/>
                <a:gd name="connsiteY164" fmla="*/ 332117 h 683077"/>
                <a:gd name="connsiteX165" fmla="*/ 1867619 w 3252161"/>
                <a:gd name="connsiteY165" fmla="*/ 327804 h 683077"/>
                <a:gd name="connsiteX166" fmla="*/ 1397480 w 3252161"/>
                <a:gd name="connsiteY166" fmla="*/ 332117 h 683077"/>
                <a:gd name="connsiteX167" fmla="*/ 1337095 w 3252161"/>
                <a:gd name="connsiteY167" fmla="*/ 345056 h 683077"/>
                <a:gd name="connsiteX168" fmla="*/ 1328468 w 3252161"/>
                <a:gd name="connsiteY168" fmla="*/ 353683 h 683077"/>
                <a:gd name="connsiteX169" fmla="*/ 1315529 w 3252161"/>
                <a:gd name="connsiteY169" fmla="*/ 357996 h 683077"/>
                <a:gd name="connsiteX170" fmla="*/ 1220638 w 3252161"/>
                <a:gd name="connsiteY170" fmla="*/ 362309 h 683077"/>
                <a:gd name="connsiteX171" fmla="*/ 1155940 w 3252161"/>
                <a:gd name="connsiteY171" fmla="*/ 370936 h 683077"/>
                <a:gd name="connsiteX172" fmla="*/ 1073989 w 3252161"/>
                <a:gd name="connsiteY172" fmla="*/ 379562 h 683077"/>
                <a:gd name="connsiteX173" fmla="*/ 1035170 w 3252161"/>
                <a:gd name="connsiteY173" fmla="*/ 388189 h 683077"/>
                <a:gd name="connsiteX174" fmla="*/ 1000664 w 3252161"/>
                <a:gd name="connsiteY174" fmla="*/ 392502 h 683077"/>
                <a:gd name="connsiteX175" fmla="*/ 776378 w 3252161"/>
                <a:gd name="connsiteY175" fmla="*/ 396815 h 683077"/>
                <a:gd name="connsiteX176" fmla="*/ 595223 w 3252161"/>
                <a:gd name="connsiteY176" fmla="*/ 396815 h 683077"/>
                <a:gd name="connsiteX177" fmla="*/ 569344 w 3252161"/>
                <a:gd name="connsiteY177" fmla="*/ 388189 h 683077"/>
                <a:gd name="connsiteX178" fmla="*/ 590910 w 3252161"/>
                <a:gd name="connsiteY178" fmla="*/ 375249 h 683077"/>
                <a:gd name="connsiteX179" fmla="*/ 603849 w 3252161"/>
                <a:gd name="connsiteY179" fmla="*/ 370936 h 683077"/>
                <a:gd name="connsiteX180" fmla="*/ 715993 w 3252161"/>
                <a:gd name="connsiteY180" fmla="*/ 366622 h 683077"/>
                <a:gd name="connsiteX181" fmla="*/ 733246 w 3252161"/>
                <a:gd name="connsiteY181" fmla="*/ 345056 h 683077"/>
                <a:gd name="connsiteX182" fmla="*/ 746185 w 3252161"/>
                <a:gd name="connsiteY182" fmla="*/ 332117 h 683077"/>
                <a:gd name="connsiteX183" fmla="*/ 772064 w 3252161"/>
                <a:gd name="connsiteY183" fmla="*/ 314864 h 683077"/>
                <a:gd name="connsiteX184" fmla="*/ 914400 w 3252161"/>
                <a:gd name="connsiteY184" fmla="*/ 306238 h 683077"/>
                <a:gd name="connsiteX185" fmla="*/ 927340 w 3252161"/>
                <a:gd name="connsiteY185" fmla="*/ 280358 h 683077"/>
                <a:gd name="connsiteX186" fmla="*/ 923027 w 3252161"/>
                <a:gd name="connsiteY186" fmla="*/ 263106 h 683077"/>
                <a:gd name="connsiteX187" fmla="*/ 897148 w 3252161"/>
                <a:gd name="connsiteY187" fmla="*/ 254479 h 683077"/>
                <a:gd name="connsiteX188" fmla="*/ 884208 w 3252161"/>
                <a:gd name="connsiteY188" fmla="*/ 250166 h 683077"/>
                <a:gd name="connsiteX189" fmla="*/ 875581 w 3252161"/>
                <a:gd name="connsiteY189" fmla="*/ 241539 h 683077"/>
                <a:gd name="connsiteX190" fmla="*/ 862642 w 3252161"/>
                <a:gd name="connsiteY190" fmla="*/ 237226 h 683077"/>
                <a:gd name="connsiteX191" fmla="*/ 759125 w 3252161"/>
                <a:gd name="connsiteY191" fmla="*/ 241539 h 683077"/>
                <a:gd name="connsiteX192" fmla="*/ 724619 w 3252161"/>
                <a:gd name="connsiteY192" fmla="*/ 245853 h 683077"/>
                <a:gd name="connsiteX193" fmla="*/ 698740 w 3252161"/>
                <a:gd name="connsiteY193" fmla="*/ 254479 h 683077"/>
                <a:gd name="connsiteX194" fmla="*/ 517585 w 3252161"/>
                <a:gd name="connsiteY194" fmla="*/ 258792 h 683077"/>
                <a:gd name="connsiteX195" fmla="*/ 431321 w 3252161"/>
                <a:gd name="connsiteY195" fmla="*/ 271732 h 683077"/>
                <a:gd name="connsiteX196" fmla="*/ 392502 w 3252161"/>
                <a:gd name="connsiteY196" fmla="*/ 276045 h 683077"/>
                <a:gd name="connsiteX197" fmla="*/ 73325 w 3252161"/>
                <a:gd name="connsiteY197" fmla="*/ 271732 h 683077"/>
                <a:gd name="connsiteX198" fmla="*/ 64698 w 3252161"/>
                <a:gd name="connsiteY198" fmla="*/ 263106 h 683077"/>
                <a:gd name="connsiteX199" fmla="*/ 60385 w 3252161"/>
                <a:gd name="connsiteY199" fmla="*/ 232913 h 683077"/>
                <a:gd name="connsiteX200" fmla="*/ 51759 w 3252161"/>
                <a:gd name="connsiteY200" fmla="*/ 207034 h 683077"/>
                <a:gd name="connsiteX201" fmla="*/ 56072 w 3252161"/>
                <a:gd name="connsiteY201" fmla="*/ 163902 h 683077"/>
                <a:gd name="connsiteX202" fmla="*/ 69012 w 3252161"/>
                <a:gd name="connsiteY202" fmla="*/ 159589 h 683077"/>
                <a:gd name="connsiteX203" fmla="*/ 237227 w 3252161"/>
                <a:gd name="connsiteY203" fmla="*/ 155275 h 683077"/>
                <a:gd name="connsiteX204" fmla="*/ 288985 w 3252161"/>
                <a:gd name="connsiteY204" fmla="*/ 138022 h 683077"/>
                <a:gd name="connsiteX205" fmla="*/ 301925 w 3252161"/>
                <a:gd name="connsiteY205" fmla="*/ 133709 h 683077"/>
                <a:gd name="connsiteX206" fmla="*/ 444261 w 3252161"/>
                <a:gd name="connsiteY206" fmla="*/ 129396 h 683077"/>
                <a:gd name="connsiteX207" fmla="*/ 418381 w 3252161"/>
                <a:gd name="connsiteY207" fmla="*/ 120770 h 683077"/>
                <a:gd name="connsiteX208" fmla="*/ 396815 w 3252161"/>
                <a:gd name="connsiteY208" fmla="*/ 107830 h 683077"/>
                <a:gd name="connsiteX209" fmla="*/ 388189 w 3252161"/>
                <a:gd name="connsiteY209" fmla="*/ 73324 h 683077"/>
                <a:gd name="connsiteX210" fmla="*/ 379563 w 3252161"/>
                <a:gd name="connsiteY210" fmla="*/ 60385 h 683077"/>
                <a:gd name="connsiteX211" fmla="*/ 370936 w 3252161"/>
                <a:gd name="connsiteY211" fmla="*/ 51758 h 683077"/>
                <a:gd name="connsiteX212" fmla="*/ 345057 w 3252161"/>
                <a:gd name="connsiteY212" fmla="*/ 43132 h 683077"/>
                <a:gd name="connsiteX213" fmla="*/ 332117 w 3252161"/>
                <a:gd name="connsiteY213" fmla="*/ 38819 h 683077"/>
                <a:gd name="connsiteX214" fmla="*/ 323491 w 3252161"/>
                <a:gd name="connsiteY214" fmla="*/ 30192 h 683077"/>
                <a:gd name="connsiteX215" fmla="*/ 327804 w 3252161"/>
                <a:gd name="connsiteY215" fmla="*/ 17253 h 683077"/>
                <a:gd name="connsiteX216" fmla="*/ 280359 w 3252161"/>
                <a:gd name="connsiteY216" fmla="*/ 12939 h 683077"/>
                <a:gd name="connsiteX217" fmla="*/ 228600 w 3252161"/>
                <a:gd name="connsiteY217" fmla="*/ 17253 h 683077"/>
                <a:gd name="connsiteX218" fmla="*/ 202721 w 3252161"/>
                <a:gd name="connsiteY218" fmla="*/ 25879 h 683077"/>
                <a:gd name="connsiteX219" fmla="*/ 107831 w 3252161"/>
                <a:gd name="connsiteY219" fmla="*/ 21566 h 683077"/>
                <a:gd name="connsiteX220" fmla="*/ 103517 w 3252161"/>
                <a:gd name="connsiteY220" fmla="*/ 4313 h 683077"/>
                <a:gd name="connsiteX221" fmla="*/ 34506 w 3252161"/>
                <a:gd name="connsiteY221" fmla="*/ 8626 h 683077"/>
                <a:gd name="connsiteX222" fmla="*/ 12940 w 3252161"/>
                <a:gd name="connsiteY222" fmla="*/ 12939 h 683077"/>
                <a:gd name="connsiteX223" fmla="*/ 0 w 3252161"/>
                <a:gd name="connsiteY223" fmla="*/ 0 h 683077"/>
                <a:gd name="connsiteX224" fmla="*/ 34506 w 3252161"/>
                <a:gd name="connsiteY22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496683 w 3252161"/>
                <a:gd name="connsiteY39" fmla="*/ 530524 h 683077"/>
                <a:gd name="connsiteX40" fmla="*/ 1548442 w 3252161"/>
                <a:gd name="connsiteY40" fmla="*/ 543464 h 683077"/>
                <a:gd name="connsiteX41" fmla="*/ 1570008 w 3252161"/>
                <a:gd name="connsiteY41" fmla="*/ 560717 h 683077"/>
                <a:gd name="connsiteX42" fmla="*/ 1595887 w 3252161"/>
                <a:gd name="connsiteY42" fmla="*/ 577970 h 683077"/>
                <a:gd name="connsiteX43" fmla="*/ 1604514 w 3252161"/>
                <a:gd name="connsiteY43" fmla="*/ 586596 h 683077"/>
                <a:gd name="connsiteX44" fmla="*/ 1742536 w 3252161"/>
                <a:gd name="connsiteY44" fmla="*/ 590909 h 683077"/>
                <a:gd name="connsiteX45" fmla="*/ 1979763 w 3252161"/>
                <a:gd name="connsiteY45" fmla="*/ 599536 h 683077"/>
                <a:gd name="connsiteX46" fmla="*/ 2001329 w 3252161"/>
                <a:gd name="connsiteY46" fmla="*/ 603849 h 683077"/>
                <a:gd name="connsiteX47" fmla="*/ 2031521 w 3252161"/>
                <a:gd name="connsiteY47" fmla="*/ 608162 h 683077"/>
                <a:gd name="connsiteX48" fmla="*/ 2286000 w 3252161"/>
                <a:gd name="connsiteY48" fmla="*/ 608162 h 683077"/>
                <a:gd name="connsiteX49" fmla="*/ 2311880 w 3252161"/>
                <a:gd name="connsiteY49" fmla="*/ 599536 h 683077"/>
                <a:gd name="connsiteX50" fmla="*/ 2333446 w 3252161"/>
                <a:gd name="connsiteY50" fmla="*/ 595222 h 683077"/>
                <a:gd name="connsiteX51" fmla="*/ 2467155 w 3252161"/>
                <a:gd name="connsiteY51" fmla="*/ 599536 h 683077"/>
                <a:gd name="connsiteX52" fmla="*/ 2484408 w 3252161"/>
                <a:gd name="connsiteY52" fmla="*/ 603849 h 683077"/>
                <a:gd name="connsiteX53" fmla="*/ 2566359 w 3252161"/>
                <a:gd name="connsiteY53" fmla="*/ 608162 h 683077"/>
                <a:gd name="connsiteX54" fmla="*/ 2609491 w 3252161"/>
                <a:gd name="connsiteY54" fmla="*/ 616789 h 683077"/>
                <a:gd name="connsiteX55" fmla="*/ 2626744 w 3252161"/>
                <a:gd name="connsiteY55" fmla="*/ 621102 h 683077"/>
                <a:gd name="connsiteX56" fmla="*/ 2665563 w 3252161"/>
                <a:gd name="connsiteY56" fmla="*/ 638355 h 683077"/>
                <a:gd name="connsiteX57" fmla="*/ 2704381 w 3252161"/>
                <a:gd name="connsiteY57" fmla="*/ 655607 h 683077"/>
                <a:gd name="connsiteX58" fmla="*/ 2717321 w 3252161"/>
                <a:gd name="connsiteY58" fmla="*/ 664234 h 683077"/>
                <a:gd name="connsiteX59" fmla="*/ 2954548 w 3252161"/>
                <a:gd name="connsiteY59" fmla="*/ 655607 h 683077"/>
                <a:gd name="connsiteX60" fmla="*/ 3148642 w 3252161"/>
                <a:gd name="connsiteY60" fmla="*/ 655607 h 683077"/>
                <a:gd name="connsiteX61" fmla="*/ 3187461 w 3252161"/>
                <a:gd name="connsiteY61" fmla="*/ 642668 h 683077"/>
                <a:gd name="connsiteX62" fmla="*/ 3226280 w 3252161"/>
                <a:gd name="connsiteY62" fmla="*/ 638355 h 683077"/>
                <a:gd name="connsiteX63" fmla="*/ 3221966 w 3252161"/>
                <a:gd name="connsiteY63" fmla="*/ 616789 h 683077"/>
                <a:gd name="connsiteX64" fmla="*/ 3200400 w 3252161"/>
                <a:gd name="connsiteY64" fmla="*/ 599536 h 683077"/>
                <a:gd name="connsiteX65" fmla="*/ 3174521 w 3252161"/>
                <a:gd name="connsiteY65" fmla="*/ 590909 h 683077"/>
                <a:gd name="connsiteX66" fmla="*/ 2915729 w 3252161"/>
                <a:gd name="connsiteY66" fmla="*/ 595222 h 683077"/>
                <a:gd name="connsiteX67" fmla="*/ 2829464 w 3252161"/>
                <a:gd name="connsiteY67" fmla="*/ 586596 h 683077"/>
                <a:gd name="connsiteX68" fmla="*/ 2820838 w 3252161"/>
                <a:gd name="connsiteY68" fmla="*/ 573656 h 683077"/>
                <a:gd name="connsiteX69" fmla="*/ 2851031 w 3252161"/>
                <a:gd name="connsiteY69" fmla="*/ 543464 h 683077"/>
                <a:gd name="connsiteX70" fmla="*/ 3075317 w 3252161"/>
                <a:gd name="connsiteY70" fmla="*/ 539151 h 683077"/>
                <a:gd name="connsiteX71" fmla="*/ 3088257 w 3252161"/>
                <a:gd name="connsiteY71" fmla="*/ 534838 h 683077"/>
                <a:gd name="connsiteX72" fmla="*/ 3105510 w 3252161"/>
                <a:gd name="connsiteY72" fmla="*/ 517585 h 683077"/>
                <a:gd name="connsiteX73" fmla="*/ 3178834 w 3252161"/>
                <a:gd name="connsiteY73" fmla="*/ 504645 h 683077"/>
                <a:gd name="connsiteX74" fmla="*/ 3187461 w 3252161"/>
                <a:gd name="connsiteY74" fmla="*/ 496019 h 683077"/>
                <a:gd name="connsiteX75" fmla="*/ 3191774 w 3252161"/>
                <a:gd name="connsiteY75" fmla="*/ 483079 h 683077"/>
                <a:gd name="connsiteX76" fmla="*/ 3204714 w 3252161"/>
                <a:gd name="connsiteY76" fmla="*/ 478766 h 683077"/>
                <a:gd name="connsiteX77" fmla="*/ 3196087 w 3252161"/>
                <a:gd name="connsiteY77" fmla="*/ 470139 h 683077"/>
                <a:gd name="connsiteX78" fmla="*/ 2846717 w 3252161"/>
                <a:gd name="connsiteY78" fmla="*/ 478766 h 683077"/>
                <a:gd name="connsiteX79" fmla="*/ 2820838 w 3252161"/>
                <a:gd name="connsiteY79" fmla="*/ 487392 h 683077"/>
                <a:gd name="connsiteX80" fmla="*/ 2807898 w 3252161"/>
                <a:gd name="connsiteY80" fmla="*/ 496019 h 683077"/>
                <a:gd name="connsiteX81" fmla="*/ 2743200 w 3252161"/>
                <a:gd name="connsiteY81" fmla="*/ 500332 h 683077"/>
                <a:gd name="connsiteX82" fmla="*/ 2691442 w 3252161"/>
                <a:gd name="connsiteY82" fmla="*/ 517585 h 683077"/>
                <a:gd name="connsiteX83" fmla="*/ 2678502 w 3252161"/>
                <a:gd name="connsiteY83" fmla="*/ 521898 h 683077"/>
                <a:gd name="connsiteX84" fmla="*/ 2540480 w 3252161"/>
                <a:gd name="connsiteY84" fmla="*/ 530524 h 683077"/>
                <a:gd name="connsiteX85" fmla="*/ 2303253 w 3252161"/>
                <a:gd name="connsiteY85" fmla="*/ 539151 h 683077"/>
                <a:gd name="connsiteX86" fmla="*/ 2225615 w 3252161"/>
                <a:gd name="connsiteY86" fmla="*/ 534838 h 683077"/>
                <a:gd name="connsiteX87" fmla="*/ 2216989 w 3252161"/>
                <a:gd name="connsiteY87" fmla="*/ 526211 h 683077"/>
                <a:gd name="connsiteX88" fmla="*/ 2147978 w 3252161"/>
                <a:gd name="connsiteY88" fmla="*/ 521898 h 683077"/>
                <a:gd name="connsiteX89" fmla="*/ 2135038 w 3252161"/>
                <a:gd name="connsiteY89" fmla="*/ 526211 h 683077"/>
                <a:gd name="connsiteX90" fmla="*/ 2126412 w 3252161"/>
                <a:gd name="connsiteY90" fmla="*/ 534838 h 683077"/>
                <a:gd name="connsiteX91" fmla="*/ 2053087 w 3252161"/>
                <a:gd name="connsiteY91" fmla="*/ 539151 h 683077"/>
                <a:gd name="connsiteX92" fmla="*/ 2040148 w 3252161"/>
                <a:gd name="connsiteY92" fmla="*/ 543464 h 683077"/>
                <a:gd name="connsiteX93" fmla="*/ 2022895 w 3252161"/>
                <a:gd name="connsiteY93" fmla="*/ 560717 h 683077"/>
                <a:gd name="connsiteX94" fmla="*/ 2014268 w 3252161"/>
                <a:gd name="connsiteY94" fmla="*/ 569343 h 683077"/>
                <a:gd name="connsiteX95" fmla="*/ 2001329 w 3252161"/>
                <a:gd name="connsiteY95" fmla="*/ 573656 h 683077"/>
                <a:gd name="connsiteX96" fmla="*/ 1686464 w 3252161"/>
                <a:gd name="connsiteY96" fmla="*/ 569343 h 683077"/>
                <a:gd name="connsiteX97" fmla="*/ 1673525 w 3252161"/>
                <a:gd name="connsiteY97" fmla="*/ 565030 h 683077"/>
                <a:gd name="connsiteX98" fmla="*/ 1651959 w 3252161"/>
                <a:gd name="connsiteY98" fmla="*/ 552090 h 683077"/>
                <a:gd name="connsiteX99" fmla="*/ 1634706 w 3252161"/>
                <a:gd name="connsiteY99" fmla="*/ 530524 h 683077"/>
                <a:gd name="connsiteX100" fmla="*/ 1630393 w 3252161"/>
                <a:gd name="connsiteY100" fmla="*/ 517585 h 683077"/>
                <a:gd name="connsiteX101" fmla="*/ 1634706 w 3252161"/>
                <a:gd name="connsiteY101" fmla="*/ 504645 h 683077"/>
                <a:gd name="connsiteX102" fmla="*/ 1664898 w 3252161"/>
                <a:gd name="connsiteY102" fmla="*/ 491706 h 683077"/>
                <a:gd name="connsiteX103" fmla="*/ 1669212 w 3252161"/>
                <a:gd name="connsiteY103" fmla="*/ 478766 h 683077"/>
                <a:gd name="connsiteX104" fmla="*/ 1660585 w 3252161"/>
                <a:gd name="connsiteY104" fmla="*/ 470139 h 683077"/>
                <a:gd name="connsiteX105" fmla="*/ 1621766 w 3252161"/>
                <a:gd name="connsiteY105" fmla="*/ 465826 h 683077"/>
                <a:gd name="connsiteX106" fmla="*/ 1613140 w 3252161"/>
                <a:gd name="connsiteY106" fmla="*/ 452887 h 683077"/>
                <a:gd name="connsiteX107" fmla="*/ 1617453 w 3252161"/>
                <a:gd name="connsiteY107" fmla="*/ 427007 h 683077"/>
                <a:gd name="connsiteX108" fmla="*/ 1630393 w 3252161"/>
                <a:gd name="connsiteY108" fmla="*/ 383875 h 683077"/>
                <a:gd name="connsiteX109" fmla="*/ 1643332 w 3252161"/>
                <a:gd name="connsiteY109" fmla="*/ 370936 h 683077"/>
                <a:gd name="connsiteX110" fmla="*/ 1807234 w 3252161"/>
                <a:gd name="connsiteY110" fmla="*/ 375249 h 683077"/>
                <a:gd name="connsiteX111" fmla="*/ 1846053 w 3252161"/>
                <a:gd name="connsiteY111" fmla="*/ 388189 h 683077"/>
                <a:gd name="connsiteX112" fmla="*/ 1858993 w 3252161"/>
                <a:gd name="connsiteY112" fmla="*/ 392502 h 683077"/>
                <a:gd name="connsiteX113" fmla="*/ 1876246 w 3252161"/>
                <a:gd name="connsiteY113" fmla="*/ 431321 h 683077"/>
                <a:gd name="connsiteX114" fmla="*/ 1884872 w 3252161"/>
                <a:gd name="connsiteY114" fmla="*/ 465826 h 683077"/>
                <a:gd name="connsiteX115" fmla="*/ 1893498 w 3252161"/>
                <a:gd name="connsiteY115" fmla="*/ 474453 h 683077"/>
                <a:gd name="connsiteX116" fmla="*/ 1919378 w 3252161"/>
                <a:gd name="connsiteY116" fmla="*/ 504645 h 683077"/>
                <a:gd name="connsiteX117" fmla="*/ 1928004 w 3252161"/>
                <a:gd name="connsiteY117" fmla="*/ 513272 h 683077"/>
                <a:gd name="connsiteX118" fmla="*/ 1932317 w 3252161"/>
                <a:gd name="connsiteY118" fmla="*/ 526211 h 683077"/>
                <a:gd name="connsiteX119" fmla="*/ 1979763 w 3252161"/>
                <a:gd name="connsiteY119" fmla="*/ 526211 h 683077"/>
                <a:gd name="connsiteX120" fmla="*/ 1984076 w 3252161"/>
                <a:gd name="connsiteY120" fmla="*/ 508958 h 683077"/>
                <a:gd name="connsiteX121" fmla="*/ 2001329 w 3252161"/>
                <a:gd name="connsiteY121" fmla="*/ 487392 h 683077"/>
                <a:gd name="connsiteX122" fmla="*/ 2018581 w 3252161"/>
                <a:gd name="connsiteY122" fmla="*/ 491706 h 683077"/>
                <a:gd name="connsiteX123" fmla="*/ 2027208 w 3252161"/>
                <a:gd name="connsiteY123" fmla="*/ 500332 h 683077"/>
                <a:gd name="connsiteX124" fmla="*/ 2040148 w 3252161"/>
                <a:gd name="connsiteY124" fmla="*/ 508958 h 683077"/>
                <a:gd name="connsiteX125" fmla="*/ 2122098 w 3252161"/>
                <a:gd name="connsiteY125" fmla="*/ 504645 h 683077"/>
                <a:gd name="connsiteX126" fmla="*/ 2130725 w 3252161"/>
                <a:gd name="connsiteY126" fmla="*/ 496019 h 683077"/>
                <a:gd name="connsiteX127" fmla="*/ 2135038 w 3252161"/>
                <a:gd name="connsiteY127" fmla="*/ 461513 h 683077"/>
                <a:gd name="connsiteX128" fmla="*/ 2139351 w 3252161"/>
                <a:gd name="connsiteY128" fmla="*/ 439947 h 683077"/>
                <a:gd name="connsiteX129" fmla="*/ 2143664 w 3252161"/>
                <a:gd name="connsiteY129" fmla="*/ 427007 h 683077"/>
                <a:gd name="connsiteX130" fmla="*/ 2100532 w 3252161"/>
                <a:gd name="connsiteY130" fmla="*/ 418381 h 683077"/>
                <a:gd name="connsiteX131" fmla="*/ 2083280 w 3252161"/>
                <a:gd name="connsiteY131" fmla="*/ 414068 h 683077"/>
                <a:gd name="connsiteX132" fmla="*/ 2096219 w 3252161"/>
                <a:gd name="connsiteY132" fmla="*/ 409755 h 683077"/>
                <a:gd name="connsiteX133" fmla="*/ 2311880 w 3252161"/>
                <a:gd name="connsiteY133" fmla="*/ 401128 h 683077"/>
                <a:gd name="connsiteX134" fmla="*/ 2333446 w 3252161"/>
                <a:gd name="connsiteY134" fmla="*/ 388189 h 683077"/>
                <a:gd name="connsiteX135" fmla="*/ 2424023 w 3252161"/>
                <a:gd name="connsiteY135" fmla="*/ 375249 h 683077"/>
                <a:gd name="connsiteX136" fmla="*/ 2454215 w 3252161"/>
                <a:gd name="connsiteY136" fmla="*/ 366622 h 683077"/>
                <a:gd name="connsiteX137" fmla="*/ 2467155 w 3252161"/>
                <a:gd name="connsiteY137" fmla="*/ 362309 h 683077"/>
                <a:gd name="connsiteX138" fmla="*/ 2695755 w 3252161"/>
                <a:gd name="connsiteY138" fmla="*/ 353683 h 683077"/>
                <a:gd name="connsiteX139" fmla="*/ 2708695 w 3252161"/>
                <a:gd name="connsiteY139" fmla="*/ 349370 h 683077"/>
                <a:gd name="connsiteX140" fmla="*/ 2725948 w 3252161"/>
                <a:gd name="connsiteY140" fmla="*/ 332117 h 683077"/>
                <a:gd name="connsiteX141" fmla="*/ 2751827 w 3252161"/>
                <a:gd name="connsiteY141" fmla="*/ 323490 h 683077"/>
                <a:gd name="connsiteX142" fmla="*/ 2764766 w 3252161"/>
                <a:gd name="connsiteY142" fmla="*/ 319177 h 683077"/>
                <a:gd name="connsiteX143" fmla="*/ 2794959 w 3252161"/>
                <a:gd name="connsiteY143" fmla="*/ 306238 h 683077"/>
                <a:gd name="connsiteX144" fmla="*/ 2825151 w 3252161"/>
                <a:gd name="connsiteY144" fmla="*/ 297611 h 683077"/>
                <a:gd name="connsiteX145" fmla="*/ 2842404 w 3252161"/>
                <a:gd name="connsiteY145" fmla="*/ 293298 h 683077"/>
                <a:gd name="connsiteX146" fmla="*/ 2838091 w 3252161"/>
                <a:gd name="connsiteY146" fmla="*/ 271732 h 683077"/>
                <a:gd name="connsiteX147" fmla="*/ 2725948 w 3252161"/>
                <a:gd name="connsiteY147" fmla="*/ 276045 h 683077"/>
                <a:gd name="connsiteX148" fmla="*/ 2704381 w 3252161"/>
                <a:gd name="connsiteY148" fmla="*/ 280358 h 683077"/>
                <a:gd name="connsiteX149" fmla="*/ 2678502 w 3252161"/>
                <a:gd name="connsiteY149" fmla="*/ 284672 h 683077"/>
                <a:gd name="connsiteX150" fmla="*/ 2557732 w 3252161"/>
                <a:gd name="connsiteY150" fmla="*/ 288985 h 683077"/>
                <a:gd name="connsiteX151" fmla="*/ 2471468 w 3252161"/>
                <a:gd name="connsiteY151" fmla="*/ 293298 h 683077"/>
                <a:gd name="connsiteX152" fmla="*/ 2445589 w 3252161"/>
                <a:gd name="connsiteY152" fmla="*/ 301924 h 683077"/>
                <a:gd name="connsiteX153" fmla="*/ 2281687 w 3252161"/>
                <a:gd name="connsiteY153" fmla="*/ 310551 h 683077"/>
                <a:gd name="connsiteX154" fmla="*/ 2255808 w 3252161"/>
                <a:gd name="connsiteY154" fmla="*/ 314864 h 683077"/>
                <a:gd name="connsiteX155" fmla="*/ 2204049 w 3252161"/>
                <a:gd name="connsiteY155" fmla="*/ 319177 h 683077"/>
                <a:gd name="connsiteX156" fmla="*/ 2173857 w 3252161"/>
                <a:gd name="connsiteY156" fmla="*/ 327804 h 683077"/>
                <a:gd name="connsiteX157" fmla="*/ 2147978 w 3252161"/>
                <a:gd name="connsiteY157" fmla="*/ 340743 h 683077"/>
                <a:gd name="connsiteX158" fmla="*/ 2135038 w 3252161"/>
                <a:gd name="connsiteY158" fmla="*/ 349370 h 683077"/>
                <a:gd name="connsiteX159" fmla="*/ 2104846 w 3252161"/>
                <a:gd name="connsiteY159" fmla="*/ 357996 h 683077"/>
                <a:gd name="connsiteX160" fmla="*/ 2091906 w 3252161"/>
                <a:gd name="connsiteY160" fmla="*/ 362309 h 683077"/>
                <a:gd name="connsiteX161" fmla="*/ 1940944 w 3252161"/>
                <a:gd name="connsiteY161" fmla="*/ 357996 h 683077"/>
                <a:gd name="connsiteX162" fmla="*/ 1915064 w 3252161"/>
                <a:gd name="connsiteY162" fmla="*/ 349370 h 683077"/>
                <a:gd name="connsiteX163" fmla="*/ 1880559 w 3252161"/>
                <a:gd name="connsiteY163" fmla="*/ 332117 h 683077"/>
                <a:gd name="connsiteX164" fmla="*/ 1867619 w 3252161"/>
                <a:gd name="connsiteY164" fmla="*/ 327804 h 683077"/>
                <a:gd name="connsiteX165" fmla="*/ 1397480 w 3252161"/>
                <a:gd name="connsiteY165" fmla="*/ 332117 h 683077"/>
                <a:gd name="connsiteX166" fmla="*/ 1337095 w 3252161"/>
                <a:gd name="connsiteY166" fmla="*/ 345056 h 683077"/>
                <a:gd name="connsiteX167" fmla="*/ 1328468 w 3252161"/>
                <a:gd name="connsiteY167" fmla="*/ 353683 h 683077"/>
                <a:gd name="connsiteX168" fmla="*/ 1315529 w 3252161"/>
                <a:gd name="connsiteY168" fmla="*/ 357996 h 683077"/>
                <a:gd name="connsiteX169" fmla="*/ 1220638 w 3252161"/>
                <a:gd name="connsiteY169" fmla="*/ 362309 h 683077"/>
                <a:gd name="connsiteX170" fmla="*/ 1155940 w 3252161"/>
                <a:gd name="connsiteY170" fmla="*/ 370936 h 683077"/>
                <a:gd name="connsiteX171" fmla="*/ 1073989 w 3252161"/>
                <a:gd name="connsiteY171" fmla="*/ 379562 h 683077"/>
                <a:gd name="connsiteX172" fmla="*/ 1035170 w 3252161"/>
                <a:gd name="connsiteY172" fmla="*/ 388189 h 683077"/>
                <a:gd name="connsiteX173" fmla="*/ 1000664 w 3252161"/>
                <a:gd name="connsiteY173" fmla="*/ 392502 h 683077"/>
                <a:gd name="connsiteX174" fmla="*/ 776378 w 3252161"/>
                <a:gd name="connsiteY174" fmla="*/ 396815 h 683077"/>
                <a:gd name="connsiteX175" fmla="*/ 595223 w 3252161"/>
                <a:gd name="connsiteY175" fmla="*/ 396815 h 683077"/>
                <a:gd name="connsiteX176" fmla="*/ 569344 w 3252161"/>
                <a:gd name="connsiteY176" fmla="*/ 388189 h 683077"/>
                <a:gd name="connsiteX177" fmla="*/ 590910 w 3252161"/>
                <a:gd name="connsiteY177" fmla="*/ 375249 h 683077"/>
                <a:gd name="connsiteX178" fmla="*/ 603849 w 3252161"/>
                <a:gd name="connsiteY178" fmla="*/ 370936 h 683077"/>
                <a:gd name="connsiteX179" fmla="*/ 715993 w 3252161"/>
                <a:gd name="connsiteY179" fmla="*/ 366622 h 683077"/>
                <a:gd name="connsiteX180" fmla="*/ 733246 w 3252161"/>
                <a:gd name="connsiteY180" fmla="*/ 345056 h 683077"/>
                <a:gd name="connsiteX181" fmla="*/ 746185 w 3252161"/>
                <a:gd name="connsiteY181" fmla="*/ 332117 h 683077"/>
                <a:gd name="connsiteX182" fmla="*/ 772064 w 3252161"/>
                <a:gd name="connsiteY182" fmla="*/ 314864 h 683077"/>
                <a:gd name="connsiteX183" fmla="*/ 914400 w 3252161"/>
                <a:gd name="connsiteY183" fmla="*/ 306238 h 683077"/>
                <a:gd name="connsiteX184" fmla="*/ 927340 w 3252161"/>
                <a:gd name="connsiteY184" fmla="*/ 280358 h 683077"/>
                <a:gd name="connsiteX185" fmla="*/ 923027 w 3252161"/>
                <a:gd name="connsiteY185" fmla="*/ 263106 h 683077"/>
                <a:gd name="connsiteX186" fmla="*/ 897148 w 3252161"/>
                <a:gd name="connsiteY186" fmla="*/ 254479 h 683077"/>
                <a:gd name="connsiteX187" fmla="*/ 884208 w 3252161"/>
                <a:gd name="connsiteY187" fmla="*/ 250166 h 683077"/>
                <a:gd name="connsiteX188" fmla="*/ 875581 w 3252161"/>
                <a:gd name="connsiteY188" fmla="*/ 241539 h 683077"/>
                <a:gd name="connsiteX189" fmla="*/ 862642 w 3252161"/>
                <a:gd name="connsiteY189" fmla="*/ 237226 h 683077"/>
                <a:gd name="connsiteX190" fmla="*/ 759125 w 3252161"/>
                <a:gd name="connsiteY190" fmla="*/ 241539 h 683077"/>
                <a:gd name="connsiteX191" fmla="*/ 724619 w 3252161"/>
                <a:gd name="connsiteY191" fmla="*/ 245853 h 683077"/>
                <a:gd name="connsiteX192" fmla="*/ 698740 w 3252161"/>
                <a:gd name="connsiteY192" fmla="*/ 254479 h 683077"/>
                <a:gd name="connsiteX193" fmla="*/ 517585 w 3252161"/>
                <a:gd name="connsiteY193" fmla="*/ 258792 h 683077"/>
                <a:gd name="connsiteX194" fmla="*/ 431321 w 3252161"/>
                <a:gd name="connsiteY194" fmla="*/ 271732 h 683077"/>
                <a:gd name="connsiteX195" fmla="*/ 392502 w 3252161"/>
                <a:gd name="connsiteY195" fmla="*/ 276045 h 683077"/>
                <a:gd name="connsiteX196" fmla="*/ 73325 w 3252161"/>
                <a:gd name="connsiteY196" fmla="*/ 271732 h 683077"/>
                <a:gd name="connsiteX197" fmla="*/ 64698 w 3252161"/>
                <a:gd name="connsiteY197" fmla="*/ 263106 h 683077"/>
                <a:gd name="connsiteX198" fmla="*/ 60385 w 3252161"/>
                <a:gd name="connsiteY198" fmla="*/ 232913 h 683077"/>
                <a:gd name="connsiteX199" fmla="*/ 51759 w 3252161"/>
                <a:gd name="connsiteY199" fmla="*/ 207034 h 683077"/>
                <a:gd name="connsiteX200" fmla="*/ 56072 w 3252161"/>
                <a:gd name="connsiteY200" fmla="*/ 163902 h 683077"/>
                <a:gd name="connsiteX201" fmla="*/ 69012 w 3252161"/>
                <a:gd name="connsiteY201" fmla="*/ 159589 h 683077"/>
                <a:gd name="connsiteX202" fmla="*/ 237227 w 3252161"/>
                <a:gd name="connsiteY202" fmla="*/ 155275 h 683077"/>
                <a:gd name="connsiteX203" fmla="*/ 288985 w 3252161"/>
                <a:gd name="connsiteY203" fmla="*/ 138022 h 683077"/>
                <a:gd name="connsiteX204" fmla="*/ 301925 w 3252161"/>
                <a:gd name="connsiteY204" fmla="*/ 133709 h 683077"/>
                <a:gd name="connsiteX205" fmla="*/ 444261 w 3252161"/>
                <a:gd name="connsiteY205" fmla="*/ 129396 h 683077"/>
                <a:gd name="connsiteX206" fmla="*/ 418381 w 3252161"/>
                <a:gd name="connsiteY206" fmla="*/ 120770 h 683077"/>
                <a:gd name="connsiteX207" fmla="*/ 396815 w 3252161"/>
                <a:gd name="connsiteY207" fmla="*/ 107830 h 683077"/>
                <a:gd name="connsiteX208" fmla="*/ 388189 w 3252161"/>
                <a:gd name="connsiteY208" fmla="*/ 73324 h 683077"/>
                <a:gd name="connsiteX209" fmla="*/ 379563 w 3252161"/>
                <a:gd name="connsiteY209" fmla="*/ 60385 h 683077"/>
                <a:gd name="connsiteX210" fmla="*/ 370936 w 3252161"/>
                <a:gd name="connsiteY210" fmla="*/ 51758 h 683077"/>
                <a:gd name="connsiteX211" fmla="*/ 345057 w 3252161"/>
                <a:gd name="connsiteY211" fmla="*/ 43132 h 683077"/>
                <a:gd name="connsiteX212" fmla="*/ 332117 w 3252161"/>
                <a:gd name="connsiteY212" fmla="*/ 38819 h 683077"/>
                <a:gd name="connsiteX213" fmla="*/ 323491 w 3252161"/>
                <a:gd name="connsiteY213" fmla="*/ 30192 h 683077"/>
                <a:gd name="connsiteX214" fmla="*/ 327804 w 3252161"/>
                <a:gd name="connsiteY214" fmla="*/ 17253 h 683077"/>
                <a:gd name="connsiteX215" fmla="*/ 280359 w 3252161"/>
                <a:gd name="connsiteY215" fmla="*/ 12939 h 683077"/>
                <a:gd name="connsiteX216" fmla="*/ 228600 w 3252161"/>
                <a:gd name="connsiteY216" fmla="*/ 17253 h 683077"/>
                <a:gd name="connsiteX217" fmla="*/ 202721 w 3252161"/>
                <a:gd name="connsiteY217" fmla="*/ 25879 h 683077"/>
                <a:gd name="connsiteX218" fmla="*/ 107831 w 3252161"/>
                <a:gd name="connsiteY218" fmla="*/ 21566 h 683077"/>
                <a:gd name="connsiteX219" fmla="*/ 103517 w 3252161"/>
                <a:gd name="connsiteY219" fmla="*/ 4313 h 683077"/>
                <a:gd name="connsiteX220" fmla="*/ 34506 w 3252161"/>
                <a:gd name="connsiteY220" fmla="*/ 8626 h 683077"/>
                <a:gd name="connsiteX221" fmla="*/ 12940 w 3252161"/>
                <a:gd name="connsiteY221" fmla="*/ 12939 h 683077"/>
                <a:gd name="connsiteX222" fmla="*/ 0 w 3252161"/>
                <a:gd name="connsiteY222" fmla="*/ 0 h 683077"/>
                <a:gd name="connsiteX223" fmla="*/ 34506 w 3252161"/>
                <a:gd name="connsiteY223"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548442 w 3252161"/>
                <a:gd name="connsiteY39" fmla="*/ 543464 h 683077"/>
                <a:gd name="connsiteX40" fmla="*/ 1570008 w 3252161"/>
                <a:gd name="connsiteY40" fmla="*/ 560717 h 683077"/>
                <a:gd name="connsiteX41" fmla="*/ 1595887 w 3252161"/>
                <a:gd name="connsiteY41" fmla="*/ 577970 h 683077"/>
                <a:gd name="connsiteX42" fmla="*/ 1604514 w 3252161"/>
                <a:gd name="connsiteY42" fmla="*/ 586596 h 683077"/>
                <a:gd name="connsiteX43" fmla="*/ 1742536 w 3252161"/>
                <a:gd name="connsiteY43" fmla="*/ 590909 h 683077"/>
                <a:gd name="connsiteX44" fmla="*/ 1979763 w 3252161"/>
                <a:gd name="connsiteY44" fmla="*/ 599536 h 683077"/>
                <a:gd name="connsiteX45" fmla="*/ 2001329 w 3252161"/>
                <a:gd name="connsiteY45" fmla="*/ 603849 h 683077"/>
                <a:gd name="connsiteX46" fmla="*/ 2031521 w 3252161"/>
                <a:gd name="connsiteY46" fmla="*/ 608162 h 683077"/>
                <a:gd name="connsiteX47" fmla="*/ 2286000 w 3252161"/>
                <a:gd name="connsiteY47" fmla="*/ 608162 h 683077"/>
                <a:gd name="connsiteX48" fmla="*/ 2311880 w 3252161"/>
                <a:gd name="connsiteY48" fmla="*/ 599536 h 683077"/>
                <a:gd name="connsiteX49" fmla="*/ 2333446 w 3252161"/>
                <a:gd name="connsiteY49" fmla="*/ 595222 h 683077"/>
                <a:gd name="connsiteX50" fmla="*/ 2467155 w 3252161"/>
                <a:gd name="connsiteY50" fmla="*/ 599536 h 683077"/>
                <a:gd name="connsiteX51" fmla="*/ 2484408 w 3252161"/>
                <a:gd name="connsiteY51" fmla="*/ 603849 h 683077"/>
                <a:gd name="connsiteX52" fmla="*/ 2566359 w 3252161"/>
                <a:gd name="connsiteY52" fmla="*/ 608162 h 683077"/>
                <a:gd name="connsiteX53" fmla="*/ 2609491 w 3252161"/>
                <a:gd name="connsiteY53" fmla="*/ 616789 h 683077"/>
                <a:gd name="connsiteX54" fmla="*/ 2626744 w 3252161"/>
                <a:gd name="connsiteY54" fmla="*/ 621102 h 683077"/>
                <a:gd name="connsiteX55" fmla="*/ 2665563 w 3252161"/>
                <a:gd name="connsiteY55" fmla="*/ 638355 h 683077"/>
                <a:gd name="connsiteX56" fmla="*/ 2704381 w 3252161"/>
                <a:gd name="connsiteY56" fmla="*/ 655607 h 683077"/>
                <a:gd name="connsiteX57" fmla="*/ 2717321 w 3252161"/>
                <a:gd name="connsiteY57" fmla="*/ 664234 h 683077"/>
                <a:gd name="connsiteX58" fmla="*/ 2954548 w 3252161"/>
                <a:gd name="connsiteY58" fmla="*/ 655607 h 683077"/>
                <a:gd name="connsiteX59" fmla="*/ 3148642 w 3252161"/>
                <a:gd name="connsiteY59" fmla="*/ 655607 h 683077"/>
                <a:gd name="connsiteX60" fmla="*/ 3187461 w 3252161"/>
                <a:gd name="connsiteY60" fmla="*/ 642668 h 683077"/>
                <a:gd name="connsiteX61" fmla="*/ 3226280 w 3252161"/>
                <a:gd name="connsiteY61" fmla="*/ 638355 h 683077"/>
                <a:gd name="connsiteX62" fmla="*/ 3221966 w 3252161"/>
                <a:gd name="connsiteY62" fmla="*/ 616789 h 683077"/>
                <a:gd name="connsiteX63" fmla="*/ 3200400 w 3252161"/>
                <a:gd name="connsiteY63" fmla="*/ 599536 h 683077"/>
                <a:gd name="connsiteX64" fmla="*/ 3174521 w 3252161"/>
                <a:gd name="connsiteY64" fmla="*/ 590909 h 683077"/>
                <a:gd name="connsiteX65" fmla="*/ 2915729 w 3252161"/>
                <a:gd name="connsiteY65" fmla="*/ 595222 h 683077"/>
                <a:gd name="connsiteX66" fmla="*/ 2829464 w 3252161"/>
                <a:gd name="connsiteY66" fmla="*/ 586596 h 683077"/>
                <a:gd name="connsiteX67" fmla="*/ 2820838 w 3252161"/>
                <a:gd name="connsiteY67" fmla="*/ 573656 h 683077"/>
                <a:gd name="connsiteX68" fmla="*/ 2851031 w 3252161"/>
                <a:gd name="connsiteY68" fmla="*/ 543464 h 683077"/>
                <a:gd name="connsiteX69" fmla="*/ 3075317 w 3252161"/>
                <a:gd name="connsiteY69" fmla="*/ 539151 h 683077"/>
                <a:gd name="connsiteX70" fmla="*/ 3088257 w 3252161"/>
                <a:gd name="connsiteY70" fmla="*/ 534838 h 683077"/>
                <a:gd name="connsiteX71" fmla="*/ 3105510 w 3252161"/>
                <a:gd name="connsiteY71" fmla="*/ 517585 h 683077"/>
                <a:gd name="connsiteX72" fmla="*/ 3178834 w 3252161"/>
                <a:gd name="connsiteY72" fmla="*/ 504645 h 683077"/>
                <a:gd name="connsiteX73" fmla="*/ 3187461 w 3252161"/>
                <a:gd name="connsiteY73" fmla="*/ 496019 h 683077"/>
                <a:gd name="connsiteX74" fmla="*/ 3191774 w 3252161"/>
                <a:gd name="connsiteY74" fmla="*/ 483079 h 683077"/>
                <a:gd name="connsiteX75" fmla="*/ 3204714 w 3252161"/>
                <a:gd name="connsiteY75" fmla="*/ 478766 h 683077"/>
                <a:gd name="connsiteX76" fmla="*/ 3196087 w 3252161"/>
                <a:gd name="connsiteY76" fmla="*/ 470139 h 683077"/>
                <a:gd name="connsiteX77" fmla="*/ 2846717 w 3252161"/>
                <a:gd name="connsiteY77" fmla="*/ 478766 h 683077"/>
                <a:gd name="connsiteX78" fmla="*/ 2820838 w 3252161"/>
                <a:gd name="connsiteY78" fmla="*/ 487392 h 683077"/>
                <a:gd name="connsiteX79" fmla="*/ 2807898 w 3252161"/>
                <a:gd name="connsiteY79" fmla="*/ 496019 h 683077"/>
                <a:gd name="connsiteX80" fmla="*/ 2743200 w 3252161"/>
                <a:gd name="connsiteY80" fmla="*/ 500332 h 683077"/>
                <a:gd name="connsiteX81" fmla="*/ 2691442 w 3252161"/>
                <a:gd name="connsiteY81" fmla="*/ 517585 h 683077"/>
                <a:gd name="connsiteX82" fmla="*/ 2678502 w 3252161"/>
                <a:gd name="connsiteY82" fmla="*/ 521898 h 683077"/>
                <a:gd name="connsiteX83" fmla="*/ 2540480 w 3252161"/>
                <a:gd name="connsiteY83" fmla="*/ 530524 h 683077"/>
                <a:gd name="connsiteX84" fmla="*/ 2303253 w 3252161"/>
                <a:gd name="connsiteY84" fmla="*/ 539151 h 683077"/>
                <a:gd name="connsiteX85" fmla="*/ 2225615 w 3252161"/>
                <a:gd name="connsiteY85" fmla="*/ 534838 h 683077"/>
                <a:gd name="connsiteX86" fmla="*/ 2216989 w 3252161"/>
                <a:gd name="connsiteY86" fmla="*/ 526211 h 683077"/>
                <a:gd name="connsiteX87" fmla="*/ 2147978 w 3252161"/>
                <a:gd name="connsiteY87" fmla="*/ 521898 h 683077"/>
                <a:gd name="connsiteX88" fmla="*/ 2135038 w 3252161"/>
                <a:gd name="connsiteY88" fmla="*/ 526211 h 683077"/>
                <a:gd name="connsiteX89" fmla="*/ 2126412 w 3252161"/>
                <a:gd name="connsiteY89" fmla="*/ 534838 h 683077"/>
                <a:gd name="connsiteX90" fmla="*/ 2053087 w 3252161"/>
                <a:gd name="connsiteY90" fmla="*/ 539151 h 683077"/>
                <a:gd name="connsiteX91" fmla="*/ 2040148 w 3252161"/>
                <a:gd name="connsiteY91" fmla="*/ 543464 h 683077"/>
                <a:gd name="connsiteX92" fmla="*/ 2022895 w 3252161"/>
                <a:gd name="connsiteY92" fmla="*/ 560717 h 683077"/>
                <a:gd name="connsiteX93" fmla="*/ 2014268 w 3252161"/>
                <a:gd name="connsiteY93" fmla="*/ 569343 h 683077"/>
                <a:gd name="connsiteX94" fmla="*/ 2001329 w 3252161"/>
                <a:gd name="connsiteY94" fmla="*/ 573656 h 683077"/>
                <a:gd name="connsiteX95" fmla="*/ 1686464 w 3252161"/>
                <a:gd name="connsiteY95" fmla="*/ 569343 h 683077"/>
                <a:gd name="connsiteX96" fmla="*/ 1673525 w 3252161"/>
                <a:gd name="connsiteY96" fmla="*/ 565030 h 683077"/>
                <a:gd name="connsiteX97" fmla="*/ 1651959 w 3252161"/>
                <a:gd name="connsiteY97" fmla="*/ 552090 h 683077"/>
                <a:gd name="connsiteX98" fmla="*/ 1634706 w 3252161"/>
                <a:gd name="connsiteY98" fmla="*/ 530524 h 683077"/>
                <a:gd name="connsiteX99" fmla="*/ 1630393 w 3252161"/>
                <a:gd name="connsiteY99" fmla="*/ 517585 h 683077"/>
                <a:gd name="connsiteX100" fmla="*/ 1634706 w 3252161"/>
                <a:gd name="connsiteY100" fmla="*/ 504645 h 683077"/>
                <a:gd name="connsiteX101" fmla="*/ 1664898 w 3252161"/>
                <a:gd name="connsiteY101" fmla="*/ 491706 h 683077"/>
                <a:gd name="connsiteX102" fmla="*/ 1669212 w 3252161"/>
                <a:gd name="connsiteY102" fmla="*/ 478766 h 683077"/>
                <a:gd name="connsiteX103" fmla="*/ 1660585 w 3252161"/>
                <a:gd name="connsiteY103" fmla="*/ 470139 h 683077"/>
                <a:gd name="connsiteX104" fmla="*/ 1621766 w 3252161"/>
                <a:gd name="connsiteY104" fmla="*/ 465826 h 683077"/>
                <a:gd name="connsiteX105" fmla="*/ 1613140 w 3252161"/>
                <a:gd name="connsiteY105" fmla="*/ 452887 h 683077"/>
                <a:gd name="connsiteX106" fmla="*/ 1617453 w 3252161"/>
                <a:gd name="connsiteY106" fmla="*/ 427007 h 683077"/>
                <a:gd name="connsiteX107" fmla="*/ 1630393 w 3252161"/>
                <a:gd name="connsiteY107" fmla="*/ 383875 h 683077"/>
                <a:gd name="connsiteX108" fmla="*/ 1643332 w 3252161"/>
                <a:gd name="connsiteY108" fmla="*/ 370936 h 683077"/>
                <a:gd name="connsiteX109" fmla="*/ 1807234 w 3252161"/>
                <a:gd name="connsiteY109" fmla="*/ 375249 h 683077"/>
                <a:gd name="connsiteX110" fmla="*/ 1846053 w 3252161"/>
                <a:gd name="connsiteY110" fmla="*/ 388189 h 683077"/>
                <a:gd name="connsiteX111" fmla="*/ 1858993 w 3252161"/>
                <a:gd name="connsiteY111" fmla="*/ 392502 h 683077"/>
                <a:gd name="connsiteX112" fmla="*/ 1876246 w 3252161"/>
                <a:gd name="connsiteY112" fmla="*/ 431321 h 683077"/>
                <a:gd name="connsiteX113" fmla="*/ 1884872 w 3252161"/>
                <a:gd name="connsiteY113" fmla="*/ 465826 h 683077"/>
                <a:gd name="connsiteX114" fmla="*/ 1893498 w 3252161"/>
                <a:gd name="connsiteY114" fmla="*/ 474453 h 683077"/>
                <a:gd name="connsiteX115" fmla="*/ 1919378 w 3252161"/>
                <a:gd name="connsiteY115" fmla="*/ 504645 h 683077"/>
                <a:gd name="connsiteX116" fmla="*/ 1928004 w 3252161"/>
                <a:gd name="connsiteY116" fmla="*/ 513272 h 683077"/>
                <a:gd name="connsiteX117" fmla="*/ 1932317 w 3252161"/>
                <a:gd name="connsiteY117" fmla="*/ 526211 h 683077"/>
                <a:gd name="connsiteX118" fmla="*/ 1979763 w 3252161"/>
                <a:gd name="connsiteY118" fmla="*/ 526211 h 683077"/>
                <a:gd name="connsiteX119" fmla="*/ 1984076 w 3252161"/>
                <a:gd name="connsiteY119" fmla="*/ 508958 h 683077"/>
                <a:gd name="connsiteX120" fmla="*/ 2001329 w 3252161"/>
                <a:gd name="connsiteY120" fmla="*/ 487392 h 683077"/>
                <a:gd name="connsiteX121" fmla="*/ 2018581 w 3252161"/>
                <a:gd name="connsiteY121" fmla="*/ 491706 h 683077"/>
                <a:gd name="connsiteX122" fmla="*/ 2027208 w 3252161"/>
                <a:gd name="connsiteY122" fmla="*/ 500332 h 683077"/>
                <a:gd name="connsiteX123" fmla="*/ 2040148 w 3252161"/>
                <a:gd name="connsiteY123" fmla="*/ 508958 h 683077"/>
                <a:gd name="connsiteX124" fmla="*/ 2122098 w 3252161"/>
                <a:gd name="connsiteY124" fmla="*/ 504645 h 683077"/>
                <a:gd name="connsiteX125" fmla="*/ 2130725 w 3252161"/>
                <a:gd name="connsiteY125" fmla="*/ 496019 h 683077"/>
                <a:gd name="connsiteX126" fmla="*/ 2135038 w 3252161"/>
                <a:gd name="connsiteY126" fmla="*/ 461513 h 683077"/>
                <a:gd name="connsiteX127" fmla="*/ 2139351 w 3252161"/>
                <a:gd name="connsiteY127" fmla="*/ 439947 h 683077"/>
                <a:gd name="connsiteX128" fmla="*/ 2143664 w 3252161"/>
                <a:gd name="connsiteY128" fmla="*/ 427007 h 683077"/>
                <a:gd name="connsiteX129" fmla="*/ 2100532 w 3252161"/>
                <a:gd name="connsiteY129" fmla="*/ 418381 h 683077"/>
                <a:gd name="connsiteX130" fmla="*/ 2083280 w 3252161"/>
                <a:gd name="connsiteY130" fmla="*/ 414068 h 683077"/>
                <a:gd name="connsiteX131" fmla="*/ 2096219 w 3252161"/>
                <a:gd name="connsiteY131" fmla="*/ 409755 h 683077"/>
                <a:gd name="connsiteX132" fmla="*/ 2311880 w 3252161"/>
                <a:gd name="connsiteY132" fmla="*/ 401128 h 683077"/>
                <a:gd name="connsiteX133" fmla="*/ 2333446 w 3252161"/>
                <a:gd name="connsiteY133" fmla="*/ 388189 h 683077"/>
                <a:gd name="connsiteX134" fmla="*/ 2424023 w 3252161"/>
                <a:gd name="connsiteY134" fmla="*/ 375249 h 683077"/>
                <a:gd name="connsiteX135" fmla="*/ 2454215 w 3252161"/>
                <a:gd name="connsiteY135" fmla="*/ 366622 h 683077"/>
                <a:gd name="connsiteX136" fmla="*/ 2467155 w 3252161"/>
                <a:gd name="connsiteY136" fmla="*/ 362309 h 683077"/>
                <a:gd name="connsiteX137" fmla="*/ 2695755 w 3252161"/>
                <a:gd name="connsiteY137" fmla="*/ 353683 h 683077"/>
                <a:gd name="connsiteX138" fmla="*/ 2708695 w 3252161"/>
                <a:gd name="connsiteY138" fmla="*/ 349370 h 683077"/>
                <a:gd name="connsiteX139" fmla="*/ 2725948 w 3252161"/>
                <a:gd name="connsiteY139" fmla="*/ 332117 h 683077"/>
                <a:gd name="connsiteX140" fmla="*/ 2751827 w 3252161"/>
                <a:gd name="connsiteY140" fmla="*/ 323490 h 683077"/>
                <a:gd name="connsiteX141" fmla="*/ 2764766 w 3252161"/>
                <a:gd name="connsiteY141" fmla="*/ 319177 h 683077"/>
                <a:gd name="connsiteX142" fmla="*/ 2794959 w 3252161"/>
                <a:gd name="connsiteY142" fmla="*/ 306238 h 683077"/>
                <a:gd name="connsiteX143" fmla="*/ 2825151 w 3252161"/>
                <a:gd name="connsiteY143" fmla="*/ 297611 h 683077"/>
                <a:gd name="connsiteX144" fmla="*/ 2842404 w 3252161"/>
                <a:gd name="connsiteY144" fmla="*/ 293298 h 683077"/>
                <a:gd name="connsiteX145" fmla="*/ 2838091 w 3252161"/>
                <a:gd name="connsiteY145" fmla="*/ 271732 h 683077"/>
                <a:gd name="connsiteX146" fmla="*/ 2725948 w 3252161"/>
                <a:gd name="connsiteY146" fmla="*/ 276045 h 683077"/>
                <a:gd name="connsiteX147" fmla="*/ 2704381 w 3252161"/>
                <a:gd name="connsiteY147" fmla="*/ 280358 h 683077"/>
                <a:gd name="connsiteX148" fmla="*/ 2678502 w 3252161"/>
                <a:gd name="connsiteY148" fmla="*/ 284672 h 683077"/>
                <a:gd name="connsiteX149" fmla="*/ 2557732 w 3252161"/>
                <a:gd name="connsiteY149" fmla="*/ 288985 h 683077"/>
                <a:gd name="connsiteX150" fmla="*/ 2471468 w 3252161"/>
                <a:gd name="connsiteY150" fmla="*/ 293298 h 683077"/>
                <a:gd name="connsiteX151" fmla="*/ 2445589 w 3252161"/>
                <a:gd name="connsiteY151" fmla="*/ 301924 h 683077"/>
                <a:gd name="connsiteX152" fmla="*/ 2281687 w 3252161"/>
                <a:gd name="connsiteY152" fmla="*/ 310551 h 683077"/>
                <a:gd name="connsiteX153" fmla="*/ 2255808 w 3252161"/>
                <a:gd name="connsiteY153" fmla="*/ 314864 h 683077"/>
                <a:gd name="connsiteX154" fmla="*/ 2204049 w 3252161"/>
                <a:gd name="connsiteY154" fmla="*/ 319177 h 683077"/>
                <a:gd name="connsiteX155" fmla="*/ 2173857 w 3252161"/>
                <a:gd name="connsiteY155" fmla="*/ 327804 h 683077"/>
                <a:gd name="connsiteX156" fmla="*/ 2147978 w 3252161"/>
                <a:gd name="connsiteY156" fmla="*/ 340743 h 683077"/>
                <a:gd name="connsiteX157" fmla="*/ 2135038 w 3252161"/>
                <a:gd name="connsiteY157" fmla="*/ 349370 h 683077"/>
                <a:gd name="connsiteX158" fmla="*/ 2104846 w 3252161"/>
                <a:gd name="connsiteY158" fmla="*/ 357996 h 683077"/>
                <a:gd name="connsiteX159" fmla="*/ 2091906 w 3252161"/>
                <a:gd name="connsiteY159" fmla="*/ 362309 h 683077"/>
                <a:gd name="connsiteX160" fmla="*/ 1940944 w 3252161"/>
                <a:gd name="connsiteY160" fmla="*/ 357996 h 683077"/>
                <a:gd name="connsiteX161" fmla="*/ 1915064 w 3252161"/>
                <a:gd name="connsiteY161" fmla="*/ 349370 h 683077"/>
                <a:gd name="connsiteX162" fmla="*/ 1880559 w 3252161"/>
                <a:gd name="connsiteY162" fmla="*/ 332117 h 683077"/>
                <a:gd name="connsiteX163" fmla="*/ 1867619 w 3252161"/>
                <a:gd name="connsiteY163" fmla="*/ 327804 h 683077"/>
                <a:gd name="connsiteX164" fmla="*/ 1397480 w 3252161"/>
                <a:gd name="connsiteY164" fmla="*/ 332117 h 683077"/>
                <a:gd name="connsiteX165" fmla="*/ 1337095 w 3252161"/>
                <a:gd name="connsiteY165" fmla="*/ 345056 h 683077"/>
                <a:gd name="connsiteX166" fmla="*/ 1328468 w 3252161"/>
                <a:gd name="connsiteY166" fmla="*/ 353683 h 683077"/>
                <a:gd name="connsiteX167" fmla="*/ 1315529 w 3252161"/>
                <a:gd name="connsiteY167" fmla="*/ 357996 h 683077"/>
                <a:gd name="connsiteX168" fmla="*/ 1220638 w 3252161"/>
                <a:gd name="connsiteY168" fmla="*/ 362309 h 683077"/>
                <a:gd name="connsiteX169" fmla="*/ 1155940 w 3252161"/>
                <a:gd name="connsiteY169" fmla="*/ 370936 h 683077"/>
                <a:gd name="connsiteX170" fmla="*/ 1073989 w 3252161"/>
                <a:gd name="connsiteY170" fmla="*/ 379562 h 683077"/>
                <a:gd name="connsiteX171" fmla="*/ 1035170 w 3252161"/>
                <a:gd name="connsiteY171" fmla="*/ 388189 h 683077"/>
                <a:gd name="connsiteX172" fmla="*/ 1000664 w 3252161"/>
                <a:gd name="connsiteY172" fmla="*/ 392502 h 683077"/>
                <a:gd name="connsiteX173" fmla="*/ 776378 w 3252161"/>
                <a:gd name="connsiteY173" fmla="*/ 396815 h 683077"/>
                <a:gd name="connsiteX174" fmla="*/ 595223 w 3252161"/>
                <a:gd name="connsiteY174" fmla="*/ 396815 h 683077"/>
                <a:gd name="connsiteX175" fmla="*/ 569344 w 3252161"/>
                <a:gd name="connsiteY175" fmla="*/ 388189 h 683077"/>
                <a:gd name="connsiteX176" fmla="*/ 590910 w 3252161"/>
                <a:gd name="connsiteY176" fmla="*/ 375249 h 683077"/>
                <a:gd name="connsiteX177" fmla="*/ 603849 w 3252161"/>
                <a:gd name="connsiteY177" fmla="*/ 370936 h 683077"/>
                <a:gd name="connsiteX178" fmla="*/ 715993 w 3252161"/>
                <a:gd name="connsiteY178" fmla="*/ 366622 h 683077"/>
                <a:gd name="connsiteX179" fmla="*/ 733246 w 3252161"/>
                <a:gd name="connsiteY179" fmla="*/ 345056 h 683077"/>
                <a:gd name="connsiteX180" fmla="*/ 746185 w 3252161"/>
                <a:gd name="connsiteY180" fmla="*/ 332117 h 683077"/>
                <a:gd name="connsiteX181" fmla="*/ 772064 w 3252161"/>
                <a:gd name="connsiteY181" fmla="*/ 314864 h 683077"/>
                <a:gd name="connsiteX182" fmla="*/ 914400 w 3252161"/>
                <a:gd name="connsiteY182" fmla="*/ 306238 h 683077"/>
                <a:gd name="connsiteX183" fmla="*/ 927340 w 3252161"/>
                <a:gd name="connsiteY183" fmla="*/ 280358 h 683077"/>
                <a:gd name="connsiteX184" fmla="*/ 923027 w 3252161"/>
                <a:gd name="connsiteY184" fmla="*/ 263106 h 683077"/>
                <a:gd name="connsiteX185" fmla="*/ 897148 w 3252161"/>
                <a:gd name="connsiteY185" fmla="*/ 254479 h 683077"/>
                <a:gd name="connsiteX186" fmla="*/ 884208 w 3252161"/>
                <a:gd name="connsiteY186" fmla="*/ 250166 h 683077"/>
                <a:gd name="connsiteX187" fmla="*/ 875581 w 3252161"/>
                <a:gd name="connsiteY187" fmla="*/ 241539 h 683077"/>
                <a:gd name="connsiteX188" fmla="*/ 862642 w 3252161"/>
                <a:gd name="connsiteY188" fmla="*/ 237226 h 683077"/>
                <a:gd name="connsiteX189" fmla="*/ 759125 w 3252161"/>
                <a:gd name="connsiteY189" fmla="*/ 241539 h 683077"/>
                <a:gd name="connsiteX190" fmla="*/ 724619 w 3252161"/>
                <a:gd name="connsiteY190" fmla="*/ 245853 h 683077"/>
                <a:gd name="connsiteX191" fmla="*/ 698740 w 3252161"/>
                <a:gd name="connsiteY191" fmla="*/ 254479 h 683077"/>
                <a:gd name="connsiteX192" fmla="*/ 517585 w 3252161"/>
                <a:gd name="connsiteY192" fmla="*/ 258792 h 683077"/>
                <a:gd name="connsiteX193" fmla="*/ 431321 w 3252161"/>
                <a:gd name="connsiteY193" fmla="*/ 271732 h 683077"/>
                <a:gd name="connsiteX194" fmla="*/ 392502 w 3252161"/>
                <a:gd name="connsiteY194" fmla="*/ 276045 h 683077"/>
                <a:gd name="connsiteX195" fmla="*/ 73325 w 3252161"/>
                <a:gd name="connsiteY195" fmla="*/ 271732 h 683077"/>
                <a:gd name="connsiteX196" fmla="*/ 64698 w 3252161"/>
                <a:gd name="connsiteY196" fmla="*/ 263106 h 683077"/>
                <a:gd name="connsiteX197" fmla="*/ 60385 w 3252161"/>
                <a:gd name="connsiteY197" fmla="*/ 232913 h 683077"/>
                <a:gd name="connsiteX198" fmla="*/ 51759 w 3252161"/>
                <a:gd name="connsiteY198" fmla="*/ 207034 h 683077"/>
                <a:gd name="connsiteX199" fmla="*/ 56072 w 3252161"/>
                <a:gd name="connsiteY199" fmla="*/ 163902 h 683077"/>
                <a:gd name="connsiteX200" fmla="*/ 69012 w 3252161"/>
                <a:gd name="connsiteY200" fmla="*/ 159589 h 683077"/>
                <a:gd name="connsiteX201" fmla="*/ 237227 w 3252161"/>
                <a:gd name="connsiteY201" fmla="*/ 155275 h 683077"/>
                <a:gd name="connsiteX202" fmla="*/ 288985 w 3252161"/>
                <a:gd name="connsiteY202" fmla="*/ 138022 h 683077"/>
                <a:gd name="connsiteX203" fmla="*/ 301925 w 3252161"/>
                <a:gd name="connsiteY203" fmla="*/ 133709 h 683077"/>
                <a:gd name="connsiteX204" fmla="*/ 444261 w 3252161"/>
                <a:gd name="connsiteY204" fmla="*/ 129396 h 683077"/>
                <a:gd name="connsiteX205" fmla="*/ 418381 w 3252161"/>
                <a:gd name="connsiteY205" fmla="*/ 120770 h 683077"/>
                <a:gd name="connsiteX206" fmla="*/ 396815 w 3252161"/>
                <a:gd name="connsiteY206" fmla="*/ 107830 h 683077"/>
                <a:gd name="connsiteX207" fmla="*/ 388189 w 3252161"/>
                <a:gd name="connsiteY207" fmla="*/ 73324 h 683077"/>
                <a:gd name="connsiteX208" fmla="*/ 379563 w 3252161"/>
                <a:gd name="connsiteY208" fmla="*/ 60385 h 683077"/>
                <a:gd name="connsiteX209" fmla="*/ 370936 w 3252161"/>
                <a:gd name="connsiteY209" fmla="*/ 51758 h 683077"/>
                <a:gd name="connsiteX210" fmla="*/ 345057 w 3252161"/>
                <a:gd name="connsiteY210" fmla="*/ 43132 h 683077"/>
                <a:gd name="connsiteX211" fmla="*/ 332117 w 3252161"/>
                <a:gd name="connsiteY211" fmla="*/ 38819 h 683077"/>
                <a:gd name="connsiteX212" fmla="*/ 323491 w 3252161"/>
                <a:gd name="connsiteY212" fmla="*/ 30192 h 683077"/>
                <a:gd name="connsiteX213" fmla="*/ 327804 w 3252161"/>
                <a:gd name="connsiteY213" fmla="*/ 17253 h 683077"/>
                <a:gd name="connsiteX214" fmla="*/ 280359 w 3252161"/>
                <a:gd name="connsiteY214" fmla="*/ 12939 h 683077"/>
                <a:gd name="connsiteX215" fmla="*/ 228600 w 3252161"/>
                <a:gd name="connsiteY215" fmla="*/ 17253 h 683077"/>
                <a:gd name="connsiteX216" fmla="*/ 202721 w 3252161"/>
                <a:gd name="connsiteY216" fmla="*/ 25879 h 683077"/>
                <a:gd name="connsiteX217" fmla="*/ 107831 w 3252161"/>
                <a:gd name="connsiteY217" fmla="*/ 21566 h 683077"/>
                <a:gd name="connsiteX218" fmla="*/ 103517 w 3252161"/>
                <a:gd name="connsiteY218" fmla="*/ 4313 h 683077"/>
                <a:gd name="connsiteX219" fmla="*/ 34506 w 3252161"/>
                <a:gd name="connsiteY219" fmla="*/ 8626 h 683077"/>
                <a:gd name="connsiteX220" fmla="*/ 12940 w 3252161"/>
                <a:gd name="connsiteY220" fmla="*/ 12939 h 683077"/>
                <a:gd name="connsiteX221" fmla="*/ 0 w 3252161"/>
                <a:gd name="connsiteY221" fmla="*/ 0 h 683077"/>
                <a:gd name="connsiteX222" fmla="*/ 34506 w 3252161"/>
                <a:gd name="connsiteY222"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48442 w 3252161"/>
                <a:gd name="connsiteY38" fmla="*/ 543464 h 683077"/>
                <a:gd name="connsiteX39" fmla="*/ 1570008 w 3252161"/>
                <a:gd name="connsiteY39" fmla="*/ 560717 h 683077"/>
                <a:gd name="connsiteX40" fmla="*/ 1595887 w 3252161"/>
                <a:gd name="connsiteY40" fmla="*/ 577970 h 683077"/>
                <a:gd name="connsiteX41" fmla="*/ 1604514 w 3252161"/>
                <a:gd name="connsiteY41" fmla="*/ 586596 h 683077"/>
                <a:gd name="connsiteX42" fmla="*/ 1742536 w 3252161"/>
                <a:gd name="connsiteY42" fmla="*/ 590909 h 683077"/>
                <a:gd name="connsiteX43" fmla="*/ 1979763 w 3252161"/>
                <a:gd name="connsiteY43" fmla="*/ 599536 h 683077"/>
                <a:gd name="connsiteX44" fmla="*/ 2001329 w 3252161"/>
                <a:gd name="connsiteY44" fmla="*/ 603849 h 683077"/>
                <a:gd name="connsiteX45" fmla="*/ 2031521 w 3252161"/>
                <a:gd name="connsiteY45" fmla="*/ 608162 h 683077"/>
                <a:gd name="connsiteX46" fmla="*/ 2286000 w 3252161"/>
                <a:gd name="connsiteY46" fmla="*/ 608162 h 683077"/>
                <a:gd name="connsiteX47" fmla="*/ 2311880 w 3252161"/>
                <a:gd name="connsiteY47" fmla="*/ 599536 h 683077"/>
                <a:gd name="connsiteX48" fmla="*/ 2333446 w 3252161"/>
                <a:gd name="connsiteY48" fmla="*/ 595222 h 683077"/>
                <a:gd name="connsiteX49" fmla="*/ 2467155 w 3252161"/>
                <a:gd name="connsiteY49" fmla="*/ 599536 h 683077"/>
                <a:gd name="connsiteX50" fmla="*/ 2484408 w 3252161"/>
                <a:gd name="connsiteY50" fmla="*/ 603849 h 683077"/>
                <a:gd name="connsiteX51" fmla="*/ 2566359 w 3252161"/>
                <a:gd name="connsiteY51" fmla="*/ 608162 h 683077"/>
                <a:gd name="connsiteX52" fmla="*/ 2609491 w 3252161"/>
                <a:gd name="connsiteY52" fmla="*/ 616789 h 683077"/>
                <a:gd name="connsiteX53" fmla="*/ 2626744 w 3252161"/>
                <a:gd name="connsiteY53" fmla="*/ 621102 h 683077"/>
                <a:gd name="connsiteX54" fmla="*/ 2665563 w 3252161"/>
                <a:gd name="connsiteY54" fmla="*/ 638355 h 683077"/>
                <a:gd name="connsiteX55" fmla="*/ 2704381 w 3252161"/>
                <a:gd name="connsiteY55" fmla="*/ 655607 h 683077"/>
                <a:gd name="connsiteX56" fmla="*/ 2717321 w 3252161"/>
                <a:gd name="connsiteY56" fmla="*/ 664234 h 683077"/>
                <a:gd name="connsiteX57" fmla="*/ 2954548 w 3252161"/>
                <a:gd name="connsiteY57" fmla="*/ 655607 h 683077"/>
                <a:gd name="connsiteX58" fmla="*/ 3148642 w 3252161"/>
                <a:gd name="connsiteY58" fmla="*/ 655607 h 683077"/>
                <a:gd name="connsiteX59" fmla="*/ 3187461 w 3252161"/>
                <a:gd name="connsiteY59" fmla="*/ 642668 h 683077"/>
                <a:gd name="connsiteX60" fmla="*/ 3226280 w 3252161"/>
                <a:gd name="connsiteY60" fmla="*/ 638355 h 683077"/>
                <a:gd name="connsiteX61" fmla="*/ 3221966 w 3252161"/>
                <a:gd name="connsiteY61" fmla="*/ 616789 h 683077"/>
                <a:gd name="connsiteX62" fmla="*/ 3200400 w 3252161"/>
                <a:gd name="connsiteY62" fmla="*/ 599536 h 683077"/>
                <a:gd name="connsiteX63" fmla="*/ 3174521 w 3252161"/>
                <a:gd name="connsiteY63" fmla="*/ 590909 h 683077"/>
                <a:gd name="connsiteX64" fmla="*/ 2915729 w 3252161"/>
                <a:gd name="connsiteY64" fmla="*/ 595222 h 683077"/>
                <a:gd name="connsiteX65" fmla="*/ 2829464 w 3252161"/>
                <a:gd name="connsiteY65" fmla="*/ 586596 h 683077"/>
                <a:gd name="connsiteX66" fmla="*/ 2820838 w 3252161"/>
                <a:gd name="connsiteY66" fmla="*/ 573656 h 683077"/>
                <a:gd name="connsiteX67" fmla="*/ 2851031 w 3252161"/>
                <a:gd name="connsiteY67" fmla="*/ 543464 h 683077"/>
                <a:gd name="connsiteX68" fmla="*/ 3075317 w 3252161"/>
                <a:gd name="connsiteY68" fmla="*/ 539151 h 683077"/>
                <a:gd name="connsiteX69" fmla="*/ 3088257 w 3252161"/>
                <a:gd name="connsiteY69" fmla="*/ 534838 h 683077"/>
                <a:gd name="connsiteX70" fmla="*/ 3105510 w 3252161"/>
                <a:gd name="connsiteY70" fmla="*/ 517585 h 683077"/>
                <a:gd name="connsiteX71" fmla="*/ 3178834 w 3252161"/>
                <a:gd name="connsiteY71" fmla="*/ 504645 h 683077"/>
                <a:gd name="connsiteX72" fmla="*/ 3187461 w 3252161"/>
                <a:gd name="connsiteY72" fmla="*/ 496019 h 683077"/>
                <a:gd name="connsiteX73" fmla="*/ 3191774 w 3252161"/>
                <a:gd name="connsiteY73" fmla="*/ 483079 h 683077"/>
                <a:gd name="connsiteX74" fmla="*/ 3204714 w 3252161"/>
                <a:gd name="connsiteY74" fmla="*/ 478766 h 683077"/>
                <a:gd name="connsiteX75" fmla="*/ 3196087 w 3252161"/>
                <a:gd name="connsiteY75" fmla="*/ 470139 h 683077"/>
                <a:gd name="connsiteX76" fmla="*/ 2846717 w 3252161"/>
                <a:gd name="connsiteY76" fmla="*/ 478766 h 683077"/>
                <a:gd name="connsiteX77" fmla="*/ 2820838 w 3252161"/>
                <a:gd name="connsiteY77" fmla="*/ 487392 h 683077"/>
                <a:gd name="connsiteX78" fmla="*/ 2807898 w 3252161"/>
                <a:gd name="connsiteY78" fmla="*/ 496019 h 683077"/>
                <a:gd name="connsiteX79" fmla="*/ 2743200 w 3252161"/>
                <a:gd name="connsiteY79" fmla="*/ 500332 h 683077"/>
                <a:gd name="connsiteX80" fmla="*/ 2691442 w 3252161"/>
                <a:gd name="connsiteY80" fmla="*/ 517585 h 683077"/>
                <a:gd name="connsiteX81" fmla="*/ 2678502 w 3252161"/>
                <a:gd name="connsiteY81" fmla="*/ 521898 h 683077"/>
                <a:gd name="connsiteX82" fmla="*/ 2540480 w 3252161"/>
                <a:gd name="connsiteY82" fmla="*/ 530524 h 683077"/>
                <a:gd name="connsiteX83" fmla="*/ 2303253 w 3252161"/>
                <a:gd name="connsiteY83" fmla="*/ 539151 h 683077"/>
                <a:gd name="connsiteX84" fmla="*/ 2225615 w 3252161"/>
                <a:gd name="connsiteY84" fmla="*/ 534838 h 683077"/>
                <a:gd name="connsiteX85" fmla="*/ 2216989 w 3252161"/>
                <a:gd name="connsiteY85" fmla="*/ 526211 h 683077"/>
                <a:gd name="connsiteX86" fmla="*/ 2147978 w 3252161"/>
                <a:gd name="connsiteY86" fmla="*/ 521898 h 683077"/>
                <a:gd name="connsiteX87" fmla="*/ 2135038 w 3252161"/>
                <a:gd name="connsiteY87" fmla="*/ 526211 h 683077"/>
                <a:gd name="connsiteX88" fmla="*/ 2126412 w 3252161"/>
                <a:gd name="connsiteY88" fmla="*/ 534838 h 683077"/>
                <a:gd name="connsiteX89" fmla="*/ 2053087 w 3252161"/>
                <a:gd name="connsiteY89" fmla="*/ 539151 h 683077"/>
                <a:gd name="connsiteX90" fmla="*/ 2040148 w 3252161"/>
                <a:gd name="connsiteY90" fmla="*/ 543464 h 683077"/>
                <a:gd name="connsiteX91" fmla="*/ 2022895 w 3252161"/>
                <a:gd name="connsiteY91" fmla="*/ 560717 h 683077"/>
                <a:gd name="connsiteX92" fmla="*/ 2014268 w 3252161"/>
                <a:gd name="connsiteY92" fmla="*/ 569343 h 683077"/>
                <a:gd name="connsiteX93" fmla="*/ 2001329 w 3252161"/>
                <a:gd name="connsiteY93" fmla="*/ 573656 h 683077"/>
                <a:gd name="connsiteX94" fmla="*/ 1686464 w 3252161"/>
                <a:gd name="connsiteY94" fmla="*/ 569343 h 683077"/>
                <a:gd name="connsiteX95" fmla="*/ 1673525 w 3252161"/>
                <a:gd name="connsiteY95" fmla="*/ 565030 h 683077"/>
                <a:gd name="connsiteX96" fmla="*/ 1651959 w 3252161"/>
                <a:gd name="connsiteY96" fmla="*/ 552090 h 683077"/>
                <a:gd name="connsiteX97" fmla="*/ 1634706 w 3252161"/>
                <a:gd name="connsiteY97" fmla="*/ 530524 h 683077"/>
                <a:gd name="connsiteX98" fmla="*/ 1630393 w 3252161"/>
                <a:gd name="connsiteY98" fmla="*/ 517585 h 683077"/>
                <a:gd name="connsiteX99" fmla="*/ 1634706 w 3252161"/>
                <a:gd name="connsiteY99" fmla="*/ 504645 h 683077"/>
                <a:gd name="connsiteX100" fmla="*/ 1664898 w 3252161"/>
                <a:gd name="connsiteY100" fmla="*/ 491706 h 683077"/>
                <a:gd name="connsiteX101" fmla="*/ 1669212 w 3252161"/>
                <a:gd name="connsiteY101" fmla="*/ 478766 h 683077"/>
                <a:gd name="connsiteX102" fmla="*/ 1660585 w 3252161"/>
                <a:gd name="connsiteY102" fmla="*/ 470139 h 683077"/>
                <a:gd name="connsiteX103" fmla="*/ 1621766 w 3252161"/>
                <a:gd name="connsiteY103" fmla="*/ 465826 h 683077"/>
                <a:gd name="connsiteX104" fmla="*/ 1613140 w 3252161"/>
                <a:gd name="connsiteY104" fmla="*/ 452887 h 683077"/>
                <a:gd name="connsiteX105" fmla="*/ 1617453 w 3252161"/>
                <a:gd name="connsiteY105" fmla="*/ 427007 h 683077"/>
                <a:gd name="connsiteX106" fmla="*/ 1630393 w 3252161"/>
                <a:gd name="connsiteY106" fmla="*/ 383875 h 683077"/>
                <a:gd name="connsiteX107" fmla="*/ 1643332 w 3252161"/>
                <a:gd name="connsiteY107" fmla="*/ 370936 h 683077"/>
                <a:gd name="connsiteX108" fmla="*/ 1807234 w 3252161"/>
                <a:gd name="connsiteY108" fmla="*/ 375249 h 683077"/>
                <a:gd name="connsiteX109" fmla="*/ 1846053 w 3252161"/>
                <a:gd name="connsiteY109" fmla="*/ 388189 h 683077"/>
                <a:gd name="connsiteX110" fmla="*/ 1858993 w 3252161"/>
                <a:gd name="connsiteY110" fmla="*/ 392502 h 683077"/>
                <a:gd name="connsiteX111" fmla="*/ 1876246 w 3252161"/>
                <a:gd name="connsiteY111" fmla="*/ 431321 h 683077"/>
                <a:gd name="connsiteX112" fmla="*/ 1884872 w 3252161"/>
                <a:gd name="connsiteY112" fmla="*/ 465826 h 683077"/>
                <a:gd name="connsiteX113" fmla="*/ 1893498 w 3252161"/>
                <a:gd name="connsiteY113" fmla="*/ 474453 h 683077"/>
                <a:gd name="connsiteX114" fmla="*/ 1919378 w 3252161"/>
                <a:gd name="connsiteY114" fmla="*/ 504645 h 683077"/>
                <a:gd name="connsiteX115" fmla="*/ 1928004 w 3252161"/>
                <a:gd name="connsiteY115" fmla="*/ 513272 h 683077"/>
                <a:gd name="connsiteX116" fmla="*/ 1932317 w 3252161"/>
                <a:gd name="connsiteY116" fmla="*/ 526211 h 683077"/>
                <a:gd name="connsiteX117" fmla="*/ 1979763 w 3252161"/>
                <a:gd name="connsiteY117" fmla="*/ 526211 h 683077"/>
                <a:gd name="connsiteX118" fmla="*/ 1984076 w 3252161"/>
                <a:gd name="connsiteY118" fmla="*/ 508958 h 683077"/>
                <a:gd name="connsiteX119" fmla="*/ 2001329 w 3252161"/>
                <a:gd name="connsiteY119" fmla="*/ 487392 h 683077"/>
                <a:gd name="connsiteX120" fmla="*/ 2018581 w 3252161"/>
                <a:gd name="connsiteY120" fmla="*/ 491706 h 683077"/>
                <a:gd name="connsiteX121" fmla="*/ 2027208 w 3252161"/>
                <a:gd name="connsiteY121" fmla="*/ 500332 h 683077"/>
                <a:gd name="connsiteX122" fmla="*/ 2040148 w 3252161"/>
                <a:gd name="connsiteY122" fmla="*/ 508958 h 683077"/>
                <a:gd name="connsiteX123" fmla="*/ 2122098 w 3252161"/>
                <a:gd name="connsiteY123" fmla="*/ 504645 h 683077"/>
                <a:gd name="connsiteX124" fmla="*/ 2130725 w 3252161"/>
                <a:gd name="connsiteY124" fmla="*/ 496019 h 683077"/>
                <a:gd name="connsiteX125" fmla="*/ 2135038 w 3252161"/>
                <a:gd name="connsiteY125" fmla="*/ 461513 h 683077"/>
                <a:gd name="connsiteX126" fmla="*/ 2139351 w 3252161"/>
                <a:gd name="connsiteY126" fmla="*/ 439947 h 683077"/>
                <a:gd name="connsiteX127" fmla="*/ 2143664 w 3252161"/>
                <a:gd name="connsiteY127" fmla="*/ 427007 h 683077"/>
                <a:gd name="connsiteX128" fmla="*/ 2100532 w 3252161"/>
                <a:gd name="connsiteY128" fmla="*/ 418381 h 683077"/>
                <a:gd name="connsiteX129" fmla="*/ 2083280 w 3252161"/>
                <a:gd name="connsiteY129" fmla="*/ 414068 h 683077"/>
                <a:gd name="connsiteX130" fmla="*/ 2096219 w 3252161"/>
                <a:gd name="connsiteY130" fmla="*/ 409755 h 683077"/>
                <a:gd name="connsiteX131" fmla="*/ 2311880 w 3252161"/>
                <a:gd name="connsiteY131" fmla="*/ 401128 h 683077"/>
                <a:gd name="connsiteX132" fmla="*/ 2333446 w 3252161"/>
                <a:gd name="connsiteY132" fmla="*/ 388189 h 683077"/>
                <a:gd name="connsiteX133" fmla="*/ 2424023 w 3252161"/>
                <a:gd name="connsiteY133" fmla="*/ 375249 h 683077"/>
                <a:gd name="connsiteX134" fmla="*/ 2454215 w 3252161"/>
                <a:gd name="connsiteY134" fmla="*/ 366622 h 683077"/>
                <a:gd name="connsiteX135" fmla="*/ 2467155 w 3252161"/>
                <a:gd name="connsiteY135" fmla="*/ 362309 h 683077"/>
                <a:gd name="connsiteX136" fmla="*/ 2695755 w 3252161"/>
                <a:gd name="connsiteY136" fmla="*/ 353683 h 683077"/>
                <a:gd name="connsiteX137" fmla="*/ 2708695 w 3252161"/>
                <a:gd name="connsiteY137" fmla="*/ 349370 h 683077"/>
                <a:gd name="connsiteX138" fmla="*/ 2725948 w 3252161"/>
                <a:gd name="connsiteY138" fmla="*/ 332117 h 683077"/>
                <a:gd name="connsiteX139" fmla="*/ 2751827 w 3252161"/>
                <a:gd name="connsiteY139" fmla="*/ 323490 h 683077"/>
                <a:gd name="connsiteX140" fmla="*/ 2764766 w 3252161"/>
                <a:gd name="connsiteY140" fmla="*/ 319177 h 683077"/>
                <a:gd name="connsiteX141" fmla="*/ 2794959 w 3252161"/>
                <a:gd name="connsiteY141" fmla="*/ 306238 h 683077"/>
                <a:gd name="connsiteX142" fmla="*/ 2825151 w 3252161"/>
                <a:gd name="connsiteY142" fmla="*/ 297611 h 683077"/>
                <a:gd name="connsiteX143" fmla="*/ 2842404 w 3252161"/>
                <a:gd name="connsiteY143" fmla="*/ 293298 h 683077"/>
                <a:gd name="connsiteX144" fmla="*/ 2838091 w 3252161"/>
                <a:gd name="connsiteY144" fmla="*/ 271732 h 683077"/>
                <a:gd name="connsiteX145" fmla="*/ 2725948 w 3252161"/>
                <a:gd name="connsiteY145" fmla="*/ 276045 h 683077"/>
                <a:gd name="connsiteX146" fmla="*/ 2704381 w 3252161"/>
                <a:gd name="connsiteY146" fmla="*/ 280358 h 683077"/>
                <a:gd name="connsiteX147" fmla="*/ 2678502 w 3252161"/>
                <a:gd name="connsiteY147" fmla="*/ 284672 h 683077"/>
                <a:gd name="connsiteX148" fmla="*/ 2557732 w 3252161"/>
                <a:gd name="connsiteY148" fmla="*/ 288985 h 683077"/>
                <a:gd name="connsiteX149" fmla="*/ 2471468 w 3252161"/>
                <a:gd name="connsiteY149" fmla="*/ 293298 h 683077"/>
                <a:gd name="connsiteX150" fmla="*/ 2445589 w 3252161"/>
                <a:gd name="connsiteY150" fmla="*/ 301924 h 683077"/>
                <a:gd name="connsiteX151" fmla="*/ 2281687 w 3252161"/>
                <a:gd name="connsiteY151" fmla="*/ 310551 h 683077"/>
                <a:gd name="connsiteX152" fmla="*/ 2255808 w 3252161"/>
                <a:gd name="connsiteY152" fmla="*/ 314864 h 683077"/>
                <a:gd name="connsiteX153" fmla="*/ 2204049 w 3252161"/>
                <a:gd name="connsiteY153" fmla="*/ 319177 h 683077"/>
                <a:gd name="connsiteX154" fmla="*/ 2173857 w 3252161"/>
                <a:gd name="connsiteY154" fmla="*/ 327804 h 683077"/>
                <a:gd name="connsiteX155" fmla="*/ 2147978 w 3252161"/>
                <a:gd name="connsiteY155" fmla="*/ 340743 h 683077"/>
                <a:gd name="connsiteX156" fmla="*/ 2135038 w 3252161"/>
                <a:gd name="connsiteY156" fmla="*/ 349370 h 683077"/>
                <a:gd name="connsiteX157" fmla="*/ 2104846 w 3252161"/>
                <a:gd name="connsiteY157" fmla="*/ 357996 h 683077"/>
                <a:gd name="connsiteX158" fmla="*/ 2091906 w 3252161"/>
                <a:gd name="connsiteY158" fmla="*/ 362309 h 683077"/>
                <a:gd name="connsiteX159" fmla="*/ 1940944 w 3252161"/>
                <a:gd name="connsiteY159" fmla="*/ 357996 h 683077"/>
                <a:gd name="connsiteX160" fmla="*/ 1915064 w 3252161"/>
                <a:gd name="connsiteY160" fmla="*/ 349370 h 683077"/>
                <a:gd name="connsiteX161" fmla="*/ 1880559 w 3252161"/>
                <a:gd name="connsiteY161" fmla="*/ 332117 h 683077"/>
                <a:gd name="connsiteX162" fmla="*/ 1867619 w 3252161"/>
                <a:gd name="connsiteY162" fmla="*/ 327804 h 683077"/>
                <a:gd name="connsiteX163" fmla="*/ 1397480 w 3252161"/>
                <a:gd name="connsiteY163" fmla="*/ 332117 h 683077"/>
                <a:gd name="connsiteX164" fmla="*/ 1337095 w 3252161"/>
                <a:gd name="connsiteY164" fmla="*/ 345056 h 683077"/>
                <a:gd name="connsiteX165" fmla="*/ 1328468 w 3252161"/>
                <a:gd name="connsiteY165" fmla="*/ 353683 h 683077"/>
                <a:gd name="connsiteX166" fmla="*/ 1315529 w 3252161"/>
                <a:gd name="connsiteY166" fmla="*/ 357996 h 683077"/>
                <a:gd name="connsiteX167" fmla="*/ 1220638 w 3252161"/>
                <a:gd name="connsiteY167" fmla="*/ 362309 h 683077"/>
                <a:gd name="connsiteX168" fmla="*/ 1155940 w 3252161"/>
                <a:gd name="connsiteY168" fmla="*/ 370936 h 683077"/>
                <a:gd name="connsiteX169" fmla="*/ 1073989 w 3252161"/>
                <a:gd name="connsiteY169" fmla="*/ 379562 h 683077"/>
                <a:gd name="connsiteX170" fmla="*/ 1035170 w 3252161"/>
                <a:gd name="connsiteY170" fmla="*/ 388189 h 683077"/>
                <a:gd name="connsiteX171" fmla="*/ 1000664 w 3252161"/>
                <a:gd name="connsiteY171" fmla="*/ 392502 h 683077"/>
                <a:gd name="connsiteX172" fmla="*/ 776378 w 3252161"/>
                <a:gd name="connsiteY172" fmla="*/ 396815 h 683077"/>
                <a:gd name="connsiteX173" fmla="*/ 595223 w 3252161"/>
                <a:gd name="connsiteY173" fmla="*/ 396815 h 683077"/>
                <a:gd name="connsiteX174" fmla="*/ 569344 w 3252161"/>
                <a:gd name="connsiteY174" fmla="*/ 388189 h 683077"/>
                <a:gd name="connsiteX175" fmla="*/ 590910 w 3252161"/>
                <a:gd name="connsiteY175" fmla="*/ 375249 h 683077"/>
                <a:gd name="connsiteX176" fmla="*/ 603849 w 3252161"/>
                <a:gd name="connsiteY176" fmla="*/ 370936 h 683077"/>
                <a:gd name="connsiteX177" fmla="*/ 715993 w 3252161"/>
                <a:gd name="connsiteY177" fmla="*/ 366622 h 683077"/>
                <a:gd name="connsiteX178" fmla="*/ 733246 w 3252161"/>
                <a:gd name="connsiteY178" fmla="*/ 345056 h 683077"/>
                <a:gd name="connsiteX179" fmla="*/ 746185 w 3252161"/>
                <a:gd name="connsiteY179" fmla="*/ 332117 h 683077"/>
                <a:gd name="connsiteX180" fmla="*/ 772064 w 3252161"/>
                <a:gd name="connsiteY180" fmla="*/ 314864 h 683077"/>
                <a:gd name="connsiteX181" fmla="*/ 914400 w 3252161"/>
                <a:gd name="connsiteY181" fmla="*/ 306238 h 683077"/>
                <a:gd name="connsiteX182" fmla="*/ 927340 w 3252161"/>
                <a:gd name="connsiteY182" fmla="*/ 280358 h 683077"/>
                <a:gd name="connsiteX183" fmla="*/ 923027 w 3252161"/>
                <a:gd name="connsiteY183" fmla="*/ 263106 h 683077"/>
                <a:gd name="connsiteX184" fmla="*/ 897148 w 3252161"/>
                <a:gd name="connsiteY184" fmla="*/ 254479 h 683077"/>
                <a:gd name="connsiteX185" fmla="*/ 884208 w 3252161"/>
                <a:gd name="connsiteY185" fmla="*/ 250166 h 683077"/>
                <a:gd name="connsiteX186" fmla="*/ 875581 w 3252161"/>
                <a:gd name="connsiteY186" fmla="*/ 241539 h 683077"/>
                <a:gd name="connsiteX187" fmla="*/ 862642 w 3252161"/>
                <a:gd name="connsiteY187" fmla="*/ 237226 h 683077"/>
                <a:gd name="connsiteX188" fmla="*/ 759125 w 3252161"/>
                <a:gd name="connsiteY188" fmla="*/ 241539 h 683077"/>
                <a:gd name="connsiteX189" fmla="*/ 724619 w 3252161"/>
                <a:gd name="connsiteY189" fmla="*/ 245853 h 683077"/>
                <a:gd name="connsiteX190" fmla="*/ 698740 w 3252161"/>
                <a:gd name="connsiteY190" fmla="*/ 254479 h 683077"/>
                <a:gd name="connsiteX191" fmla="*/ 517585 w 3252161"/>
                <a:gd name="connsiteY191" fmla="*/ 258792 h 683077"/>
                <a:gd name="connsiteX192" fmla="*/ 431321 w 3252161"/>
                <a:gd name="connsiteY192" fmla="*/ 271732 h 683077"/>
                <a:gd name="connsiteX193" fmla="*/ 392502 w 3252161"/>
                <a:gd name="connsiteY193" fmla="*/ 276045 h 683077"/>
                <a:gd name="connsiteX194" fmla="*/ 73325 w 3252161"/>
                <a:gd name="connsiteY194" fmla="*/ 271732 h 683077"/>
                <a:gd name="connsiteX195" fmla="*/ 64698 w 3252161"/>
                <a:gd name="connsiteY195" fmla="*/ 263106 h 683077"/>
                <a:gd name="connsiteX196" fmla="*/ 60385 w 3252161"/>
                <a:gd name="connsiteY196" fmla="*/ 232913 h 683077"/>
                <a:gd name="connsiteX197" fmla="*/ 51759 w 3252161"/>
                <a:gd name="connsiteY197" fmla="*/ 207034 h 683077"/>
                <a:gd name="connsiteX198" fmla="*/ 56072 w 3252161"/>
                <a:gd name="connsiteY198" fmla="*/ 163902 h 683077"/>
                <a:gd name="connsiteX199" fmla="*/ 69012 w 3252161"/>
                <a:gd name="connsiteY199" fmla="*/ 159589 h 683077"/>
                <a:gd name="connsiteX200" fmla="*/ 237227 w 3252161"/>
                <a:gd name="connsiteY200" fmla="*/ 155275 h 683077"/>
                <a:gd name="connsiteX201" fmla="*/ 288985 w 3252161"/>
                <a:gd name="connsiteY201" fmla="*/ 138022 h 683077"/>
                <a:gd name="connsiteX202" fmla="*/ 301925 w 3252161"/>
                <a:gd name="connsiteY202" fmla="*/ 133709 h 683077"/>
                <a:gd name="connsiteX203" fmla="*/ 444261 w 3252161"/>
                <a:gd name="connsiteY203" fmla="*/ 129396 h 683077"/>
                <a:gd name="connsiteX204" fmla="*/ 418381 w 3252161"/>
                <a:gd name="connsiteY204" fmla="*/ 120770 h 683077"/>
                <a:gd name="connsiteX205" fmla="*/ 396815 w 3252161"/>
                <a:gd name="connsiteY205" fmla="*/ 107830 h 683077"/>
                <a:gd name="connsiteX206" fmla="*/ 388189 w 3252161"/>
                <a:gd name="connsiteY206" fmla="*/ 73324 h 683077"/>
                <a:gd name="connsiteX207" fmla="*/ 379563 w 3252161"/>
                <a:gd name="connsiteY207" fmla="*/ 60385 h 683077"/>
                <a:gd name="connsiteX208" fmla="*/ 370936 w 3252161"/>
                <a:gd name="connsiteY208" fmla="*/ 51758 h 683077"/>
                <a:gd name="connsiteX209" fmla="*/ 345057 w 3252161"/>
                <a:gd name="connsiteY209" fmla="*/ 43132 h 683077"/>
                <a:gd name="connsiteX210" fmla="*/ 332117 w 3252161"/>
                <a:gd name="connsiteY210" fmla="*/ 38819 h 683077"/>
                <a:gd name="connsiteX211" fmla="*/ 323491 w 3252161"/>
                <a:gd name="connsiteY211" fmla="*/ 30192 h 683077"/>
                <a:gd name="connsiteX212" fmla="*/ 327804 w 3252161"/>
                <a:gd name="connsiteY212" fmla="*/ 17253 h 683077"/>
                <a:gd name="connsiteX213" fmla="*/ 280359 w 3252161"/>
                <a:gd name="connsiteY213" fmla="*/ 12939 h 683077"/>
                <a:gd name="connsiteX214" fmla="*/ 228600 w 3252161"/>
                <a:gd name="connsiteY214" fmla="*/ 17253 h 683077"/>
                <a:gd name="connsiteX215" fmla="*/ 202721 w 3252161"/>
                <a:gd name="connsiteY215" fmla="*/ 25879 h 683077"/>
                <a:gd name="connsiteX216" fmla="*/ 107831 w 3252161"/>
                <a:gd name="connsiteY216" fmla="*/ 21566 h 683077"/>
                <a:gd name="connsiteX217" fmla="*/ 103517 w 3252161"/>
                <a:gd name="connsiteY217" fmla="*/ 4313 h 683077"/>
                <a:gd name="connsiteX218" fmla="*/ 34506 w 3252161"/>
                <a:gd name="connsiteY218" fmla="*/ 8626 h 683077"/>
                <a:gd name="connsiteX219" fmla="*/ 12940 w 3252161"/>
                <a:gd name="connsiteY219" fmla="*/ 12939 h 683077"/>
                <a:gd name="connsiteX220" fmla="*/ 0 w 3252161"/>
                <a:gd name="connsiteY220" fmla="*/ 0 h 683077"/>
                <a:gd name="connsiteX221" fmla="*/ 34506 w 3252161"/>
                <a:gd name="connsiteY221"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48442 w 3252161"/>
                <a:gd name="connsiteY37" fmla="*/ 543464 h 683077"/>
                <a:gd name="connsiteX38" fmla="*/ 1570008 w 3252161"/>
                <a:gd name="connsiteY38" fmla="*/ 560717 h 683077"/>
                <a:gd name="connsiteX39" fmla="*/ 1595887 w 3252161"/>
                <a:gd name="connsiteY39" fmla="*/ 577970 h 683077"/>
                <a:gd name="connsiteX40" fmla="*/ 1604514 w 3252161"/>
                <a:gd name="connsiteY40" fmla="*/ 586596 h 683077"/>
                <a:gd name="connsiteX41" fmla="*/ 1742536 w 3252161"/>
                <a:gd name="connsiteY41" fmla="*/ 590909 h 683077"/>
                <a:gd name="connsiteX42" fmla="*/ 1979763 w 3252161"/>
                <a:gd name="connsiteY42" fmla="*/ 599536 h 683077"/>
                <a:gd name="connsiteX43" fmla="*/ 2001329 w 3252161"/>
                <a:gd name="connsiteY43" fmla="*/ 603849 h 683077"/>
                <a:gd name="connsiteX44" fmla="*/ 2031521 w 3252161"/>
                <a:gd name="connsiteY44" fmla="*/ 608162 h 683077"/>
                <a:gd name="connsiteX45" fmla="*/ 2286000 w 3252161"/>
                <a:gd name="connsiteY45" fmla="*/ 608162 h 683077"/>
                <a:gd name="connsiteX46" fmla="*/ 2311880 w 3252161"/>
                <a:gd name="connsiteY46" fmla="*/ 599536 h 683077"/>
                <a:gd name="connsiteX47" fmla="*/ 2333446 w 3252161"/>
                <a:gd name="connsiteY47" fmla="*/ 595222 h 683077"/>
                <a:gd name="connsiteX48" fmla="*/ 2467155 w 3252161"/>
                <a:gd name="connsiteY48" fmla="*/ 599536 h 683077"/>
                <a:gd name="connsiteX49" fmla="*/ 2484408 w 3252161"/>
                <a:gd name="connsiteY49" fmla="*/ 603849 h 683077"/>
                <a:gd name="connsiteX50" fmla="*/ 2566359 w 3252161"/>
                <a:gd name="connsiteY50" fmla="*/ 608162 h 683077"/>
                <a:gd name="connsiteX51" fmla="*/ 2609491 w 3252161"/>
                <a:gd name="connsiteY51" fmla="*/ 616789 h 683077"/>
                <a:gd name="connsiteX52" fmla="*/ 2626744 w 3252161"/>
                <a:gd name="connsiteY52" fmla="*/ 621102 h 683077"/>
                <a:gd name="connsiteX53" fmla="*/ 2665563 w 3252161"/>
                <a:gd name="connsiteY53" fmla="*/ 638355 h 683077"/>
                <a:gd name="connsiteX54" fmla="*/ 2704381 w 3252161"/>
                <a:gd name="connsiteY54" fmla="*/ 655607 h 683077"/>
                <a:gd name="connsiteX55" fmla="*/ 2717321 w 3252161"/>
                <a:gd name="connsiteY55" fmla="*/ 664234 h 683077"/>
                <a:gd name="connsiteX56" fmla="*/ 2954548 w 3252161"/>
                <a:gd name="connsiteY56" fmla="*/ 655607 h 683077"/>
                <a:gd name="connsiteX57" fmla="*/ 3148642 w 3252161"/>
                <a:gd name="connsiteY57" fmla="*/ 655607 h 683077"/>
                <a:gd name="connsiteX58" fmla="*/ 3187461 w 3252161"/>
                <a:gd name="connsiteY58" fmla="*/ 642668 h 683077"/>
                <a:gd name="connsiteX59" fmla="*/ 3226280 w 3252161"/>
                <a:gd name="connsiteY59" fmla="*/ 638355 h 683077"/>
                <a:gd name="connsiteX60" fmla="*/ 3221966 w 3252161"/>
                <a:gd name="connsiteY60" fmla="*/ 616789 h 683077"/>
                <a:gd name="connsiteX61" fmla="*/ 3200400 w 3252161"/>
                <a:gd name="connsiteY61" fmla="*/ 599536 h 683077"/>
                <a:gd name="connsiteX62" fmla="*/ 3174521 w 3252161"/>
                <a:gd name="connsiteY62" fmla="*/ 590909 h 683077"/>
                <a:gd name="connsiteX63" fmla="*/ 2915729 w 3252161"/>
                <a:gd name="connsiteY63" fmla="*/ 595222 h 683077"/>
                <a:gd name="connsiteX64" fmla="*/ 2829464 w 3252161"/>
                <a:gd name="connsiteY64" fmla="*/ 586596 h 683077"/>
                <a:gd name="connsiteX65" fmla="*/ 2820838 w 3252161"/>
                <a:gd name="connsiteY65" fmla="*/ 573656 h 683077"/>
                <a:gd name="connsiteX66" fmla="*/ 2851031 w 3252161"/>
                <a:gd name="connsiteY66" fmla="*/ 543464 h 683077"/>
                <a:gd name="connsiteX67" fmla="*/ 3075317 w 3252161"/>
                <a:gd name="connsiteY67" fmla="*/ 539151 h 683077"/>
                <a:gd name="connsiteX68" fmla="*/ 3088257 w 3252161"/>
                <a:gd name="connsiteY68" fmla="*/ 534838 h 683077"/>
                <a:gd name="connsiteX69" fmla="*/ 3105510 w 3252161"/>
                <a:gd name="connsiteY69" fmla="*/ 517585 h 683077"/>
                <a:gd name="connsiteX70" fmla="*/ 3178834 w 3252161"/>
                <a:gd name="connsiteY70" fmla="*/ 504645 h 683077"/>
                <a:gd name="connsiteX71" fmla="*/ 3187461 w 3252161"/>
                <a:gd name="connsiteY71" fmla="*/ 496019 h 683077"/>
                <a:gd name="connsiteX72" fmla="*/ 3191774 w 3252161"/>
                <a:gd name="connsiteY72" fmla="*/ 483079 h 683077"/>
                <a:gd name="connsiteX73" fmla="*/ 3204714 w 3252161"/>
                <a:gd name="connsiteY73" fmla="*/ 478766 h 683077"/>
                <a:gd name="connsiteX74" fmla="*/ 3196087 w 3252161"/>
                <a:gd name="connsiteY74" fmla="*/ 470139 h 683077"/>
                <a:gd name="connsiteX75" fmla="*/ 2846717 w 3252161"/>
                <a:gd name="connsiteY75" fmla="*/ 478766 h 683077"/>
                <a:gd name="connsiteX76" fmla="*/ 2820838 w 3252161"/>
                <a:gd name="connsiteY76" fmla="*/ 487392 h 683077"/>
                <a:gd name="connsiteX77" fmla="*/ 2807898 w 3252161"/>
                <a:gd name="connsiteY77" fmla="*/ 496019 h 683077"/>
                <a:gd name="connsiteX78" fmla="*/ 2743200 w 3252161"/>
                <a:gd name="connsiteY78" fmla="*/ 500332 h 683077"/>
                <a:gd name="connsiteX79" fmla="*/ 2691442 w 3252161"/>
                <a:gd name="connsiteY79" fmla="*/ 517585 h 683077"/>
                <a:gd name="connsiteX80" fmla="*/ 2678502 w 3252161"/>
                <a:gd name="connsiteY80" fmla="*/ 521898 h 683077"/>
                <a:gd name="connsiteX81" fmla="*/ 2540480 w 3252161"/>
                <a:gd name="connsiteY81" fmla="*/ 530524 h 683077"/>
                <a:gd name="connsiteX82" fmla="*/ 2303253 w 3252161"/>
                <a:gd name="connsiteY82" fmla="*/ 539151 h 683077"/>
                <a:gd name="connsiteX83" fmla="*/ 2225615 w 3252161"/>
                <a:gd name="connsiteY83" fmla="*/ 534838 h 683077"/>
                <a:gd name="connsiteX84" fmla="*/ 2216989 w 3252161"/>
                <a:gd name="connsiteY84" fmla="*/ 526211 h 683077"/>
                <a:gd name="connsiteX85" fmla="*/ 2147978 w 3252161"/>
                <a:gd name="connsiteY85" fmla="*/ 521898 h 683077"/>
                <a:gd name="connsiteX86" fmla="*/ 2135038 w 3252161"/>
                <a:gd name="connsiteY86" fmla="*/ 526211 h 683077"/>
                <a:gd name="connsiteX87" fmla="*/ 2126412 w 3252161"/>
                <a:gd name="connsiteY87" fmla="*/ 534838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2001329 w 3252161"/>
                <a:gd name="connsiteY92" fmla="*/ 573656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39351 w 3252161"/>
                <a:gd name="connsiteY125" fmla="*/ 439947 h 683077"/>
                <a:gd name="connsiteX126" fmla="*/ 2143664 w 3252161"/>
                <a:gd name="connsiteY126" fmla="*/ 427007 h 683077"/>
                <a:gd name="connsiteX127" fmla="*/ 2100532 w 3252161"/>
                <a:gd name="connsiteY127" fmla="*/ 418381 h 683077"/>
                <a:gd name="connsiteX128" fmla="*/ 2083280 w 3252161"/>
                <a:gd name="connsiteY128" fmla="*/ 414068 h 683077"/>
                <a:gd name="connsiteX129" fmla="*/ 2096219 w 3252161"/>
                <a:gd name="connsiteY129" fmla="*/ 409755 h 683077"/>
                <a:gd name="connsiteX130" fmla="*/ 2311880 w 3252161"/>
                <a:gd name="connsiteY130" fmla="*/ 401128 h 683077"/>
                <a:gd name="connsiteX131" fmla="*/ 2333446 w 3252161"/>
                <a:gd name="connsiteY131" fmla="*/ 388189 h 683077"/>
                <a:gd name="connsiteX132" fmla="*/ 2424023 w 3252161"/>
                <a:gd name="connsiteY132" fmla="*/ 375249 h 683077"/>
                <a:gd name="connsiteX133" fmla="*/ 2454215 w 3252161"/>
                <a:gd name="connsiteY133" fmla="*/ 366622 h 683077"/>
                <a:gd name="connsiteX134" fmla="*/ 2467155 w 3252161"/>
                <a:gd name="connsiteY134" fmla="*/ 362309 h 683077"/>
                <a:gd name="connsiteX135" fmla="*/ 2695755 w 3252161"/>
                <a:gd name="connsiteY135" fmla="*/ 353683 h 683077"/>
                <a:gd name="connsiteX136" fmla="*/ 2708695 w 3252161"/>
                <a:gd name="connsiteY136" fmla="*/ 349370 h 683077"/>
                <a:gd name="connsiteX137" fmla="*/ 2725948 w 3252161"/>
                <a:gd name="connsiteY137" fmla="*/ 332117 h 683077"/>
                <a:gd name="connsiteX138" fmla="*/ 2751827 w 3252161"/>
                <a:gd name="connsiteY138" fmla="*/ 323490 h 683077"/>
                <a:gd name="connsiteX139" fmla="*/ 2764766 w 3252161"/>
                <a:gd name="connsiteY139" fmla="*/ 319177 h 683077"/>
                <a:gd name="connsiteX140" fmla="*/ 2794959 w 3252161"/>
                <a:gd name="connsiteY140" fmla="*/ 306238 h 683077"/>
                <a:gd name="connsiteX141" fmla="*/ 2825151 w 3252161"/>
                <a:gd name="connsiteY141" fmla="*/ 297611 h 683077"/>
                <a:gd name="connsiteX142" fmla="*/ 2842404 w 3252161"/>
                <a:gd name="connsiteY142" fmla="*/ 293298 h 683077"/>
                <a:gd name="connsiteX143" fmla="*/ 2838091 w 3252161"/>
                <a:gd name="connsiteY143" fmla="*/ 271732 h 683077"/>
                <a:gd name="connsiteX144" fmla="*/ 2725948 w 3252161"/>
                <a:gd name="connsiteY144" fmla="*/ 276045 h 683077"/>
                <a:gd name="connsiteX145" fmla="*/ 2704381 w 3252161"/>
                <a:gd name="connsiteY145" fmla="*/ 280358 h 683077"/>
                <a:gd name="connsiteX146" fmla="*/ 2678502 w 3252161"/>
                <a:gd name="connsiteY146" fmla="*/ 284672 h 683077"/>
                <a:gd name="connsiteX147" fmla="*/ 2557732 w 3252161"/>
                <a:gd name="connsiteY147" fmla="*/ 288985 h 683077"/>
                <a:gd name="connsiteX148" fmla="*/ 2471468 w 3252161"/>
                <a:gd name="connsiteY148" fmla="*/ 293298 h 683077"/>
                <a:gd name="connsiteX149" fmla="*/ 2445589 w 3252161"/>
                <a:gd name="connsiteY149" fmla="*/ 301924 h 683077"/>
                <a:gd name="connsiteX150" fmla="*/ 2281687 w 3252161"/>
                <a:gd name="connsiteY150" fmla="*/ 310551 h 683077"/>
                <a:gd name="connsiteX151" fmla="*/ 2255808 w 3252161"/>
                <a:gd name="connsiteY151" fmla="*/ 314864 h 683077"/>
                <a:gd name="connsiteX152" fmla="*/ 2204049 w 3252161"/>
                <a:gd name="connsiteY152" fmla="*/ 319177 h 683077"/>
                <a:gd name="connsiteX153" fmla="*/ 2173857 w 3252161"/>
                <a:gd name="connsiteY153" fmla="*/ 327804 h 683077"/>
                <a:gd name="connsiteX154" fmla="*/ 2147978 w 3252161"/>
                <a:gd name="connsiteY154" fmla="*/ 340743 h 683077"/>
                <a:gd name="connsiteX155" fmla="*/ 2135038 w 3252161"/>
                <a:gd name="connsiteY155" fmla="*/ 349370 h 683077"/>
                <a:gd name="connsiteX156" fmla="*/ 2104846 w 3252161"/>
                <a:gd name="connsiteY156" fmla="*/ 357996 h 683077"/>
                <a:gd name="connsiteX157" fmla="*/ 2091906 w 3252161"/>
                <a:gd name="connsiteY157" fmla="*/ 362309 h 683077"/>
                <a:gd name="connsiteX158" fmla="*/ 1940944 w 3252161"/>
                <a:gd name="connsiteY158" fmla="*/ 357996 h 683077"/>
                <a:gd name="connsiteX159" fmla="*/ 1915064 w 3252161"/>
                <a:gd name="connsiteY159" fmla="*/ 349370 h 683077"/>
                <a:gd name="connsiteX160" fmla="*/ 1880559 w 3252161"/>
                <a:gd name="connsiteY160" fmla="*/ 332117 h 683077"/>
                <a:gd name="connsiteX161" fmla="*/ 1867619 w 3252161"/>
                <a:gd name="connsiteY161" fmla="*/ 327804 h 683077"/>
                <a:gd name="connsiteX162" fmla="*/ 1397480 w 3252161"/>
                <a:gd name="connsiteY162" fmla="*/ 332117 h 683077"/>
                <a:gd name="connsiteX163" fmla="*/ 1337095 w 3252161"/>
                <a:gd name="connsiteY163" fmla="*/ 345056 h 683077"/>
                <a:gd name="connsiteX164" fmla="*/ 1328468 w 3252161"/>
                <a:gd name="connsiteY164" fmla="*/ 353683 h 683077"/>
                <a:gd name="connsiteX165" fmla="*/ 1315529 w 3252161"/>
                <a:gd name="connsiteY165" fmla="*/ 357996 h 683077"/>
                <a:gd name="connsiteX166" fmla="*/ 1220638 w 3252161"/>
                <a:gd name="connsiteY166" fmla="*/ 362309 h 683077"/>
                <a:gd name="connsiteX167" fmla="*/ 1155940 w 3252161"/>
                <a:gd name="connsiteY167" fmla="*/ 370936 h 683077"/>
                <a:gd name="connsiteX168" fmla="*/ 1073989 w 3252161"/>
                <a:gd name="connsiteY168" fmla="*/ 379562 h 683077"/>
                <a:gd name="connsiteX169" fmla="*/ 1035170 w 3252161"/>
                <a:gd name="connsiteY169" fmla="*/ 388189 h 683077"/>
                <a:gd name="connsiteX170" fmla="*/ 1000664 w 3252161"/>
                <a:gd name="connsiteY170" fmla="*/ 392502 h 683077"/>
                <a:gd name="connsiteX171" fmla="*/ 776378 w 3252161"/>
                <a:gd name="connsiteY171" fmla="*/ 396815 h 683077"/>
                <a:gd name="connsiteX172" fmla="*/ 595223 w 3252161"/>
                <a:gd name="connsiteY172" fmla="*/ 396815 h 683077"/>
                <a:gd name="connsiteX173" fmla="*/ 569344 w 3252161"/>
                <a:gd name="connsiteY173" fmla="*/ 388189 h 683077"/>
                <a:gd name="connsiteX174" fmla="*/ 590910 w 3252161"/>
                <a:gd name="connsiteY174" fmla="*/ 375249 h 683077"/>
                <a:gd name="connsiteX175" fmla="*/ 603849 w 3252161"/>
                <a:gd name="connsiteY175" fmla="*/ 370936 h 683077"/>
                <a:gd name="connsiteX176" fmla="*/ 715993 w 3252161"/>
                <a:gd name="connsiteY176" fmla="*/ 366622 h 683077"/>
                <a:gd name="connsiteX177" fmla="*/ 733246 w 3252161"/>
                <a:gd name="connsiteY177" fmla="*/ 345056 h 683077"/>
                <a:gd name="connsiteX178" fmla="*/ 746185 w 3252161"/>
                <a:gd name="connsiteY178" fmla="*/ 332117 h 683077"/>
                <a:gd name="connsiteX179" fmla="*/ 772064 w 3252161"/>
                <a:gd name="connsiteY179" fmla="*/ 314864 h 683077"/>
                <a:gd name="connsiteX180" fmla="*/ 914400 w 3252161"/>
                <a:gd name="connsiteY180" fmla="*/ 306238 h 683077"/>
                <a:gd name="connsiteX181" fmla="*/ 927340 w 3252161"/>
                <a:gd name="connsiteY181" fmla="*/ 280358 h 683077"/>
                <a:gd name="connsiteX182" fmla="*/ 923027 w 3252161"/>
                <a:gd name="connsiteY182" fmla="*/ 263106 h 683077"/>
                <a:gd name="connsiteX183" fmla="*/ 897148 w 3252161"/>
                <a:gd name="connsiteY183" fmla="*/ 254479 h 683077"/>
                <a:gd name="connsiteX184" fmla="*/ 884208 w 3252161"/>
                <a:gd name="connsiteY184" fmla="*/ 250166 h 683077"/>
                <a:gd name="connsiteX185" fmla="*/ 875581 w 3252161"/>
                <a:gd name="connsiteY185" fmla="*/ 241539 h 683077"/>
                <a:gd name="connsiteX186" fmla="*/ 862642 w 3252161"/>
                <a:gd name="connsiteY186" fmla="*/ 237226 h 683077"/>
                <a:gd name="connsiteX187" fmla="*/ 759125 w 3252161"/>
                <a:gd name="connsiteY187" fmla="*/ 241539 h 683077"/>
                <a:gd name="connsiteX188" fmla="*/ 724619 w 3252161"/>
                <a:gd name="connsiteY188" fmla="*/ 245853 h 683077"/>
                <a:gd name="connsiteX189" fmla="*/ 698740 w 3252161"/>
                <a:gd name="connsiteY189" fmla="*/ 254479 h 683077"/>
                <a:gd name="connsiteX190" fmla="*/ 517585 w 3252161"/>
                <a:gd name="connsiteY190" fmla="*/ 258792 h 683077"/>
                <a:gd name="connsiteX191" fmla="*/ 431321 w 3252161"/>
                <a:gd name="connsiteY191" fmla="*/ 271732 h 683077"/>
                <a:gd name="connsiteX192" fmla="*/ 392502 w 3252161"/>
                <a:gd name="connsiteY192" fmla="*/ 276045 h 683077"/>
                <a:gd name="connsiteX193" fmla="*/ 73325 w 3252161"/>
                <a:gd name="connsiteY193" fmla="*/ 271732 h 683077"/>
                <a:gd name="connsiteX194" fmla="*/ 64698 w 3252161"/>
                <a:gd name="connsiteY194" fmla="*/ 263106 h 683077"/>
                <a:gd name="connsiteX195" fmla="*/ 60385 w 3252161"/>
                <a:gd name="connsiteY195" fmla="*/ 232913 h 683077"/>
                <a:gd name="connsiteX196" fmla="*/ 51759 w 3252161"/>
                <a:gd name="connsiteY196" fmla="*/ 207034 h 683077"/>
                <a:gd name="connsiteX197" fmla="*/ 56072 w 3252161"/>
                <a:gd name="connsiteY197" fmla="*/ 163902 h 683077"/>
                <a:gd name="connsiteX198" fmla="*/ 69012 w 3252161"/>
                <a:gd name="connsiteY198" fmla="*/ 159589 h 683077"/>
                <a:gd name="connsiteX199" fmla="*/ 237227 w 3252161"/>
                <a:gd name="connsiteY199" fmla="*/ 155275 h 683077"/>
                <a:gd name="connsiteX200" fmla="*/ 288985 w 3252161"/>
                <a:gd name="connsiteY200" fmla="*/ 138022 h 683077"/>
                <a:gd name="connsiteX201" fmla="*/ 301925 w 3252161"/>
                <a:gd name="connsiteY201" fmla="*/ 133709 h 683077"/>
                <a:gd name="connsiteX202" fmla="*/ 444261 w 3252161"/>
                <a:gd name="connsiteY202" fmla="*/ 129396 h 683077"/>
                <a:gd name="connsiteX203" fmla="*/ 418381 w 3252161"/>
                <a:gd name="connsiteY203" fmla="*/ 120770 h 683077"/>
                <a:gd name="connsiteX204" fmla="*/ 396815 w 3252161"/>
                <a:gd name="connsiteY204" fmla="*/ 107830 h 683077"/>
                <a:gd name="connsiteX205" fmla="*/ 388189 w 3252161"/>
                <a:gd name="connsiteY205" fmla="*/ 73324 h 683077"/>
                <a:gd name="connsiteX206" fmla="*/ 379563 w 3252161"/>
                <a:gd name="connsiteY206" fmla="*/ 60385 h 683077"/>
                <a:gd name="connsiteX207" fmla="*/ 370936 w 3252161"/>
                <a:gd name="connsiteY207" fmla="*/ 51758 h 683077"/>
                <a:gd name="connsiteX208" fmla="*/ 345057 w 3252161"/>
                <a:gd name="connsiteY208" fmla="*/ 43132 h 683077"/>
                <a:gd name="connsiteX209" fmla="*/ 332117 w 3252161"/>
                <a:gd name="connsiteY209" fmla="*/ 38819 h 683077"/>
                <a:gd name="connsiteX210" fmla="*/ 323491 w 3252161"/>
                <a:gd name="connsiteY210" fmla="*/ 30192 h 683077"/>
                <a:gd name="connsiteX211" fmla="*/ 327804 w 3252161"/>
                <a:gd name="connsiteY211" fmla="*/ 17253 h 683077"/>
                <a:gd name="connsiteX212" fmla="*/ 280359 w 3252161"/>
                <a:gd name="connsiteY212" fmla="*/ 12939 h 683077"/>
                <a:gd name="connsiteX213" fmla="*/ 228600 w 3252161"/>
                <a:gd name="connsiteY213" fmla="*/ 17253 h 683077"/>
                <a:gd name="connsiteX214" fmla="*/ 202721 w 3252161"/>
                <a:gd name="connsiteY214" fmla="*/ 25879 h 683077"/>
                <a:gd name="connsiteX215" fmla="*/ 107831 w 3252161"/>
                <a:gd name="connsiteY215" fmla="*/ 21566 h 683077"/>
                <a:gd name="connsiteX216" fmla="*/ 103517 w 3252161"/>
                <a:gd name="connsiteY216" fmla="*/ 4313 h 683077"/>
                <a:gd name="connsiteX217" fmla="*/ 34506 w 3252161"/>
                <a:gd name="connsiteY217" fmla="*/ 8626 h 683077"/>
                <a:gd name="connsiteX218" fmla="*/ 12940 w 3252161"/>
                <a:gd name="connsiteY218" fmla="*/ 12939 h 683077"/>
                <a:gd name="connsiteX219" fmla="*/ 0 w 3252161"/>
                <a:gd name="connsiteY219" fmla="*/ 0 h 683077"/>
                <a:gd name="connsiteX220" fmla="*/ 34506 w 3252161"/>
                <a:gd name="connsiteY220"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48442 w 3252161"/>
                <a:gd name="connsiteY35" fmla="*/ 534838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26726 w 3252161"/>
                <a:gd name="connsiteY125" fmla="*/ 406475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210070 w 3252161"/>
                <a:gd name="connsiteY123" fmla="*/ 411238 h 683077"/>
                <a:gd name="connsiteX124" fmla="*/ 2311880 w 3252161"/>
                <a:gd name="connsiteY124" fmla="*/ 401128 h 683077"/>
                <a:gd name="connsiteX125" fmla="*/ 2333446 w 3252161"/>
                <a:gd name="connsiteY125" fmla="*/ 388189 h 683077"/>
                <a:gd name="connsiteX126" fmla="*/ 2424023 w 3252161"/>
                <a:gd name="connsiteY126" fmla="*/ 375249 h 683077"/>
                <a:gd name="connsiteX127" fmla="*/ 2454215 w 3252161"/>
                <a:gd name="connsiteY127" fmla="*/ 366622 h 683077"/>
                <a:gd name="connsiteX128" fmla="*/ 2467155 w 3252161"/>
                <a:gd name="connsiteY128" fmla="*/ 362309 h 683077"/>
                <a:gd name="connsiteX129" fmla="*/ 2695755 w 3252161"/>
                <a:gd name="connsiteY129" fmla="*/ 353683 h 683077"/>
                <a:gd name="connsiteX130" fmla="*/ 2708695 w 3252161"/>
                <a:gd name="connsiteY130" fmla="*/ 349370 h 683077"/>
                <a:gd name="connsiteX131" fmla="*/ 2725948 w 3252161"/>
                <a:gd name="connsiteY131" fmla="*/ 332117 h 683077"/>
                <a:gd name="connsiteX132" fmla="*/ 2751827 w 3252161"/>
                <a:gd name="connsiteY132" fmla="*/ 323490 h 683077"/>
                <a:gd name="connsiteX133" fmla="*/ 2764766 w 3252161"/>
                <a:gd name="connsiteY133" fmla="*/ 319177 h 683077"/>
                <a:gd name="connsiteX134" fmla="*/ 2794959 w 3252161"/>
                <a:gd name="connsiteY134" fmla="*/ 306238 h 683077"/>
                <a:gd name="connsiteX135" fmla="*/ 2825151 w 3252161"/>
                <a:gd name="connsiteY135" fmla="*/ 297611 h 683077"/>
                <a:gd name="connsiteX136" fmla="*/ 2842404 w 3252161"/>
                <a:gd name="connsiteY136" fmla="*/ 293298 h 683077"/>
                <a:gd name="connsiteX137" fmla="*/ 2838091 w 3252161"/>
                <a:gd name="connsiteY137" fmla="*/ 271732 h 683077"/>
                <a:gd name="connsiteX138" fmla="*/ 2725948 w 3252161"/>
                <a:gd name="connsiteY138" fmla="*/ 276045 h 683077"/>
                <a:gd name="connsiteX139" fmla="*/ 2704381 w 3252161"/>
                <a:gd name="connsiteY139" fmla="*/ 280358 h 683077"/>
                <a:gd name="connsiteX140" fmla="*/ 2678502 w 3252161"/>
                <a:gd name="connsiteY140" fmla="*/ 284672 h 683077"/>
                <a:gd name="connsiteX141" fmla="*/ 2557732 w 3252161"/>
                <a:gd name="connsiteY141" fmla="*/ 288985 h 683077"/>
                <a:gd name="connsiteX142" fmla="*/ 2471468 w 3252161"/>
                <a:gd name="connsiteY142" fmla="*/ 293298 h 683077"/>
                <a:gd name="connsiteX143" fmla="*/ 2445589 w 3252161"/>
                <a:gd name="connsiteY143" fmla="*/ 301924 h 683077"/>
                <a:gd name="connsiteX144" fmla="*/ 2281687 w 3252161"/>
                <a:gd name="connsiteY144" fmla="*/ 310551 h 683077"/>
                <a:gd name="connsiteX145" fmla="*/ 2255808 w 3252161"/>
                <a:gd name="connsiteY145" fmla="*/ 314864 h 683077"/>
                <a:gd name="connsiteX146" fmla="*/ 2204049 w 3252161"/>
                <a:gd name="connsiteY146" fmla="*/ 319177 h 683077"/>
                <a:gd name="connsiteX147" fmla="*/ 2173857 w 3252161"/>
                <a:gd name="connsiteY147" fmla="*/ 327804 h 683077"/>
                <a:gd name="connsiteX148" fmla="*/ 2147978 w 3252161"/>
                <a:gd name="connsiteY148" fmla="*/ 340743 h 683077"/>
                <a:gd name="connsiteX149" fmla="*/ 2135038 w 3252161"/>
                <a:gd name="connsiteY149" fmla="*/ 349370 h 683077"/>
                <a:gd name="connsiteX150" fmla="*/ 2104846 w 3252161"/>
                <a:gd name="connsiteY150" fmla="*/ 357996 h 683077"/>
                <a:gd name="connsiteX151" fmla="*/ 2091906 w 3252161"/>
                <a:gd name="connsiteY151" fmla="*/ 362309 h 683077"/>
                <a:gd name="connsiteX152" fmla="*/ 1940944 w 3252161"/>
                <a:gd name="connsiteY152" fmla="*/ 357996 h 683077"/>
                <a:gd name="connsiteX153" fmla="*/ 1915064 w 3252161"/>
                <a:gd name="connsiteY153" fmla="*/ 349370 h 683077"/>
                <a:gd name="connsiteX154" fmla="*/ 1880559 w 3252161"/>
                <a:gd name="connsiteY154" fmla="*/ 332117 h 683077"/>
                <a:gd name="connsiteX155" fmla="*/ 1867619 w 3252161"/>
                <a:gd name="connsiteY155" fmla="*/ 327804 h 683077"/>
                <a:gd name="connsiteX156" fmla="*/ 1397480 w 3252161"/>
                <a:gd name="connsiteY156" fmla="*/ 332117 h 683077"/>
                <a:gd name="connsiteX157" fmla="*/ 1337095 w 3252161"/>
                <a:gd name="connsiteY157" fmla="*/ 345056 h 683077"/>
                <a:gd name="connsiteX158" fmla="*/ 1328468 w 3252161"/>
                <a:gd name="connsiteY158" fmla="*/ 353683 h 683077"/>
                <a:gd name="connsiteX159" fmla="*/ 1315529 w 3252161"/>
                <a:gd name="connsiteY159" fmla="*/ 357996 h 683077"/>
                <a:gd name="connsiteX160" fmla="*/ 1220638 w 3252161"/>
                <a:gd name="connsiteY160" fmla="*/ 362309 h 683077"/>
                <a:gd name="connsiteX161" fmla="*/ 1155940 w 3252161"/>
                <a:gd name="connsiteY161" fmla="*/ 370936 h 683077"/>
                <a:gd name="connsiteX162" fmla="*/ 1073989 w 3252161"/>
                <a:gd name="connsiteY162" fmla="*/ 379562 h 683077"/>
                <a:gd name="connsiteX163" fmla="*/ 1035170 w 3252161"/>
                <a:gd name="connsiteY163" fmla="*/ 388189 h 683077"/>
                <a:gd name="connsiteX164" fmla="*/ 1000664 w 3252161"/>
                <a:gd name="connsiteY164" fmla="*/ 392502 h 683077"/>
                <a:gd name="connsiteX165" fmla="*/ 776378 w 3252161"/>
                <a:gd name="connsiteY165" fmla="*/ 396815 h 683077"/>
                <a:gd name="connsiteX166" fmla="*/ 595223 w 3252161"/>
                <a:gd name="connsiteY166" fmla="*/ 396815 h 683077"/>
                <a:gd name="connsiteX167" fmla="*/ 569344 w 3252161"/>
                <a:gd name="connsiteY167" fmla="*/ 388189 h 683077"/>
                <a:gd name="connsiteX168" fmla="*/ 590910 w 3252161"/>
                <a:gd name="connsiteY168" fmla="*/ 375249 h 683077"/>
                <a:gd name="connsiteX169" fmla="*/ 603849 w 3252161"/>
                <a:gd name="connsiteY169" fmla="*/ 370936 h 683077"/>
                <a:gd name="connsiteX170" fmla="*/ 715993 w 3252161"/>
                <a:gd name="connsiteY170" fmla="*/ 366622 h 683077"/>
                <a:gd name="connsiteX171" fmla="*/ 733246 w 3252161"/>
                <a:gd name="connsiteY171" fmla="*/ 345056 h 683077"/>
                <a:gd name="connsiteX172" fmla="*/ 746185 w 3252161"/>
                <a:gd name="connsiteY172" fmla="*/ 332117 h 683077"/>
                <a:gd name="connsiteX173" fmla="*/ 772064 w 3252161"/>
                <a:gd name="connsiteY173" fmla="*/ 314864 h 683077"/>
                <a:gd name="connsiteX174" fmla="*/ 914400 w 3252161"/>
                <a:gd name="connsiteY174" fmla="*/ 306238 h 683077"/>
                <a:gd name="connsiteX175" fmla="*/ 927340 w 3252161"/>
                <a:gd name="connsiteY175" fmla="*/ 280358 h 683077"/>
                <a:gd name="connsiteX176" fmla="*/ 923027 w 3252161"/>
                <a:gd name="connsiteY176" fmla="*/ 263106 h 683077"/>
                <a:gd name="connsiteX177" fmla="*/ 897148 w 3252161"/>
                <a:gd name="connsiteY177" fmla="*/ 254479 h 683077"/>
                <a:gd name="connsiteX178" fmla="*/ 884208 w 3252161"/>
                <a:gd name="connsiteY178" fmla="*/ 250166 h 683077"/>
                <a:gd name="connsiteX179" fmla="*/ 875581 w 3252161"/>
                <a:gd name="connsiteY179" fmla="*/ 241539 h 683077"/>
                <a:gd name="connsiteX180" fmla="*/ 862642 w 3252161"/>
                <a:gd name="connsiteY180" fmla="*/ 237226 h 683077"/>
                <a:gd name="connsiteX181" fmla="*/ 759125 w 3252161"/>
                <a:gd name="connsiteY181" fmla="*/ 241539 h 683077"/>
                <a:gd name="connsiteX182" fmla="*/ 724619 w 3252161"/>
                <a:gd name="connsiteY182" fmla="*/ 245853 h 683077"/>
                <a:gd name="connsiteX183" fmla="*/ 698740 w 3252161"/>
                <a:gd name="connsiteY183" fmla="*/ 254479 h 683077"/>
                <a:gd name="connsiteX184" fmla="*/ 517585 w 3252161"/>
                <a:gd name="connsiteY184" fmla="*/ 258792 h 683077"/>
                <a:gd name="connsiteX185" fmla="*/ 431321 w 3252161"/>
                <a:gd name="connsiteY185" fmla="*/ 271732 h 683077"/>
                <a:gd name="connsiteX186" fmla="*/ 392502 w 3252161"/>
                <a:gd name="connsiteY186" fmla="*/ 276045 h 683077"/>
                <a:gd name="connsiteX187" fmla="*/ 73325 w 3252161"/>
                <a:gd name="connsiteY187" fmla="*/ 271732 h 683077"/>
                <a:gd name="connsiteX188" fmla="*/ 64698 w 3252161"/>
                <a:gd name="connsiteY188" fmla="*/ 263106 h 683077"/>
                <a:gd name="connsiteX189" fmla="*/ 60385 w 3252161"/>
                <a:gd name="connsiteY189" fmla="*/ 232913 h 683077"/>
                <a:gd name="connsiteX190" fmla="*/ 51759 w 3252161"/>
                <a:gd name="connsiteY190" fmla="*/ 207034 h 683077"/>
                <a:gd name="connsiteX191" fmla="*/ 56072 w 3252161"/>
                <a:gd name="connsiteY191" fmla="*/ 163902 h 683077"/>
                <a:gd name="connsiteX192" fmla="*/ 69012 w 3252161"/>
                <a:gd name="connsiteY192" fmla="*/ 159589 h 683077"/>
                <a:gd name="connsiteX193" fmla="*/ 237227 w 3252161"/>
                <a:gd name="connsiteY193" fmla="*/ 155275 h 683077"/>
                <a:gd name="connsiteX194" fmla="*/ 288985 w 3252161"/>
                <a:gd name="connsiteY194" fmla="*/ 138022 h 683077"/>
                <a:gd name="connsiteX195" fmla="*/ 301925 w 3252161"/>
                <a:gd name="connsiteY195" fmla="*/ 133709 h 683077"/>
                <a:gd name="connsiteX196" fmla="*/ 444261 w 3252161"/>
                <a:gd name="connsiteY196" fmla="*/ 129396 h 683077"/>
                <a:gd name="connsiteX197" fmla="*/ 418381 w 3252161"/>
                <a:gd name="connsiteY197" fmla="*/ 120770 h 683077"/>
                <a:gd name="connsiteX198" fmla="*/ 396815 w 3252161"/>
                <a:gd name="connsiteY198" fmla="*/ 107830 h 683077"/>
                <a:gd name="connsiteX199" fmla="*/ 388189 w 3252161"/>
                <a:gd name="connsiteY199" fmla="*/ 73324 h 683077"/>
                <a:gd name="connsiteX200" fmla="*/ 379563 w 3252161"/>
                <a:gd name="connsiteY200" fmla="*/ 60385 h 683077"/>
                <a:gd name="connsiteX201" fmla="*/ 370936 w 3252161"/>
                <a:gd name="connsiteY201" fmla="*/ 51758 h 683077"/>
                <a:gd name="connsiteX202" fmla="*/ 345057 w 3252161"/>
                <a:gd name="connsiteY202" fmla="*/ 43132 h 683077"/>
                <a:gd name="connsiteX203" fmla="*/ 332117 w 3252161"/>
                <a:gd name="connsiteY203" fmla="*/ 38819 h 683077"/>
                <a:gd name="connsiteX204" fmla="*/ 323491 w 3252161"/>
                <a:gd name="connsiteY204" fmla="*/ 30192 h 683077"/>
                <a:gd name="connsiteX205" fmla="*/ 327804 w 3252161"/>
                <a:gd name="connsiteY205" fmla="*/ 17253 h 683077"/>
                <a:gd name="connsiteX206" fmla="*/ 280359 w 3252161"/>
                <a:gd name="connsiteY206" fmla="*/ 12939 h 683077"/>
                <a:gd name="connsiteX207" fmla="*/ 228600 w 3252161"/>
                <a:gd name="connsiteY207" fmla="*/ 17253 h 683077"/>
                <a:gd name="connsiteX208" fmla="*/ 202721 w 3252161"/>
                <a:gd name="connsiteY208" fmla="*/ 25879 h 683077"/>
                <a:gd name="connsiteX209" fmla="*/ 107831 w 3252161"/>
                <a:gd name="connsiteY209" fmla="*/ 21566 h 683077"/>
                <a:gd name="connsiteX210" fmla="*/ 103517 w 3252161"/>
                <a:gd name="connsiteY210" fmla="*/ 4313 h 683077"/>
                <a:gd name="connsiteX211" fmla="*/ 34506 w 3252161"/>
                <a:gd name="connsiteY211" fmla="*/ 8626 h 683077"/>
                <a:gd name="connsiteX212" fmla="*/ 12940 w 3252161"/>
                <a:gd name="connsiteY212" fmla="*/ 12939 h 683077"/>
                <a:gd name="connsiteX213" fmla="*/ 0 w 3252161"/>
                <a:gd name="connsiteY213" fmla="*/ 0 h 683077"/>
                <a:gd name="connsiteX214" fmla="*/ 34506 w 3252161"/>
                <a:gd name="connsiteY21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956175 w 3252161"/>
                <a:gd name="connsiteY92" fmla="*/ 579183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56175 w 3252161"/>
                <a:gd name="connsiteY91" fmla="*/ 579183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792263 w 3252161"/>
                <a:gd name="connsiteY63" fmla="*/ 599850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33738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3252161" h="683077">
                  <a:moveTo>
                    <a:pt x="34506" y="21566"/>
                  </a:moveTo>
                  <a:cubicBezTo>
                    <a:pt x="35944" y="145211"/>
                    <a:pt x="28670" y="269265"/>
                    <a:pt x="38819" y="392502"/>
                  </a:cubicBezTo>
                  <a:cubicBezTo>
                    <a:pt x="40714" y="415516"/>
                    <a:pt x="71533" y="381354"/>
                    <a:pt x="73325" y="379562"/>
                  </a:cubicBezTo>
                  <a:cubicBezTo>
                    <a:pt x="93453" y="381000"/>
                    <a:pt x="115222" y="375786"/>
                    <a:pt x="133710" y="383875"/>
                  </a:cubicBezTo>
                  <a:cubicBezTo>
                    <a:pt x="142041" y="387520"/>
                    <a:pt x="139461" y="401128"/>
                    <a:pt x="142336" y="409755"/>
                  </a:cubicBezTo>
                  <a:cubicBezTo>
                    <a:pt x="143774" y="414068"/>
                    <a:pt x="142336" y="421256"/>
                    <a:pt x="146649" y="422694"/>
                  </a:cubicBezTo>
                  <a:lnTo>
                    <a:pt x="159589" y="427007"/>
                  </a:lnTo>
                  <a:cubicBezTo>
                    <a:pt x="175404" y="425569"/>
                    <a:pt x="191969" y="427716"/>
                    <a:pt x="207034" y="422694"/>
                  </a:cubicBezTo>
                  <a:cubicBezTo>
                    <a:pt x="214750" y="420122"/>
                    <a:pt x="224287" y="405441"/>
                    <a:pt x="224287" y="405441"/>
                  </a:cubicBezTo>
                  <a:cubicBezTo>
                    <a:pt x="248729" y="406879"/>
                    <a:pt x="273334" y="406588"/>
                    <a:pt x="297612" y="409755"/>
                  </a:cubicBezTo>
                  <a:cubicBezTo>
                    <a:pt x="306629" y="410931"/>
                    <a:pt x="314418" y="417776"/>
                    <a:pt x="323491" y="418381"/>
                  </a:cubicBezTo>
                  <a:lnTo>
                    <a:pt x="388189" y="422694"/>
                  </a:lnTo>
                  <a:cubicBezTo>
                    <a:pt x="392502" y="424132"/>
                    <a:pt x="397230" y="424668"/>
                    <a:pt x="401129" y="427007"/>
                  </a:cubicBezTo>
                  <a:cubicBezTo>
                    <a:pt x="404616" y="429099"/>
                    <a:pt x="405729" y="435059"/>
                    <a:pt x="409755" y="435634"/>
                  </a:cubicBezTo>
                  <a:cubicBezTo>
                    <a:pt x="436835" y="439503"/>
                    <a:pt x="464389" y="438509"/>
                    <a:pt x="491706" y="439947"/>
                  </a:cubicBezTo>
                  <a:cubicBezTo>
                    <a:pt x="497457" y="441385"/>
                    <a:pt x="503259" y="442632"/>
                    <a:pt x="508959" y="444260"/>
                  </a:cubicBezTo>
                  <a:cubicBezTo>
                    <a:pt x="513330" y="445509"/>
                    <a:pt x="517460" y="447587"/>
                    <a:pt x="521898" y="448573"/>
                  </a:cubicBezTo>
                  <a:cubicBezTo>
                    <a:pt x="530435" y="450470"/>
                    <a:pt x="539068" y="452095"/>
                    <a:pt x="547778" y="452887"/>
                  </a:cubicBezTo>
                  <a:cubicBezTo>
                    <a:pt x="570732" y="454974"/>
                    <a:pt x="593785" y="455762"/>
                    <a:pt x="616789" y="457200"/>
                  </a:cubicBezTo>
                  <a:lnTo>
                    <a:pt x="638355" y="461513"/>
                  </a:lnTo>
                  <a:cubicBezTo>
                    <a:pt x="646959" y="463077"/>
                    <a:pt x="655750" y="463705"/>
                    <a:pt x="664234" y="465826"/>
                  </a:cubicBezTo>
                  <a:cubicBezTo>
                    <a:pt x="673056" y="468031"/>
                    <a:pt x="690114" y="474453"/>
                    <a:pt x="690114" y="474453"/>
                  </a:cubicBezTo>
                  <a:cubicBezTo>
                    <a:pt x="710242" y="473015"/>
                    <a:pt x="730457" y="472497"/>
                    <a:pt x="750498" y="470139"/>
                  </a:cubicBezTo>
                  <a:cubicBezTo>
                    <a:pt x="755013" y="469608"/>
                    <a:pt x="758891" y="465826"/>
                    <a:pt x="763438" y="465826"/>
                  </a:cubicBezTo>
                  <a:cubicBezTo>
                    <a:pt x="780751" y="465826"/>
                    <a:pt x="797944" y="468701"/>
                    <a:pt x="815197" y="470139"/>
                  </a:cubicBezTo>
                  <a:cubicBezTo>
                    <a:pt x="818569" y="471825"/>
                    <a:pt x="839040" y="483079"/>
                    <a:pt x="845389" y="483079"/>
                  </a:cubicBezTo>
                  <a:cubicBezTo>
                    <a:pt x="876464" y="483079"/>
                    <a:pt x="916683" y="478033"/>
                    <a:pt x="948906" y="474453"/>
                  </a:cubicBezTo>
                  <a:cubicBezTo>
                    <a:pt x="953219" y="473015"/>
                    <a:pt x="957299" y="470139"/>
                    <a:pt x="961846" y="470139"/>
                  </a:cubicBezTo>
                  <a:cubicBezTo>
                    <a:pt x="979266" y="470139"/>
                    <a:pt x="997549" y="477728"/>
                    <a:pt x="1013604" y="483079"/>
                  </a:cubicBezTo>
                  <a:cubicBezTo>
                    <a:pt x="1017917" y="484517"/>
                    <a:pt x="1022003" y="487176"/>
                    <a:pt x="1026544" y="487392"/>
                  </a:cubicBezTo>
                  <a:lnTo>
                    <a:pt x="1117121" y="491706"/>
                  </a:lnTo>
                  <a:cubicBezTo>
                    <a:pt x="1121434" y="493144"/>
                    <a:pt x="1125994" y="493986"/>
                    <a:pt x="1130061" y="496019"/>
                  </a:cubicBezTo>
                  <a:cubicBezTo>
                    <a:pt x="1147904" y="504940"/>
                    <a:pt x="1142753" y="511337"/>
                    <a:pt x="1168880" y="513272"/>
                  </a:cubicBezTo>
                  <a:cubicBezTo>
                    <a:pt x="1349874" y="526678"/>
                    <a:pt x="1274996" y="523414"/>
                    <a:pt x="1405612" y="538117"/>
                  </a:cubicBezTo>
                  <a:cubicBezTo>
                    <a:pt x="1447576" y="552106"/>
                    <a:pt x="1484777" y="532756"/>
                    <a:pt x="1505310" y="534838"/>
                  </a:cubicBezTo>
                  <a:cubicBezTo>
                    <a:pt x="1506373" y="534538"/>
                    <a:pt x="1524105" y="550908"/>
                    <a:pt x="1508500" y="533939"/>
                  </a:cubicBezTo>
                  <a:lnTo>
                    <a:pt x="1570008" y="560717"/>
                  </a:lnTo>
                  <a:cubicBezTo>
                    <a:pt x="1578302" y="566938"/>
                    <a:pt x="1588556" y="570639"/>
                    <a:pt x="1595887" y="577970"/>
                  </a:cubicBezTo>
                  <a:cubicBezTo>
                    <a:pt x="1598763" y="580845"/>
                    <a:pt x="1600463" y="586239"/>
                    <a:pt x="1604514" y="586596"/>
                  </a:cubicBezTo>
                  <a:cubicBezTo>
                    <a:pt x="1650366" y="590642"/>
                    <a:pt x="1696529" y="589471"/>
                    <a:pt x="1742536" y="590909"/>
                  </a:cubicBezTo>
                  <a:cubicBezTo>
                    <a:pt x="1851408" y="604517"/>
                    <a:pt x="1722894" y="589656"/>
                    <a:pt x="1979763" y="599536"/>
                  </a:cubicBezTo>
                  <a:cubicBezTo>
                    <a:pt x="1987089" y="599818"/>
                    <a:pt x="1994098" y="602644"/>
                    <a:pt x="2001329" y="603849"/>
                  </a:cubicBezTo>
                  <a:cubicBezTo>
                    <a:pt x="2011357" y="605520"/>
                    <a:pt x="2021457" y="606724"/>
                    <a:pt x="2031521" y="608162"/>
                  </a:cubicBezTo>
                  <a:cubicBezTo>
                    <a:pt x="2119744" y="637567"/>
                    <a:pt x="2059597" y="619116"/>
                    <a:pt x="2286000" y="608162"/>
                  </a:cubicBezTo>
                  <a:cubicBezTo>
                    <a:pt x="2295083" y="607723"/>
                    <a:pt x="2302963" y="601320"/>
                    <a:pt x="2311880" y="599536"/>
                  </a:cubicBezTo>
                  <a:lnTo>
                    <a:pt x="2333446" y="595222"/>
                  </a:lnTo>
                  <a:cubicBezTo>
                    <a:pt x="2378016" y="596660"/>
                    <a:pt x="2422635" y="596992"/>
                    <a:pt x="2467155" y="599536"/>
                  </a:cubicBezTo>
                  <a:cubicBezTo>
                    <a:pt x="2473073" y="599874"/>
                    <a:pt x="2478502" y="603335"/>
                    <a:pt x="2484408" y="603849"/>
                  </a:cubicBezTo>
                  <a:cubicBezTo>
                    <a:pt x="2511660" y="606219"/>
                    <a:pt x="2539042" y="606724"/>
                    <a:pt x="2566359" y="608162"/>
                  </a:cubicBezTo>
                  <a:cubicBezTo>
                    <a:pt x="2592931" y="617019"/>
                    <a:pt x="2565879" y="608859"/>
                    <a:pt x="2609491" y="616789"/>
                  </a:cubicBezTo>
                  <a:cubicBezTo>
                    <a:pt x="2615323" y="617849"/>
                    <a:pt x="2620993" y="619664"/>
                    <a:pt x="2626744" y="621102"/>
                  </a:cubicBezTo>
                  <a:cubicBezTo>
                    <a:pt x="2672311" y="655275"/>
                    <a:pt x="2614054" y="615461"/>
                    <a:pt x="2665563" y="638355"/>
                  </a:cubicBezTo>
                  <a:cubicBezTo>
                    <a:pt x="2717572" y="661471"/>
                    <a:pt x="2646301" y="643992"/>
                    <a:pt x="2704381" y="655607"/>
                  </a:cubicBezTo>
                  <a:cubicBezTo>
                    <a:pt x="2708694" y="658483"/>
                    <a:pt x="2712138" y="664140"/>
                    <a:pt x="2717321" y="664234"/>
                  </a:cubicBezTo>
                  <a:cubicBezTo>
                    <a:pt x="2921801" y="667952"/>
                    <a:pt x="2872151" y="683077"/>
                    <a:pt x="2954548" y="655607"/>
                  </a:cubicBezTo>
                  <a:cubicBezTo>
                    <a:pt x="3037102" y="661112"/>
                    <a:pt x="3047968" y="663997"/>
                    <a:pt x="3148642" y="655607"/>
                  </a:cubicBezTo>
                  <a:cubicBezTo>
                    <a:pt x="3252161" y="646980"/>
                    <a:pt x="3129230" y="649138"/>
                    <a:pt x="3187461" y="642668"/>
                  </a:cubicBezTo>
                  <a:lnTo>
                    <a:pt x="3226280" y="638355"/>
                  </a:lnTo>
                  <a:cubicBezTo>
                    <a:pt x="3224842" y="631166"/>
                    <a:pt x="3224854" y="623527"/>
                    <a:pt x="3221966" y="616789"/>
                  </a:cubicBezTo>
                  <a:cubicBezTo>
                    <a:pt x="3219856" y="611866"/>
                    <a:pt x="3237083" y="601023"/>
                    <a:pt x="3233738" y="599536"/>
                  </a:cubicBezTo>
                  <a:cubicBezTo>
                    <a:pt x="3225429" y="595843"/>
                    <a:pt x="3198334" y="564715"/>
                    <a:pt x="3198334" y="564715"/>
                  </a:cubicBezTo>
                  <a:lnTo>
                    <a:pt x="3034792" y="576172"/>
                  </a:lnTo>
                  <a:cubicBezTo>
                    <a:pt x="2978181" y="580964"/>
                    <a:pt x="2924094" y="572458"/>
                    <a:pt x="2892007" y="569658"/>
                  </a:cubicBezTo>
                  <a:cubicBezTo>
                    <a:pt x="2859920" y="566858"/>
                    <a:pt x="2849098" y="563735"/>
                    <a:pt x="2842269" y="559369"/>
                  </a:cubicBezTo>
                  <a:cubicBezTo>
                    <a:pt x="2839519" y="537371"/>
                    <a:pt x="2829168" y="543884"/>
                    <a:pt x="2851031" y="543464"/>
                  </a:cubicBezTo>
                  <a:lnTo>
                    <a:pt x="3075317" y="539151"/>
                  </a:lnTo>
                  <a:cubicBezTo>
                    <a:pt x="3079630" y="537713"/>
                    <a:pt x="3084557" y="537481"/>
                    <a:pt x="3088257" y="534838"/>
                  </a:cubicBezTo>
                  <a:cubicBezTo>
                    <a:pt x="3094875" y="530111"/>
                    <a:pt x="3097794" y="520157"/>
                    <a:pt x="3105510" y="517585"/>
                  </a:cubicBezTo>
                  <a:cubicBezTo>
                    <a:pt x="3146454" y="503936"/>
                    <a:pt x="3122333" y="509781"/>
                    <a:pt x="3178834" y="504645"/>
                  </a:cubicBezTo>
                  <a:cubicBezTo>
                    <a:pt x="3181710" y="501770"/>
                    <a:pt x="3185369" y="499506"/>
                    <a:pt x="3187461" y="496019"/>
                  </a:cubicBezTo>
                  <a:cubicBezTo>
                    <a:pt x="3189800" y="492120"/>
                    <a:pt x="3188559" y="486294"/>
                    <a:pt x="3191774" y="483079"/>
                  </a:cubicBezTo>
                  <a:cubicBezTo>
                    <a:pt x="3194989" y="479864"/>
                    <a:pt x="3200401" y="480204"/>
                    <a:pt x="3204714" y="478766"/>
                  </a:cubicBezTo>
                  <a:cubicBezTo>
                    <a:pt x="3201838" y="475890"/>
                    <a:pt x="3200153" y="470219"/>
                    <a:pt x="3196087" y="470139"/>
                  </a:cubicBezTo>
                  <a:lnTo>
                    <a:pt x="2846717" y="478766"/>
                  </a:lnTo>
                  <a:cubicBezTo>
                    <a:pt x="2838091" y="481641"/>
                    <a:pt x="2828404" y="482348"/>
                    <a:pt x="2820838" y="487392"/>
                  </a:cubicBezTo>
                  <a:cubicBezTo>
                    <a:pt x="2816525" y="490268"/>
                    <a:pt x="2813012" y="495167"/>
                    <a:pt x="2807898" y="496019"/>
                  </a:cubicBezTo>
                  <a:cubicBezTo>
                    <a:pt x="2786578" y="499572"/>
                    <a:pt x="2764766" y="498894"/>
                    <a:pt x="2743200" y="500332"/>
                  </a:cubicBezTo>
                  <a:lnTo>
                    <a:pt x="2691442" y="517585"/>
                  </a:lnTo>
                  <a:cubicBezTo>
                    <a:pt x="2687129" y="519023"/>
                    <a:pt x="2683040" y="521614"/>
                    <a:pt x="2678502" y="521898"/>
                  </a:cubicBezTo>
                  <a:lnTo>
                    <a:pt x="2540480" y="530524"/>
                  </a:lnTo>
                  <a:cubicBezTo>
                    <a:pt x="2453511" y="552270"/>
                    <a:pt x="2511440" y="539151"/>
                    <a:pt x="2303253" y="539151"/>
                  </a:cubicBezTo>
                  <a:cubicBezTo>
                    <a:pt x="2277334" y="539151"/>
                    <a:pt x="2251494" y="536276"/>
                    <a:pt x="2225615" y="534838"/>
                  </a:cubicBezTo>
                  <a:cubicBezTo>
                    <a:pt x="2222740" y="531962"/>
                    <a:pt x="2220164" y="528751"/>
                    <a:pt x="2216989" y="526211"/>
                  </a:cubicBezTo>
                  <a:cubicBezTo>
                    <a:pt x="2192792" y="506853"/>
                    <a:pt x="2193520" y="518395"/>
                    <a:pt x="2147978" y="521898"/>
                  </a:cubicBezTo>
                  <a:cubicBezTo>
                    <a:pt x="2143665" y="523336"/>
                    <a:pt x="2138937" y="523872"/>
                    <a:pt x="2135038" y="526211"/>
                  </a:cubicBezTo>
                  <a:cubicBezTo>
                    <a:pt x="2131551" y="528303"/>
                    <a:pt x="2130429" y="534204"/>
                    <a:pt x="2126412" y="534838"/>
                  </a:cubicBezTo>
                  <a:cubicBezTo>
                    <a:pt x="2120414" y="536126"/>
                    <a:pt x="2111271" y="523695"/>
                    <a:pt x="2099050" y="524414"/>
                  </a:cubicBezTo>
                  <a:cubicBezTo>
                    <a:pt x="2086829" y="525133"/>
                    <a:pt x="2062904" y="537564"/>
                    <a:pt x="2053087" y="539151"/>
                  </a:cubicBezTo>
                  <a:cubicBezTo>
                    <a:pt x="2048774" y="540589"/>
                    <a:pt x="2043847" y="540821"/>
                    <a:pt x="2040148" y="543464"/>
                  </a:cubicBezTo>
                  <a:cubicBezTo>
                    <a:pt x="2033530" y="548191"/>
                    <a:pt x="2028646" y="554966"/>
                    <a:pt x="2022895" y="560717"/>
                  </a:cubicBezTo>
                  <a:cubicBezTo>
                    <a:pt x="2020019" y="563592"/>
                    <a:pt x="2018126" y="568057"/>
                    <a:pt x="2014268" y="569343"/>
                  </a:cubicBezTo>
                  <a:lnTo>
                    <a:pt x="1920456" y="564895"/>
                  </a:lnTo>
                  <a:lnTo>
                    <a:pt x="1686464" y="569343"/>
                  </a:lnTo>
                  <a:cubicBezTo>
                    <a:pt x="1681919" y="569223"/>
                    <a:pt x="1677423" y="567369"/>
                    <a:pt x="1673525" y="565030"/>
                  </a:cubicBezTo>
                  <a:cubicBezTo>
                    <a:pt x="1643917" y="547266"/>
                    <a:pt x="1688618" y="564313"/>
                    <a:pt x="1651959" y="552090"/>
                  </a:cubicBezTo>
                  <a:cubicBezTo>
                    <a:pt x="1643933" y="544065"/>
                    <a:pt x="1640148" y="541409"/>
                    <a:pt x="1634706" y="530524"/>
                  </a:cubicBezTo>
                  <a:cubicBezTo>
                    <a:pt x="1632673" y="526458"/>
                    <a:pt x="1631831" y="521898"/>
                    <a:pt x="1630393" y="517585"/>
                  </a:cubicBezTo>
                  <a:cubicBezTo>
                    <a:pt x="1631831" y="513272"/>
                    <a:pt x="1631866" y="508195"/>
                    <a:pt x="1634706" y="504645"/>
                  </a:cubicBezTo>
                  <a:cubicBezTo>
                    <a:pt x="1642152" y="495338"/>
                    <a:pt x="1654539" y="494296"/>
                    <a:pt x="1664898" y="491706"/>
                  </a:cubicBezTo>
                  <a:cubicBezTo>
                    <a:pt x="1666336" y="487393"/>
                    <a:pt x="1670104" y="483224"/>
                    <a:pt x="1669212" y="478766"/>
                  </a:cubicBezTo>
                  <a:cubicBezTo>
                    <a:pt x="1668415" y="474778"/>
                    <a:pt x="1664509" y="471209"/>
                    <a:pt x="1660585" y="470139"/>
                  </a:cubicBezTo>
                  <a:cubicBezTo>
                    <a:pt x="1648024" y="466713"/>
                    <a:pt x="1634706" y="467264"/>
                    <a:pt x="1621766" y="465826"/>
                  </a:cubicBezTo>
                  <a:cubicBezTo>
                    <a:pt x="1618891" y="461513"/>
                    <a:pt x="1613712" y="458039"/>
                    <a:pt x="1613140" y="452887"/>
                  </a:cubicBezTo>
                  <a:cubicBezTo>
                    <a:pt x="1612174" y="444195"/>
                    <a:pt x="1615738" y="435583"/>
                    <a:pt x="1617453" y="427007"/>
                  </a:cubicBezTo>
                  <a:cubicBezTo>
                    <a:pt x="1618919" y="419676"/>
                    <a:pt x="1627642" y="386626"/>
                    <a:pt x="1630393" y="383875"/>
                  </a:cubicBezTo>
                  <a:lnTo>
                    <a:pt x="1643332" y="370936"/>
                  </a:lnTo>
                  <a:cubicBezTo>
                    <a:pt x="1697966" y="372374"/>
                    <a:pt x="1752708" y="371531"/>
                    <a:pt x="1807234" y="375249"/>
                  </a:cubicBezTo>
                  <a:cubicBezTo>
                    <a:pt x="1807248" y="375250"/>
                    <a:pt x="1839576" y="386030"/>
                    <a:pt x="1846053" y="388189"/>
                  </a:cubicBezTo>
                  <a:lnTo>
                    <a:pt x="1858993" y="392502"/>
                  </a:lnTo>
                  <a:cubicBezTo>
                    <a:pt x="1869319" y="407990"/>
                    <a:pt x="1871847" y="409324"/>
                    <a:pt x="1876246" y="431321"/>
                  </a:cubicBezTo>
                  <a:cubicBezTo>
                    <a:pt x="1877174" y="435960"/>
                    <a:pt x="1880893" y="459194"/>
                    <a:pt x="1884872" y="465826"/>
                  </a:cubicBezTo>
                  <a:cubicBezTo>
                    <a:pt x="1886964" y="469313"/>
                    <a:pt x="1890958" y="471278"/>
                    <a:pt x="1893498" y="474453"/>
                  </a:cubicBezTo>
                  <a:cubicBezTo>
                    <a:pt x="1919772" y="507295"/>
                    <a:pt x="1877851" y="463116"/>
                    <a:pt x="1919378" y="504645"/>
                  </a:cubicBezTo>
                  <a:lnTo>
                    <a:pt x="1928004" y="513272"/>
                  </a:lnTo>
                  <a:cubicBezTo>
                    <a:pt x="1929442" y="517585"/>
                    <a:pt x="1929102" y="522996"/>
                    <a:pt x="1932317" y="526211"/>
                  </a:cubicBezTo>
                  <a:cubicBezTo>
                    <a:pt x="1942069" y="535962"/>
                    <a:pt x="1976910" y="526568"/>
                    <a:pt x="1979763" y="526211"/>
                  </a:cubicBezTo>
                  <a:cubicBezTo>
                    <a:pt x="1981201" y="520460"/>
                    <a:pt x="1981741" y="514407"/>
                    <a:pt x="1984076" y="508958"/>
                  </a:cubicBezTo>
                  <a:cubicBezTo>
                    <a:pt x="1988156" y="499437"/>
                    <a:pt x="1994373" y="494348"/>
                    <a:pt x="2001329" y="487392"/>
                  </a:cubicBezTo>
                  <a:cubicBezTo>
                    <a:pt x="2007080" y="488830"/>
                    <a:pt x="2013279" y="489055"/>
                    <a:pt x="2018581" y="491706"/>
                  </a:cubicBezTo>
                  <a:cubicBezTo>
                    <a:pt x="2022218" y="493525"/>
                    <a:pt x="2024032" y="497792"/>
                    <a:pt x="2027208" y="500332"/>
                  </a:cubicBezTo>
                  <a:cubicBezTo>
                    <a:pt x="2031256" y="503570"/>
                    <a:pt x="2035835" y="506083"/>
                    <a:pt x="2040148" y="508958"/>
                  </a:cubicBezTo>
                  <a:cubicBezTo>
                    <a:pt x="2067465" y="507520"/>
                    <a:pt x="2095018" y="508513"/>
                    <a:pt x="2122098" y="504645"/>
                  </a:cubicBezTo>
                  <a:cubicBezTo>
                    <a:pt x="2126124" y="504070"/>
                    <a:pt x="2129556" y="499914"/>
                    <a:pt x="2130725" y="496019"/>
                  </a:cubicBezTo>
                  <a:cubicBezTo>
                    <a:pt x="2134056" y="484916"/>
                    <a:pt x="2133276" y="472970"/>
                    <a:pt x="2135038" y="461513"/>
                  </a:cubicBezTo>
                  <a:cubicBezTo>
                    <a:pt x="2136109" y="455530"/>
                    <a:pt x="2155601" y="437543"/>
                    <a:pt x="2149056" y="452976"/>
                  </a:cubicBezTo>
                  <a:cubicBezTo>
                    <a:pt x="2154170" y="447188"/>
                    <a:pt x="2160319" y="459933"/>
                    <a:pt x="2170488" y="452977"/>
                  </a:cubicBezTo>
                  <a:cubicBezTo>
                    <a:pt x="2180657" y="446021"/>
                    <a:pt x="2204911" y="416001"/>
                    <a:pt x="2210070" y="411238"/>
                  </a:cubicBezTo>
                  <a:cubicBezTo>
                    <a:pt x="2215229" y="406475"/>
                    <a:pt x="2184476" y="426086"/>
                    <a:pt x="2201444" y="424401"/>
                  </a:cubicBezTo>
                  <a:cubicBezTo>
                    <a:pt x="2218412" y="422716"/>
                    <a:pt x="2291467" y="405179"/>
                    <a:pt x="2311880" y="401128"/>
                  </a:cubicBezTo>
                  <a:cubicBezTo>
                    <a:pt x="2368384" y="382293"/>
                    <a:pt x="2286087" y="411869"/>
                    <a:pt x="2333446" y="388189"/>
                  </a:cubicBezTo>
                  <a:cubicBezTo>
                    <a:pt x="2361993" y="373916"/>
                    <a:pt x="2392650" y="377340"/>
                    <a:pt x="2424023" y="375249"/>
                  </a:cubicBezTo>
                  <a:cubicBezTo>
                    <a:pt x="2455049" y="364908"/>
                    <a:pt x="2416304" y="377455"/>
                    <a:pt x="2454215" y="366622"/>
                  </a:cubicBezTo>
                  <a:cubicBezTo>
                    <a:pt x="2458587" y="365373"/>
                    <a:pt x="2462670" y="363056"/>
                    <a:pt x="2467155" y="362309"/>
                  </a:cubicBezTo>
                  <a:cubicBezTo>
                    <a:pt x="2529608" y="351901"/>
                    <a:pt x="2683749" y="353956"/>
                    <a:pt x="2695755" y="353683"/>
                  </a:cubicBezTo>
                  <a:cubicBezTo>
                    <a:pt x="2700068" y="352245"/>
                    <a:pt x="2704995" y="352013"/>
                    <a:pt x="2708695" y="349370"/>
                  </a:cubicBezTo>
                  <a:cubicBezTo>
                    <a:pt x="2715313" y="344643"/>
                    <a:pt x="2718232" y="334689"/>
                    <a:pt x="2725948" y="332117"/>
                  </a:cubicBezTo>
                  <a:lnTo>
                    <a:pt x="2751827" y="323490"/>
                  </a:lnTo>
                  <a:lnTo>
                    <a:pt x="2764766" y="319177"/>
                  </a:lnTo>
                  <a:cubicBezTo>
                    <a:pt x="2778983" y="304962"/>
                    <a:pt x="2768674" y="312079"/>
                    <a:pt x="2794959" y="306238"/>
                  </a:cubicBezTo>
                  <a:cubicBezTo>
                    <a:pt x="2825295" y="299496"/>
                    <a:pt x="2799937" y="304815"/>
                    <a:pt x="2825151" y="297611"/>
                  </a:cubicBezTo>
                  <a:cubicBezTo>
                    <a:pt x="2830851" y="295983"/>
                    <a:pt x="2836653" y="294736"/>
                    <a:pt x="2842404" y="293298"/>
                  </a:cubicBezTo>
                  <a:cubicBezTo>
                    <a:pt x="2840966" y="286109"/>
                    <a:pt x="2845343" y="272806"/>
                    <a:pt x="2838091" y="271732"/>
                  </a:cubicBezTo>
                  <a:cubicBezTo>
                    <a:pt x="2801086" y="266250"/>
                    <a:pt x="2763279" y="273637"/>
                    <a:pt x="2725948" y="276045"/>
                  </a:cubicBezTo>
                  <a:cubicBezTo>
                    <a:pt x="2718632" y="276517"/>
                    <a:pt x="2711594" y="279046"/>
                    <a:pt x="2704381" y="280358"/>
                  </a:cubicBezTo>
                  <a:cubicBezTo>
                    <a:pt x="2695777" y="281922"/>
                    <a:pt x="2687232" y="284158"/>
                    <a:pt x="2678502" y="284672"/>
                  </a:cubicBezTo>
                  <a:cubicBezTo>
                    <a:pt x="2638289" y="287038"/>
                    <a:pt x="2597979" y="287308"/>
                    <a:pt x="2557732" y="288985"/>
                  </a:cubicBezTo>
                  <a:lnTo>
                    <a:pt x="2471468" y="293298"/>
                  </a:lnTo>
                  <a:cubicBezTo>
                    <a:pt x="2462842" y="296173"/>
                    <a:pt x="2454645" y="301101"/>
                    <a:pt x="2445589" y="301924"/>
                  </a:cubicBezTo>
                  <a:cubicBezTo>
                    <a:pt x="2359458" y="309756"/>
                    <a:pt x="2414013" y="305650"/>
                    <a:pt x="2281687" y="310551"/>
                  </a:cubicBezTo>
                  <a:cubicBezTo>
                    <a:pt x="2273061" y="311989"/>
                    <a:pt x="2264500" y="313898"/>
                    <a:pt x="2255808" y="314864"/>
                  </a:cubicBezTo>
                  <a:cubicBezTo>
                    <a:pt x="2238601" y="316776"/>
                    <a:pt x="2221228" y="317030"/>
                    <a:pt x="2204049" y="319177"/>
                  </a:cubicBezTo>
                  <a:cubicBezTo>
                    <a:pt x="2200360" y="319638"/>
                    <a:pt x="2178634" y="325416"/>
                    <a:pt x="2173857" y="327804"/>
                  </a:cubicBezTo>
                  <a:cubicBezTo>
                    <a:pt x="2140416" y="344524"/>
                    <a:pt x="2180496" y="329904"/>
                    <a:pt x="2147978" y="340743"/>
                  </a:cubicBezTo>
                  <a:cubicBezTo>
                    <a:pt x="2143665" y="343619"/>
                    <a:pt x="2139675" y="347052"/>
                    <a:pt x="2135038" y="349370"/>
                  </a:cubicBezTo>
                  <a:cubicBezTo>
                    <a:pt x="2128146" y="352816"/>
                    <a:pt x="2111292" y="356154"/>
                    <a:pt x="2104846" y="357996"/>
                  </a:cubicBezTo>
                  <a:cubicBezTo>
                    <a:pt x="2100474" y="359245"/>
                    <a:pt x="2096219" y="360871"/>
                    <a:pt x="2091906" y="362309"/>
                  </a:cubicBezTo>
                  <a:cubicBezTo>
                    <a:pt x="2041585" y="360871"/>
                    <a:pt x="1991151" y="361669"/>
                    <a:pt x="1940944" y="357996"/>
                  </a:cubicBezTo>
                  <a:cubicBezTo>
                    <a:pt x="1931875" y="357332"/>
                    <a:pt x="1915064" y="349370"/>
                    <a:pt x="1915064" y="349370"/>
                  </a:cubicBezTo>
                  <a:cubicBezTo>
                    <a:pt x="1900009" y="334313"/>
                    <a:pt x="1910296" y="342029"/>
                    <a:pt x="1880559" y="332117"/>
                  </a:cubicBezTo>
                  <a:lnTo>
                    <a:pt x="1867619" y="327804"/>
                  </a:lnTo>
                  <a:lnTo>
                    <a:pt x="1397480" y="332117"/>
                  </a:lnTo>
                  <a:cubicBezTo>
                    <a:pt x="1376988" y="332470"/>
                    <a:pt x="1356383" y="338627"/>
                    <a:pt x="1337095" y="345056"/>
                  </a:cubicBezTo>
                  <a:cubicBezTo>
                    <a:pt x="1334219" y="347932"/>
                    <a:pt x="1331955" y="351591"/>
                    <a:pt x="1328468" y="353683"/>
                  </a:cubicBezTo>
                  <a:cubicBezTo>
                    <a:pt x="1324570" y="356022"/>
                    <a:pt x="1320061" y="357633"/>
                    <a:pt x="1315529" y="357996"/>
                  </a:cubicBezTo>
                  <a:cubicBezTo>
                    <a:pt x="1283967" y="360521"/>
                    <a:pt x="1252268" y="360871"/>
                    <a:pt x="1220638" y="362309"/>
                  </a:cubicBezTo>
                  <a:cubicBezTo>
                    <a:pt x="1177669" y="369470"/>
                    <a:pt x="1209775" y="364602"/>
                    <a:pt x="1155940" y="370936"/>
                  </a:cubicBezTo>
                  <a:cubicBezTo>
                    <a:pt x="1091887" y="378472"/>
                    <a:pt x="1151869" y="372482"/>
                    <a:pt x="1073989" y="379562"/>
                  </a:cubicBezTo>
                  <a:cubicBezTo>
                    <a:pt x="1054728" y="385982"/>
                    <a:pt x="1061734" y="384394"/>
                    <a:pt x="1035170" y="388189"/>
                  </a:cubicBezTo>
                  <a:cubicBezTo>
                    <a:pt x="1023695" y="389828"/>
                    <a:pt x="1012249" y="392116"/>
                    <a:pt x="1000664" y="392502"/>
                  </a:cubicBezTo>
                  <a:cubicBezTo>
                    <a:pt x="925930" y="394993"/>
                    <a:pt x="851140" y="395377"/>
                    <a:pt x="776378" y="396815"/>
                  </a:cubicBezTo>
                  <a:cubicBezTo>
                    <a:pt x="704503" y="408793"/>
                    <a:pt x="729170" y="406382"/>
                    <a:pt x="595223" y="396815"/>
                  </a:cubicBezTo>
                  <a:cubicBezTo>
                    <a:pt x="586153" y="396167"/>
                    <a:pt x="569344" y="388189"/>
                    <a:pt x="569344" y="388189"/>
                  </a:cubicBezTo>
                  <a:cubicBezTo>
                    <a:pt x="606003" y="375966"/>
                    <a:pt x="561302" y="393013"/>
                    <a:pt x="590910" y="375249"/>
                  </a:cubicBezTo>
                  <a:cubicBezTo>
                    <a:pt x="594808" y="372910"/>
                    <a:pt x="599313" y="371249"/>
                    <a:pt x="603849" y="370936"/>
                  </a:cubicBezTo>
                  <a:cubicBezTo>
                    <a:pt x="641169" y="368362"/>
                    <a:pt x="678612" y="368060"/>
                    <a:pt x="715993" y="366622"/>
                  </a:cubicBezTo>
                  <a:cubicBezTo>
                    <a:pt x="744929" y="347331"/>
                    <a:pt x="716579" y="370056"/>
                    <a:pt x="733246" y="345056"/>
                  </a:cubicBezTo>
                  <a:cubicBezTo>
                    <a:pt x="736629" y="339981"/>
                    <a:pt x="741370" y="335862"/>
                    <a:pt x="746185" y="332117"/>
                  </a:cubicBezTo>
                  <a:cubicBezTo>
                    <a:pt x="754369" y="325752"/>
                    <a:pt x="762228" y="318142"/>
                    <a:pt x="772064" y="314864"/>
                  </a:cubicBezTo>
                  <a:cubicBezTo>
                    <a:pt x="825946" y="296905"/>
                    <a:pt x="780460" y="310702"/>
                    <a:pt x="914400" y="306238"/>
                  </a:cubicBezTo>
                  <a:cubicBezTo>
                    <a:pt x="918762" y="299695"/>
                    <a:pt x="927340" y="289288"/>
                    <a:pt x="927340" y="280358"/>
                  </a:cubicBezTo>
                  <a:cubicBezTo>
                    <a:pt x="927340" y="274430"/>
                    <a:pt x="927528" y="266964"/>
                    <a:pt x="923027" y="263106"/>
                  </a:cubicBezTo>
                  <a:cubicBezTo>
                    <a:pt x="916123" y="257188"/>
                    <a:pt x="905774" y="257355"/>
                    <a:pt x="897148" y="254479"/>
                  </a:cubicBezTo>
                  <a:lnTo>
                    <a:pt x="884208" y="250166"/>
                  </a:lnTo>
                  <a:cubicBezTo>
                    <a:pt x="881332" y="247290"/>
                    <a:pt x="879068" y="243631"/>
                    <a:pt x="875581" y="241539"/>
                  </a:cubicBezTo>
                  <a:cubicBezTo>
                    <a:pt x="871683" y="239200"/>
                    <a:pt x="867188" y="237226"/>
                    <a:pt x="862642" y="237226"/>
                  </a:cubicBezTo>
                  <a:cubicBezTo>
                    <a:pt x="828106" y="237226"/>
                    <a:pt x="793631" y="240101"/>
                    <a:pt x="759125" y="241539"/>
                  </a:cubicBezTo>
                  <a:cubicBezTo>
                    <a:pt x="747623" y="242977"/>
                    <a:pt x="735953" y="243424"/>
                    <a:pt x="724619" y="245853"/>
                  </a:cubicBezTo>
                  <a:cubicBezTo>
                    <a:pt x="715728" y="247758"/>
                    <a:pt x="707830" y="254263"/>
                    <a:pt x="698740" y="254479"/>
                  </a:cubicBezTo>
                  <a:lnTo>
                    <a:pt x="517585" y="258792"/>
                  </a:lnTo>
                  <a:cubicBezTo>
                    <a:pt x="483765" y="281341"/>
                    <a:pt x="512230" y="265509"/>
                    <a:pt x="431321" y="271732"/>
                  </a:cubicBezTo>
                  <a:cubicBezTo>
                    <a:pt x="418340" y="272730"/>
                    <a:pt x="405442" y="274607"/>
                    <a:pt x="392502" y="276045"/>
                  </a:cubicBezTo>
                  <a:cubicBezTo>
                    <a:pt x="286110" y="274607"/>
                    <a:pt x="179644" y="275929"/>
                    <a:pt x="73325" y="271732"/>
                  </a:cubicBezTo>
                  <a:cubicBezTo>
                    <a:pt x="69262" y="271572"/>
                    <a:pt x="65984" y="266964"/>
                    <a:pt x="64698" y="263106"/>
                  </a:cubicBezTo>
                  <a:cubicBezTo>
                    <a:pt x="61483" y="253461"/>
                    <a:pt x="62671" y="242819"/>
                    <a:pt x="60385" y="232913"/>
                  </a:cubicBezTo>
                  <a:cubicBezTo>
                    <a:pt x="58340" y="224053"/>
                    <a:pt x="51759" y="207034"/>
                    <a:pt x="51759" y="207034"/>
                  </a:cubicBezTo>
                  <a:cubicBezTo>
                    <a:pt x="53197" y="192657"/>
                    <a:pt x="51134" y="177481"/>
                    <a:pt x="56072" y="163902"/>
                  </a:cubicBezTo>
                  <a:cubicBezTo>
                    <a:pt x="57626" y="159629"/>
                    <a:pt x="64471" y="159805"/>
                    <a:pt x="69012" y="159589"/>
                  </a:cubicBezTo>
                  <a:cubicBezTo>
                    <a:pt x="125039" y="156921"/>
                    <a:pt x="181155" y="156713"/>
                    <a:pt x="237227" y="155275"/>
                  </a:cubicBezTo>
                  <a:lnTo>
                    <a:pt x="288985" y="138022"/>
                  </a:lnTo>
                  <a:cubicBezTo>
                    <a:pt x="293298" y="136584"/>
                    <a:pt x="297380" y="133847"/>
                    <a:pt x="301925" y="133709"/>
                  </a:cubicBezTo>
                  <a:lnTo>
                    <a:pt x="444261" y="129396"/>
                  </a:lnTo>
                  <a:cubicBezTo>
                    <a:pt x="435634" y="126521"/>
                    <a:pt x="424811" y="127200"/>
                    <a:pt x="418381" y="120770"/>
                  </a:cubicBezTo>
                  <a:cubicBezTo>
                    <a:pt x="406540" y="108928"/>
                    <a:pt x="413613" y="113429"/>
                    <a:pt x="396815" y="107830"/>
                  </a:cubicBezTo>
                  <a:cubicBezTo>
                    <a:pt x="395175" y="99628"/>
                    <a:pt x="392610" y="82165"/>
                    <a:pt x="388189" y="73324"/>
                  </a:cubicBezTo>
                  <a:cubicBezTo>
                    <a:pt x="385871" y="68688"/>
                    <a:pt x="382801" y="64433"/>
                    <a:pt x="379563" y="60385"/>
                  </a:cubicBezTo>
                  <a:cubicBezTo>
                    <a:pt x="377022" y="57209"/>
                    <a:pt x="374573" y="53577"/>
                    <a:pt x="370936" y="51758"/>
                  </a:cubicBezTo>
                  <a:cubicBezTo>
                    <a:pt x="362803" y="47692"/>
                    <a:pt x="353683" y="46007"/>
                    <a:pt x="345057" y="43132"/>
                  </a:cubicBezTo>
                  <a:lnTo>
                    <a:pt x="332117" y="38819"/>
                  </a:lnTo>
                  <a:cubicBezTo>
                    <a:pt x="329242" y="35943"/>
                    <a:pt x="324288" y="34180"/>
                    <a:pt x="323491" y="30192"/>
                  </a:cubicBezTo>
                  <a:cubicBezTo>
                    <a:pt x="322599" y="25734"/>
                    <a:pt x="332025" y="18941"/>
                    <a:pt x="327804" y="17253"/>
                  </a:cubicBezTo>
                  <a:cubicBezTo>
                    <a:pt x="313060" y="11355"/>
                    <a:pt x="296174" y="14377"/>
                    <a:pt x="280359" y="12939"/>
                  </a:cubicBezTo>
                  <a:cubicBezTo>
                    <a:pt x="263106" y="14377"/>
                    <a:pt x="245677" y="14407"/>
                    <a:pt x="228600" y="17253"/>
                  </a:cubicBezTo>
                  <a:cubicBezTo>
                    <a:pt x="219631" y="18748"/>
                    <a:pt x="202721" y="25879"/>
                    <a:pt x="202721" y="25879"/>
                  </a:cubicBezTo>
                  <a:lnTo>
                    <a:pt x="107831" y="21566"/>
                  </a:lnTo>
                  <a:cubicBezTo>
                    <a:pt x="102038" y="20307"/>
                    <a:pt x="109355" y="5343"/>
                    <a:pt x="103517" y="4313"/>
                  </a:cubicBezTo>
                  <a:cubicBezTo>
                    <a:pt x="80819" y="307"/>
                    <a:pt x="57510" y="7188"/>
                    <a:pt x="34506" y="8626"/>
                  </a:cubicBezTo>
                  <a:cubicBezTo>
                    <a:pt x="6647" y="36485"/>
                    <a:pt x="23956" y="29463"/>
                    <a:pt x="12940" y="12939"/>
                  </a:cubicBezTo>
                  <a:cubicBezTo>
                    <a:pt x="9556" y="7864"/>
                    <a:pt x="4313" y="4313"/>
                    <a:pt x="0" y="0"/>
                  </a:cubicBezTo>
                  <a:lnTo>
                    <a:pt x="34506" y="21566"/>
                  </a:lnTo>
                  <a:close/>
                </a:path>
              </a:pathLst>
            </a:custGeom>
            <a:gradFill>
              <a:gsLst>
                <a:gs pos="0">
                  <a:srgbClr val="000082"/>
                </a:gs>
                <a:gs pos="30000">
                  <a:srgbClr val="66008F"/>
                </a:gs>
                <a:gs pos="64999">
                  <a:srgbClr val="BA0066">
                    <a:alpha val="90000"/>
                  </a:srgbClr>
                </a:gs>
                <a:gs pos="100000">
                  <a:srgbClr val="990000"/>
                </a:gs>
              </a:gsLst>
              <a:lin ang="10800000" scaled="1"/>
            </a:gradFill>
            <a:ln w="19050" cap="flat" cmpd="sng" algn="ctr">
              <a:noFill/>
              <a:prstDash val="solid"/>
              <a:round/>
              <a:headEnd type="none" w="med" len="med"/>
              <a:tailEnd type="none" w="med" len="med"/>
            </a:ln>
            <a:effectLst/>
          </p:spPr>
          <p:txBody>
            <a:bodyPr wrap="none" anchor="ctr" anchorCtr="1"/>
            <a:lstStyle/>
            <a:p>
              <a:pPr>
                <a:defRPr/>
              </a:pPr>
              <a:endParaRPr lang="en-US">
                <a:effectLst>
                  <a:outerShdw blurRad="38100" dist="38100" dir="2700000" algn="tl">
                    <a:srgbClr val="000000">
                      <a:alpha val="43137"/>
                    </a:srgbClr>
                  </a:outerShdw>
                </a:effectLst>
                <a:latin typeface="Arial" charset="0"/>
                <a:cs typeface="Arial" charset="0"/>
              </a:endParaRPr>
            </a:p>
          </p:txBody>
        </p:sp>
      </p:grpSp>
      <p:grpSp>
        <p:nvGrpSpPr>
          <p:cNvPr id="4" name="Group 54"/>
          <p:cNvGrpSpPr>
            <a:grpSpLocks/>
          </p:cNvGrpSpPr>
          <p:nvPr/>
        </p:nvGrpSpPr>
        <p:grpSpPr bwMode="auto">
          <a:xfrm>
            <a:off x="2590800" y="1739900"/>
            <a:ext cx="2795588" cy="2616200"/>
            <a:chOff x="2590800" y="1739900"/>
            <a:chExt cx="2795588" cy="2616200"/>
          </a:xfrm>
        </p:grpSpPr>
        <p:sp>
          <p:nvSpPr>
            <p:cNvPr id="31" name="Freeform 47"/>
            <p:cNvSpPr>
              <a:spLocks/>
            </p:cNvSpPr>
            <p:nvPr/>
          </p:nvSpPr>
          <p:spPr bwMode="ltGray">
            <a:xfrm>
              <a:off x="2590800" y="1739900"/>
              <a:ext cx="2795588" cy="2616200"/>
            </a:xfrm>
            <a:custGeom>
              <a:avLst/>
              <a:gdLst/>
              <a:ahLst/>
              <a:cxnLst>
                <a:cxn ang="0">
                  <a:pos x="48" y="1640"/>
                </a:cxn>
                <a:cxn ang="0">
                  <a:pos x="304" y="1576"/>
                </a:cxn>
                <a:cxn ang="0">
                  <a:pos x="564" y="1484"/>
                </a:cxn>
                <a:cxn ang="0">
                  <a:pos x="748" y="1400"/>
                </a:cxn>
                <a:cxn ang="0">
                  <a:pos x="1020" y="1436"/>
                </a:cxn>
                <a:cxn ang="0">
                  <a:pos x="1260" y="1396"/>
                </a:cxn>
                <a:cxn ang="0">
                  <a:pos x="1432" y="1340"/>
                </a:cxn>
                <a:cxn ang="0">
                  <a:pos x="1436" y="1276"/>
                </a:cxn>
                <a:cxn ang="0">
                  <a:pos x="1716" y="1276"/>
                </a:cxn>
                <a:cxn ang="0">
                  <a:pos x="1488" y="1204"/>
                </a:cxn>
                <a:cxn ang="0">
                  <a:pos x="1348" y="1136"/>
                </a:cxn>
                <a:cxn ang="0">
                  <a:pos x="1564" y="1100"/>
                </a:cxn>
                <a:cxn ang="0">
                  <a:pos x="1660" y="1088"/>
                </a:cxn>
                <a:cxn ang="0">
                  <a:pos x="1704" y="1036"/>
                </a:cxn>
                <a:cxn ang="0">
                  <a:pos x="1616" y="980"/>
                </a:cxn>
                <a:cxn ang="0">
                  <a:pos x="1760" y="952"/>
                </a:cxn>
                <a:cxn ang="0">
                  <a:pos x="1660" y="924"/>
                </a:cxn>
                <a:cxn ang="0">
                  <a:pos x="1528" y="916"/>
                </a:cxn>
                <a:cxn ang="0">
                  <a:pos x="1568" y="860"/>
                </a:cxn>
                <a:cxn ang="0">
                  <a:pos x="1716" y="844"/>
                </a:cxn>
                <a:cxn ang="0">
                  <a:pos x="1728" y="788"/>
                </a:cxn>
                <a:cxn ang="0">
                  <a:pos x="1560" y="792"/>
                </a:cxn>
                <a:cxn ang="0">
                  <a:pos x="1500" y="748"/>
                </a:cxn>
                <a:cxn ang="0">
                  <a:pos x="1344" y="732"/>
                </a:cxn>
                <a:cxn ang="0">
                  <a:pos x="1208" y="704"/>
                </a:cxn>
                <a:cxn ang="0">
                  <a:pos x="1236" y="652"/>
                </a:cxn>
                <a:cxn ang="0">
                  <a:pos x="1168" y="644"/>
                </a:cxn>
                <a:cxn ang="0">
                  <a:pos x="1084" y="648"/>
                </a:cxn>
                <a:cxn ang="0">
                  <a:pos x="984" y="624"/>
                </a:cxn>
                <a:cxn ang="0">
                  <a:pos x="832" y="588"/>
                </a:cxn>
                <a:cxn ang="0">
                  <a:pos x="752" y="568"/>
                </a:cxn>
                <a:cxn ang="0">
                  <a:pos x="644" y="584"/>
                </a:cxn>
                <a:cxn ang="0">
                  <a:pos x="440" y="576"/>
                </a:cxn>
                <a:cxn ang="0">
                  <a:pos x="296" y="544"/>
                </a:cxn>
                <a:cxn ang="0">
                  <a:pos x="348" y="492"/>
                </a:cxn>
                <a:cxn ang="0">
                  <a:pos x="232" y="472"/>
                </a:cxn>
                <a:cxn ang="0">
                  <a:pos x="140" y="400"/>
                </a:cxn>
                <a:cxn ang="0">
                  <a:pos x="264" y="316"/>
                </a:cxn>
                <a:cxn ang="0">
                  <a:pos x="360" y="288"/>
                </a:cxn>
                <a:cxn ang="0">
                  <a:pos x="464" y="256"/>
                </a:cxn>
                <a:cxn ang="0">
                  <a:pos x="556" y="208"/>
                </a:cxn>
                <a:cxn ang="0">
                  <a:pos x="536" y="148"/>
                </a:cxn>
                <a:cxn ang="0">
                  <a:pos x="516" y="92"/>
                </a:cxn>
                <a:cxn ang="0">
                  <a:pos x="492" y="60"/>
                </a:cxn>
                <a:cxn ang="0">
                  <a:pos x="448" y="36"/>
                </a:cxn>
                <a:cxn ang="0">
                  <a:pos x="384" y="0"/>
                </a:cxn>
              </a:cxnLst>
              <a:rect l="0" t="0" r="r" b="b"/>
              <a:pathLst>
                <a:path w="1761" h="1648">
                  <a:moveTo>
                    <a:pt x="0" y="1640"/>
                  </a:moveTo>
                  <a:cubicBezTo>
                    <a:pt x="12" y="1644"/>
                    <a:pt x="24" y="1648"/>
                    <a:pt x="48" y="1640"/>
                  </a:cubicBezTo>
                  <a:cubicBezTo>
                    <a:pt x="72" y="1632"/>
                    <a:pt x="101" y="1603"/>
                    <a:pt x="144" y="1592"/>
                  </a:cubicBezTo>
                  <a:cubicBezTo>
                    <a:pt x="187" y="1581"/>
                    <a:pt x="258" y="1585"/>
                    <a:pt x="304" y="1576"/>
                  </a:cubicBezTo>
                  <a:cubicBezTo>
                    <a:pt x="350" y="1567"/>
                    <a:pt x="377" y="1555"/>
                    <a:pt x="420" y="1540"/>
                  </a:cubicBezTo>
                  <a:cubicBezTo>
                    <a:pt x="463" y="1525"/>
                    <a:pt x="530" y="1501"/>
                    <a:pt x="564" y="1484"/>
                  </a:cubicBezTo>
                  <a:cubicBezTo>
                    <a:pt x="598" y="1467"/>
                    <a:pt x="594" y="1450"/>
                    <a:pt x="624" y="1436"/>
                  </a:cubicBezTo>
                  <a:cubicBezTo>
                    <a:pt x="654" y="1422"/>
                    <a:pt x="701" y="1402"/>
                    <a:pt x="748" y="1400"/>
                  </a:cubicBezTo>
                  <a:cubicBezTo>
                    <a:pt x="795" y="1398"/>
                    <a:pt x="863" y="1418"/>
                    <a:pt x="908" y="1424"/>
                  </a:cubicBezTo>
                  <a:cubicBezTo>
                    <a:pt x="953" y="1430"/>
                    <a:pt x="977" y="1433"/>
                    <a:pt x="1020" y="1436"/>
                  </a:cubicBezTo>
                  <a:cubicBezTo>
                    <a:pt x="1063" y="1439"/>
                    <a:pt x="1128" y="1447"/>
                    <a:pt x="1168" y="1440"/>
                  </a:cubicBezTo>
                  <a:cubicBezTo>
                    <a:pt x="1208" y="1433"/>
                    <a:pt x="1228" y="1406"/>
                    <a:pt x="1260" y="1396"/>
                  </a:cubicBezTo>
                  <a:cubicBezTo>
                    <a:pt x="1292" y="1386"/>
                    <a:pt x="1332" y="1389"/>
                    <a:pt x="1360" y="1380"/>
                  </a:cubicBezTo>
                  <a:cubicBezTo>
                    <a:pt x="1388" y="1371"/>
                    <a:pt x="1420" y="1351"/>
                    <a:pt x="1432" y="1340"/>
                  </a:cubicBezTo>
                  <a:cubicBezTo>
                    <a:pt x="1444" y="1329"/>
                    <a:pt x="1431" y="1323"/>
                    <a:pt x="1432" y="1312"/>
                  </a:cubicBezTo>
                  <a:cubicBezTo>
                    <a:pt x="1433" y="1301"/>
                    <a:pt x="1411" y="1281"/>
                    <a:pt x="1436" y="1276"/>
                  </a:cubicBezTo>
                  <a:cubicBezTo>
                    <a:pt x="1461" y="1271"/>
                    <a:pt x="1537" y="1280"/>
                    <a:pt x="1584" y="1280"/>
                  </a:cubicBezTo>
                  <a:cubicBezTo>
                    <a:pt x="1631" y="1280"/>
                    <a:pt x="1713" y="1283"/>
                    <a:pt x="1716" y="1276"/>
                  </a:cubicBezTo>
                  <a:cubicBezTo>
                    <a:pt x="1719" y="1269"/>
                    <a:pt x="1642" y="1252"/>
                    <a:pt x="1604" y="1240"/>
                  </a:cubicBezTo>
                  <a:cubicBezTo>
                    <a:pt x="1566" y="1228"/>
                    <a:pt x="1523" y="1215"/>
                    <a:pt x="1488" y="1204"/>
                  </a:cubicBezTo>
                  <a:cubicBezTo>
                    <a:pt x="1453" y="1193"/>
                    <a:pt x="1419" y="1187"/>
                    <a:pt x="1396" y="1176"/>
                  </a:cubicBezTo>
                  <a:cubicBezTo>
                    <a:pt x="1373" y="1165"/>
                    <a:pt x="1340" y="1148"/>
                    <a:pt x="1348" y="1136"/>
                  </a:cubicBezTo>
                  <a:cubicBezTo>
                    <a:pt x="1356" y="1124"/>
                    <a:pt x="1408" y="1110"/>
                    <a:pt x="1444" y="1104"/>
                  </a:cubicBezTo>
                  <a:cubicBezTo>
                    <a:pt x="1480" y="1098"/>
                    <a:pt x="1535" y="1101"/>
                    <a:pt x="1564" y="1100"/>
                  </a:cubicBezTo>
                  <a:cubicBezTo>
                    <a:pt x="1593" y="1099"/>
                    <a:pt x="1604" y="1098"/>
                    <a:pt x="1620" y="1096"/>
                  </a:cubicBezTo>
                  <a:cubicBezTo>
                    <a:pt x="1636" y="1094"/>
                    <a:pt x="1655" y="1096"/>
                    <a:pt x="1660" y="1088"/>
                  </a:cubicBezTo>
                  <a:cubicBezTo>
                    <a:pt x="1665" y="1080"/>
                    <a:pt x="1645" y="1057"/>
                    <a:pt x="1652" y="1048"/>
                  </a:cubicBezTo>
                  <a:cubicBezTo>
                    <a:pt x="1659" y="1039"/>
                    <a:pt x="1701" y="1043"/>
                    <a:pt x="1704" y="1036"/>
                  </a:cubicBezTo>
                  <a:cubicBezTo>
                    <a:pt x="1707" y="1029"/>
                    <a:pt x="1683" y="1013"/>
                    <a:pt x="1668" y="1004"/>
                  </a:cubicBezTo>
                  <a:cubicBezTo>
                    <a:pt x="1653" y="995"/>
                    <a:pt x="1606" y="986"/>
                    <a:pt x="1616" y="980"/>
                  </a:cubicBezTo>
                  <a:cubicBezTo>
                    <a:pt x="1626" y="974"/>
                    <a:pt x="1704" y="973"/>
                    <a:pt x="1728" y="968"/>
                  </a:cubicBezTo>
                  <a:cubicBezTo>
                    <a:pt x="1752" y="963"/>
                    <a:pt x="1761" y="960"/>
                    <a:pt x="1760" y="952"/>
                  </a:cubicBezTo>
                  <a:cubicBezTo>
                    <a:pt x="1759" y="944"/>
                    <a:pt x="1741" y="925"/>
                    <a:pt x="1724" y="920"/>
                  </a:cubicBezTo>
                  <a:cubicBezTo>
                    <a:pt x="1707" y="915"/>
                    <a:pt x="1681" y="923"/>
                    <a:pt x="1660" y="924"/>
                  </a:cubicBezTo>
                  <a:cubicBezTo>
                    <a:pt x="1639" y="925"/>
                    <a:pt x="1622" y="929"/>
                    <a:pt x="1600" y="928"/>
                  </a:cubicBezTo>
                  <a:cubicBezTo>
                    <a:pt x="1578" y="927"/>
                    <a:pt x="1546" y="923"/>
                    <a:pt x="1528" y="916"/>
                  </a:cubicBezTo>
                  <a:cubicBezTo>
                    <a:pt x="1510" y="909"/>
                    <a:pt x="1481" y="897"/>
                    <a:pt x="1488" y="888"/>
                  </a:cubicBezTo>
                  <a:cubicBezTo>
                    <a:pt x="1495" y="879"/>
                    <a:pt x="1541" y="863"/>
                    <a:pt x="1568" y="860"/>
                  </a:cubicBezTo>
                  <a:cubicBezTo>
                    <a:pt x="1595" y="857"/>
                    <a:pt x="1627" y="875"/>
                    <a:pt x="1652" y="872"/>
                  </a:cubicBezTo>
                  <a:cubicBezTo>
                    <a:pt x="1677" y="869"/>
                    <a:pt x="1711" y="853"/>
                    <a:pt x="1716" y="844"/>
                  </a:cubicBezTo>
                  <a:cubicBezTo>
                    <a:pt x="1721" y="835"/>
                    <a:pt x="1678" y="829"/>
                    <a:pt x="1680" y="820"/>
                  </a:cubicBezTo>
                  <a:cubicBezTo>
                    <a:pt x="1682" y="811"/>
                    <a:pt x="1730" y="795"/>
                    <a:pt x="1728" y="788"/>
                  </a:cubicBezTo>
                  <a:cubicBezTo>
                    <a:pt x="1726" y="781"/>
                    <a:pt x="1696" y="775"/>
                    <a:pt x="1668" y="776"/>
                  </a:cubicBezTo>
                  <a:cubicBezTo>
                    <a:pt x="1640" y="777"/>
                    <a:pt x="1586" y="792"/>
                    <a:pt x="1560" y="792"/>
                  </a:cubicBezTo>
                  <a:cubicBezTo>
                    <a:pt x="1534" y="792"/>
                    <a:pt x="1522" y="783"/>
                    <a:pt x="1512" y="776"/>
                  </a:cubicBezTo>
                  <a:cubicBezTo>
                    <a:pt x="1502" y="769"/>
                    <a:pt x="1515" y="755"/>
                    <a:pt x="1500" y="748"/>
                  </a:cubicBezTo>
                  <a:cubicBezTo>
                    <a:pt x="1485" y="741"/>
                    <a:pt x="1450" y="735"/>
                    <a:pt x="1424" y="732"/>
                  </a:cubicBezTo>
                  <a:cubicBezTo>
                    <a:pt x="1398" y="729"/>
                    <a:pt x="1371" y="733"/>
                    <a:pt x="1344" y="732"/>
                  </a:cubicBezTo>
                  <a:cubicBezTo>
                    <a:pt x="1317" y="731"/>
                    <a:pt x="1283" y="733"/>
                    <a:pt x="1260" y="728"/>
                  </a:cubicBezTo>
                  <a:cubicBezTo>
                    <a:pt x="1237" y="723"/>
                    <a:pt x="1217" y="712"/>
                    <a:pt x="1208" y="704"/>
                  </a:cubicBezTo>
                  <a:cubicBezTo>
                    <a:pt x="1199" y="696"/>
                    <a:pt x="1199" y="689"/>
                    <a:pt x="1204" y="680"/>
                  </a:cubicBezTo>
                  <a:cubicBezTo>
                    <a:pt x="1209" y="671"/>
                    <a:pt x="1235" y="659"/>
                    <a:pt x="1236" y="652"/>
                  </a:cubicBezTo>
                  <a:cubicBezTo>
                    <a:pt x="1237" y="645"/>
                    <a:pt x="1219" y="641"/>
                    <a:pt x="1208" y="640"/>
                  </a:cubicBezTo>
                  <a:cubicBezTo>
                    <a:pt x="1197" y="639"/>
                    <a:pt x="1181" y="643"/>
                    <a:pt x="1168" y="644"/>
                  </a:cubicBezTo>
                  <a:cubicBezTo>
                    <a:pt x="1155" y="645"/>
                    <a:pt x="1142" y="643"/>
                    <a:pt x="1128" y="644"/>
                  </a:cubicBezTo>
                  <a:cubicBezTo>
                    <a:pt x="1114" y="645"/>
                    <a:pt x="1097" y="648"/>
                    <a:pt x="1084" y="648"/>
                  </a:cubicBezTo>
                  <a:cubicBezTo>
                    <a:pt x="1071" y="648"/>
                    <a:pt x="1069" y="648"/>
                    <a:pt x="1052" y="644"/>
                  </a:cubicBezTo>
                  <a:cubicBezTo>
                    <a:pt x="1035" y="640"/>
                    <a:pt x="1007" y="628"/>
                    <a:pt x="984" y="624"/>
                  </a:cubicBezTo>
                  <a:cubicBezTo>
                    <a:pt x="961" y="620"/>
                    <a:pt x="941" y="626"/>
                    <a:pt x="916" y="620"/>
                  </a:cubicBezTo>
                  <a:cubicBezTo>
                    <a:pt x="891" y="614"/>
                    <a:pt x="851" y="597"/>
                    <a:pt x="832" y="588"/>
                  </a:cubicBezTo>
                  <a:cubicBezTo>
                    <a:pt x="813" y="579"/>
                    <a:pt x="817" y="571"/>
                    <a:pt x="804" y="568"/>
                  </a:cubicBezTo>
                  <a:cubicBezTo>
                    <a:pt x="791" y="565"/>
                    <a:pt x="771" y="569"/>
                    <a:pt x="752" y="568"/>
                  </a:cubicBezTo>
                  <a:cubicBezTo>
                    <a:pt x="733" y="567"/>
                    <a:pt x="706" y="557"/>
                    <a:pt x="688" y="560"/>
                  </a:cubicBezTo>
                  <a:cubicBezTo>
                    <a:pt x="670" y="563"/>
                    <a:pt x="670" y="580"/>
                    <a:pt x="644" y="584"/>
                  </a:cubicBezTo>
                  <a:cubicBezTo>
                    <a:pt x="618" y="588"/>
                    <a:pt x="566" y="585"/>
                    <a:pt x="532" y="584"/>
                  </a:cubicBezTo>
                  <a:cubicBezTo>
                    <a:pt x="498" y="583"/>
                    <a:pt x="469" y="580"/>
                    <a:pt x="440" y="576"/>
                  </a:cubicBezTo>
                  <a:cubicBezTo>
                    <a:pt x="411" y="572"/>
                    <a:pt x="380" y="565"/>
                    <a:pt x="356" y="560"/>
                  </a:cubicBezTo>
                  <a:cubicBezTo>
                    <a:pt x="332" y="555"/>
                    <a:pt x="305" y="551"/>
                    <a:pt x="296" y="544"/>
                  </a:cubicBezTo>
                  <a:cubicBezTo>
                    <a:pt x="287" y="537"/>
                    <a:pt x="295" y="525"/>
                    <a:pt x="304" y="516"/>
                  </a:cubicBezTo>
                  <a:cubicBezTo>
                    <a:pt x="313" y="507"/>
                    <a:pt x="350" y="499"/>
                    <a:pt x="348" y="492"/>
                  </a:cubicBezTo>
                  <a:cubicBezTo>
                    <a:pt x="346" y="485"/>
                    <a:pt x="311" y="475"/>
                    <a:pt x="292" y="472"/>
                  </a:cubicBezTo>
                  <a:cubicBezTo>
                    <a:pt x="273" y="469"/>
                    <a:pt x="253" y="477"/>
                    <a:pt x="232" y="472"/>
                  </a:cubicBezTo>
                  <a:cubicBezTo>
                    <a:pt x="211" y="467"/>
                    <a:pt x="183" y="456"/>
                    <a:pt x="168" y="444"/>
                  </a:cubicBezTo>
                  <a:cubicBezTo>
                    <a:pt x="153" y="432"/>
                    <a:pt x="135" y="414"/>
                    <a:pt x="140" y="400"/>
                  </a:cubicBezTo>
                  <a:cubicBezTo>
                    <a:pt x="145" y="386"/>
                    <a:pt x="179" y="374"/>
                    <a:pt x="200" y="360"/>
                  </a:cubicBezTo>
                  <a:cubicBezTo>
                    <a:pt x="221" y="346"/>
                    <a:pt x="247" y="325"/>
                    <a:pt x="264" y="316"/>
                  </a:cubicBezTo>
                  <a:cubicBezTo>
                    <a:pt x="281" y="307"/>
                    <a:pt x="288" y="309"/>
                    <a:pt x="304" y="304"/>
                  </a:cubicBezTo>
                  <a:cubicBezTo>
                    <a:pt x="320" y="299"/>
                    <a:pt x="341" y="293"/>
                    <a:pt x="360" y="288"/>
                  </a:cubicBezTo>
                  <a:cubicBezTo>
                    <a:pt x="379" y="283"/>
                    <a:pt x="399" y="281"/>
                    <a:pt x="416" y="276"/>
                  </a:cubicBezTo>
                  <a:cubicBezTo>
                    <a:pt x="433" y="271"/>
                    <a:pt x="449" y="262"/>
                    <a:pt x="464" y="256"/>
                  </a:cubicBezTo>
                  <a:cubicBezTo>
                    <a:pt x="479" y="250"/>
                    <a:pt x="493" y="248"/>
                    <a:pt x="508" y="240"/>
                  </a:cubicBezTo>
                  <a:cubicBezTo>
                    <a:pt x="523" y="232"/>
                    <a:pt x="552" y="219"/>
                    <a:pt x="556" y="208"/>
                  </a:cubicBezTo>
                  <a:cubicBezTo>
                    <a:pt x="560" y="197"/>
                    <a:pt x="535" y="186"/>
                    <a:pt x="532" y="176"/>
                  </a:cubicBezTo>
                  <a:cubicBezTo>
                    <a:pt x="529" y="166"/>
                    <a:pt x="540" y="158"/>
                    <a:pt x="536" y="148"/>
                  </a:cubicBezTo>
                  <a:cubicBezTo>
                    <a:pt x="532" y="138"/>
                    <a:pt x="511" y="125"/>
                    <a:pt x="508" y="116"/>
                  </a:cubicBezTo>
                  <a:cubicBezTo>
                    <a:pt x="505" y="107"/>
                    <a:pt x="519" y="96"/>
                    <a:pt x="516" y="92"/>
                  </a:cubicBezTo>
                  <a:cubicBezTo>
                    <a:pt x="513" y="88"/>
                    <a:pt x="496" y="97"/>
                    <a:pt x="492" y="92"/>
                  </a:cubicBezTo>
                  <a:cubicBezTo>
                    <a:pt x="488" y="87"/>
                    <a:pt x="501" y="65"/>
                    <a:pt x="492" y="60"/>
                  </a:cubicBezTo>
                  <a:cubicBezTo>
                    <a:pt x="483" y="55"/>
                    <a:pt x="443" y="64"/>
                    <a:pt x="436" y="60"/>
                  </a:cubicBezTo>
                  <a:cubicBezTo>
                    <a:pt x="429" y="56"/>
                    <a:pt x="453" y="42"/>
                    <a:pt x="448" y="36"/>
                  </a:cubicBezTo>
                  <a:cubicBezTo>
                    <a:pt x="443" y="30"/>
                    <a:pt x="415" y="30"/>
                    <a:pt x="404" y="24"/>
                  </a:cubicBezTo>
                  <a:cubicBezTo>
                    <a:pt x="393" y="18"/>
                    <a:pt x="389" y="7"/>
                    <a:pt x="384" y="0"/>
                  </a:cubicBezTo>
                </a:path>
              </a:pathLst>
            </a:custGeom>
            <a:noFill/>
            <a:ln w="57150" cap="flat" cmpd="sng">
              <a:solidFill>
                <a:srgbClr val="3333FF"/>
              </a:solidFill>
              <a:prstDash val="solid"/>
              <a:round/>
              <a:headEnd/>
              <a:tailEnd/>
            </a:ln>
            <a:effectLst>
              <a:outerShdw dist="50800" dir="2700000" algn="ctr" rotWithShape="0">
                <a:schemeClr val="bg1"/>
              </a:outerShdw>
            </a:effectLst>
          </p:spPr>
          <p:txBody>
            <a:bodyPr anchor="ctr" anchorCtr="1"/>
            <a:lstStyle/>
            <a:p>
              <a:pPr>
                <a:defRPr/>
              </a:pPr>
              <a:endParaRPr lang="en-US">
                <a:latin typeface="Arial" charset="0"/>
                <a:cs typeface="Arial" charset="0"/>
              </a:endParaRPr>
            </a:p>
          </p:txBody>
        </p:sp>
        <p:sp>
          <p:nvSpPr>
            <p:cNvPr id="33" name="Freeform 48"/>
            <p:cNvSpPr>
              <a:spLocks/>
            </p:cNvSpPr>
            <p:nvPr/>
          </p:nvSpPr>
          <p:spPr bwMode="ltGray">
            <a:xfrm>
              <a:off x="4527550" y="2044700"/>
              <a:ext cx="730250" cy="723900"/>
            </a:xfrm>
            <a:custGeom>
              <a:avLst/>
              <a:gdLst/>
              <a:ahLst/>
              <a:cxnLst>
                <a:cxn ang="0">
                  <a:pos x="8" y="440"/>
                </a:cxn>
                <a:cxn ang="0">
                  <a:pos x="8" y="392"/>
                </a:cxn>
                <a:cxn ang="0">
                  <a:pos x="56" y="344"/>
                </a:cxn>
                <a:cxn ang="0">
                  <a:pos x="104" y="344"/>
                </a:cxn>
                <a:cxn ang="0">
                  <a:pos x="200" y="344"/>
                </a:cxn>
                <a:cxn ang="0">
                  <a:pos x="248" y="296"/>
                </a:cxn>
                <a:cxn ang="0">
                  <a:pos x="200" y="296"/>
                </a:cxn>
                <a:cxn ang="0">
                  <a:pos x="152" y="248"/>
                </a:cxn>
                <a:cxn ang="0">
                  <a:pos x="200" y="200"/>
                </a:cxn>
                <a:cxn ang="0">
                  <a:pos x="200" y="152"/>
                </a:cxn>
                <a:cxn ang="0">
                  <a:pos x="152" y="104"/>
                </a:cxn>
                <a:cxn ang="0">
                  <a:pos x="104" y="104"/>
                </a:cxn>
                <a:cxn ang="0">
                  <a:pos x="56" y="56"/>
                </a:cxn>
                <a:cxn ang="0">
                  <a:pos x="104" y="56"/>
                </a:cxn>
                <a:cxn ang="0">
                  <a:pos x="200" y="56"/>
                </a:cxn>
                <a:cxn ang="0">
                  <a:pos x="296" y="56"/>
                </a:cxn>
                <a:cxn ang="0">
                  <a:pos x="344" y="8"/>
                </a:cxn>
                <a:cxn ang="0">
                  <a:pos x="392" y="8"/>
                </a:cxn>
                <a:cxn ang="0">
                  <a:pos x="440" y="8"/>
                </a:cxn>
              </a:cxnLst>
              <a:rect l="0" t="0" r="r" b="b"/>
              <a:pathLst>
                <a:path w="440" h="440">
                  <a:moveTo>
                    <a:pt x="8" y="440"/>
                  </a:moveTo>
                  <a:cubicBezTo>
                    <a:pt x="4" y="424"/>
                    <a:pt x="0" y="408"/>
                    <a:pt x="8" y="392"/>
                  </a:cubicBezTo>
                  <a:cubicBezTo>
                    <a:pt x="16" y="376"/>
                    <a:pt x="40" y="352"/>
                    <a:pt x="56" y="344"/>
                  </a:cubicBezTo>
                  <a:cubicBezTo>
                    <a:pt x="72" y="336"/>
                    <a:pt x="80" y="344"/>
                    <a:pt x="104" y="344"/>
                  </a:cubicBezTo>
                  <a:cubicBezTo>
                    <a:pt x="128" y="344"/>
                    <a:pt x="176" y="352"/>
                    <a:pt x="200" y="344"/>
                  </a:cubicBezTo>
                  <a:cubicBezTo>
                    <a:pt x="224" y="336"/>
                    <a:pt x="248" y="304"/>
                    <a:pt x="248" y="296"/>
                  </a:cubicBezTo>
                  <a:cubicBezTo>
                    <a:pt x="248" y="288"/>
                    <a:pt x="216" y="304"/>
                    <a:pt x="200" y="296"/>
                  </a:cubicBezTo>
                  <a:cubicBezTo>
                    <a:pt x="184" y="288"/>
                    <a:pt x="152" y="264"/>
                    <a:pt x="152" y="248"/>
                  </a:cubicBezTo>
                  <a:cubicBezTo>
                    <a:pt x="152" y="232"/>
                    <a:pt x="192" y="216"/>
                    <a:pt x="200" y="200"/>
                  </a:cubicBezTo>
                  <a:cubicBezTo>
                    <a:pt x="208" y="184"/>
                    <a:pt x="208" y="168"/>
                    <a:pt x="200" y="152"/>
                  </a:cubicBezTo>
                  <a:cubicBezTo>
                    <a:pt x="192" y="136"/>
                    <a:pt x="168" y="112"/>
                    <a:pt x="152" y="104"/>
                  </a:cubicBezTo>
                  <a:cubicBezTo>
                    <a:pt x="136" y="96"/>
                    <a:pt x="120" y="112"/>
                    <a:pt x="104" y="104"/>
                  </a:cubicBezTo>
                  <a:cubicBezTo>
                    <a:pt x="88" y="96"/>
                    <a:pt x="56" y="64"/>
                    <a:pt x="56" y="56"/>
                  </a:cubicBezTo>
                  <a:cubicBezTo>
                    <a:pt x="56" y="48"/>
                    <a:pt x="80" y="56"/>
                    <a:pt x="104" y="56"/>
                  </a:cubicBezTo>
                  <a:cubicBezTo>
                    <a:pt x="128" y="56"/>
                    <a:pt x="168" y="56"/>
                    <a:pt x="200" y="56"/>
                  </a:cubicBezTo>
                  <a:cubicBezTo>
                    <a:pt x="232" y="56"/>
                    <a:pt x="272" y="64"/>
                    <a:pt x="296" y="56"/>
                  </a:cubicBezTo>
                  <a:cubicBezTo>
                    <a:pt x="320" y="48"/>
                    <a:pt x="328" y="16"/>
                    <a:pt x="344" y="8"/>
                  </a:cubicBezTo>
                  <a:cubicBezTo>
                    <a:pt x="360" y="0"/>
                    <a:pt x="376" y="8"/>
                    <a:pt x="392" y="8"/>
                  </a:cubicBezTo>
                  <a:cubicBezTo>
                    <a:pt x="408" y="8"/>
                    <a:pt x="424" y="8"/>
                    <a:pt x="440" y="8"/>
                  </a:cubicBezTo>
                </a:path>
              </a:pathLst>
            </a:custGeom>
            <a:noFill/>
            <a:ln w="38100" cap="flat" cmpd="sng">
              <a:solidFill>
                <a:srgbClr val="3333FF"/>
              </a:solidFill>
              <a:prstDash val="solid"/>
              <a:round/>
              <a:headEnd/>
              <a:tailEnd/>
            </a:ln>
            <a:effectLst>
              <a:outerShdw dist="50800" dir="2700000" algn="ctr" rotWithShape="0">
                <a:schemeClr val="bg1"/>
              </a:outerShdw>
            </a:effectLst>
          </p:spPr>
          <p:txBody>
            <a:bodyPr anchor="ctr" anchorCtr="1"/>
            <a:lstStyle/>
            <a:p>
              <a:pPr>
                <a:defRPr/>
              </a:pPr>
              <a:endParaRPr lang="en-US">
                <a:latin typeface="Arial" charset="0"/>
                <a:cs typeface="Arial" charset="0"/>
              </a:endParaRPr>
            </a:p>
          </p:txBody>
        </p:sp>
      </p:grpSp>
      <p:sp>
        <p:nvSpPr>
          <p:cNvPr id="46102" name="Slide Number Placeholder 32"/>
          <p:cNvSpPr txBox="1">
            <a:spLocks noGrp="1"/>
          </p:cNvSpPr>
          <p:nvPr/>
        </p:nvSpPr>
        <p:spPr bwMode="auto">
          <a:xfrm>
            <a:off x="8458200" y="6427788"/>
            <a:ext cx="685800" cy="365125"/>
          </a:xfrm>
          <a:prstGeom prst="rect">
            <a:avLst/>
          </a:prstGeom>
          <a:noFill/>
          <a:ln>
            <a:miter lim="800000"/>
            <a:headEnd/>
            <a:tailEnd/>
          </a:ln>
        </p:spPr>
        <p:txBody>
          <a:bodyPr/>
          <a:lstStyle/>
          <a:p>
            <a:pPr algn="ctr">
              <a:defRPr/>
            </a:pPr>
            <a:fld id="{62AB98F7-BB8F-4249-8CED-505D1E7623E1}" type="slidenum">
              <a:rPr lang="en-US">
                <a:effectLst>
                  <a:outerShdw blurRad="38100" dist="38100" dir="2700000" algn="tl">
                    <a:srgbClr val="000000">
                      <a:alpha val="43137"/>
                    </a:srgbClr>
                  </a:outerShdw>
                </a:effectLst>
                <a:latin typeface="+mn-lt"/>
                <a:cs typeface="Arial" charset="0"/>
              </a:rPr>
              <a:pPr algn="ctr">
                <a:defRPr/>
              </a:pPr>
              <a:t>9</a:t>
            </a:fld>
            <a:endParaRPr lang="en-US" dirty="0">
              <a:effectLst>
                <a:outerShdw blurRad="38100" dist="38100" dir="2700000" algn="tl">
                  <a:srgbClr val="000000">
                    <a:alpha val="43137"/>
                  </a:srgbClr>
                </a:outerShdw>
              </a:effectLst>
              <a:latin typeface="+mn-lt"/>
              <a:cs typeface="Arial" charset="0"/>
            </a:endParaRPr>
          </a:p>
        </p:txBody>
      </p:sp>
      <p:sp>
        <p:nvSpPr>
          <p:cNvPr id="266291" name="Freeform 51"/>
          <p:cNvSpPr>
            <a:spLocks/>
          </p:cNvSpPr>
          <p:nvPr/>
        </p:nvSpPr>
        <p:spPr bwMode="invGray">
          <a:xfrm>
            <a:off x="2603500" y="4287838"/>
            <a:ext cx="6500813" cy="2311400"/>
          </a:xfrm>
          <a:custGeom>
            <a:avLst/>
            <a:gdLst/>
            <a:ahLst/>
            <a:cxnLst>
              <a:cxn ang="0">
                <a:pos x="4095" y="1456"/>
              </a:cxn>
              <a:cxn ang="0">
                <a:pos x="4082" y="1419"/>
              </a:cxn>
              <a:cxn ang="0">
                <a:pos x="4045" y="1394"/>
              </a:cxn>
              <a:cxn ang="0">
                <a:pos x="4007" y="1356"/>
              </a:cxn>
              <a:cxn ang="0">
                <a:pos x="3945" y="1344"/>
              </a:cxn>
              <a:cxn ang="0">
                <a:pos x="3807" y="1268"/>
              </a:cxn>
              <a:cxn ang="0">
                <a:pos x="3769" y="1168"/>
              </a:cxn>
              <a:cxn ang="0">
                <a:pos x="3657" y="1005"/>
              </a:cxn>
              <a:cxn ang="0">
                <a:pos x="3632" y="968"/>
              </a:cxn>
              <a:cxn ang="0">
                <a:pos x="3594" y="955"/>
              </a:cxn>
              <a:cxn ang="0">
                <a:pos x="3582" y="880"/>
              </a:cxn>
              <a:cxn ang="0">
                <a:pos x="3544" y="868"/>
              </a:cxn>
              <a:cxn ang="0">
                <a:pos x="3431" y="855"/>
              </a:cxn>
              <a:cxn ang="0">
                <a:pos x="3431" y="705"/>
              </a:cxn>
              <a:cxn ang="0">
                <a:pos x="3269" y="605"/>
              </a:cxn>
              <a:cxn ang="0">
                <a:pos x="3118" y="530"/>
              </a:cxn>
              <a:cxn ang="0">
                <a:pos x="2993" y="480"/>
              </a:cxn>
              <a:cxn ang="0">
                <a:pos x="2968" y="454"/>
              </a:cxn>
              <a:cxn ang="0">
                <a:pos x="2793" y="429"/>
              </a:cxn>
              <a:cxn ang="0">
                <a:pos x="2718" y="404"/>
              </a:cxn>
              <a:cxn ang="0">
                <a:pos x="2592" y="304"/>
              </a:cxn>
              <a:cxn ang="0">
                <a:pos x="2204" y="292"/>
              </a:cxn>
              <a:cxn ang="0">
                <a:pos x="2142" y="242"/>
              </a:cxn>
              <a:cxn ang="0">
                <a:pos x="2016" y="204"/>
              </a:cxn>
              <a:cxn ang="0">
                <a:pos x="1979" y="179"/>
              </a:cxn>
              <a:cxn ang="0">
                <a:pos x="1653" y="154"/>
              </a:cxn>
              <a:cxn ang="0">
                <a:pos x="1415" y="116"/>
              </a:cxn>
              <a:cxn ang="0">
                <a:pos x="1353" y="66"/>
              </a:cxn>
              <a:cxn ang="0">
                <a:pos x="1240" y="4"/>
              </a:cxn>
              <a:cxn ang="0">
                <a:pos x="539" y="16"/>
              </a:cxn>
              <a:cxn ang="0">
                <a:pos x="514" y="54"/>
              </a:cxn>
              <a:cxn ang="0">
                <a:pos x="263" y="154"/>
              </a:cxn>
              <a:cxn ang="0">
                <a:pos x="151" y="166"/>
              </a:cxn>
              <a:cxn ang="0">
                <a:pos x="0" y="204"/>
              </a:cxn>
            </a:cxnLst>
            <a:rect l="0" t="0" r="r" b="b"/>
            <a:pathLst>
              <a:path w="4095" h="1456">
                <a:moveTo>
                  <a:pt x="4095" y="1456"/>
                </a:moveTo>
                <a:cubicBezTo>
                  <a:pt x="4091" y="1444"/>
                  <a:pt x="4090" y="1429"/>
                  <a:pt x="4082" y="1419"/>
                </a:cubicBezTo>
                <a:cubicBezTo>
                  <a:pt x="4073" y="1407"/>
                  <a:pt x="4056" y="1404"/>
                  <a:pt x="4045" y="1394"/>
                </a:cubicBezTo>
                <a:cubicBezTo>
                  <a:pt x="4031" y="1382"/>
                  <a:pt x="4023" y="1364"/>
                  <a:pt x="4007" y="1356"/>
                </a:cubicBezTo>
                <a:cubicBezTo>
                  <a:pt x="3988" y="1347"/>
                  <a:pt x="3966" y="1348"/>
                  <a:pt x="3945" y="1344"/>
                </a:cubicBezTo>
                <a:cubicBezTo>
                  <a:pt x="3920" y="1271"/>
                  <a:pt x="3883" y="1279"/>
                  <a:pt x="3807" y="1268"/>
                </a:cubicBezTo>
                <a:cubicBezTo>
                  <a:pt x="3822" y="1205"/>
                  <a:pt x="3835" y="1191"/>
                  <a:pt x="3769" y="1168"/>
                </a:cubicBezTo>
                <a:cubicBezTo>
                  <a:pt x="3743" y="1091"/>
                  <a:pt x="3726" y="1052"/>
                  <a:pt x="3657" y="1005"/>
                </a:cubicBezTo>
                <a:cubicBezTo>
                  <a:pt x="3649" y="993"/>
                  <a:pt x="3644" y="977"/>
                  <a:pt x="3632" y="968"/>
                </a:cubicBezTo>
                <a:cubicBezTo>
                  <a:pt x="3622" y="960"/>
                  <a:pt x="3601" y="967"/>
                  <a:pt x="3594" y="955"/>
                </a:cubicBezTo>
                <a:cubicBezTo>
                  <a:pt x="3581" y="933"/>
                  <a:pt x="3595" y="902"/>
                  <a:pt x="3582" y="880"/>
                </a:cubicBezTo>
                <a:cubicBezTo>
                  <a:pt x="3575" y="868"/>
                  <a:pt x="3557" y="870"/>
                  <a:pt x="3544" y="868"/>
                </a:cubicBezTo>
                <a:cubicBezTo>
                  <a:pt x="3507" y="862"/>
                  <a:pt x="3469" y="859"/>
                  <a:pt x="3431" y="855"/>
                </a:cubicBezTo>
                <a:cubicBezTo>
                  <a:pt x="3478" y="785"/>
                  <a:pt x="3478" y="775"/>
                  <a:pt x="3431" y="705"/>
                </a:cubicBezTo>
                <a:cubicBezTo>
                  <a:pt x="3403" y="615"/>
                  <a:pt x="3345" y="617"/>
                  <a:pt x="3269" y="605"/>
                </a:cubicBezTo>
                <a:cubicBezTo>
                  <a:pt x="3178" y="517"/>
                  <a:pt x="3308" y="550"/>
                  <a:pt x="3118" y="530"/>
                </a:cubicBezTo>
                <a:cubicBezTo>
                  <a:pt x="3072" y="518"/>
                  <a:pt x="3031" y="511"/>
                  <a:pt x="2993" y="480"/>
                </a:cubicBezTo>
                <a:cubicBezTo>
                  <a:pt x="2984" y="472"/>
                  <a:pt x="2978" y="460"/>
                  <a:pt x="2968" y="454"/>
                </a:cubicBezTo>
                <a:cubicBezTo>
                  <a:pt x="2918" y="424"/>
                  <a:pt x="2852" y="435"/>
                  <a:pt x="2793" y="429"/>
                </a:cubicBezTo>
                <a:cubicBezTo>
                  <a:pt x="2789" y="428"/>
                  <a:pt x="2722" y="407"/>
                  <a:pt x="2718" y="404"/>
                </a:cubicBezTo>
                <a:cubicBezTo>
                  <a:pt x="2676" y="370"/>
                  <a:pt x="2659" y="308"/>
                  <a:pt x="2592" y="304"/>
                </a:cubicBezTo>
                <a:cubicBezTo>
                  <a:pt x="2463" y="296"/>
                  <a:pt x="2333" y="296"/>
                  <a:pt x="2204" y="292"/>
                </a:cubicBezTo>
                <a:cubicBezTo>
                  <a:pt x="2109" y="259"/>
                  <a:pt x="2224" y="307"/>
                  <a:pt x="2142" y="242"/>
                </a:cubicBezTo>
                <a:cubicBezTo>
                  <a:pt x="2110" y="216"/>
                  <a:pt x="2053" y="223"/>
                  <a:pt x="2016" y="204"/>
                </a:cubicBezTo>
                <a:cubicBezTo>
                  <a:pt x="2003" y="197"/>
                  <a:pt x="1994" y="181"/>
                  <a:pt x="1979" y="179"/>
                </a:cubicBezTo>
                <a:cubicBezTo>
                  <a:pt x="1871" y="164"/>
                  <a:pt x="1653" y="154"/>
                  <a:pt x="1653" y="154"/>
                </a:cubicBezTo>
                <a:cubicBezTo>
                  <a:pt x="1565" y="123"/>
                  <a:pt x="1526" y="125"/>
                  <a:pt x="1415" y="116"/>
                </a:cubicBezTo>
                <a:cubicBezTo>
                  <a:pt x="1332" y="89"/>
                  <a:pt x="1422" y="127"/>
                  <a:pt x="1353" y="66"/>
                </a:cubicBezTo>
                <a:cubicBezTo>
                  <a:pt x="1299" y="19"/>
                  <a:pt x="1292" y="21"/>
                  <a:pt x="1240" y="4"/>
                </a:cubicBezTo>
                <a:cubicBezTo>
                  <a:pt x="1006" y="8"/>
                  <a:pt x="772" y="0"/>
                  <a:pt x="539" y="16"/>
                </a:cubicBezTo>
                <a:cubicBezTo>
                  <a:pt x="524" y="17"/>
                  <a:pt x="529" y="51"/>
                  <a:pt x="514" y="54"/>
                </a:cubicBezTo>
                <a:cubicBezTo>
                  <a:pt x="448" y="68"/>
                  <a:pt x="330" y="150"/>
                  <a:pt x="263" y="154"/>
                </a:cubicBezTo>
                <a:cubicBezTo>
                  <a:pt x="210" y="173"/>
                  <a:pt x="206" y="148"/>
                  <a:pt x="151" y="166"/>
                </a:cubicBezTo>
                <a:cubicBezTo>
                  <a:pt x="104" y="182"/>
                  <a:pt x="50" y="204"/>
                  <a:pt x="0" y="204"/>
                </a:cubicBezTo>
              </a:path>
            </a:pathLst>
          </a:custGeom>
          <a:noFill/>
          <a:ln w="57150" cap="flat" cmpd="sng">
            <a:solidFill>
              <a:srgbClr val="3333FF"/>
            </a:solidFill>
            <a:prstDash val="solid"/>
            <a:round/>
            <a:headEnd/>
            <a:tailEnd/>
          </a:ln>
          <a:effectLst>
            <a:outerShdw dist="50800" dir="2700000" algn="ctr" rotWithShape="0">
              <a:schemeClr val="bg1"/>
            </a:outerShdw>
          </a:effectLst>
        </p:spPr>
        <p:txBody>
          <a:bodyPr anchor="ctr" anchorCtr="1"/>
          <a:lstStyle/>
          <a:p>
            <a:pPr>
              <a:defRPr/>
            </a:pPr>
            <a:endParaRPr lang="en-US">
              <a:latin typeface="Arial" charset="0"/>
              <a:cs typeface="Arial" charset="0"/>
            </a:endParaRPr>
          </a:p>
        </p:txBody>
      </p:sp>
      <p:sp>
        <p:nvSpPr>
          <p:cNvPr id="2" name="Text Box 6"/>
          <p:cNvSpPr txBox="1">
            <a:spLocks noChangeArrowheads="1"/>
          </p:cNvSpPr>
          <p:nvPr/>
        </p:nvSpPr>
        <p:spPr bwMode="gray">
          <a:xfrm rot="2129783">
            <a:off x="7162800" y="5867400"/>
            <a:ext cx="1905000" cy="368300"/>
          </a:xfrm>
          <a:prstGeom prst="rect">
            <a:avLst/>
          </a:prstGeom>
          <a:noFill/>
          <a:ln w="9525">
            <a:noFill/>
            <a:miter lim="800000"/>
            <a:headEnd type="none" w="sm" len="sm"/>
            <a:tailEnd type="none" w="sm" len="sm"/>
          </a:ln>
          <a:effectLst>
            <a:outerShdw dist="28398" dir="1593903" algn="ctr" rotWithShape="0">
              <a:schemeClr val="tx1"/>
            </a:outerShdw>
          </a:effectLst>
        </p:spPr>
        <p:txBody>
          <a:bodyPr/>
          <a:lstStyle/>
          <a:p>
            <a:pPr>
              <a:lnSpc>
                <a:spcPct val="90000"/>
              </a:lnSpc>
              <a:spcBef>
                <a:spcPct val="50000"/>
              </a:spcBef>
              <a:buClr>
                <a:schemeClr val="folHlink"/>
              </a:buClr>
              <a:buSzPct val="140000"/>
              <a:buFont typeface="Wingdings" pitchFamily="2" charset="2"/>
              <a:buNone/>
              <a:defRPr/>
            </a:pPr>
            <a:r>
              <a:rPr lang="en-US" sz="2000" dirty="0">
                <a:solidFill>
                  <a:schemeClr val="bg1"/>
                </a:solidFill>
                <a:effectLst>
                  <a:outerShdw blurRad="38100" dist="38100" dir="2700000" algn="tl">
                    <a:srgbClr val="000000"/>
                  </a:outerShdw>
                </a:effectLst>
                <a:latin typeface="Arial" charset="0"/>
                <a:cs typeface="Arial" charset="0"/>
              </a:rPr>
              <a:t>SJ River</a:t>
            </a:r>
          </a:p>
        </p:txBody>
      </p:sp>
      <p:sp>
        <p:nvSpPr>
          <p:cNvPr id="45" name="Text Box 16"/>
          <p:cNvSpPr txBox="1">
            <a:spLocks noChangeArrowheads="1"/>
          </p:cNvSpPr>
          <p:nvPr/>
        </p:nvSpPr>
        <p:spPr bwMode="invGray">
          <a:xfrm>
            <a:off x="1295400" y="5867400"/>
            <a:ext cx="2209800" cy="461963"/>
          </a:xfrm>
          <a:prstGeom prst="rect">
            <a:avLst/>
          </a:prstGeom>
          <a:noFill/>
          <a:ln w="9525">
            <a:noFill/>
            <a:miter lim="800000"/>
            <a:headEnd/>
            <a:tailEnd/>
          </a:ln>
          <a:effectLst>
            <a:outerShdw blurRad="50800" dist="50800" dir="2700000" algn="ctr" rotWithShape="0">
              <a:schemeClr val="bg1"/>
            </a:outerShdw>
          </a:effectLst>
        </p:spPr>
        <p:txBody>
          <a:bodyPr>
            <a:spAutoFit/>
          </a:bodyPr>
          <a:lstStyle/>
          <a:p>
            <a:pPr algn="r" eaLnBrk="0" fontAlgn="auto" hangingPunct="0">
              <a:spcBef>
                <a:spcPct val="50000"/>
              </a:spcBef>
              <a:spcAft>
                <a:spcPts val="0"/>
              </a:spcAft>
              <a:defRPr/>
            </a:pPr>
            <a:r>
              <a:rPr lang="en-US" sz="2400" b="1" dirty="0">
                <a:latin typeface="+mn-lt"/>
                <a:cs typeface="+mn-cs"/>
              </a:rPr>
              <a:t>SWP Pumps</a:t>
            </a:r>
          </a:p>
        </p:txBody>
      </p:sp>
      <p:sp>
        <p:nvSpPr>
          <p:cNvPr id="46" name="Text Box 16"/>
          <p:cNvSpPr txBox="1">
            <a:spLocks noChangeArrowheads="1"/>
          </p:cNvSpPr>
          <p:nvPr/>
        </p:nvSpPr>
        <p:spPr bwMode="invGray">
          <a:xfrm>
            <a:off x="2078038" y="6246813"/>
            <a:ext cx="2209800" cy="461962"/>
          </a:xfrm>
          <a:prstGeom prst="rect">
            <a:avLst/>
          </a:prstGeom>
          <a:noFill/>
          <a:ln w="9525">
            <a:noFill/>
            <a:miter lim="800000"/>
            <a:headEnd/>
            <a:tailEnd/>
          </a:ln>
          <a:effectLst>
            <a:outerShdw blurRad="50800" dist="50800" dir="2700000" algn="ctr" rotWithShape="0">
              <a:schemeClr val="bg1"/>
            </a:outerShdw>
          </a:effectLst>
        </p:spPr>
        <p:txBody>
          <a:bodyPr>
            <a:spAutoFit/>
          </a:bodyPr>
          <a:lstStyle/>
          <a:p>
            <a:pPr algn="ctr" eaLnBrk="0" fontAlgn="auto" hangingPunct="0">
              <a:spcBef>
                <a:spcPct val="50000"/>
              </a:spcBef>
              <a:spcAft>
                <a:spcPts val="0"/>
              </a:spcAft>
              <a:defRPr/>
            </a:pPr>
            <a:r>
              <a:rPr lang="en-US" sz="2400" b="1" dirty="0">
                <a:latin typeface="+mn-lt"/>
                <a:cs typeface="+mn-cs"/>
              </a:rPr>
              <a:t>CVP Pumps</a:t>
            </a:r>
          </a:p>
        </p:txBody>
      </p:sp>
      <p:sp>
        <p:nvSpPr>
          <p:cNvPr id="47" name="Oval 17"/>
          <p:cNvSpPr>
            <a:spLocks noChangeArrowheads="1"/>
          </p:cNvSpPr>
          <p:nvPr/>
        </p:nvSpPr>
        <p:spPr bwMode="invGray">
          <a:xfrm>
            <a:off x="3606800" y="5975350"/>
            <a:ext cx="182563" cy="182563"/>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sp>
        <p:nvSpPr>
          <p:cNvPr id="48" name="Oval 17"/>
          <p:cNvSpPr>
            <a:spLocks noChangeArrowheads="1"/>
          </p:cNvSpPr>
          <p:nvPr/>
        </p:nvSpPr>
        <p:spPr bwMode="invGray">
          <a:xfrm>
            <a:off x="4038600" y="6172200"/>
            <a:ext cx="182563" cy="182563"/>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sp>
        <p:nvSpPr>
          <p:cNvPr id="49" name="Text Box 6"/>
          <p:cNvSpPr txBox="1">
            <a:spLocks noChangeArrowheads="1"/>
          </p:cNvSpPr>
          <p:nvPr/>
        </p:nvSpPr>
        <p:spPr bwMode="invGray">
          <a:xfrm>
            <a:off x="2897188" y="2697163"/>
            <a:ext cx="1905000" cy="368300"/>
          </a:xfrm>
          <a:prstGeom prst="rect">
            <a:avLst/>
          </a:prstGeom>
          <a:noFill/>
          <a:ln w="9525">
            <a:noFill/>
            <a:miter lim="800000"/>
            <a:headEnd type="none" w="sm" len="sm"/>
            <a:tailEnd type="none" w="sm" len="sm"/>
          </a:ln>
          <a:effectLst>
            <a:outerShdw blurRad="50800" dist="50800" dir="2700000" algn="ctr" rotWithShape="0">
              <a:schemeClr val="bg1"/>
            </a:outerShdw>
          </a:effectLst>
        </p:spPr>
        <p:txBody>
          <a:bodyPr/>
          <a:lstStyle/>
          <a:p>
            <a:pPr algn="ct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Sac River</a:t>
            </a:r>
          </a:p>
        </p:txBody>
      </p:sp>
      <p:sp>
        <p:nvSpPr>
          <p:cNvPr id="50" name="Text Box 8"/>
          <p:cNvSpPr txBox="1">
            <a:spLocks noChangeArrowheads="1"/>
          </p:cNvSpPr>
          <p:nvPr/>
        </p:nvSpPr>
        <p:spPr bwMode="invGray">
          <a:xfrm>
            <a:off x="7243763" y="4564063"/>
            <a:ext cx="1524000" cy="368300"/>
          </a:xfrm>
          <a:prstGeom prst="rect">
            <a:avLst/>
          </a:prstGeom>
          <a:noFill/>
          <a:ln w="9525">
            <a:noFill/>
            <a:miter lim="800000"/>
            <a:headEnd type="none" w="sm" len="sm"/>
            <a:tailEnd type="none" w="sm" len="sm"/>
          </a:ln>
          <a:effectLst>
            <a:outerShdw blurRad="50800"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Stockton</a:t>
            </a:r>
          </a:p>
        </p:txBody>
      </p:sp>
      <p:sp>
        <p:nvSpPr>
          <p:cNvPr id="51" name="Text Box 7"/>
          <p:cNvSpPr txBox="1">
            <a:spLocks noChangeArrowheads="1"/>
          </p:cNvSpPr>
          <p:nvPr/>
        </p:nvSpPr>
        <p:spPr bwMode="invGray">
          <a:xfrm>
            <a:off x="5943600" y="2590800"/>
            <a:ext cx="1905000" cy="368300"/>
          </a:xfrm>
          <a:prstGeom prst="rect">
            <a:avLst/>
          </a:prstGeom>
          <a:noFill/>
          <a:ln w="9525">
            <a:noFill/>
            <a:miter lim="800000"/>
            <a:headEnd type="none" w="sm" len="sm"/>
            <a:tailEnd type="none" w="sm" len="sm"/>
          </a:ln>
          <a:effectLst>
            <a:outerShdw blurRad="50800"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Sacramento</a:t>
            </a:r>
          </a:p>
        </p:txBody>
      </p:sp>
      <p:sp>
        <p:nvSpPr>
          <p:cNvPr id="29" name="Text Box 24"/>
          <p:cNvSpPr txBox="1">
            <a:spLocks noChangeArrowheads="1"/>
          </p:cNvSpPr>
          <p:nvPr/>
        </p:nvSpPr>
        <p:spPr bwMode="invGray">
          <a:xfrm>
            <a:off x="217488" y="179388"/>
            <a:ext cx="8728075" cy="1328737"/>
          </a:xfrm>
          <a:prstGeom prst="rect">
            <a:avLst/>
          </a:prstGeom>
          <a:noFill/>
          <a:ln w="9525">
            <a:noFill/>
            <a:miter lim="800000"/>
            <a:headEnd/>
            <a:tailEnd/>
          </a:ln>
          <a:effectLst>
            <a:outerShdw dist="35921" dir="2700000" algn="ctr" rotWithShape="0">
              <a:srgbClr val="000000"/>
            </a:outerShdw>
          </a:effectLst>
        </p:spPr>
        <p:txBody>
          <a:bodyPr anchor="ctr"/>
          <a:lstStyle/>
          <a:p>
            <a:pPr algn="r" defTabSz="914363" fontAlgn="auto">
              <a:spcAft>
                <a:spcPts val="0"/>
              </a:spcAft>
              <a:defRPr/>
            </a:pPr>
            <a: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Bay-Delta Conservation Plan</a:t>
            </a:r>
          </a:p>
          <a:p>
            <a:pPr algn="r">
              <a:defRPr/>
            </a:pPr>
            <a:r>
              <a:rPr lang="en-US" sz="3200" b="1" dirty="0">
                <a:latin typeface="+mj-lt"/>
                <a:ea typeface="+mj-ea"/>
                <a:cs typeface="+mj-cs"/>
              </a:rPr>
              <a:t>Dual-Conveyance </a:t>
            </a:r>
            <a:r>
              <a:rPr lang="en-US" sz="3200" b="1" dirty="0">
                <a:latin typeface="Cambria"/>
                <a:ea typeface="+mj-ea"/>
                <a:cs typeface="+mj-cs"/>
              </a:rPr>
              <a:t>− </a:t>
            </a:r>
            <a:r>
              <a:rPr lang="en-US" sz="3200" b="1" u="sng" dirty="0">
                <a:latin typeface="+mj-lt"/>
                <a:ea typeface="+mj-ea"/>
                <a:cs typeface="+mj-cs"/>
              </a:rPr>
              <a:t>Central </a:t>
            </a:r>
            <a:r>
              <a:rPr lang="en-US" sz="3200" b="1" u="sng" dirty="0" smtClean="0">
                <a:latin typeface="+mj-lt"/>
                <a:ea typeface="+mj-ea"/>
                <a:cs typeface="+mj-cs"/>
              </a:rPr>
              <a:t>Tunnel</a:t>
            </a:r>
            <a:endParaRPr lang="en-US" sz="3200" b="1" dirty="0">
              <a:latin typeface="+mj-lt"/>
              <a:ea typeface="+mj-ea"/>
              <a:cs typeface="+mj-cs"/>
            </a:endParaRPr>
          </a:p>
        </p:txBody>
      </p:sp>
      <p:sp>
        <p:nvSpPr>
          <p:cNvPr id="37" name="Freeform 43"/>
          <p:cNvSpPr>
            <a:spLocks/>
          </p:cNvSpPr>
          <p:nvPr/>
        </p:nvSpPr>
        <p:spPr bwMode="invGray">
          <a:xfrm>
            <a:off x="4489450" y="3803650"/>
            <a:ext cx="1154113" cy="2082800"/>
          </a:xfrm>
          <a:custGeom>
            <a:avLst/>
            <a:gdLst/>
            <a:ahLst/>
            <a:cxnLst>
              <a:cxn ang="0">
                <a:pos x="608" y="0"/>
              </a:cxn>
              <a:cxn ang="0">
                <a:pos x="624" y="32"/>
              </a:cxn>
              <a:cxn ang="0">
                <a:pos x="596" y="36"/>
              </a:cxn>
              <a:cxn ang="0">
                <a:pos x="684" y="56"/>
              </a:cxn>
              <a:cxn ang="0">
                <a:pos x="720" y="80"/>
              </a:cxn>
              <a:cxn ang="0">
                <a:pos x="628" y="116"/>
              </a:cxn>
              <a:cxn ang="0">
                <a:pos x="620" y="128"/>
              </a:cxn>
              <a:cxn ang="0">
                <a:pos x="628" y="152"/>
              </a:cxn>
              <a:cxn ang="0">
                <a:pos x="572" y="168"/>
              </a:cxn>
              <a:cxn ang="0">
                <a:pos x="548" y="180"/>
              </a:cxn>
              <a:cxn ang="0">
                <a:pos x="560" y="208"/>
              </a:cxn>
              <a:cxn ang="0">
                <a:pos x="604" y="240"/>
              </a:cxn>
              <a:cxn ang="0">
                <a:pos x="588" y="280"/>
              </a:cxn>
              <a:cxn ang="0">
                <a:pos x="636" y="296"/>
              </a:cxn>
              <a:cxn ang="0">
                <a:pos x="608" y="328"/>
              </a:cxn>
              <a:cxn ang="0">
                <a:pos x="596" y="340"/>
              </a:cxn>
              <a:cxn ang="0">
                <a:pos x="588" y="364"/>
              </a:cxn>
              <a:cxn ang="0">
                <a:pos x="584" y="452"/>
              </a:cxn>
              <a:cxn ang="0">
                <a:pos x="532" y="448"/>
              </a:cxn>
              <a:cxn ang="0">
                <a:pos x="440" y="452"/>
              </a:cxn>
              <a:cxn ang="0">
                <a:pos x="424" y="524"/>
              </a:cxn>
              <a:cxn ang="0">
                <a:pos x="452" y="528"/>
              </a:cxn>
              <a:cxn ang="0">
                <a:pos x="456" y="564"/>
              </a:cxn>
              <a:cxn ang="0">
                <a:pos x="512" y="600"/>
              </a:cxn>
              <a:cxn ang="0">
                <a:pos x="432" y="616"/>
              </a:cxn>
              <a:cxn ang="0">
                <a:pos x="408" y="624"/>
              </a:cxn>
              <a:cxn ang="0">
                <a:pos x="400" y="652"/>
              </a:cxn>
              <a:cxn ang="0">
                <a:pos x="364" y="660"/>
              </a:cxn>
              <a:cxn ang="0">
                <a:pos x="340" y="708"/>
              </a:cxn>
              <a:cxn ang="0">
                <a:pos x="344" y="740"/>
              </a:cxn>
              <a:cxn ang="0">
                <a:pos x="352" y="752"/>
              </a:cxn>
              <a:cxn ang="0">
                <a:pos x="340" y="776"/>
              </a:cxn>
              <a:cxn ang="0">
                <a:pos x="332" y="800"/>
              </a:cxn>
              <a:cxn ang="0">
                <a:pos x="356" y="836"/>
              </a:cxn>
              <a:cxn ang="0">
                <a:pos x="360" y="848"/>
              </a:cxn>
              <a:cxn ang="0">
                <a:pos x="372" y="860"/>
              </a:cxn>
              <a:cxn ang="0">
                <a:pos x="344" y="888"/>
              </a:cxn>
              <a:cxn ang="0">
                <a:pos x="404" y="904"/>
              </a:cxn>
              <a:cxn ang="0">
                <a:pos x="460" y="928"/>
              </a:cxn>
              <a:cxn ang="0">
                <a:pos x="556" y="980"/>
              </a:cxn>
              <a:cxn ang="0">
                <a:pos x="676" y="1020"/>
              </a:cxn>
              <a:cxn ang="0">
                <a:pos x="708" y="1048"/>
              </a:cxn>
              <a:cxn ang="0">
                <a:pos x="676" y="1076"/>
              </a:cxn>
              <a:cxn ang="0">
                <a:pos x="588" y="1104"/>
              </a:cxn>
              <a:cxn ang="0">
                <a:pos x="476" y="1156"/>
              </a:cxn>
              <a:cxn ang="0">
                <a:pos x="348" y="1160"/>
              </a:cxn>
              <a:cxn ang="0">
                <a:pos x="280" y="1172"/>
              </a:cxn>
              <a:cxn ang="0">
                <a:pos x="36" y="1216"/>
              </a:cxn>
              <a:cxn ang="0">
                <a:pos x="20" y="1276"/>
              </a:cxn>
              <a:cxn ang="0">
                <a:pos x="4" y="1300"/>
              </a:cxn>
              <a:cxn ang="0">
                <a:pos x="0" y="1312"/>
              </a:cxn>
            </a:cxnLst>
            <a:rect l="0" t="0" r="r" b="b"/>
            <a:pathLst>
              <a:path w="727" h="1312">
                <a:moveTo>
                  <a:pt x="608" y="0"/>
                </a:moveTo>
                <a:cubicBezTo>
                  <a:pt x="616" y="3"/>
                  <a:pt x="644" y="20"/>
                  <a:pt x="624" y="32"/>
                </a:cubicBezTo>
                <a:cubicBezTo>
                  <a:pt x="616" y="37"/>
                  <a:pt x="605" y="35"/>
                  <a:pt x="596" y="36"/>
                </a:cubicBezTo>
                <a:cubicBezTo>
                  <a:pt x="607" y="68"/>
                  <a:pt x="658" y="55"/>
                  <a:pt x="684" y="56"/>
                </a:cubicBezTo>
                <a:cubicBezTo>
                  <a:pt x="703" y="61"/>
                  <a:pt x="709" y="64"/>
                  <a:pt x="720" y="80"/>
                </a:cubicBezTo>
                <a:cubicBezTo>
                  <a:pt x="709" y="112"/>
                  <a:pt x="657" y="110"/>
                  <a:pt x="628" y="116"/>
                </a:cubicBezTo>
                <a:cubicBezTo>
                  <a:pt x="625" y="120"/>
                  <a:pt x="620" y="123"/>
                  <a:pt x="620" y="128"/>
                </a:cubicBezTo>
                <a:cubicBezTo>
                  <a:pt x="620" y="136"/>
                  <a:pt x="628" y="152"/>
                  <a:pt x="628" y="152"/>
                </a:cubicBezTo>
                <a:cubicBezTo>
                  <a:pt x="609" y="158"/>
                  <a:pt x="591" y="162"/>
                  <a:pt x="572" y="168"/>
                </a:cubicBezTo>
                <a:cubicBezTo>
                  <a:pt x="564" y="171"/>
                  <a:pt x="556" y="177"/>
                  <a:pt x="548" y="180"/>
                </a:cubicBezTo>
                <a:cubicBezTo>
                  <a:pt x="533" y="202"/>
                  <a:pt x="546" y="187"/>
                  <a:pt x="560" y="208"/>
                </a:cubicBezTo>
                <a:cubicBezTo>
                  <a:pt x="540" y="239"/>
                  <a:pt x="586" y="237"/>
                  <a:pt x="604" y="240"/>
                </a:cubicBezTo>
                <a:cubicBezTo>
                  <a:pt x="616" y="258"/>
                  <a:pt x="609" y="273"/>
                  <a:pt x="588" y="280"/>
                </a:cubicBezTo>
                <a:cubicBezTo>
                  <a:pt x="605" y="286"/>
                  <a:pt x="621" y="286"/>
                  <a:pt x="636" y="296"/>
                </a:cubicBezTo>
                <a:cubicBezTo>
                  <a:pt x="653" y="322"/>
                  <a:pt x="627" y="322"/>
                  <a:pt x="608" y="328"/>
                </a:cubicBezTo>
                <a:cubicBezTo>
                  <a:pt x="604" y="332"/>
                  <a:pt x="599" y="335"/>
                  <a:pt x="596" y="340"/>
                </a:cubicBezTo>
                <a:cubicBezTo>
                  <a:pt x="592" y="347"/>
                  <a:pt x="588" y="364"/>
                  <a:pt x="588" y="364"/>
                </a:cubicBezTo>
                <a:cubicBezTo>
                  <a:pt x="587" y="393"/>
                  <a:pt x="600" y="428"/>
                  <a:pt x="584" y="452"/>
                </a:cubicBezTo>
                <a:cubicBezTo>
                  <a:pt x="574" y="466"/>
                  <a:pt x="549" y="448"/>
                  <a:pt x="532" y="448"/>
                </a:cubicBezTo>
                <a:cubicBezTo>
                  <a:pt x="501" y="448"/>
                  <a:pt x="471" y="451"/>
                  <a:pt x="440" y="452"/>
                </a:cubicBezTo>
                <a:cubicBezTo>
                  <a:pt x="411" y="462"/>
                  <a:pt x="408" y="493"/>
                  <a:pt x="424" y="524"/>
                </a:cubicBezTo>
                <a:cubicBezTo>
                  <a:pt x="428" y="532"/>
                  <a:pt x="443" y="527"/>
                  <a:pt x="452" y="528"/>
                </a:cubicBezTo>
                <a:cubicBezTo>
                  <a:pt x="453" y="540"/>
                  <a:pt x="452" y="553"/>
                  <a:pt x="456" y="564"/>
                </a:cubicBezTo>
                <a:cubicBezTo>
                  <a:pt x="460" y="576"/>
                  <a:pt x="499" y="596"/>
                  <a:pt x="512" y="600"/>
                </a:cubicBezTo>
                <a:cubicBezTo>
                  <a:pt x="500" y="637"/>
                  <a:pt x="514" y="606"/>
                  <a:pt x="432" y="616"/>
                </a:cubicBezTo>
                <a:cubicBezTo>
                  <a:pt x="424" y="617"/>
                  <a:pt x="408" y="624"/>
                  <a:pt x="408" y="624"/>
                </a:cubicBezTo>
                <a:cubicBezTo>
                  <a:pt x="405" y="633"/>
                  <a:pt x="408" y="646"/>
                  <a:pt x="400" y="652"/>
                </a:cubicBezTo>
                <a:cubicBezTo>
                  <a:pt x="390" y="659"/>
                  <a:pt x="376" y="656"/>
                  <a:pt x="364" y="660"/>
                </a:cubicBezTo>
                <a:cubicBezTo>
                  <a:pt x="359" y="695"/>
                  <a:pt x="356" y="684"/>
                  <a:pt x="340" y="708"/>
                </a:cubicBezTo>
                <a:cubicBezTo>
                  <a:pt x="341" y="719"/>
                  <a:pt x="341" y="730"/>
                  <a:pt x="344" y="740"/>
                </a:cubicBezTo>
                <a:cubicBezTo>
                  <a:pt x="345" y="745"/>
                  <a:pt x="351" y="747"/>
                  <a:pt x="352" y="752"/>
                </a:cubicBezTo>
                <a:cubicBezTo>
                  <a:pt x="353" y="760"/>
                  <a:pt x="343" y="770"/>
                  <a:pt x="340" y="776"/>
                </a:cubicBezTo>
                <a:cubicBezTo>
                  <a:pt x="337" y="784"/>
                  <a:pt x="332" y="800"/>
                  <a:pt x="332" y="800"/>
                </a:cubicBezTo>
                <a:cubicBezTo>
                  <a:pt x="340" y="863"/>
                  <a:pt x="324" y="814"/>
                  <a:pt x="356" y="836"/>
                </a:cubicBezTo>
                <a:cubicBezTo>
                  <a:pt x="360" y="838"/>
                  <a:pt x="358" y="844"/>
                  <a:pt x="360" y="848"/>
                </a:cubicBezTo>
                <a:cubicBezTo>
                  <a:pt x="363" y="853"/>
                  <a:pt x="368" y="856"/>
                  <a:pt x="372" y="860"/>
                </a:cubicBezTo>
                <a:cubicBezTo>
                  <a:pt x="368" y="873"/>
                  <a:pt x="344" y="888"/>
                  <a:pt x="344" y="888"/>
                </a:cubicBezTo>
                <a:cubicBezTo>
                  <a:pt x="363" y="916"/>
                  <a:pt x="343" y="893"/>
                  <a:pt x="404" y="904"/>
                </a:cubicBezTo>
                <a:cubicBezTo>
                  <a:pt x="422" y="907"/>
                  <a:pt x="441" y="923"/>
                  <a:pt x="460" y="928"/>
                </a:cubicBezTo>
                <a:cubicBezTo>
                  <a:pt x="476" y="977"/>
                  <a:pt x="507" y="975"/>
                  <a:pt x="556" y="980"/>
                </a:cubicBezTo>
                <a:cubicBezTo>
                  <a:pt x="596" y="993"/>
                  <a:pt x="640" y="996"/>
                  <a:pt x="676" y="1020"/>
                </a:cubicBezTo>
                <a:cubicBezTo>
                  <a:pt x="685" y="1034"/>
                  <a:pt x="692" y="1043"/>
                  <a:pt x="708" y="1048"/>
                </a:cubicBezTo>
                <a:cubicBezTo>
                  <a:pt x="727" y="1076"/>
                  <a:pt x="705" y="1073"/>
                  <a:pt x="676" y="1076"/>
                </a:cubicBezTo>
                <a:cubicBezTo>
                  <a:pt x="634" y="1104"/>
                  <a:pt x="646" y="1100"/>
                  <a:pt x="588" y="1104"/>
                </a:cubicBezTo>
                <a:cubicBezTo>
                  <a:pt x="549" y="1117"/>
                  <a:pt x="521" y="1153"/>
                  <a:pt x="476" y="1156"/>
                </a:cubicBezTo>
                <a:cubicBezTo>
                  <a:pt x="433" y="1158"/>
                  <a:pt x="391" y="1159"/>
                  <a:pt x="348" y="1160"/>
                </a:cubicBezTo>
                <a:cubicBezTo>
                  <a:pt x="299" y="1170"/>
                  <a:pt x="321" y="1166"/>
                  <a:pt x="280" y="1172"/>
                </a:cubicBezTo>
                <a:cubicBezTo>
                  <a:pt x="203" y="1198"/>
                  <a:pt x="107" y="1168"/>
                  <a:pt x="36" y="1216"/>
                </a:cubicBezTo>
                <a:cubicBezTo>
                  <a:pt x="20" y="1239"/>
                  <a:pt x="30" y="1247"/>
                  <a:pt x="20" y="1276"/>
                </a:cubicBezTo>
                <a:cubicBezTo>
                  <a:pt x="17" y="1285"/>
                  <a:pt x="7" y="1291"/>
                  <a:pt x="4" y="1300"/>
                </a:cubicBezTo>
                <a:cubicBezTo>
                  <a:pt x="3" y="1304"/>
                  <a:pt x="0" y="1312"/>
                  <a:pt x="0" y="1312"/>
                </a:cubicBezTo>
              </a:path>
            </a:pathLst>
          </a:custGeom>
          <a:noFill/>
          <a:ln w="28575" cap="flat" cmpd="sng">
            <a:solidFill>
              <a:srgbClr val="6699FF"/>
            </a:solidFill>
            <a:prstDash val="solid"/>
            <a:round/>
            <a:headEnd type="none" w="med" len="med"/>
            <a:tailEnd type="triangle" w="med" len="med"/>
          </a:ln>
          <a:effectLst>
            <a:outerShdw dist="50800" dir="2700000" algn="ctr" rotWithShape="0">
              <a:schemeClr val="bg1"/>
            </a:outerShdw>
          </a:effectLst>
        </p:spPr>
        <p:txBody>
          <a:bodyPr anchor="ctr" anchorCtr="1"/>
          <a:lstStyle/>
          <a:p>
            <a:pPr>
              <a:defRPr/>
            </a:pPr>
            <a:endParaRPr lang="en-US">
              <a:latin typeface="Arial" charset="0"/>
              <a:cs typeface="Arial" charset="0"/>
            </a:endParaRPr>
          </a:p>
        </p:txBody>
      </p:sp>
      <p:sp>
        <p:nvSpPr>
          <p:cNvPr id="38" name="Freeform 42"/>
          <p:cNvSpPr>
            <a:spLocks/>
          </p:cNvSpPr>
          <p:nvPr/>
        </p:nvSpPr>
        <p:spPr bwMode="invGray">
          <a:xfrm>
            <a:off x="4275138" y="3759200"/>
            <a:ext cx="1155700" cy="2076450"/>
          </a:xfrm>
          <a:custGeom>
            <a:avLst/>
            <a:gdLst/>
            <a:ahLst/>
            <a:cxnLst>
              <a:cxn ang="0">
                <a:pos x="659" y="0"/>
              </a:cxn>
              <a:cxn ang="0">
                <a:pos x="723" y="8"/>
              </a:cxn>
              <a:cxn ang="0">
                <a:pos x="719" y="24"/>
              </a:cxn>
              <a:cxn ang="0">
                <a:pos x="695" y="32"/>
              </a:cxn>
              <a:cxn ang="0">
                <a:pos x="683" y="44"/>
              </a:cxn>
              <a:cxn ang="0">
                <a:pos x="667" y="48"/>
              </a:cxn>
              <a:cxn ang="0">
                <a:pos x="691" y="60"/>
              </a:cxn>
              <a:cxn ang="0">
                <a:pos x="563" y="100"/>
              </a:cxn>
              <a:cxn ang="0">
                <a:pos x="563" y="128"/>
              </a:cxn>
              <a:cxn ang="0">
                <a:pos x="551" y="168"/>
              </a:cxn>
              <a:cxn ang="0">
                <a:pos x="527" y="172"/>
              </a:cxn>
              <a:cxn ang="0">
                <a:pos x="503" y="188"/>
              </a:cxn>
              <a:cxn ang="0">
                <a:pos x="491" y="196"/>
              </a:cxn>
              <a:cxn ang="0">
                <a:pos x="487" y="208"/>
              </a:cxn>
              <a:cxn ang="0">
                <a:pos x="343" y="220"/>
              </a:cxn>
              <a:cxn ang="0">
                <a:pos x="171" y="260"/>
              </a:cxn>
              <a:cxn ang="0">
                <a:pos x="159" y="292"/>
              </a:cxn>
              <a:cxn ang="0">
                <a:pos x="231" y="296"/>
              </a:cxn>
              <a:cxn ang="0">
                <a:pos x="255" y="304"/>
              </a:cxn>
              <a:cxn ang="0">
                <a:pos x="263" y="328"/>
              </a:cxn>
              <a:cxn ang="0">
                <a:pos x="267" y="340"/>
              </a:cxn>
              <a:cxn ang="0">
                <a:pos x="231" y="356"/>
              </a:cxn>
              <a:cxn ang="0">
                <a:pos x="211" y="400"/>
              </a:cxn>
              <a:cxn ang="0">
                <a:pos x="155" y="424"/>
              </a:cxn>
              <a:cxn ang="0">
                <a:pos x="131" y="456"/>
              </a:cxn>
              <a:cxn ang="0">
                <a:pos x="111" y="532"/>
              </a:cxn>
              <a:cxn ang="0">
                <a:pos x="123" y="652"/>
              </a:cxn>
              <a:cxn ang="0">
                <a:pos x="99" y="684"/>
              </a:cxn>
              <a:cxn ang="0">
                <a:pos x="155" y="708"/>
              </a:cxn>
              <a:cxn ang="0">
                <a:pos x="143" y="756"/>
              </a:cxn>
              <a:cxn ang="0">
                <a:pos x="155" y="760"/>
              </a:cxn>
              <a:cxn ang="0">
                <a:pos x="199" y="776"/>
              </a:cxn>
              <a:cxn ang="0">
                <a:pos x="135" y="796"/>
              </a:cxn>
              <a:cxn ang="0">
                <a:pos x="195" y="820"/>
              </a:cxn>
              <a:cxn ang="0">
                <a:pos x="171" y="852"/>
              </a:cxn>
              <a:cxn ang="0">
                <a:pos x="219" y="872"/>
              </a:cxn>
              <a:cxn ang="0">
                <a:pos x="223" y="884"/>
              </a:cxn>
              <a:cxn ang="0">
                <a:pos x="235" y="892"/>
              </a:cxn>
              <a:cxn ang="0">
                <a:pos x="243" y="932"/>
              </a:cxn>
              <a:cxn ang="0">
                <a:pos x="191" y="956"/>
              </a:cxn>
              <a:cxn ang="0">
                <a:pos x="199" y="992"/>
              </a:cxn>
              <a:cxn ang="0">
                <a:pos x="111" y="1016"/>
              </a:cxn>
              <a:cxn ang="0">
                <a:pos x="147" y="1040"/>
              </a:cxn>
              <a:cxn ang="0">
                <a:pos x="91" y="1084"/>
              </a:cxn>
              <a:cxn ang="0">
                <a:pos x="67" y="1092"/>
              </a:cxn>
              <a:cxn ang="0">
                <a:pos x="55" y="1116"/>
              </a:cxn>
              <a:cxn ang="0">
                <a:pos x="19" y="1148"/>
              </a:cxn>
              <a:cxn ang="0">
                <a:pos x="3" y="1172"/>
              </a:cxn>
              <a:cxn ang="0">
                <a:pos x="15" y="1180"/>
              </a:cxn>
              <a:cxn ang="0">
                <a:pos x="39" y="1188"/>
              </a:cxn>
              <a:cxn ang="0">
                <a:pos x="119" y="1224"/>
              </a:cxn>
              <a:cxn ang="0">
                <a:pos x="111" y="1308"/>
              </a:cxn>
            </a:cxnLst>
            <a:rect l="0" t="0" r="r" b="b"/>
            <a:pathLst>
              <a:path w="728" h="1308">
                <a:moveTo>
                  <a:pt x="659" y="0"/>
                </a:moveTo>
                <a:cubicBezTo>
                  <a:pt x="679" y="7"/>
                  <a:pt x="703" y="0"/>
                  <a:pt x="723" y="8"/>
                </a:cubicBezTo>
                <a:cubicBezTo>
                  <a:pt x="728" y="10"/>
                  <a:pt x="723" y="20"/>
                  <a:pt x="719" y="24"/>
                </a:cubicBezTo>
                <a:cubicBezTo>
                  <a:pt x="713" y="29"/>
                  <a:pt x="695" y="32"/>
                  <a:pt x="695" y="32"/>
                </a:cubicBezTo>
                <a:cubicBezTo>
                  <a:pt x="691" y="36"/>
                  <a:pt x="688" y="41"/>
                  <a:pt x="683" y="44"/>
                </a:cubicBezTo>
                <a:cubicBezTo>
                  <a:pt x="678" y="47"/>
                  <a:pt x="669" y="43"/>
                  <a:pt x="667" y="48"/>
                </a:cubicBezTo>
                <a:cubicBezTo>
                  <a:pt x="665" y="53"/>
                  <a:pt x="689" y="59"/>
                  <a:pt x="691" y="60"/>
                </a:cubicBezTo>
                <a:cubicBezTo>
                  <a:pt x="680" y="106"/>
                  <a:pt x="597" y="98"/>
                  <a:pt x="563" y="100"/>
                </a:cubicBezTo>
                <a:cubicBezTo>
                  <a:pt x="543" y="107"/>
                  <a:pt x="554" y="114"/>
                  <a:pt x="563" y="128"/>
                </a:cubicBezTo>
                <a:cubicBezTo>
                  <a:pt x="533" y="138"/>
                  <a:pt x="575" y="144"/>
                  <a:pt x="551" y="168"/>
                </a:cubicBezTo>
                <a:cubicBezTo>
                  <a:pt x="545" y="174"/>
                  <a:pt x="535" y="171"/>
                  <a:pt x="527" y="172"/>
                </a:cubicBezTo>
                <a:cubicBezTo>
                  <a:pt x="519" y="177"/>
                  <a:pt x="511" y="183"/>
                  <a:pt x="503" y="188"/>
                </a:cubicBezTo>
                <a:cubicBezTo>
                  <a:pt x="499" y="191"/>
                  <a:pt x="491" y="196"/>
                  <a:pt x="491" y="196"/>
                </a:cubicBezTo>
                <a:cubicBezTo>
                  <a:pt x="490" y="200"/>
                  <a:pt x="491" y="207"/>
                  <a:pt x="487" y="208"/>
                </a:cubicBezTo>
                <a:cubicBezTo>
                  <a:pt x="462" y="214"/>
                  <a:pt x="370" y="218"/>
                  <a:pt x="343" y="220"/>
                </a:cubicBezTo>
                <a:cubicBezTo>
                  <a:pt x="330" y="260"/>
                  <a:pt x="196" y="259"/>
                  <a:pt x="171" y="260"/>
                </a:cubicBezTo>
                <a:cubicBezTo>
                  <a:pt x="166" y="262"/>
                  <a:pt x="138" y="286"/>
                  <a:pt x="159" y="292"/>
                </a:cubicBezTo>
                <a:cubicBezTo>
                  <a:pt x="182" y="298"/>
                  <a:pt x="207" y="295"/>
                  <a:pt x="231" y="296"/>
                </a:cubicBezTo>
                <a:cubicBezTo>
                  <a:pt x="239" y="299"/>
                  <a:pt x="252" y="296"/>
                  <a:pt x="255" y="304"/>
                </a:cubicBezTo>
                <a:cubicBezTo>
                  <a:pt x="258" y="312"/>
                  <a:pt x="260" y="320"/>
                  <a:pt x="263" y="328"/>
                </a:cubicBezTo>
                <a:cubicBezTo>
                  <a:pt x="264" y="332"/>
                  <a:pt x="267" y="340"/>
                  <a:pt x="267" y="340"/>
                </a:cubicBezTo>
                <a:cubicBezTo>
                  <a:pt x="254" y="344"/>
                  <a:pt x="244" y="352"/>
                  <a:pt x="231" y="356"/>
                </a:cubicBezTo>
                <a:cubicBezTo>
                  <a:pt x="222" y="370"/>
                  <a:pt x="224" y="389"/>
                  <a:pt x="211" y="400"/>
                </a:cubicBezTo>
                <a:cubicBezTo>
                  <a:pt x="191" y="418"/>
                  <a:pt x="179" y="416"/>
                  <a:pt x="155" y="424"/>
                </a:cubicBezTo>
                <a:cubicBezTo>
                  <a:pt x="150" y="440"/>
                  <a:pt x="138" y="441"/>
                  <a:pt x="131" y="456"/>
                </a:cubicBezTo>
                <a:cubicBezTo>
                  <a:pt x="120" y="481"/>
                  <a:pt x="117" y="506"/>
                  <a:pt x="111" y="532"/>
                </a:cubicBezTo>
                <a:cubicBezTo>
                  <a:pt x="117" y="572"/>
                  <a:pt x="110" y="614"/>
                  <a:pt x="123" y="652"/>
                </a:cubicBezTo>
                <a:cubicBezTo>
                  <a:pt x="118" y="667"/>
                  <a:pt x="108" y="671"/>
                  <a:pt x="99" y="684"/>
                </a:cubicBezTo>
                <a:cubicBezTo>
                  <a:pt x="107" y="714"/>
                  <a:pt x="129" y="699"/>
                  <a:pt x="155" y="708"/>
                </a:cubicBezTo>
                <a:cubicBezTo>
                  <a:pt x="142" y="721"/>
                  <a:pt x="131" y="735"/>
                  <a:pt x="143" y="756"/>
                </a:cubicBezTo>
                <a:cubicBezTo>
                  <a:pt x="145" y="760"/>
                  <a:pt x="151" y="759"/>
                  <a:pt x="155" y="760"/>
                </a:cubicBezTo>
                <a:cubicBezTo>
                  <a:pt x="173" y="765"/>
                  <a:pt x="183" y="766"/>
                  <a:pt x="199" y="776"/>
                </a:cubicBezTo>
                <a:cubicBezTo>
                  <a:pt x="190" y="802"/>
                  <a:pt x="161" y="794"/>
                  <a:pt x="135" y="796"/>
                </a:cubicBezTo>
                <a:cubicBezTo>
                  <a:pt x="157" y="811"/>
                  <a:pt x="186" y="793"/>
                  <a:pt x="195" y="820"/>
                </a:cubicBezTo>
                <a:cubicBezTo>
                  <a:pt x="184" y="823"/>
                  <a:pt x="149" y="830"/>
                  <a:pt x="171" y="852"/>
                </a:cubicBezTo>
                <a:cubicBezTo>
                  <a:pt x="178" y="859"/>
                  <a:pt x="208" y="864"/>
                  <a:pt x="219" y="872"/>
                </a:cubicBezTo>
                <a:cubicBezTo>
                  <a:pt x="220" y="876"/>
                  <a:pt x="220" y="881"/>
                  <a:pt x="223" y="884"/>
                </a:cubicBezTo>
                <a:cubicBezTo>
                  <a:pt x="226" y="888"/>
                  <a:pt x="233" y="888"/>
                  <a:pt x="235" y="892"/>
                </a:cubicBezTo>
                <a:cubicBezTo>
                  <a:pt x="241" y="904"/>
                  <a:pt x="239" y="919"/>
                  <a:pt x="243" y="932"/>
                </a:cubicBezTo>
                <a:cubicBezTo>
                  <a:pt x="234" y="958"/>
                  <a:pt x="218" y="953"/>
                  <a:pt x="191" y="956"/>
                </a:cubicBezTo>
                <a:cubicBezTo>
                  <a:pt x="180" y="973"/>
                  <a:pt x="182" y="981"/>
                  <a:pt x="199" y="992"/>
                </a:cubicBezTo>
                <a:cubicBezTo>
                  <a:pt x="170" y="1011"/>
                  <a:pt x="132" y="985"/>
                  <a:pt x="111" y="1016"/>
                </a:cubicBezTo>
                <a:cubicBezTo>
                  <a:pt x="126" y="1026"/>
                  <a:pt x="137" y="1025"/>
                  <a:pt x="147" y="1040"/>
                </a:cubicBezTo>
                <a:cubicBezTo>
                  <a:pt x="140" y="1081"/>
                  <a:pt x="131" y="1079"/>
                  <a:pt x="91" y="1084"/>
                </a:cubicBezTo>
                <a:cubicBezTo>
                  <a:pt x="83" y="1087"/>
                  <a:pt x="75" y="1089"/>
                  <a:pt x="67" y="1092"/>
                </a:cubicBezTo>
                <a:cubicBezTo>
                  <a:pt x="59" y="1095"/>
                  <a:pt x="61" y="1109"/>
                  <a:pt x="55" y="1116"/>
                </a:cubicBezTo>
                <a:cubicBezTo>
                  <a:pt x="35" y="1138"/>
                  <a:pt x="37" y="1136"/>
                  <a:pt x="19" y="1148"/>
                </a:cubicBezTo>
                <a:cubicBezTo>
                  <a:pt x="14" y="1156"/>
                  <a:pt x="8" y="1164"/>
                  <a:pt x="3" y="1172"/>
                </a:cubicBezTo>
                <a:cubicBezTo>
                  <a:pt x="0" y="1176"/>
                  <a:pt x="11" y="1178"/>
                  <a:pt x="15" y="1180"/>
                </a:cubicBezTo>
                <a:cubicBezTo>
                  <a:pt x="23" y="1183"/>
                  <a:pt x="31" y="1185"/>
                  <a:pt x="39" y="1188"/>
                </a:cubicBezTo>
                <a:cubicBezTo>
                  <a:pt x="67" y="1197"/>
                  <a:pt x="94" y="1207"/>
                  <a:pt x="119" y="1224"/>
                </a:cubicBezTo>
                <a:cubicBezTo>
                  <a:pt x="119" y="1229"/>
                  <a:pt x="111" y="1286"/>
                  <a:pt x="111" y="1308"/>
                </a:cubicBezTo>
              </a:path>
            </a:pathLst>
          </a:custGeom>
          <a:noFill/>
          <a:ln w="28575" cap="flat" cmpd="sng">
            <a:solidFill>
              <a:srgbClr val="6699FF"/>
            </a:solidFill>
            <a:prstDash val="solid"/>
            <a:round/>
            <a:headEnd type="none" w="med" len="med"/>
            <a:tailEnd type="triangle" w="med" len="med"/>
          </a:ln>
          <a:effectLst>
            <a:outerShdw dist="50800" dir="2700000" algn="ctr" rotWithShape="0">
              <a:schemeClr val="bg1"/>
            </a:outerShdw>
          </a:effectLst>
        </p:spPr>
        <p:txBody>
          <a:bodyPr anchor="ctr" anchorCtr="1"/>
          <a:lstStyle/>
          <a:p>
            <a:pPr>
              <a:defRPr/>
            </a:pPr>
            <a:endParaRPr lang="en-US">
              <a:latin typeface="Arial" charset="0"/>
              <a:cs typeface="Arial" charset="0"/>
            </a:endParaRPr>
          </a:p>
        </p:txBody>
      </p:sp>
      <p:sp>
        <p:nvSpPr>
          <p:cNvPr id="39" name="Freeform 44"/>
          <p:cNvSpPr>
            <a:spLocks/>
          </p:cNvSpPr>
          <p:nvPr/>
        </p:nvSpPr>
        <p:spPr bwMode="invGray">
          <a:xfrm>
            <a:off x="4456113" y="3797300"/>
            <a:ext cx="788987" cy="412750"/>
          </a:xfrm>
          <a:custGeom>
            <a:avLst/>
            <a:gdLst/>
            <a:ahLst/>
            <a:cxnLst>
              <a:cxn ang="0">
                <a:pos x="497" y="0"/>
              </a:cxn>
              <a:cxn ang="0">
                <a:pos x="393" y="24"/>
              </a:cxn>
              <a:cxn ang="0">
                <a:pos x="257" y="80"/>
              </a:cxn>
              <a:cxn ang="0">
                <a:pos x="197" y="92"/>
              </a:cxn>
              <a:cxn ang="0">
                <a:pos x="173" y="100"/>
              </a:cxn>
              <a:cxn ang="0">
                <a:pos x="153" y="104"/>
              </a:cxn>
              <a:cxn ang="0">
                <a:pos x="129" y="112"/>
              </a:cxn>
              <a:cxn ang="0">
                <a:pos x="81" y="148"/>
              </a:cxn>
              <a:cxn ang="0">
                <a:pos x="25" y="156"/>
              </a:cxn>
              <a:cxn ang="0">
                <a:pos x="21" y="180"/>
              </a:cxn>
              <a:cxn ang="0">
                <a:pos x="13" y="196"/>
              </a:cxn>
              <a:cxn ang="0">
                <a:pos x="25" y="220"/>
              </a:cxn>
              <a:cxn ang="0">
                <a:pos x="45" y="260"/>
              </a:cxn>
            </a:cxnLst>
            <a:rect l="0" t="0" r="r" b="b"/>
            <a:pathLst>
              <a:path w="497" h="260">
                <a:moveTo>
                  <a:pt x="497" y="0"/>
                </a:moveTo>
                <a:cubicBezTo>
                  <a:pt x="465" y="21"/>
                  <a:pt x="426" y="2"/>
                  <a:pt x="393" y="24"/>
                </a:cubicBezTo>
                <a:cubicBezTo>
                  <a:pt x="359" y="75"/>
                  <a:pt x="314" y="69"/>
                  <a:pt x="257" y="80"/>
                </a:cubicBezTo>
                <a:cubicBezTo>
                  <a:pt x="180" y="95"/>
                  <a:pt x="267" y="82"/>
                  <a:pt x="197" y="92"/>
                </a:cubicBezTo>
                <a:cubicBezTo>
                  <a:pt x="189" y="95"/>
                  <a:pt x="181" y="98"/>
                  <a:pt x="173" y="100"/>
                </a:cubicBezTo>
                <a:cubicBezTo>
                  <a:pt x="166" y="101"/>
                  <a:pt x="160" y="102"/>
                  <a:pt x="153" y="104"/>
                </a:cubicBezTo>
                <a:cubicBezTo>
                  <a:pt x="145" y="106"/>
                  <a:pt x="129" y="112"/>
                  <a:pt x="129" y="112"/>
                </a:cubicBezTo>
                <a:cubicBezTo>
                  <a:pt x="115" y="126"/>
                  <a:pt x="98" y="137"/>
                  <a:pt x="81" y="148"/>
                </a:cubicBezTo>
                <a:cubicBezTo>
                  <a:pt x="65" y="158"/>
                  <a:pt x="25" y="156"/>
                  <a:pt x="25" y="156"/>
                </a:cubicBezTo>
                <a:cubicBezTo>
                  <a:pt x="11" y="165"/>
                  <a:pt x="0" y="173"/>
                  <a:pt x="21" y="180"/>
                </a:cubicBezTo>
                <a:cubicBezTo>
                  <a:pt x="22" y="184"/>
                  <a:pt x="33" y="203"/>
                  <a:pt x="13" y="196"/>
                </a:cubicBezTo>
                <a:cubicBezTo>
                  <a:pt x="14" y="203"/>
                  <a:pt x="20" y="209"/>
                  <a:pt x="25" y="220"/>
                </a:cubicBezTo>
                <a:cubicBezTo>
                  <a:pt x="31" y="229"/>
                  <a:pt x="45" y="250"/>
                  <a:pt x="45" y="260"/>
                </a:cubicBezTo>
              </a:path>
            </a:pathLst>
          </a:custGeom>
          <a:noFill/>
          <a:ln w="28575" cap="flat" cmpd="sng">
            <a:solidFill>
              <a:srgbClr val="6699FF"/>
            </a:solidFill>
            <a:prstDash val="solid"/>
            <a:round/>
            <a:headEnd type="none" w="med" len="med"/>
            <a:tailEnd type="none" w="med" len="med"/>
          </a:ln>
          <a:effectLst>
            <a:outerShdw dist="50800" dir="2700000" algn="ctr" rotWithShape="0">
              <a:schemeClr val="bg1"/>
            </a:outerShdw>
          </a:effectLst>
        </p:spPr>
        <p:txBody>
          <a:bodyPr anchor="ctr" anchorCtr="1"/>
          <a:lstStyle/>
          <a:p>
            <a:pPr>
              <a:defRPr/>
            </a:pPr>
            <a:endParaRPr lang="en-US">
              <a:latin typeface="Arial" charset="0"/>
              <a:cs typeface="Arial" charset="0"/>
            </a:endParaRPr>
          </a:p>
        </p:txBody>
      </p:sp>
      <p:pic>
        <p:nvPicPr>
          <p:cNvPr id="24" name="Picture 4"/>
          <p:cNvPicPr>
            <a:picLocks noChangeAspect="1" noChangeArrowheads="1"/>
          </p:cNvPicPr>
          <p:nvPr/>
        </p:nvPicPr>
        <p:blipFill>
          <a:blip r:embed="rId4" cstate="print">
            <a:lum bright="-9000" contrast="15000"/>
          </a:blip>
          <a:srcRect/>
          <a:stretch>
            <a:fillRect/>
          </a:stretch>
        </p:blipFill>
        <p:spPr bwMode="auto">
          <a:xfrm>
            <a:off x="347406" y="385600"/>
            <a:ext cx="1033433" cy="1062200"/>
          </a:xfrm>
          <a:prstGeom prst="rect">
            <a:avLst/>
          </a:prstGeom>
          <a:ln>
            <a:noFill/>
          </a:ln>
          <a:effectLst>
            <a:glow rad="101600">
              <a:schemeClr val="accent4">
                <a:satMod val="175000"/>
                <a:alpha val="40000"/>
              </a:schemeClr>
            </a:glow>
            <a:reflection blurRad="6350" stA="50000" endA="300" endPos="55500" dist="50800" dir="5400000" sy="-100000" algn="bl" rotWithShape="0"/>
          </a:effectLst>
          <a:scene3d>
            <a:camera prst="perspectiveContrastingLeftFacing">
              <a:rot lat="300000" lon="19800000" rev="0"/>
            </a:camera>
            <a:lightRig rig="threePt" dir="t">
              <a:rot lat="0" lon="0" rev="2700000"/>
            </a:lightRig>
          </a:scene3d>
          <a:sp3d>
            <a:bevelT w="63500" h="50800"/>
          </a:sp3d>
        </p:spPr>
      </p:pic>
      <p:grpSp>
        <p:nvGrpSpPr>
          <p:cNvPr id="54" name="Group 53"/>
          <p:cNvGrpSpPr/>
          <p:nvPr/>
        </p:nvGrpSpPr>
        <p:grpSpPr>
          <a:xfrm>
            <a:off x="3857625" y="6028940"/>
            <a:ext cx="568190" cy="160693"/>
            <a:chOff x="3857625" y="6028940"/>
            <a:chExt cx="568190" cy="160693"/>
          </a:xfrm>
        </p:grpSpPr>
        <p:sp>
          <p:nvSpPr>
            <p:cNvPr id="41" name="Freeform 9"/>
            <p:cNvSpPr>
              <a:spLocks/>
            </p:cNvSpPr>
            <p:nvPr/>
          </p:nvSpPr>
          <p:spPr bwMode="auto">
            <a:xfrm>
              <a:off x="3857625" y="6028940"/>
              <a:ext cx="471490" cy="40767"/>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051 w 1054"/>
                <a:gd name="connsiteY0" fmla="*/ 0 h 1713"/>
                <a:gd name="connsiteX1" fmla="*/ 943 w 1054"/>
                <a:gd name="connsiteY1" fmla="*/ 161 h 1713"/>
                <a:gd name="connsiteX2" fmla="*/ 636 w 1054"/>
                <a:gd name="connsiteY2" fmla="*/ 303 h 1713"/>
                <a:gd name="connsiteX3" fmla="*/ 395 w 1054"/>
                <a:gd name="connsiteY3" fmla="*/ 476 h 1713"/>
                <a:gd name="connsiteX4" fmla="*/ 324 w 1054"/>
                <a:gd name="connsiteY4" fmla="*/ 540 h 1713"/>
                <a:gd name="connsiteX5" fmla="*/ 69 w 1054"/>
                <a:gd name="connsiteY5" fmla="*/ 666 h 1713"/>
                <a:gd name="connsiteX6" fmla="*/ 0 w 1054"/>
                <a:gd name="connsiteY6" fmla="*/ 1052 h 1713"/>
                <a:gd name="connsiteX7" fmla="*/ 303 w 1054"/>
                <a:gd name="connsiteY7" fmla="*/ 1148 h 1713"/>
                <a:gd name="connsiteX8" fmla="*/ 276 w 1054"/>
                <a:gd name="connsiteY8" fmla="*/ 1563 h 1713"/>
                <a:gd name="connsiteX9" fmla="*/ 613 w 1054"/>
                <a:gd name="connsiteY9" fmla="*/ 1590 h 1713"/>
                <a:gd name="connsiteX10" fmla="*/ 607 w 1054"/>
                <a:gd name="connsiteY10" fmla="*/ 1713 h 1713"/>
                <a:gd name="connsiteX0" fmla="*/ 943 w 943"/>
                <a:gd name="connsiteY0" fmla="*/ 0 h 1552"/>
                <a:gd name="connsiteX1" fmla="*/ 636 w 943"/>
                <a:gd name="connsiteY1" fmla="*/ 142 h 1552"/>
                <a:gd name="connsiteX2" fmla="*/ 395 w 943"/>
                <a:gd name="connsiteY2" fmla="*/ 315 h 1552"/>
                <a:gd name="connsiteX3" fmla="*/ 324 w 943"/>
                <a:gd name="connsiteY3" fmla="*/ 379 h 1552"/>
                <a:gd name="connsiteX4" fmla="*/ 69 w 943"/>
                <a:gd name="connsiteY4" fmla="*/ 505 h 1552"/>
                <a:gd name="connsiteX5" fmla="*/ 0 w 943"/>
                <a:gd name="connsiteY5" fmla="*/ 891 h 1552"/>
                <a:gd name="connsiteX6" fmla="*/ 303 w 943"/>
                <a:gd name="connsiteY6" fmla="*/ 987 h 1552"/>
                <a:gd name="connsiteX7" fmla="*/ 276 w 943"/>
                <a:gd name="connsiteY7" fmla="*/ 1402 h 1552"/>
                <a:gd name="connsiteX8" fmla="*/ 613 w 943"/>
                <a:gd name="connsiteY8" fmla="*/ 1429 h 1552"/>
                <a:gd name="connsiteX9" fmla="*/ 607 w 943"/>
                <a:gd name="connsiteY9" fmla="*/ 1552 h 1552"/>
                <a:gd name="connsiteX0" fmla="*/ 636 w 636"/>
                <a:gd name="connsiteY0" fmla="*/ 0 h 1410"/>
                <a:gd name="connsiteX1" fmla="*/ 395 w 636"/>
                <a:gd name="connsiteY1" fmla="*/ 173 h 1410"/>
                <a:gd name="connsiteX2" fmla="*/ 324 w 636"/>
                <a:gd name="connsiteY2" fmla="*/ 237 h 1410"/>
                <a:gd name="connsiteX3" fmla="*/ 69 w 636"/>
                <a:gd name="connsiteY3" fmla="*/ 363 h 1410"/>
                <a:gd name="connsiteX4" fmla="*/ 0 w 636"/>
                <a:gd name="connsiteY4" fmla="*/ 749 h 1410"/>
                <a:gd name="connsiteX5" fmla="*/ 303 w 636"/>
                <a:gd name="connsiteY5" fmla="*/ 845 h 1410"/>
                <a:gd name="connsiteX6" fmla="*/ 276 w 636"/>
                <a:gd name="connsiteY6" fmla="*/ 1260 h 1410"/>
                <a:gd name="connsiteX7" fmla="*/ 613 w 636"/>
                <a:gd name="connsiteY7" fmla="*/ 1287 h 1410"/>
                <a:gd name="connsiteX8" fmla="*/ 607 w 636"/>
                <a:gd name="connsiteY8" fmla="*/ 1410 h 1410"/>
                <a:gd name="connsiteX0" fmla="*/ 395 w 613"/>
                <a:gd name="connsiteY0" fmla="*/ 0 h 1237"/>
                <a:gd name="connsiteX1" fmla="*/ 324 w 613"/>
                <a:gd name="connsiteY1" fmla="*/ 64 h 1237"/>
                <a:gd name="connsiteX2" fmla="*/ 69 w 613"/>
                <a:gd name="connsiteY2" fmla="*/ 190 h 1237"/>
                <a:gd name="connsiteX3" fmla="*/ 0 w 613"/>
                <a:gd name="connsiteY3" fmla="*/ 576 h 1237"/>
                <a:gd name="connsiteX4" fmla="*/ 303 w 613"/>
                <a:gd name="connsiteY4" fmla="*/ 672 h 1237"/>
                <a:gd name="connsiteX5" fmla="*/ 276 w 613"/>
                <a:gd name="connsiteY5" fmla="*/ 1087 h 1237"/>
                <a:gd name="connsiteX6" fmla="*/ 613 w 613"/>
                <a:gd name="connsiteY6" fmla="*/ 1114 h 1237"/>
                <a:gd name="connsiteX7" fmla="*/ 607 w 613"/>
                <a:gd name="connsiteY7" fmla="*/ 1237 h 1237"/>
                <a:gd name="connsiteX0" fmla="*/ 324 w 613"/>
                <a:gd name="connsiteY0" fmla="*/ 0 h 1173"/>
                <a:gd name="connsiteX1" fmla="*/ 69 w 613"/>
                <a:gd name="connsiteY1" fmla="*/ 126 h 1173"/>
                <a:gd name="connsiteX2" fmla="*/ 0 w 613"/>
                <a:gd name="connsiteY2" fmla="*/ 512 h 1173"/>
                <a:gd name="connsiteX3" fmla="*/ 303 w 613"/>
                <a:gd name="connsiteY3" fmla="*/ 608 h 1173"/>
                <a:gd name="connsiteX4" fmla="*/ 276 w 613"/>
                <a:gd name="connsiteY4" fmla="*/ 1023 h 1173"/>
                <a:gd name="connsiteX5" fmla="*/ 613 w 613"/>
                <a:gd name="connsiteY5" fmla="*/ 1050 h 1173"/>
                <a:gd name="connsiteX6" fmla="*/ 607 w 613"/>
                <a:gd name="connsiteY6" fmla="*/ 1173 h 1173"/>
                <a:gd name="connsiteX0" fmla="*/ 69 w 613"/>
                <a:gd name="connsiteY0" fmla="*/ 0 h 1047"/>
                <a:gd name="connsiteX1" fmla="*/ 0 w 613"/>
                <a:gd name="connsiteY1" fmla="*/ 386 h 1047"/>
                <a:gd name="connsiteX2" fmla="*/ 303 w 613"/>
                <a:gd name="connsiteY2" fmla="*/ 482 h 1047"/>
                <a:gd name="connsiteX3" fmla="*/ 276 w 613"/>
                <a:gd name="connsiteY3" fmla="*/ 897 h 1047"/>
                <a:gd name="connsiteX4" fmla="*/ 613 w 613"/>
                <a:gd name="connsiteY4" fmla="*/ 924 h 1047"/>
                <a:gd name="connsiteX5" fmla="*/ 607 w 613"/>
                <a:gd name="connsiteY5" fmla="*/ 1047 h 1047"/>
                <a:gd name="connsiteX0" fmla="*/ 69 w 607"/>
                <a:gd name="connsiteY0" fmla="*/ 0 h 1047"/>
                <a:gd name="connsiteX1" fmla="*/ 0 w 607"/>
                <a:gd name="connsiteY1" fmla="*/ 386 h 1047"/>
                <a:gd name="connsiteX2" fmla="*/ 303 w 607"/>
                <a:gd name="connsiteY2" fmla="*/ 482 h 1047"/>
                <a:gd name="connsiteX3" fmla="*/ 276 w 607"/>
                <a:gd name="connsiteY3" fmla="*/ 897 h 1047"/>
                <a:gd name="connsiteX4" fmla="*/ 607 w 607"/>
                <a:gd name="connsiteY4" fmla="*/ 1047 h 1047"/>
                <a:gd name="connsiteX0" fmla="*/ 69 w 607"/>
                <a:gd name="connsiteY0" fmla="*/ 0 h 1047"/>
                <a:gd name="connsiteX1" fmla="*/ 0 w 607"/>
                <a:gd name="connsiteY1" fmla="*/ 386 h 1047"/>
                <a:gd name="connsiteX2" fmla="*/ 303 w 607"/>
                <a:gd name="connsiteY2" fmla="*/ 482 h 1047"/>
                <a:gd name="connsiteX3" fmla="*/ 607 w 607"/>
                <a:gd name="connsiteY3" fmla="*/ 1047 h 1047"/>
                <a:gd name="connsiteX0" fmla="*/ 69 w 303"/>
                <a:gd name="connsiteY0" fmla="*/ 0 h 482"/>
                <a:gd name="connsiteX1" fmla="*/ 0 w 303"/>
                <a:gd name="connsiteY1" fmla="*/ 386 h 482"/>
                <a:gd name="connsiteX2" fmla="*/ 303 w 303"/>
                <a:gd name="connsiteY2" fmla="*/ 482 h 482"/>
                <a:gd name="connsiteX0" fmla="*/ 69 w 69"/>
                <a:gd name="connsiteY0" fmla="*/ 0 h 386"/>
                <a:gd name="connsiteX1" fmla="*/ 0 w 69"/>
                <a:gd name="connsiteY1" fmla="*/ 386 h 386"/>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78 w 378"/>
                <a:gd name="connsiteY0" fmla="*/ 0 h 557"/>
                <a:gd name="connsiteX1" fmla="*/ 0 w 378"/>
                <a:gd name="connsiteY1" fmla="*/ 557 h 557"/>
                <a:gd name="connsiteX0" fmla="*/ 393 w 393"/>
                <a:gd name="connsiteY0" fmla="*/ 0 h 554"/>
                <a:gd name="connsiteX1" fmla="*/ 0 w 393"/>
                <a:gd name="connsiteY1" fmla="*/ 554 h 554"/>
                <a:gd name="connsiteX0" fmla="*/ 393 w 1235"/>
                <a:gd name="connsiteY0" fmla="*/ 189 h 743"/>
                <a:gd name="connsiteX1" fmla="*/ 1235 w 1235"/>
                <a:gd name="connsiteY1" fmla="*/ 0 h 743"/>
                <a:gd name="connsiteX2" fmla="*/ 0 w 1235"/>
                <a:gd name="connsiteY2" fmla="*/ 743 h 743"/>
                <a:gd name="connsiteX0" fmla="*/ 393 w 393"/>
                <a:gd name="connsiteY0" fmla="*/ 0 h 554"/>
                <a:gd name="connsiteX1" fmla="*/ 0 w 393"/>
                <a:gd name="connsiteY1" fmla="*/ 554 h 554"/>
                <a:gd name="connsiteX0" fmla="*/ 1401 w 1401"/>
                <a:gd name="connsiteY0" fmla="*/ 0 h 794"/>
                <a:gd name="connsiteX1" fmla="*/ 0 w 1401"/>
                <a:gd name="connsiteY1" fmla="*/ 794 h 794"/>
                <a:gd name="connsiteX0" fmla="*/ 1209 w 1209"/>
                <a:gd name="connsiteY0" fmla="*/ 0 h 794"/>
                <a:gd name="connsiteX1" fmla="*/ 0 w 1209"/>
                <a:gd name="connsiteY1" fmla="*/ 794 h 794"/>
                <a:gd name="connsiteX0" fmla="*/ 345 w 345"/>
                <a:gd name="connsiteY0" fmla="*/ 0 h 1514"/>
                <a:gd name="connsiteX1" fmla="*/ 0 w 345"/>
                <a:gd name="connsiteY1" fmla="*/ 1514 h 1514"/>
                <a:gd name="connsiteX0" fmla="*/ 423 w 423"/>
                <a:gd name="connsiteY0" fmla="*/ 0 h 1479"/>
                <a:gd name="connsiteX1" fmla="*/ 0 w 423"/>
                <a:gd name="connsiteY1" fmla="*/ 1479 h 1479"/>
                <a:gd name="connsiteX0" fmla="*/ 327 w 327"/>
                <a:gd name="connsiteY0" fmla="*/ 0 h 165"/>
                <a:gd name="connsiteX1" fmla="*/ 0 w 327"/>
                <a:gd name="connsiteY1" fmla="*/ 165 h 165"/>
                <a:gd name="connsiteX0" fmla="*/ 297 w 297"/>
                <a:gd name="connsiteY0" fmla="*/ 0 h 25"/>
                <a:gd name="connsiteX1" fmla="*/ 0 w 297"/>
                <a:gd name="connsiteY1" fmla="*/ 25 h 25"/>
              </a:gdLst>
              <a:ahLst/>
              <a:cxnLst>
                <a:cxn ang="0">
                  <a:pos x="connsiteX0" y="connsiteY0"/>
                </a:cxn>
                <a:cxn ang="0">
                  <a:pos x="connsiteX1" y="connsiteY1"/>
                </a:cxn>
              </a:cxnLst>
              <a:rect l="l" t="t" r="r" b="b"/>
              <a:pathLst>
                <a:path w="297" h="25">
                  <a:moveTo>
                    <a:pt x="297" y="0"/>
                  </a:moveTo>
                  <a:lnTo>
                    <a:pt x="0" y="25"/>
                  </a:lnTo>
                </a:path>
              </a:pathLst>
            </a:custGeom>
            <a:noFill/>
            <a:ln w="19050" cap="flat" cmpd="sng">
              <a:solidFill>
                <a:srgbClr val="92D050"/>
              </a:solidFill>
              <a:prstDash val="sysDash"/>
              <a:round/>
              <a:headEnd type="none" w="med" len="med"/>
              <a:tailEnd type="none" w="med" len="med"/>
            </a:ln>
            <a:effectLst>
              <a:glow rad="63500">
                <a:schemeClr val="bg1">
                  <a:alpha val="40000"/>
                </a:schemeClr>
              </a:glow>
              <a:outerShdw blurRad="50800" dist="50800" dir="5400000" algn="ctr" rotWithShape="0">
                <a:schemeClr val="bg1"/>
              </a:outerShdw>
            </a:effectLst>
          </p:spPr>
          <p:txBody>
            <a:bodyPr rot="10800000" vert="eaVert" wrap="none">
              <a:spAutoFit/>
            </a:bodyPr>
            <a:lstStyle/>
            <a:p>
              <a:pPr>
                <a:defRPr/>
              </a:pPr>
              <a:endParaRPr lang="en-US">
                <a:latin typeface="Arial" charset="0"/>
                <a:cs typeface="Arial" charset="0"/>
              </a:endParaRPr>
            </a:p>
          </p:txBody>
        </p:sp>
        <p:sp>
          <p:nvSpPr>
            <p:cNvPr id="42" name="Freeform 9"/>
            <p:cNvSpPr>
              <a:spLocks/>
            </p:cNvSpPr>
            <p:nvPr/>
          </p:nvSpPr>
          <p:spPr bwMode="auto">
            <a:xfrm>
              <a:off x="4209914" y="6101576"/>
              <a:ext cx="215901" cy="88057"/>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051 w 1054"/>
                <a:gd name="connsiteY0" fmla="*/ 0 h 1713"/>
                <a:gd name="connsiteX1" fmla="*/ 943 w 1054"/>
                <a:gd name="connsiteY1" fmla="*/ 161 h 1713"/>
                <a:gd name="connsiteX2" fmla="*/ 636 w 1054"/>
                <a:gd name="connsiteY2" fmla="*/ 303 h 1713"/>
                <a:gd name="connsiteX3" fmla="*/ 395 w 1054"/>
                <a:gd name="connsiteY3" fmla="*/ 476 h 1713"/>
                <a:gd name="connsiteX4" fmla="*/ 324 w 1054"/>
                <a:gd name="connsiteY4" fmla="*/ 540 h 1713"/>
                <a:gd name="connsiteX5" fmla="*/ 69 w 1054"/>
                <a:gd name="connsiteY5" fmla="*/ 666 h 1713"/>
                <a:gd name="connsiteX6" fmla="*/ 0 w 1054"/>
                <a:gd name="connsiteY6" fmla="*/ 1052 h 1713"/>
                <a:gd name="connsiteX7" fmla="*/ 303 w 1054"/>
                <a:gd name="connsiteY7" fmla="*/ 1148 h 1713"/>
                <a:gd name="connsiteX8" fmla="*/ 276 w 1054"/>
                <a:gd name="connsiteY8" fmla="*/ 1563 h 1713"/>
                <a:gd name="connsiteX9" fmla="*/ 613 w 1054"/>
                <a:gd name="connsiteY9" fmla="*/ 1590 h 1713"/>
                <a:gd name="connsiteX10" fmla="*/ 607 w 1054"/>
                <a:gd name="connsiteY10" fmla="*/ 1713 h 1713"/>
                <a:gd name="connsiteX0" fmla="*/ 943 w 943"/>
                <a:gd name="connsiteY0" fmla="*/ 0 h 1552"/>
                <a:gd name="connsiteX1" fmla="*/ 636 w 943"/>
                <a:gd name="connsiteY1" fmla="*/ 142 h 1552"/>
                <a:gd name="connsiteX2" fmla="*/ 395 w 943"/>
                <a:gd name="connsiteY2" fmla="*/ 315 h 1552"/>
                <a:gd name="connsiteX3" fmla="*/ 324 w 943"/>
                <a:gd name="connsiteY3" fmla="*/ 379 h 1552"/>
                <a:gd name="connsiteX4" fmla="*/ 69 w 943"/>
                <a:gd name="connsiteY4" fmla="*/ 505 h 1552"/>
                <a:gd name="connsiteX5" fmla="*/ 0 w 943"/>
                <a:gd name="connsiteY5" fmla="*/ 891 h 1552"/>
                <a:gd name="connsiteX6" fmla="*/ 303 w 943"/>
                <a:gd name="connsiteY6" fmla="*/ 987 h 1552"/>
                <a:gd name="connsiteX7" fmla="*/ 276 w 943"/>
                <a:gd name="connsiteY7" fmla="*/ 1402 h 1552"/>
                <a:gd name="connsiteX8" fmla="*/ 613 w 943"/>
                <a:gd name="connsiteY8" fmla="*/ 1429 h 1552"/>
                <a:gd name="connsiteX9" fmla="*/ 607 w 943"/>
                <a:gd name="connsiteY9" fmla="*/ 1552 h 1552"/>
                <a:gd name="connsiteX0" fmla="*/ 636 w 636"/>
                <a:gd name="connsiteY0" fmla="*/ 0 h 1410"/>
                <a:gd name="connsiteX1" fmla="*/ 395 w 636"/>
                <a:gd name="connsiteY1" fmla="*/ 173 h 1410"/>
                <a:gd name="connsiteX2" fmla="*/ 324 w 636"/>
                <a:gd name="connsiteY2" fmla="*/ 237 h 1410"/>
                <a:gd name="connsiteX3" fmla="*/ 69 w 636"/>
                <a:gd name="connsiteY3" fmla="*/ 363 h 1410"/>
                <a:gd name="connsiteX4" fmla="*/ 0 w 636"/>
                <a:gd name="connsiteY4" fmla="*/ 749 h 1410"/>
                <a:gd name="connsiteX5" fmla="*/ 303 w 636"/>
                <a:gd name="connsiteY5" fmla="*/ 845 h 1410"/>
                <a:gd name="connsiteX6" fmla="*/ 276 w 636"/>
                <a:gd name="connsiteY6" fmla="*/ 1260 h 1410"/>
                <a:gd name="connsiteX7" fmla="*/ 613 w 636"/>
                <a:gd name="connsiteY7" fmla="*/ 1287 h 1410"/>
                <a:gd name="connsiteX8" fmla="*/ 607 w 636"/>
                <a:gd name="connsiteY8" fmla="*/ 1410 h 1410"/>
                <a:gd name="connsiteX0" fmla="*/ 395 w 613"/>
                <a:gd name="connsiteY0" fmla="*/ 0 h 1237"/>
                <a:gd name="connsiteX1" fmla="*/ 324 w 613"/>
                <a:gd name="connsiteY1" fmla="*/ 64 h 1237"/>
                <a:gd name="connsiteX2" fmla="*/ 69 w 613"/>
                <a:gd name="connsiteY2" fmla="*/ 190 h 1237"/>
                <a:gd name="connsiteX3" fmla="*/ 0 w 613"/>
                <a:gd name="connsiteY3" fmla="*/ 576 h 1237"/>
                <a:gd name="connsiteX4" fmla="*/ 303 w 613"/>
                <a:gd name="connsiteY4" fmla="*/ 672 h 1237"/>
                <a:gd name="connsiteX5" fmla="*/ 276 w 613"/>
                <a:gd name="connsiteY5" fmla="*/ 1087 h 1237"/>
                <a:gd name="connsiteX6" fmla="*/ 613 w 613"/>
                <a:gd name="connsiteY6" fmla="*/ 1114 h 1237"/>
                <a:gd name="connsiteX7" fmla="*/ 607 w 613"/>
                <a:gd name="connsiteY7" fmla="*/ 1237 h 1237"/>
                <a:gd name="connsiteX0" fmla="*/ 324 w 613"/>
                <a:gd name="connsiteY0" fmla="*/ 0 h 1173"/>
                <a:gd name="connsiteX1" fmla="*/ 69 w 613"/>
                <a:gd name="connsiteY1" fmla="*/ 126 h 1173"/>
                <a:gd name="connsiteX2" fmla="*/ 0 w 613"/>
                <a:gd name="connsiteY2" fmla="*/ 512 h 1173"/>
                <a:gd name="connsiteX3" fmla="*/ 303 w 613"/>
                <a:gd name="connsiteY3" fmla="*/ 608 h 1173"/>
                <a:gd name="connsiteX4" fmla="*/ 276 w 613"/>
                <a:gd name="connsiteY4" fmla="*/ 1023 h 1173"/>
                <a:gd name="connsiteX5" fmla="*/ 613 w 613"/>
                <a:gd name="connsiteY5" fmla="*/ 1050 h 1173"/>
                <a:gd name="connsiteX6" fmla="*/ 607 w 613"/>
                <a:gd name="connsiteY6" fmla="*/ 1173 h 1173"/>
                <a:gd name="connsiteX0" fmla="*/ 69 w 613"/>
                <a:gd name="connsiteY0" fmla="*/ 0 h 1047"/>
                <a:gd name="connsiteX1" fmla="*/ 0 w 613"/>
                <a:gd name="connsiteY1" fmla="*/ 386 h 1047"/>
                <a:gd name="connsiteX2" fmla="*/ 303 w 613"/>
                <a:gd name="connsiteY2" fmla="*/ 482 h 1047"/>
                <a:gd name="connsiteX3" fmla="*/ 276 w 613"/>
                <a:gd name="connsiteY3" fmla="*/ 897 h 1047"/>
                <a:gd name="connsiteX4" fmla="*/ 613 w 613"/>
                <a:gd name="connsiteY4" fmla="*/ 924 h 1047"/>
                <a:gd name="connsiteX5" fmla="*/ 607 w 613"/>
                <a:gd name="connsiteY5" fmla="*/ 1047 h 1047"/>
                <a:gd name="connsiteX0" fmla="*/ 69 w 607"/>
                <a:gd name="connsiteY0" fmla="*/ 0 h 1047"/>
                <a:gd name="connsiteX1" fmla="*/ 0 w 607"/>
                <a:gd name="connsiteY1" fmla="*/ 386 h 1047"/>
                <a:gd name="connsiteX2" fmla="*/ 303 w 607"/>
                <a:gd name="connsiteY2" fmla="*/ 482 h 1047"/>
                <a:gd name="connsiteX3" fmla="*/ 276 w 607"/>
                <a:gd name="connsiteY3" fmla="*/ 897 h 1047"/>
                <a:gd name="connsiteX4" fmla="*/ 607 w 607"/>
                <a:gd name="connsiteY4" fmla="*/ 1047 h 1047"/>
                <a:gd name="connsiteX0" fmla="*/ 69 w 607"/>
                <a:gd name="connsiteY0" fmla="*/ 0 h 1047"/>
                <a:gd name="connsiteX1" fmla="*/ 0 w 607"/>
                <a:gd name="connsiteY1" fmla="*/ 386 h 1047"/>
                <a:gd name="connsiteX2" fmla="*/ 303 w 607"/>
                <a:gd name="connsiteY2" fmla="*/ 482 h 1047"/>
                <a:gd name="connsiteX3" fmla="*/ 607 w 607"/>
                <a:gd name="connsiteY3" fmla="*/ 1047 h 1047"/>
                <a:gd name="connsiteX0" fmla="*/ 69 w 303"/>
                <a:gd name="connsiteY0" fmla="*/ 0 h 482"/>
                <a:gd name="connsiteX1" fmla="*/ 0 w 303"/>
                <a:gd name="connsiteY1" fmla="*/ 386 h 482"/>
                <a:gd name="connsiteX2" fmla="*/ 303 w 303"/>
                <a:gd name="connsiteY2" fmla="*/ 482 h 482"/>
                <a:gd name="connsiteX0" fmla="*/ 69 w 69"/>
                <a:gd name="connsiteY0" fmla="*/ 0 h 386"/>
                <a:gd name="connsiteX1" fmla="*/ 0 w 69"/>
                <a:gd name="connsiteY1" fmla="*/ 386 h 386"/>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78 w 378"/>
                <a:gd name="connsiteY0" fmla="*/ 0 h 557"/>
                <a:gd name="connsiteX1" fmla="*/ 0 w 378"/>
                <a:gd name="connsiteY1" fmla="*/ 557 h 557"/>
                <a:gd name="connsiteX0" fmla="*/ 393 w 393"/>
                <a:gd name="connsiteY0" fmla="*/ 0 h 554"/>
                <a:gd name="connsiteX1" fmla="*/ 0 w 393"/>
                <a:gd name="connsiteY1" fmla="*/ 554 h 554"/>
                <a:gd name="connsiteX0" fmla="*/ 393 w 1235"/>
                <a:gd name="connsiteY0" fmla="*/ 189 h 743"/>
                <a:gd name="connsiteX1" fmla="*/ 1235 w 1235"/>
                <a:gd name="connsiteY1" fmla="*/ 0 h 743"/>
                <a:gd name="connsiteX2" fmla="*/ 0 w 1235"/>
                <a:gd name="connsiteY2" fmla="*/ 743 h 743"/>
                <a:gd name="connsiteX0" fmla="*/ 393 w 393"/>
                <a:gd name="connsiteY0" fmla="*/ 0 h 554"/>
                <a:gd name="connsiteX1" fmla="*/ 0 w 393"/>
                <a:gd name="connsiteY1" fmla="*/ 554 h 554"/>
                <a:gd name="connsiteX0" fmla="*/ 1401 w 1401"/>
                <a:gd name="connsiteY0" fmla="*/ 0 h 794"/>
                <a:gd name="connsiteX1" fmla="*/ 0 w 1401"/>
                <a:gd name="connsiteY1" fmla="*/ 794 h 794"/>
                <a:gd name="connsiteX0" fmla="*/ 1209 w 1209"/>
                <a:gd name="connsiteY0" fmla="*/ 0 h 794"/>
                <a:gd name="connsiteX1" fmla="*/ 0 w 1209"/>
                <a:gd name="connsiteY1" fmla="*/ 794 h 794"/>
                <a:gd name="connsiteX0" fmla="*/ 345 w 345"/>
                <a:gd name="connsiteY0" fmla="*/ 0 h 1514"/>
                <a:gd name="connsiteX1" fmla="*/ 0 w 345"/>
                <a:gd name="connsiteY1" fmla="*/ 1514 h 1514"/>
                <a:gd name="connsiteX0" fmla="*/ 423 w 423"/>
                <a:gd name="connsiteY0" fmla="*/ 0 h 1479"/>
                <a:gd name="connsiteX1" fmla="*/ 0 w 423"/>
                <a:gd name="connsiteY1" fmla="*/ 1479 h 1479"/>
                <a:gd name="connsiteX0" fmla="*/ 327 w 327"/>
                <a:gd name="connsiteY0" fmla="*/ 0 h 165"/>
                <a:gd name="connsiteX1" fmla="*/ 0 w 327"/>
                <a:gd name="connsiteY1" fmla="*/ 165 h 165"/>
                <a:gd name="connsiteX0" fmla="*/ 297 w 297"/>
                <a:gd name="connsiteY0" fmla="*/ 0 h 25"/>
                <a:gd name="connsiteX1" fmla="*/ 0 w 297"/>
                <a:gd name="connsiteY1" fmla="*/ 25 h 25"/>
                <a:gd name="connsiteX0" fmla="*/ 249 w 249"/>
                <a:gd name="connsiteY0" fmla="*/ 0 h 89"/>
                <a:gd name="connsiteX1" fmla="*/ 0 w 249"/>
                <a:gd name="connsiteY1" fmla="*/ 89 h 89"/>
                <a:gd name="connsiteX0" fmla="*/ 87 w 87"/>
                <a:gd name="connsiteY0" fmla="*/ 0 h 54"/>
                <a:gd name="connsiteX1" fmla="*/ 0 w 87"/>
                <a:gd name="connsiteY1" fmla="*/ 54 h 54"/>
                <a:gd name="connsiteX0" fmla="*/ 136 w 136"/>
                <a:gd name="connsiteY0" fmla="*/ 0 h 54"/>
                <a:gd name="connsiteX1" fmla="*/ 0 w 136"/>
                <a:gd name="connsiteY1" fmla="*/ 54 h 54"/>
              </a:gdLst>
              <a:ahLst/>
              <a:cxnLst>
                <a:cxn ang="0">
                  <a:pos x="connsiteX0" y="connsiteY0"/>
                </a:cxn>
                <a:cxn ang="0">
                  <a:pos x="connsiteX1" y="connsiteY1"/>
                </a:cxn>
              </a:cxnLst>
              <a:rect l="l" t="t" r="r" b="b"/>
              <a:pathLst>
                <a:path w="136" h="54">
                  <a:moveTo>
                    <a:pt x="136" y="0"/>
                  </a:moveTo>
                  <a:lnTo>
                    <a:pt x="0" y="54"/>
                  </a:lnTo>
                </a:path>
              </a:pathLst>
            </a:custGeom>
            <a:noFill/>
            <a:ln w="19050" cap="flat" cmpd="sng">
              <a:solidFill>
                <a:srgbClr val="92D050"/>
              </a:solidFill>
              <a:prstDash val="sysDash"/>
              <a:round/>
              <a:headEnd type="none" w="med" len="med"/>
              <a:tailEnd type="none" w="med" len="med"/>
            </a:ln>
            <a:effectLst>
              <a:glow rad="63500">
                <a:schemeClr val="bg1">
                  <a:alpha val="40000"/>
                </a:schemeClr>
              </a:glow>
              <a:outerShdw blurRad="50800" dist="50800" dir="5400000" algn="ctr" rotWithShape="0">
                <a:schemeClr val="bg1"/>
              </a:outerShdw>
            </a:effectLst>
          </p:spPr>
          <p:txBody>
            <a:bodyPr rot="10800000" vert="eaVert" wrap="none">
              <a:spAutoFit/>
            </a:bodyPr>
            <a:lstStyle/>
            <a:p>
              <a:pPr>
                <a:defRPr/>
              </a:pPr>
              <a:endParaRPr lang="en-US">
                <a:latin typeface="Arial" charset="0"/>
                <a:cs typeface="Arial" charset="0"/>
              </a:endParaRPr>
            </a:p>
          </p:txBody>
        </p:sp>
      </p:grpSp>
      <p:grpSp>
        <p:nvGrpSpPr>
          <p:cNvPr id="93" name="Group 92"/>
          <p:cNvGrpSpPr/>
          <p:nvPr/>
        </p:nvGrpSpPr>
        <p:grpSpPr>
          <a:xfrm>
            <a:off x="4478980" y="3697156"/>
            <a:ext cx="952524" cy="2369407"/>
            <a:chOff x="4478980" y="3697156"/>
            <a:chExt cx="952524" cy="2369407"/>
          </a:xfrm>
        </p:grpSpPr>
        <p:sp>
          <p:nvSpPr>
            <p:cNvPr id="44" name="Freeform 9"/>
            <p:cNvSpPr>
              <a:spLocks/>
            </p:cNvSpPr>
            <p:nvPr/>
          </p:nvSpPr>
          <p:spPr bwMode="auto">
            <a:xfrm>
              <a:off x="4478980" y="3701948"/>
              <a:ext cx="909641" cy="2328640"/>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051 w 1054"/>
                <a:gd name="connsiteY0" fmla="*/ 0 h 1713"/>
                <a:gd name="connsiteX1" fmla="*/ 943 w 1054"/>
                <a:gd name="connsiteY1" fmla="*/ 161 h 1713"/>
                <a:gd name="connsiteX2" fmla="*/ 636 w 1054"/>
                <a:gd name="connsiteY2" fmla="*/ 303 h 1713"/>
                <a:gd name="connsiteX3" fmla="*/ 395 w 1054"/>
                <a:gd name="connsiteY3" fmla="*/ 476 h 1713"/>
                <a:gd name="connsiteX4" fmla="*/ 324 w 1054"/>
                <a:gd name="connsiteY4" fmla="*/ 540 h 1713"/>
                <a:gd name="connsiteX5" fmla="*/ 69 w 1054"/>
                <a:gd name="connsiteY5" fmla="*/ 666 h 1713"/>
                <a:gd name="connsiteX6" fmla="*/ 0 w 1054"/>
                <a:gd name="connsiteY6" fmla="*/ 1052 h 1713"/>
                <a:gd name="connsiteX7" fmla="*/ 303 w 1054"/>
                <a:gd name="connsiteY7" fmla="*/ 1148 h 1713"/>
                <a:gd name="connsiteX8" fmla="*/ 276 w 1054"/>
                <a:gd name="connsiteY8" fmla="*/ 1563 h 1713"/>
                <a:gd name="connsiteX9" fmla="*/ 613 w 1054"/>
                <a:gd name="connsiteY9" fmla="*/ 1590 h 1713"/>
                <a:gd name="connsiteX10" fmla="*/ 607 w 1054"/>
                <a:gd name="connsiteY10" fmla="*/ 1713 h 1713"/>
                <a:gd name="connsiteX0" fmla="*/ 943 w 943"/>
                <a:gd name="connsiteY0" fmla="*/ 0 h 1552"/>
                <a:gd name="connsiteX1" fmla="*/ 636 w 943"/>
                <a:gd name="connsiteY1" fmla="*/ 142 h 1552"/>
                <a:gd name="connsiteX2" fmla="*/ 395 w 943"/>
                <a:gd name="connsiteY2" fmla="*/ 315 h 1552"/>
                <a:gd name="connsiteX3" fmla="*/ 324 w 943"/>
                <a:gd name="connsiteY3" fmla="*/ 379 h 1552"/>
                <a:gd name="connsiteX4" fmla="*/ 69 w 943"/>
                <a:gd name="connsiteY4" fmla="*/ 505 h 1552"/>
                <a:gd name="connsiteX5" fmla="*/ 0 w 943"/>
                <a:gd name="connsiteY5" fmla="*/ 891 h 1552"/>
                <a:gd name="connsiteX6" fmla="*/ 303 w 943"/>
                <a:gd name="connsiteY6" fmla="*/ 987 h 1552"/>
                <a:gd name="connsiteX7" fmla="*/ 276 w 943"/>
                <a:gd name="connsiteY7" fmla="*/ 1402 h 1552"/>
                <a:gd name="connsiteX8" fmla="*/ 613 w 943"/>
                <a:gd name="connsiteY8" fmla="*/ 1429 h 1552"/>
                <a:gd name="connsiteX9" fmla="*/ 607 w 943"/>
                <a:gd name="connsiteY9" fmla="*/ 1552 h 1552"/>
                <a:gd name="connsiteX0" fmla="*/ 636 w 636"/>
                <a:gd name="connsiteY0" fmla="*/ 0 h 1410"/>
                <a:gd name="connsiteX1" fmla="*/ 395 w 636"/>
                <a:gd name="connsiteY1" fmla="*/ 173 h 1410"/>
                <a:gd name="connsiteX2" fmla="*/ 324 w 636"/>
                <a:gd name="connsiteY2" fmla="*/ 237 h 1410"/>
                <a:gd name="connsiteX3" fmla="*/ 69 w 636"/>
                <a:gd name="connsiteY3" fmla="*/ 363 h 1410"/>
                <a:gd name="connsiteX4" fmla="*/ 0 w 636"/>
                <a:gd name="connsiteY4" fmla="*/ 749 h 1410"/>
                <a:gd name="connsiteX5" fmla="*/ 303 w 636"/>
                <a:gd name="connsiteY5" fmla="*/ 845 h 1410"/>
                <a:gd name="connsiteX6" fmla="*/ 276 w 636"/>
                <a:gd name="connsiteY6" fmla="*/ 1260 h 1410"/>
                <a:gd name="connsiteX7" fmla="*/ 613 w 636"/>
                <a:gd name="connsiteY7" fmla="*/ 1287 h 1410"/>
                <a:gd name="connsiteX8" fmla="*/ 607 w 636"/>
                <a:gd name="connsiteY8" fmla="*/ 1410 h 1410"/>
                <a:gd name="connsiteX0" fmla="*/ 395 w 613"/>
                <a:gd name="connsiteY0" fmla="*/ 0 h 1237"/>
                <a:gd name="connsiteX1" fmla="*/ 324 w 613"/>
                <a:gd name="connsiteY1" fmla="*/ 64 h 1237"/>
                <a:gd name="connsiteX2" fmla="*/ 69 w 613"/>
                <a:gd name="connsiteY2" fmla="*/ 190 h 1237"/>
                <a:gd name="connsiteX3" fmla="*/ 0 w 613"/>
                <a:gd name="connsiteY3" fmla="*/ 576 h 1237"/>
                <a:gd name="connsiteX4" fmla="*/ 303 w 613"/>
                <a:gd name="connsiteY4" fmla="*/ 672 h 1237"/>
                <a:gd name="connsiteX5" fmla="*/ 276 w 613"/>
                <a:gd name="connsiteY5" fmla="*/ 1087 h 1237"/>
                <a:gd name="connsiteX6" fmla="*/ 613 w 613"/>
                <a:gd name="connsiteY6" fmla="*/ 1114 h 1237"/>
                <a:gd name="connsiteX7" fmla="*/ 607 w 613"/>
                <a:gd name="connsiteY7" fmla="*/ 1237 h 1237"/>
                <a:gd name="connsiteX0" fmla="*/ 324 w 613"/>
                <a:gd name="connsiteY0" fmla="*/ 0 h 1173"/>
                <a:gd name="connsiteX1" fmla="*/ 69 w 613"/>
                <a:gd name="connsiteY1" fmla="*/ 126 h 1173"/>
                <a:gd name="connsiteX2" fmla="*/ 0 w 613"/>
                <a:gd name="connsiteY2" fmla="*/ 512 h 1173"/>
                <a:gd name="connsiteX3" fmla="*/ 303 w 613"/>
                <a:gd name="connsiteY3" fmla="*/ 608 h 1173"/>
                <a:gd name="connsiteX4" fmla="*/ 276 w 613"/>
                <a:gd name="connsiteY4" fmla="*/ 1023 h 1173"/>
                <a:gd name="connsiteX5" fmla="*/ 613 w 613"/>
                <a:gd name="connsiteY5" fmla="*/ 1050 h 1173"/>
                <a:gd name="connsiteX6" fmla="*/ 607 w 613"/>
                <a:gd name="connsiteY6" fmla="*/ 1173 h 1173"/>
                <a:gd name="connsiteX0" fmla="*/ 69 w 613"/>
                <a:gd name="connsiteY0" fmla="*/ 0 h 1047"/>
                <a:gd name="connsiteX1" fmla="*/ 0 w 613"/>
                <a:gd name="connsiteY1" fmla="*/ 386 h 1047"/>
                <a:gd name="connsiteX2" fmla="*/ 303 w 613"/>
                <a:gd name="connsiteY2" fmla="*/ 482 h 1047"/>
                <a:gd name="connsiteX3" fmla="*/ 276 w 613"/>
                <a:gd name="connsiteY3" fmla="*/ 897 h 1047"/>
                <a:gd name="connsiteX4" fmla="*/ 613 w 613"/>
                <a:gd name="connsiteY4" fmla="*/ 924 h 1047"/>
                <a:gd name="connsiteX5" fmla="*/ 607 w 613"/>
                <a:gd name="connsiteY5" fmla="*/ 1047 h 1047"/>
                <a:gd name="connsiteX0" fmla="*/ 69 w 607"/>
                <a:gd name="connsiteY0" fmla="*/ 0 h 1047"/>
                <a:gd name="connsiteX1" fmla="*/ 0 w 607"/>
                <a:gd name="connsiteY1" fmla="*/ 386 h 1047"/>
                <a:gd name="connsiteX2" fmla="*/ 303 w 607"/>
                <a:gd name="connsiteY2" fmla="*/ 482 h 1047"/>
                <a:gd name="connsiteX3" fmla="*/ 276 w 607"/>
                <a:gd name="connsiteY3" fmla="*/ 897 h 1047"/>
                <a:gd name="connsiteX4" fmla="*/ 607 w 607"/>
                <a:gd name="connsiteY4" fmla="*/ 1047 h 1047"/>
                <a:gd name="connsiteX0" fmla="*/ 69 w 607"/>
                <a:gd name="connsiteY0" fmla="*/ 0 h 1047"/>
                <a:gd name="connsiteX1" fmla="*/ 0 w 607"/>
                <a:gd name="connsiteY1" fmla="*/ 386 h 1047"/>
                <a:gd name="connsiteX2" fmla="*/ 303 w 607"/>
                <a:gd name="connsiteY2" fmla="*/ 482 h 1047"/>
                <a:gd name="connsiteX3" fmla="*/ 607 w 607"/>
                <a:gd name="connsiteY3" fmla="*/ 1047 h 1047"/>
                <a:gd name="connsiteX0" fmla="*/ 69 w 303"/>
                <a:gd name="connsiteY0" fmla="*/ 0 h 482"/>
                <a:gd name="connsiteX1" fmla="*/ 0 w 303"/>
                <a:gd name="connsiteY1" fmla="*/ 386 h 482"/>
                <a:gd name="connsiteX2" fmla="*/ 303 w 303"/>
                <a:gd name="connsiteY2" fmla="*/ 482 h 482"/>
                <a:gd name="connsiteX0" fmla="*/ 69 w 69"/>
                <a:gd name="connsiteY0" fmla="*/ 0 h 386"/>
                <a:gd name="connsiteX1" fmla="*/ 0 w 69"/>
                <a:gd name="connsiteY1" fmla="*/ 386 h 386"/>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78 w 378"/>
                <a:gd name="connsiteY0" fmla="*/ 0 h 557"/>
                <a:gd name="connsiteX1" fmla="*/ 0 w 378"/>
                <a:gd name="connsiteY1" fmla="*/ 557 h 557"/>
                <a:gd name="connsiteX0" fmla="*/ 393 w 393"/>
                <a:gd name="connsiteY0" fmla="*/ 0 h 554"/>
                <a:gd name="connsiteX1" fmla="*/ 0 w 393"/>
                <a:gd name="connsiteY1" fmla="*/ 554 h 554"/>
                <a:gd name="connsiteX0" fmla="*/ 393 w 1235"/>
                <a:gd name="connsiteY0" fmla="*/ 189 h 743"/>
                <a:gd name="connsiteX1" fmla="*/ 1235 w 1235"/>
                <a:gd name="connsiteY1" fmla="*/ 0 h 743"/>
                <a:gd name="connsiteX2" fmla="*/ 0 w 1235"/>
                <a:gd name="connsiteY2" fmla="*/ 743 h 743"/>
                <a:gd name="connsiteX0" fmla="*/ 393 w 393"/>
                <a:gd name="connsiteY0" fmla="*/ 0 h 554"/>
                <a:gd name="connsiteX1" fmla="*/ 0 w 393"/>
                <a:gd name="connsiteY1" fmla="*/ 554 h 554"/>
                <a:gd name="connsiteX0" fmla="*/ 1401 w 1401"/>
                <a:gd name="connsiteY0" fmla="*/ 0 h 794"/>
                <a:gd name="connsiteX1" fmla="*/ 0 w 1401"/>
                <a:gd name="connsiteY1" fmla="*/ 794 h 794"/>
                <a:gd name="connsiteX0" fmla="*/ 1209 w 1209"/>
                <a:gd name="connsiteY0" fmla="*/ 0 h 794"/>
                <a:gd name="connsiteX1" fmla="*/ 0 w 1209"/>
                <a:gd name="connsiteY1" fmla="*/ 794 h 794"/>
                <a:gd name="connsiteX0" fmla="*/ 345 w 345"/>
                <a:gd name="connsiteY0" fmla="*/ 0 h 1514"/>
                <a:gd name="connsiteX1" fmla="*/ 0 w 345"/>
                <a:gd name="connsiteY1" fmla="*/ 1514 h 1514"/>
                <a:gd name="connsiteX0" fmla="*/ 423 w 423"/>
                <a:gd name="connsiteY0" fmla="*/ 0 h 1461"/>
                <a:gd name="connsiteX1" fmla="*/ 0 w 423"/>
                <a:gd name="connsiteY1" fmla="*/ 1461 h 1461"/>
                <a:gd name="connsiteX0" fmla="*/ 423 w 423"/>
                <a:gd name="connsiteY0" fmla="*/ 0 h 1461"/>
                <a:gd name="connsiteX1" fmla="*/ 14 w 423"/>
                <a:gd name="connsiteY1" fmla="*/ 1409 h 1461"/>
                <a:gd name="connsiteX2" fmla="*/ 0 w 423"/>
                <a:gd name="connsiteY2" fmla="*/ 1461 h 1461"/>
                <a:gd name="connsiteX0" fmla="*/ 471 w 471"/>
                <a:gd name="connsiteY0" fmla="*/ 0 h 1461"/>
                <a:gd name="connsiteX1" fmla="*/ 62 w 471"/>
                <a:gd name="connsiteY1" fmla="*/ 1409 h 1461"/>
                <a:gd name="connsiteX2" fmla="*/ 0 w 471"/>
                <a:gd name="connsiteY2" fmla="*/ 1461 h 1461"/>
                <a:gd name="connsiteX0" fmla="*/ 471 w 471"/>
                <a:gd name="connsiteY0" fmla="*/ 0 h 1461"/>
                <a:gd name="connsiteX1" fmla="*/ 62 w 471"/>
                <a:gd name="connsiteY1" fmla="*/ 1409 h 1461"/>
                <a:gd name="connsiteX2" fmla="*/ 0 w 471"/>
                <a:gd name="connsiteY2" fmla="*/ 1461 h 1461"/>
                <a:gd name="connsiteX0" fmla="*/ 785 w 785"/>
                <a:gd name="connsiteY0" fmla="*/ 0 h 1461"/>
                <a:gd name="connsiteX1" fmla="*/ 376 w 785"/>
                <a:gd name="connsiteY1" fmla="*/ 1409 h 1461"/>
                <a:gd name="connsiteX2" fmla="*/ 314 w 785"/>
                <a:gd name="connsiteY2" fmla="*/ 1461 h 1461"/>
                <a:gd name="connsiteX0" fmla="*/ 785 w 785"/>
                <a:gd name="connsiteY0" fmla="*/ 0 h 1879"/>
                <a:gd name="connsiteX1" fmla="*/ 376 w 785"/>
                <a:gd name="connsiteY1" fmla="*/ 1409 h 1879"/>
                <a:gd name="connsiteX2" fmla="*/ 314 w 785"/>
                <a:gd name="connsiteY2" fmla="*/ 1461 h 1879"/>
                <a:gd name="connsiteX0" fmla="*/ 546 w 546"/>
                <a:gd name="connsiteY0" fmla="*/ 0 h 1879"/>
                <a:gd name="connsiteX1" fmla="*/ 137 w 546"/>
                <a:gd name="connsiteY1" fmla="*/ 1409 h 1879"/>
                <a:gd name="connsiteX2" fmla="*/ 75 w 546"/>
                <a:gd name="connsiteY2" fmla="*/ 1461 h 1879"/>
                <a:gd name="connsiteX0" fmla="*/ 501 w 501"/>
                <a:gd name="connsiteY0" fmla="*/ 0 h 1466"/>
                <a:gd name="connsiteX1" fmla="*/ 92 w 501"/>
                <a:gd name="connsiteY1" fmla="*/ 1409 h 1466"/>
                <a:gd name="connsiteX2" fmla="*/ 30 w 501"/>
                <a:gd name="connsiteY2" fmla="*/ 1461 h 1466"/>
                <a:gd name="connsiteX0" fmla="*/ 501 w 501"/>
                <a:gd name="connsiteY0" fmla="*/ 0 h 1508"/>
                <a:gd name="connsiteX1" fmla="*/ 92 w 501"/>
                <a:gd name="connsiteY1" fmla="*/ 1409 h 1508"/>
                <a:gd name="connsiteX2" fmla="*/ 30 w 501"/>
                <a:gd name="connsiteY2" fmla="*/ 1461 h 1508"/>
                <a:gd name="connsiteX0" fmla="*/ 501 w 501"/>
                <a:gd name="connsiteY0" fmla="*/ 0 h 1508"/>
                <a:gd name="connsiteX1" fmla="*/ 92 w 501"/>
                <a:gd name="connsiteY1" fmla="*/ 1409 h 1508"/>
                <a:gd name="connsiteX2" fmla="*/ 30 w 501"/>
                <a:gd name="connsiteY2" fmla="*/ 1461 h 1508"/>
                <a:gd name="connsiteX0" fmla="*/ 501 w 501"/>
                <a:gd name="connsiteY0" fmla="*/ 0 h 1589"/>
                <a:gd name="connsiteX1" fmla="*/ 92 w 501"/>
                <a:gd name="connsiteY1" fmla="*/ 1409 h 1589"/>
                <a:gd name="connsiteX2" fmla="*/ 30 w 501"/>
                <a:gd name="connsiteY2" fmla="*/ 1461 h 1589"/>
                <a:gd name="connsiteX0" fmla="*/ 471 w 471"/>
                <a:gd name="connsiteY0" fmla="*/ 0 h 1589"/>
                <a:gd name="connsiteX1" fmla="*/ 62 w 471"/>
                <a:gd name="connsiteY1" fmla="*/ 1409 h 1589"/>
                <a:gd name="connsiteX2" fmla="*/ 0 w 471"/>
                <a:gd name="connsiteY2" fmla="*/ 1461 h 1589"/>
                <a:gd name="connsiteX0" fmla="*/ 471 w 471"/>
                <a:gd name="connsiteY0" fmla="*/ 0 h 1482"/>
                <a:gd name="connsiteX1" fmla="*/ 62 w 471"/>
                <a:gd name="connsiteY1" fmla="*/ 1409 h 1482"/>
                <a:gd name="connsiteX2" fmla="*/ 0 w 471"/>
                <a:gd name="connsiteY2" fmla="*/ 1461 h 1482"/>
                <a:gd name="connsiteX0" fmla="*/ 471 w 471"/>
                <a:gd name="connsiteY0" fmla="*/ 0 h 1473"/>
                <a:gd name="connsiteX1" fmla="*/ 62 w 471"/>
                <a:gd name="connsiteY1" fmla="*/ 1409 h 1473"/>
                <a:gd name="connsiteX2" fmla="*/ 0 w 471"/>
                <a:gd name="connsiteY2" fmla="*/ 1461 h 1473"/>
                <a:gd name="connsiteX0" fmla="*/ 468 w 468"/>
                <a:gd name="connsiteY0" fmla="*/ 0 h 1475"/>
                <a:gd name="connsiteX1" fmla="*/ 59 w 468"/>
                <a:gd name="connsiteY1" fmla="*/ 1409 h 1475"/>
                <a:gd name="connsiteX2" fmla="*/ 0 w 468"/>
                <a:gd name="connsiteY2" fmla="*/ 1475 h 1475"/>
                <a:gd name="connsiteX0" fmla="*/ 468 w 468"/>
                <a:gd name="connsiteY0" fmla="*/ 0 h 1475"/>
                <a:gd name="connsiteX1" fmla="*/ 59 w 468"/>
                <a:gd name="connsiteY1" fmla="*/ 1409 h 1475"/>
                <a:gd name="connsiteX2" fmla="*/ 0 w 468"/>
                <a:gd name="connsiteY2" fmla="*/ 1475 h 1475"/>
                <a:gd name="connsiteX0" fmla="*/ 468 w 468"/>
                <a:gd name="connsiteY0" fmla="*/ 0 h 1475"/>
                <a:gd name="connsiteX1" fmla="*/ 59 w 468"/>
                <a:gd name="connsiteY1" fmla="*/ 1409 h 1475"/>
                <a:gd name="connsiteX2" fmla="*/ 0 w 468"/>
                <a:gd name="connsiteY2" fmla="*/ 1475 h 1475"/>
                <a:gd name="connsiteX0" fmla="*/ 508 w 508"/>
                <a:gd name="connsiteY0" fmla="*/ 0 h 1491"/>
                <a:gd name="connsiteX1" fmla="*/ 99 w 508"/>
                <a:gd name="connsiteY1" fmla="*/ 1409 h 1491"/>
                <a:gd name="connsiteX2" fmla="*/ 0 w 508"/>
                <a:gd name="connsiteY2" fmla="*/ 1491 h 1491"/>
                <a:gd name="connsiteX0" fmla="*/ 508 w 508"/>
                <a:gd name="connsiteY0" fmla="*/ 0 h 1525"/>
                <a:gd name="connsiteX1" fmla="*/ 73 w 508"/>
                <a:gd name="connsiteY1" fmla="*/ 1461 h 1525"/>
                <a:gd name="connsiteX2" fmla="*/ 0 w 508"/>
                <a:gd name="connsiteY2" fmla="*/ 1491 h 1525"/>
                <a:gd name="connsiteX0" fmla="*/ 508 w 508"/>
                <a:gd name="connsiteY0" fmla="*/ 0 h 1491"/>
                <a:gd name="connsiteX1" fmla="*/ 73 w 508"/>
                <a:gd name="connsiteY1" fmla="*/ 1461 h 1491"/>
                <a:gd name="connsiteX2" fmla="*/ 0 w 508"/>
                <a:gd name="connsiteY2" fmla="*/ 1491 h 1491"/>
                <a:gd name="connsiteX0" fmla="*/ 508 w 508"/>
                <a:gd name="connsiteY0" fmla="*/ 0 h 1493"/>
                <a:gd name="connsiteX1" fmla="*/ 73 w 508"/>
                <a:gd name="connsiteY1" fmla="*/ 1461 h 1493"/>
                <a:gd name="connsiteX2" fmla="*/ 0 w 508"/>
                <a:gd name="connsiteY2" fmla="*/ 1491 h 1493"/>
                <a:gd name="connsiteX0" fmla="*/ 508 w 508"/>
                <a:gd name="connsiteY0" fmla="*/ 0 h 1491"/>
                <a:gd name="connsiteX1" fmla="*/ 73 w 508"/>
                <a:gd name="connsiteY1" fmla="*/ 1461 h 1491"/>
                <a:gd name="connsiteX2" fmla="*/ 0 w 508"/>
                <a:gd name="connsiteY2" fmla="*/ 1491 h 1491"/>
                <a:gd name="connsiteX0" fmla="*/ 573 w 573"/>
                <a:gd name="connsiteY0" fmla="*/ 0 h 1428"/>
                <a:gd name="connsiteX1" fmla="*/ 73 w 573"/>
                <a:gd name="connsiteY1" fmla="*/ 1398 h 1428"/>
                <a:gd name="connsiteX2" fmla="*/ 0 w 573"/>
                <a:gd name="connsiteY2" fmla="*/ 1428 h 1428"/>
              </a:gdLst>
              <a:ahLst/>
              <a:cxnLst>
                <a:cxn ang="0">
                  <a:pos x="connsiteX0" y="connsiteY0"/>
                </a:cxn>
                <a:cxn ang="0">
                  <a:pos x="connsiteX1" y="connsiteY1"/>
                </a:cxn>
                <a:cxn ang="0">
                  <a:pos x="connsiteX2" y="connsiteY2"/>
                </a:cxn>
              </a:cxnLst>
              <a:rect l="l" t="t" r="r" b="b"/>
              <a:pathLst>
                <a:path w="573" h="1428">
                  <a:moveTo>
                    <a:pt x="573" y="0"/>
                  </a:moveTo>
                  <a:cubicBezTo>
                    <a:pt x="437" y="470"/>
                    <a:pt x="94" y="1342"/>
                    <a:pt x="73" y="1398"/>
                  </a:cubicBezTo>
                  <a:cubicBezTo>
                    <a:pt x="57" y="1421"/>
                    <a:pt x="42" y="1419"/>
                    <a:pt x="0" y="1428"/>
                  </a:cubicBezTo>
                </a:path>
              </a:pathLst>
            </a:custGeom>
            <a:noFill/>
            <a:ln w="19050" cap="flat" cmpd="sng">
              <a:solidFill>
                <a:srgbClr val="92D050"/>
              </a:solidFill>
              <a:prstDash val="sysDash"/>
              <a:round/>
              <a:headEnd type="none" w="med" len="med"/>
              <a:tailEnd type="none" w="med" len="med"/>
            </a:ln>
            <a:effectLst>
              <a:glow rad="63500">
                <a:schemeClr val="bg1">
                  <a:lumMod val="75000"/>
                  <a:lumOff val="25000"/>
                  <a:alpha val="40000"/>
                </a:schemeClr>
              </a:glow>
              <a:outerShdw blurRad="50800" dist="50800" dir="5400000" algn="ctr" rotWithShape="0">
                <a:schemeClr val="bg1"/>
              </a:outerShdw>
            </a:effectLst>
          </p:spPr>
          <p:txBody>
            <a:bodyPr rot="10800000" vert="eaVert" wrap="none">
              <a:spAutoFit/>
            </a:bodyPr>
            <a:lstStyle/>
            <a:p>
              <a:pPr>
                <a:defRPr/>
              </a:pPr>
              <a:endParaRPr lang="en-US">
                <a:latin typeface="Arial" charset="0"/>
                <a:cs typeface="Arial" charset="0"/>
              </a:endParaRPr>
            </a:p>
          </p:txBody>
        </p:sp>
        <p:sp>
          <p:nvSpPr>
            <p:cNvPr id="43" name="Freeform 9"/>
            <p:cNvSpPr>
              <a:spLocks/>
            </p:cNvSpPr>
            <p:nvPr/>
          </p:nvSpPr>
          <p:spPr bwMode="auto">
            <a:xfrm>
              <a:off x="4513926" y="3697156"/>
              <a:ext cx="917578" cy="2369407"/>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051 w 1054"/>
                <a:gd name="connsiteY0" fmla="*/ 0 h 1713"/>
                <a:gd name="connsiteX1" fmla="*/ 943 w 1054"/>
                <a:gd name="connsiteY1" fmla="*/ 161 h 1713"/>
                <a:gd name="connsiteX2" fmla="*/ 636 w 1054"/>
                <a:gd name="connsiteY2" fmla="*/ 303 h 1713"/>
                <a:gd name="connsiteX3" fmla="*/ 395 w 1054"/>
                <a:gd name="connsiteY3" fmla="*/ 476 h 1713"/>
                <a:gd name="connsiteX4" fmla="*/ 324 w 1054"/>
                <a:gd name="connsiteY4" fmla="*/ 540 h 1713"/>
                <a:gd name="connsiteX5" fmla="*/ 69 w 1054"/>
                <a:gd name="connsiteY5" fmla="*/ 666 h 1713"/>
                <a:gd name="connsiteX6" fmla="*/ 0 w 1054"/>
                <a:gd name="connsiteY6" fmla="*/ 1052 h 1713"/>
                <a:gd name="connsiteX7" fmla="*/ 303 w 1054"/>
                <a:gd name="connsiteY7" fmla="*/ 1148 h 1713"/>
                <a:gd name="connsiteX8" fmla="*/ 276 w 1054"/>
                <a:gd name="connsiteY8" fmla="*/ 1563 h 1713"/>
                <a:gd name="connsiteX9" fmla="*/ 613 w 1054"/>
                <a:gd name="connsiteY9" fmla="*/ 1590 h 1713"/>
                <a:gd name="connsiteX10" fmla="*/ 607 w 1054"/>
                <a:gd name="connsiteY10" fmla="*/ 1713 h 1713"/>
                <a:gd name="connsiteX0" fmla="*/ 943 w 943"/>
                <a:gd name="connsiteY0" fmla="*/ 0 h 1552"/>
                <a:gd name="connsiteX1" fmla="*/ 636 w 943"/>
                <a:gd name="connsiteY1" fmla="*/ 142 h 1552"/>
                <a:gd name="connsiteX2" fmla="*/ 395 w 943"/>
                <a:gd name="connsiteY2" fmla="*/ 315 h 1552"/>
                <a:gd name="connsiteX3" fmla="*/ 324 w 943"/>
                <a:gd name="connsiteY3" fmla="*/ 379 h 1552"/>
                <a:gd name="connsiteX4" fmla="*/ 69 w 943"/>
                <a:gd name="connsiteY4" fmla="*/ 505 h 1552"/>
                <a:gd name="connsiteX5" fmla="*/ 0 w 943"/>
                <a:gd name="connsiteY5" fmla="*/ 891 h 1552"/>
                <a:gd name="connsiteX6" fmla="*/ 303 w 943"/>
                <a:gd name="connsiteY6" fmla="*/ 987 h 1552"/>
                <a:gd name="connsiteX7" fmla="*/ 276 w 943"/>
                <a:gd name="connsiteY7" fmla="*/ 1402 h 1552"/>
                <a:gd name="connsiteX8" fmla="*/ 613 w 943"/>
                <a:gd name="connsiteY8" fmla="*/ 1429 h 1552"/>
                <a:gd name="connsiteX9" fmla="*/ 607 w 943"/>
                <a:gd name="connsiteY9" fmla="*/ 1552 h 1552"/>
                <a:gd name="connsiteX0" fmla="*/ 636 w 636"/>
                <a:gd name="connsiteY0" fmla="*/ 0 h 1410"/>
                <a:gd name="connsiteX1" fmla="*/ 395 w 636"/>
                <a:gd name="connsiteY1" fmla="*/ 173 h 1410"/>
                <a:gd name="connsiteX2" fmla="*/ 324 w 636"/>
                <a:gd name="connsiteY2" fmla="*/ 237 h 1410"/>
                <a:gd name="connsiteX3" fmla="*/ 69 w 636"/>
                <a:gd name="connsiteY3" fmla="*/ 363 h 1410"/>
                <a:gd name="connsiteX4" fmla="*/ 0 w 636"/>
                <a:gd name="connsiteY4" fmla="*/ 749 h 1410"/>
                <a:gd name="connsiteX5" fmla="*/ 303 w 636"/>
                <a:gd name="connsiteY5" fmla="*/ 845 h 1410"/>
                <a:gd name="connsiteX6" fmla="*/ 276 w 636"/>
                <a:gd name="connsiteY6" fmla="*/ 1260 h 1410"/>
                <a:gd name="connsiteX7" fmla="*/ 613 w 636"/>
                <a:gd name="connsiteY7" fmla="*/ 1287 h 1410"/>
                <a:gd name="connsiteX8" fmla="*/ 607 w 636"/>
                <a:gd name="connsiteY8" fmla="*/ 1410 h 1410"/>
                <a:gd name="connsiteX0" fmla="*/ 395 w 613"/>
                <a:gd name="connsiteY0" fmla="*/ 0 h 1237"/>
                <a:gd name="connsiteX1" fmla="*/ 324 w 613"/>
                <a:gd name="connsiteY1" fmla="*/ 64 h 1237"/>
                <a:gd name="connsiteX2" fmla="*/ 69 w 613"/>
                <a:gd name="connsiteY2" fmla="*/ 190 h 1237"/>
                <a:gd name="connsiteX3" fmla="*/ 0 w 613"/>
                <a:gd name="connsiteY3" fmla="*/ 576 h 1237"/>
                <a:gd name="connsiteX4" fmla="*/ 303 w 613"/>
                <a:gd name="connsiteY4" fmla="*/ 672 h 1237"/>
                <a:gd name="connsiteX5" fmla="*/ 276 w 613"/>
                <a:gd name="connsiteY5" fmla="*/ 1087 h 1237"/>
                <a:gd name="connsiteX6" fmla="*/ 613 w 613"/>
                <a:gd name="connsiteY6" fmla="*/ 1114 h 1237"/>
                <a:gd name="connsiteX7" fmla="*/ 607 w 613"/>
                <a:gd name="connsiteY7" fmla="*/ 1237 h 1237"/>
                <a:gd name="connsiteX0" fmla="*/ 324 w 613"/>
                <a:gd name="connsiteY0" fmla="*/ 0 h 1173"/>
                <a:gd name="connsiteX1" fmla="*/ 69 w 613"/>
                <a:gd name="connsiteY1" fmla="*/ 126 h 1173"/>
                <a:gd name="connsiteX2" fmla="*/ 0 w 613"/>
                <a:gd name="connsiteY2" fmla="*/ 512 h 1173"/>
                <a:gd name="connsiteX3" fmla="*/ 303 w 613"/>
                <a:gd name="connsiteY3" fmla="*/ 608 h 1173"/>
                <a:gd name="connsiteX4" fmla="*/ 276 w 613"/>
                <a:gd name="connsiteY4" fmla="*/ 1023 h 1173"/>
                <a:gd name="connsiteX5" fmla="*/ 613 w 613"/>
                <a:gd name="connsiteY5" fmla="*/ 1050 h 1173"/>
                <a:gd name="connsiteX6" fmla="*/ 607 w 613"/>
                <a:gd name="connsiteY6" fmla="*/ 1173 h 1173"/>
                <a:gd name="connsiteX0" fmla="*/ 69 w 613"/>
                <a:gd name="connsiteY0" fmla="*/ 0 h 1047"/>
                <a:gd name="connsiteX1" fmla="*/ 0 w 613"/>
                <a:gd name="connsiteY1" fmla="*/ 386 h 1047"/>
                <a:gd name="connsiteX2" fmla="*/ 303 w 613"/>
                <a:gd name="connsiteY2" fmla="*/ 482 h 1047"/>
                <a:gd name="connsiteX3" fmla="*/ 276 w 613"/>
                <a:gd name="connsiteY3" fmla="*/ 897 h 1047"/>
                <a:gd name="connsiteX4" fmla="*/ 613 w 613"/>
                <a:gd name="connsiteY4" fmla="*/ 924 h 1047"/>
                <a:gd name="connsiteX5" fmla="*/ 607 w 613"/>
                <a:gd name="connsiteY5" fmla="*/ 1047 h 1047"/>
                <a:gd name="connsiteX0" fmla="*/ 69 w 607"/>
                <a:gd name="connsiteY0" fmla="*/ 0 h 1047"/>
                <a:gd name="connsiteX1" fmla="*/ 0 w 607"/>
                <a:gd name="connsiteY1" fmla="*/ 386 h 1047"/>
                <a:gd name="connsiteX2" fmla="*/ 303 w 607"/>
                <a:gd name="connsiteY2" fmla="*/ 482 h 1047"/>
                <a:gd name="connsiteX3" fmla="*/ 276 w 607"/>
                <a:gd name="connsiteY3" fmla="*/ 897 h 1047"/>
                <a:gd name="connsiteX4" fmla="*/ 607 w 607"/>
                <a:gd name="connsiteY4" fmla="*/ 1047 h 1047"/>
                <a:gd name="connsiteX0" fmla="*/ 69 w 607"/>
                <a:gd name="connsiteY0" fmla="*/ 0 h 1047"/>
                <a:gd name="connsiteX1" fmla="*/ 0 w 607"/>
                <a:gd name="connsiteY1" fmla="*/ 386 h 1047"/>
                <a:gd name="connsiteX2" fmla="*/ 303 w 607"/>
                <a:gd name="connsiteY2" fmla="*/ 482 h 1047"/>
                <a:gd name="connsiteX3" fmla="*/ 607 w 607"/>
                <a:gd name="connsiteY3" fmla="*/ 1047 h 1047"/>
                <a:gd name="connsiteX0" fmla="*/ 69 w 303"/>
                <a:gd name="connsiteY0" fmla="*/ 0 h 482"/>
                <a:gd name="connsiteX1" fmla="*/ 0 w 303"/>
                <a:gd name="connsiteY1" fmla="*/ 386 h 482"/>
                <a:gd name="connsiteX2" fmla="*/ 303 w 303"/>
                <a:gd name="connsiteY2" fmla="*/ 482 h 482"/>
                <a:gd name="connsiteX0" fmla="*/ 69 w 69"/>
                <a:gd name="connsiteY0" fmla="*/ 0 h 386"/>
                <a:gd name="connsiteX1" fmla="*/ 0 w 69"/>
                <a:gd name="connsiteY1" fmla="*/ 386 h 386"/>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78 w 378"/>
                <a:gd name="connsiteY0" fmla="*/ 0 h 557"/>
                <a:gd name="connsiteX1" fmla="*/ 0 w 378"/>
                <a:gd name="connsiteY1" fmla="*/ 557 h 557"/>
                <a:gd name="connsiteX0" fmla="*/ 393 w 393"/>
                <a:gd name="connsiteY0" fmla="*/ 0 h 554"/>
                <a:gd name="connsiteX1" fmla="*/ 0 w 393"/>
                <a:gd name="connsiteY1" fmla="*/ 554 h 554"/>
                <a:gd name="connsiteX0" fmla="*/ 393 w 1235"/>
                <a:gd name="connsiteY0" fmla="*/ 189 h 743"/>
                <a:gd name="connsiteX1" fmla="*/ 1235 w 1235"/>
                <a:gd name="connsiteY1" fmla="*/ 0 h 743"/>
                <a:gd name="connsiteX2" fmla="*/ 0 w 1235"/>
                <a:gd name="connsiteY2" fmla="*/ 743 h 743"/>
                <a:gd name="connsiteX0" fmla="*/ 393 w 393"/>
                <a:gd name="connsiteY0" fmla="*/ 0 h 554"/>
                <a:gd name="connsiteX1" fmla="*/ 0 w 393"/>
                <a:gd name="connsiteY1" fmla="*/ 554 h 554"/>
                <a:gd name="connsiteX0" fmla="*/ 1401 w 1401"/>
                <a:gd name="connsiteY0" fmla="*/ 0 h 794"/>
                <a:gd name="connsiteX1" fmla="*/ 0 w 1401"/>
                <a:gd name="connsiteY1" fmla="*/ 794 h 794"/>
                <a:gd name="connsiteX0" fmla="*/ 1209 w 1209"/>
                <a:gd name="connsiteY0" fmla="*/ 0 h 794"/>
                <a:gd name="connsiteX1" fmla="*/ 0 w 1209"/>
                <a:gd name="connsiteY1" fmla="*/ 794 h 794"/>
                <a:gd name="connsiteX0" fmla="*/ 345 w 345"/>
                <a:gd name="connsiteY0" fmla="*/ 0 h 1514"/>
                <a:gd name="connsiteX1" fmla="*/ 0 w 345"/>
                <a:gd name="connsiteY1" fmla="*/ 1514 h 1514"/>
                <a:gd name="connsiteX0" fmla="*/ 423 w 423"/>
                <a:gd name="connsiteY0" fmla="*/ 0 h 1461"/>
                <a:gd name="connsiteX1" fmla="*/ 0 w 423"/>
                <a:gd name="connsiteY1" fmla="*/ 1461 h 1461"/>
                <a:gd name="connsiteX0" fmla="*/ 423 w 423"/>
                <a:gd name="connsiteY0" fmla="*/ 0 h 1461"/>
                <a:gd name="connsiteX1" fmla="*/ 14 w 423"/>
                <a:gd name="connsiteY1" fmla="*/ 1409 h 1461"/>
                <a:gd name="connsiteX2" fmla="*/ 0 w 423"/>
                <a:gd name="connsiteY2" fmla="*/ 1461 h 1461"/>
                <a:gd name="connsiteX0" fmla="*/ 471 w 471"/>
                <a:gd name="connsiteY0" fmla="*/ 0 h 1461"/>
                <a:gd name="connsiteX1" fmla="*/ 62 w 471"/>
                <a:gd name="connsiteY1" fmla="*/ 1409 h 1461"/>
                <a:gd name="connsiteX2" fmla="*/ 0 w 471"/>
                <a:gd name="connsiteY2" fmla="*/ 1461 h 1461"/>
                <a:gd name="connsiteX0" fmla="*/ 471 w 471"/>
                <a:gd name="connsiteY0" fmla="*/ 0 h 1461"/>
                <a:gd name="connsiteX1" fmla="*/ 62 w 471"/>
                <a:gd name="connsiteY1" fmla="*/ 1409 h 1461"/>
                <a:gd name="connsiteX2" fmla="*/ 0 w 471"/>
                <a:gd name="connsiteY2" fmla="*/ 1461 h 1461"/>
                <a:gd name="connsiteX0" fmla="*/ 785 w 785"/>
                <a:gd name="connsiteY0" fmla="*/ 0 h 1461"/>
                <a:gd name="connsiteX1" fmla="*/ 376 w 785"/>
                <a:gd name="connsiteY1" fmla="*/ 1409 h 1461"/>
                <a:gd name="connsiteX2" fmla="*/ 314 w 785"/>
                <a:gd name="connsiteY2" fmla="*/ 1461 h 1461"/>
                <a:gd name="connsiteX0" fmla="*/ 785 w 785"/>
                <a:gd name="connsiteY0" fmla="*/ 0 h 1879"/>
                <a:gd name="connsiteX1" fmla="*/ 376 w 785"/>
                <a:gd name="connsiteY1" fmla="*/ 1409 h 1879"/>
                <a:gd name="connsiteX2" fmla="*/ 314 w 785"/>
                <a:gd name="connsiteY2" fmla="*/ 1461 h 1879"/>
                <a:gd name="connsiteX0" fmla="*/ 546 w 546"/>
                <a:gd name="connsiteY0" fmla="*/ 0 h 1879"/>
                <a:gd name="connsiteX1" fmla="*/ 137 w 546"/>
                <a:gd name="connsiteY1" fmla="*/ 1409 h 1879"/>
                <a:gd name="connsiteX2" fmla="*/ 75 w 546"/>
                <a:gd name="connsiteY2" fmla="*/ 1461 h 1879"/>
                <a:gd name="connsiteX0" fmla="*/ 501 w 501"/>
                <a:gd name="connsiteY0" fmla="*/ 0 h 1466"/>
                <a:gd name="connsiteX1" fmla="*/ 92 w 501"/>
                <a:gd name="connsiteY1" fmla="*/ 1409 h 1466"/>
                <a:gd name="connsiteX2" fmla="*/ 30 w 501"/>
                <a:gd name="connsiteY2" fmla="*/ 1461 h 1466"/>
                <a:gd name="connsiteX0" fmla="*/ 501 w 501"/>
                <a:gd name="connsiteY0" fmla="*/ 0 h 1508"/>
                <a:gd name="connsiteX1" fmla="*/ 92 w 501"/>
                <a:gd name="connsiteY1" fmla="*/ 1409 h 1508"/>
                <a:gd name="connsiteX2" fmla="*/ 30 w 501"/>
                <a:gd name="connsiteY2" fmla="*/ 1461 h 1508"/>
                <a:gd name="connsiteX0" fmla="*/ 501 w 501"/>
                <a:gd name="connsiteY0" fmla="*/ 0 h 1508"/>
                <a:gd name="connsiteX1" fmla="*/ 92 w 501"/>
                <a:gd name="connsiteY1" fmla="*/ 1409 h 1508"/>
                <a:gd name="connsiteX2" fmla="*/ 30 w 501"/>
                <a:gd name="connsiteY2" fmla="*/ 1461 h 1508"/>
                <a:gd name="connsiteX0" fmla="*/ 501 w 501"/>
                <a:gd name="connsiteY0" fmla="*/ 0 h 1589"/>
                <a:gd name="connsiteX1" fmla="*/ 92 w 501"/>
                <a:gd name="connsiteY1" fmla="*/ 1409 h 1589"/>
                <a:gd name="connsiteX2" fmla="*/ 30 w 501"/>
                <a:gd name="connsiteY2" fmla="*/ 1461 h 1589"/>
                <a:gd name="connsiteX0" fmla="*/ 471 w 471"/>
                <a:gd name="connsiteY0" fmla="*/ 0 h 1589"/>
                <a:gd name="connsiteX1" fmla="*/ 62 w 471"/>
                <a:gd name="connsiteY1" fmla="*/ 1409 h 1589"/>
                <a:gd name="connsiteX2" fmla="*/ 0 w 471"/>
                <a:gd name="connsiteY2" fmla="*/ 1461 h 1589"/>
                <a:gd name="connsiteX0" fmla="*/ 471 w 471"/>
                <a:gd name="connsiteY0" fmla="*/ 0 h 1482"/>
                <a:gd name="connsiteX1" fmla="*/ 62 w 471"/>
                <a:gd name="connsiteY1" fmla="*/ 1409 h 1482"/>
                <a:gd name="connsiteX2" fmla="*/ 0 w 471"/>
                <a:gd name="connsiteY2" fmla="*/ 1461 h 1482"/>
                <a:gd name="connsiteX0" fmla="*/ 471 w 471"/>
                <a:gd name="connsiteY0" fmla="*/ 0 h 1473"/>
                <a:gd name="connsiteX1" fmla="*/ 62 w 471"/>
                <a:gd name="connsiteY1" fmla="*/ 1409 h 1473"/>
                <a:gd name="connsiteX2" fmla="*/ 0 w 471"/>
                <a:gd name="connsiteY2" fmla="*/ 1461 h 1473"/>
                <a:gd name="connsiteX0" fmla="*/ 468 w 468"/>
                <a:gd name="connsiteY0" fmla="*/ 0 h 1475"/>
                <a:gd name="connsiteX1" fmla="*/ 59 w 468"/>
                <a:gd name="connsiteY1" fmla="*/ 1409 h 1475"/>
                <a:gd name="connsiteX2" fmla="*/ 0 w 468"/>
                <a:gd name="connsiteY2" fmla="*/ 1475 h 1475"/>
                <a:gd name="connsiteX0" fmla="*/ 468 w 468"/>
                <a:gd name="connsiteY0" fmla="*/ 0 h 1475"/>
                <a:gd name="connsiteX1" fmla="*/ 59 w 468"/>
                <a:gd name="connsiteY1" fmla="*/ 1409 h 1475"/>
                <a:gd name="connsiteX2" fmla="*/ 0 w 468"/>
                <a:gd name="connsiteY2" fmla="*/ 1475 h 1475"/>
                <a:gd name="connsiteX0" fmla="*/ 468 w 468"/>
                <a:gd name="connsiteY0" fmla="*/ 0 h 1475"/>
                <a:gd name="connsiteX1" fmla="*/ 59 w 468"/>
                <a:gd name="connsiteY1" fmla="*/ 1409 h 1475"/>
                <a:gd name="connsiteX2" fmla="*/ 0 w 468"/>
                <a:gd name="connsiteY2" fmla="*/ 1475 h 1475"/>
                <a:gd name="connsiteX0" fmla="*/ 508 w 508"/>
                <a:gd name="connsiteY0" fmla="*/ 0 h 1491"/>
                <a:gd name="connsiteX1" fmla="*/ 99 w 508"/>
                <a:gd name="connsiteY1" fmla="*/ 1409 h 1491"/>
                <a:gd name="connsiteX2" fmla="*/ 0 w 508"/>
                <a:gd name="connsiteY2" fmla="*/ 1491 h 1491"/>
                <a:gd name="connsiteX0" fmla="*/ 508 w 508"/>
                <a:gd name="connsiteY0" fmla="*/ 0 h 1525"/>
                <a:gd name="connsiteX1" fmla="*/ 73 w 508"/>
                <a:gd name="connsiteY1" fmla="*/ 1461 h 1525"/>
                <a:gd name="connsiteX2" fmla="*/ 0 w 508"/>
                <a:gd name="connsiteY2" fmla="*/ 1491 h 1525"/>
                <a:gd name="connsiteX0" fmla="*/ 508 w 508"/>
                <a:gd name="connsiteY0" fmla="*/ 0 h 1491"/>
                <a:gd name="connsiteX1" fmla="*/ 73 w 508"/>
                <a:gd name="connsiteY1" fmla="*/ 1461 h 1491"/>
                <a:gd name="connsiteX2" fmla="*/ 0 w 508"/>
                <a:gd name="connsiteY2" fmla="*/ 1491 h 1491"/>
                <a:gd name="connsiteX0" fmla="*/ 508 w 508"/>
                <a:gd name="connsiteY0" fmla="*/ 0 h 1493"/>
                <a:gd name="connsiteX1" fmla="*/ 73 w 508"/>
                <a:gd name="connsiteY1" fmla="*/ 1461 h 1493"/>
                <a:gd name="connsiteX2" fmla="*/ 0 w 508"/>
                <a:gd name="connsiteY2" fmla="*/ 1491 h 1493"/>
                <a:gd name="connsiteX0" fmla="*/ 508 w 508"/>
                <a:gd name="connsiteY0" fmla="*/ 0 h 1491"/>
                <a:gd name="connsiteX1" fmla="*/ 73 w 508"/>
                <a:gd name="connsiteY1" fmla="*/ 1461 h 1491"/>
                <a:gd name="connsiteX2" fmla="*/ 0 w 508"/>
                <a:gd name="connsiteY2" fmla="*/ 1491 h 1491"/>
                <a:gd name="connsiteX0" fmla="*/ 578 w 578"/>
                <a:gd name="connsiteY0" fmla="*/ 0 h 1453"/>
                <a:gd name="connsiteX1" fmla="*/ 73 w 578"/>
                <a:gd name="connsiteY1" fmla="*/ 1423 h 1453"/>
                <a:gd name="connsiteX2" fmla="*/ 0 w 578"/>
                <a:gd name="connsiteY2" fmla="*/ 1453 h 1453"/>
              </a:gdLst>
              <a:ahLst/>
              <a:cxnLst>
                <a:cxn ang="0">
                  <a:pos x="connsiteX0" y="connsiteY0"/>
                </a:cxn>
                <a:cxn ang="0">
                  <a:pos x="connsiteX1" y="connsiteY1"/>
                </a:cxn>
                <a:cxn ang="0">
                  <a:pos x="connsiteX2" y="connsiteY2"/>
                </a:cxn>
              </a:cxnLst>
              <a:rect l="l" t="t" r="r" b="b"/>
              <a:pathLst>
                <a:path w="578" h="1453">
                  <a:moveTo>
                    <a:pt x="578" y="0"/>
                  </a:moveTo>
                  <a:cubicBezTo>
                    <a:pt x="442" y="470"/>
                    <a:pt x="94" y="1367"/>
                    <a:pt x="73" y="1423"/>
                  </a:cubicBezTo>
                  <a:cubicBezTo>
                    <a:pt x="57" y="1446"/>
                    <a:pt x="42" y="1444"/>
                    <a:pt x="0" y="1453"/>
                  </a:cubicBezTo>
                </a:path>
              </a:pathLst>
            </a:custGeom>
            <a:noFill/>
            <a:ln w="19050" cap="flat" cmpd="sng">
              <a:solidFill>
                <a:srgbClr val="92D050"/>
              </a:solidFill>
              <a:prstDash val="sysDash"/>
              <a:round/>
              <a:headEnd type="none" w="med" len="med"/>
              <a:tailEnd type="none" w="med" len="med"/>
            </a:ln>
            <a:effectLst>
              <a:glow rad="63500">
                <a:schemeClr val="bg1">
                  <a:lumMod val="75000"/>
                  <a:lumOff val="25000"/>
                  <a:alpha val="40000"/>
                </a:schemeClr>
              </a:glow>
              <a:outerShdw blurRad="50800" dist="50800" dir="5400000" algn="ctr" rotWithShape="0">
                <a:schemeClr val="bg1"/>
              </a:outerShdw>
            </a:effectLst>
          </p:spPr>
          <p:txBody>
            <a:bodyPr rot="10800000" vert="eaVert" wrap="none">
              <a:spAutoFit/>
            </a:bodyPr>
            <a:lstStyle/>
            <a:p>
              <a:pPr>
                <a:defRPr/>
              </a:pPr>
              <a:endParaRPr lang="en-US">
                <a:latin typeface="Arial" charset="0"/>
                <a:cs typeface="Arial" charset="0"/>
              </a:endParaRPr>
            </a:p>
          </p:txBody>
        </p:sp>
      </p:grpSp>
      <p:sp>
        <p:nvSpPr>
          <p:cNvPr id="40" name="Parallelogram 39"/>
          <p:cNvSpPr>
            <a:spLocks noChangeAspect="1"/>
          </p:cNvSpPr>
          <p:nvPr/>
        </p:nvSpPr>
        <p:spPr bwMode="auto">
          <a:xfrm>
            <a:off x="4267200" y="6004850"/>
            <a:ext cx="274320" cy="92516"/>
          </a:xfrm>
          <a:prstGeom prst="parallelogram">
            <a:avLst/>
          </a:prstGeom>
          <a:solidFill>
            <a:srgbClr val="0070C0"/>
          </a:solidFill>
          <a:ln w="19050">
            <a:solidFill>
              <a:srgbClr val="92D05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3" name="Freeform 9"/>
          <p:cNvSpPr>
            <a:spLocks/>
          </p:cNvSpPr>
          <p:nvPr/>
        </p:nvSpPr>
        <p:spPr bwMode="auto">
          <a:xfrm>
            <a:off x="4837216" y="3608132"/>
            <a:ext cx="346076" cy="24460"/>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051 w 1054"/>
              <a:gd name="connsiteY0" fmla="*/ 0 h 1713"/>
              <a:gd name="connsiteX1" fmla="*/ 943 w 1054"/>
              <a:gd name="connsiteY1" fmla="*/ 161 h 1713"/>
              <a:gd name="connsiteX2" fmla="*/ 636 w 1054"/>
              <a:gd name="connsiteY2" fmla="*/ 303 h 1713"/>
              <a:gd name="connsiteX3" fmla="*/ 395 w 1054"/>
              <a:gd name="connsiteY3" fmla="*/ 476 h 1713"/>
              <a:gd name="connsiteX4" fmla="*/ 324 w 1054"/>
              <a:gd name="connsiteY4" fmla="*/ 540 h 1713"/>
              <a:gd name="connsiteX5" fmla="*/ 69 w 1054"/>
              <a:gd name="connsiteY5" fmla="*/ 666 h 1713"/>
              <a:gd name="connsiteX6" fmla="*/ 0 w 1054"/>
              <a:gd name="connsiteY6" fmla="*/ 1052 h 1713"/>
              <a:gd name="connsiteX7" fmla="*/ 303 w 1054"/>
              <a:gd name="connsiteY7" fmla="*/ 1148 h 1713"/>
              <a:gd name="connsiteX8" fmla="*/ 276 w 1054"/>
              <a:gd name="connsiteY8" fmla="*/ 1563 h 1713"/>
              <a:gd name="connsiteX9" fmla="*/ 613 w 1054"/>
              <a:gd name="connsiteY9" fmla="*/ 1590 h 1713"/>
              <a:gd name="connsiteX10" fmla="*/ 607 w 1054"/>
              <a:gd name="connsiteY10" fmla="*/ 1713 h 1713"/>
              <a:gd name="connsiteX0" fmla="*/ 943 w 943"/>
              <a:gd name="connsiteY0" fmla="*/ 0 h 1552"/>
              <a:gd name="connsiteX1" fmla="*/ 636 w 943"/>
              <a:gd name="connsiteY1" fmla="*/ 142 h 1552"/>
              <a:gd name="connsiteX2" fmla="*/ 395 w 943"/>
              <a:gd name="connsiteY2" fmla="*/ 315 h 1552"/>
              <a:gd name="connsiteX3" fmla="*/ 324 w 943"/>
              <a:gd name="connsiteY3" fmla="*/ 379 h 1552"/>
              <a:gd name="connsiteX4" fmla="*/ 69 w 943"/>
              <a:gd name="connsiteY4" fmla="*/ 505 h 1552"/>
              <a:gd name="connsiteX5" fmla="*/ 0 w 943"/>
              <a:gd name="connsiteY5" fmla="*/ 891 h 1552"/>
              <a:gd name="connsiteX6" fmla="*/ 303 w 943"/>
              <a:gd name="connsiteY6" fmla="*/ 987 h 1552"/>
              <a:gd name="connsiteX7" fmla="*/ 276 w 943"/>
              <a:gd name="connsiteY7" fmla="*/ 1402 h 1552"/>
              <a:gd name="connsiteX8" fmla="*/ 613 w 943"/>
              <a:gd name="connsiteY8" fmla="*/ 1429 h 1552"/>
              <a:gd name="connsiteX9" fmla="*/ 607 w 943"/>
              <a:gd name="connsiteY9" fmla="*/ 1552 h 1552"/>
              <a:gd name="connsiteX0" fmla="*/ 636 w 636"/>
              <a:gd name="connsiteY0" fmla="*/ 0 h 1410"/>
              <a:gd name="connsiteX1" fmla="*/ 395 w 636"/>
              <a:gd name="connsiteY1" fmla="*/ 173 h 1410"/>
              <a:gd name="connsiteX2" fmla="*/ 324 w 636"/>
              <a:gd name="connsiteY2" fmla="*/ 237 h 1410"/>
              <a:gd name="connsiteX3" fmla="*/ 69 w 636"/>
              <a:gd name="connsiteY3" fmla="*/ 363 h 1410"/>
              <a:gd name="connsiteX4" fmla="*/ 0 w 636"/>
              <a:gd name="connsiteY4" fmla="*/ 749 h 1410"/>
              <a:gd name="connsiteX5" fmla="*/ 303 w 636"/>
              <a:gd name="connsiteY5" fmla="*/ 845 h 1410"/>
              <a:gd name="connsiteX6" fmla="*/ 276 w 636"/>
              <a:gd name="connsiteY6" fmla="*/ 1260 h 1410"/>
              <a:gd name="connsiteX7" fmla="*/ 613 w 636"/>
              <a:gd name="connsiteY7" fmla="*/ 1287 h 1410"/>
              <a:gd name="connsiteX8" fmla="*/ 607 w 636"/>
              <a:gd name="connsiteY8" fmla="*/ 1410 h 1410"/>
              <a:gd name="connsiteX0" fmla="*/ 395 w 613"/>
              <a:gd name="connsiteY0" fmla="*/ 0 h 1237"/>
              <a:gd name="connsiteX1" fmla="*/ 324 w 613"/>
              <a:gd name="connsiteY1" fmla="*/ 64 h 1237"/>
              <a:gd name="connsiteX2" fmla="*/ 69 w 613"/>
              <a:gd name="connsiteY2" fmla="*/ 190 h 1237"/>
              <a:gd name="connsiteX3" fmla="*/ 0 w 613"/>
              <a:gd name="connsiteY3" fmla="*/ 576 h 1237"/>
              <a:gd name="connsiteX4" fmla="*/ 303 w 613"/>
              <a:gd name="connsiteY4" fmla="*/ 672 h 1237"/>
              <a:gd name="connsiteX5" fmla="*/ 276 w 613"/>
              <a:gd name="connsiteY5" fmla="*/ 1087 h 1237"/>
              <a:gd name="connsiteX6" fmla="*/ 613 w 613"/>
              <a:gd name="connsiteY6" fmla="*/ 1114 h 1237"/>
              <a:gd name="connsiteX7" fmla="*/ 607 w 613"/>
              <a:gd name="connsiteY7" fmla="*/ 1237 h 1237"/>
              <a:gd name="connsiteX0" fmla="*/ 324 w 613"/>
              <a:gd name="connsiteY0" fmla="*/ 0 h 1173"/>
              <a:gd name="connsiteX1" fmla="*/ 69 w 613"/>
              <a:gd name="connsiteY1" fmla="*/ 126 h 1173"/>
              <a:gd name="connsiteX2" fmla="*/ 0 w 613"/>
              <a:gd name="connsiteY2" fmla="*/ 512 h 1173"/>
              <a:gd name="connsiteX3" fmla="*/ 303 w 613"/>
              <a:gd name="connsiteY3" fmla="*/ 608 h 1173"/>
              <a:gd name="connsiteX4" fmla="*/ 276 w 613"/>
              <a:gd name="connsiteY4" fmla="*/ 1023 h 1173"/>
              <a:gd name="connsiteX5" fmla="*/ 613 w 613"/>
              <a:gd name="connsiteY5" fmla="*/ 1050 h 1173"/>
              <a:gd name="connsiteX6" fmla="*/ 607 w 613"/>
              <a:gd name="connsiteY6" fmla="*/ 1173 h 1173"/>
              <a:gd name="connsiteX0" fmla="*/ 69 w 613"/>
              <a:gd name="connsiteY0" fmla="*/ 0 h 1047"/>
              <a:gd name="connsiteX1" fmla="*/ 0 w 613"/>
              <a:gd name="connsiteY1" fmla="*/ 386 h 1047"/>
              <a:gd name="connsiteX2" fmla="*/ 303 w 613"/>
              <a:gd name="connsiteY2" fmla="*/ 482 h 1047"/>
              <a:gd name="connsiteX3" fmla="*/ 276 w 613"/>
              <a:gd name="connsiteY3" fmla="*/ 897 h 1047"/>
              <a:gd name="connsiteX4" fmla="*/ 613 w 613"/>
              <a:gd name="connsiteY4" fmla="*/ 924 h 1047"/>
              <a:gd name="connsiteX5" fmla="*/ 607 w 613"/>
              <a:gd name="connsiteY5" fmla="*/ 1047 h 1047"/>
              <a:gd name="connsiteX0" fmla="*/ 69 w 607"/>
              <a:gd name="connsiteY0" fmla="*/ 0 h 1047"/>
              <a:gd name="connsiteX1" fmla="*/ 0 w 607"/>
              <a:gd name="connsiteY1" fmla="*/ 386 h 1047"/>
              <a:gd name="connsiteX2" fmla="*/ 303 w 607"/>
              <a:gd name="connsiteY2" fmla="*/ 482 h 1047"/>
              <a:gd name="connsiteX3" fmla="*/ 276 w 607"/>
              <a:gd name="connsiteY3" fmla="*/ 897 h 1047"/>
              <a:gd name="connsiteX4" fmla="*/ 607 w 607"/>
              <a:gd name="connsiteY4" fmla="*/ 1047 h 1047"/>
              <a:gd name="connsiteX0" fmla="*/ 69 w 607"/>
              <a:gd name="connsiteY0" fmla="*/ 0 h 1047"/>
              <a:gd name="connsiteX1" fmla="*/ 0 w 607"/>
              <a:gd name="connsiteY1" fmla="*/ 386 h 1047"/>
              <a:gd name="connsiteX2" fmla="*/ 303 w 607"/>
              <a:gd name="connsiteY2" fmla="*/ 482 h 1047"/>
              <a:gd name="connsiteX3" fmla="*/ 607 w 607"/>
              <a:gd name="connsiteY3" fmla="*/ 1047 h 1047"/>
              <a:gd name="connsiteX0" fmla="*/ 69 w 303"/>
              <a:gd name="connsiteY0" fmla="*/ 0 h 482"/>
              <a:gd name="connsiteX1" fmla="*/ 0 w 303"/>
              <a:gd name="connsiteY1" fmla="*/ 386 h 482"/>
              <a:gd name="connsiteX2" fmla="*/ 303 w 303"/>
              <a:gd name="connsiteY2" fmla="*/ 482 h 482"/>
              <a:gd name="connsiteX0" fmla="*/ 69 w 69"/>
              <a:gd name="connsiteY0" fmla="*/ 0 h 386"/>
              <a:gd name="connsiteX1" fmla="*/ 0 w 69"/>
              <a:gd name="connsiteY1" fmla="*/ 386 h 386"/>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78 w 378"/>
              <a:gd name="connsiteY0" fmla="*/ 0 h 557"/>
              <a:gd name="connsiteX1" fmla="*/ 0 w 378"/>
              <a:gd name="connsiteY1" fmla="*/ 557 h 557"/>
              <a:gd name="connsiteX0" fmla="*/ 393 w 393"/>
              <a:gd name="connsiteY0" fmla="*/ 0 h 554"/>
              <a:gd name="connsiteX1" fmla="*/ 0 w 393"/>
              <a:gd name="connsiteY1" fmla="*/ 554 h 554"/>
              <a:gd name="connsiteX0" fmla="*/ 393 w 1235"/>
              <a:gd name="connsiteY0" fmla="*/ 189 h 743"/>
              <a:gd name="connsiteX1" fmla="*/ 1235 w 1235"/>
              <a:gd name="connsiteY1" fmla="*/ 0 h 743"/>
              <a:gd name="connsiteX2" fmla="*/ 0 w 1235"/>
              <a:gd name="connsiteY2" fmla="*/ 743 h 743"/>
              <a:gd name="connsiteX0" fmla="*/ 393 w 393"/>
              <a:gd name="connsiteY0" fmla="*/ 0 h 554"/>
              <a:gd name="connsiteX1" fmla="*/ 0 w 393"/>
              <a:gd name="connsiteY1" fmla="*/ 554 h 554"/>
              <a:gd name="connsiteX0" fmla="*/ 1401 w 1401"/>
              <a:gd name="connsiteY0" fmla="*/ 0 h 794"/>
              <a:gd name="connsiteX1" fmla="*/ 0 w 1401"/>
              <a:gd name="connsiteY1" fmla="*/ 794 h 794"/>
              <a:gd name="connsiteX0" fmla="*/ 1209 w 1209"/>
              <a:gd name="connsiteY0" fmla="*/ 0 h 794"/>
              <a:gd name="connsiteX1" fmla="*/ 0 w 1209"/>
              <a:gd name="connsiteY1" fmla="*/ 794 h 794"/>
              <a:gd name="connsiteX0" fmla="*/ 345 w 345"/>
              <a:gd name="connsiteY0" fmla="*/ 0 h 1514"/>
              <a:gd name="connsiteX1" fmla="*/ 0 w 345"/>
              <a:gd name="connsiteY1" fmla="*/ 1514 h 1514"/>
              <a:gd name="connsiteX0" fmla="*/ 423 w 423"/>
              <a:gd name="connsiteY0" fmla="*/ 0 h 1461"/>
              <a:gd name="connsiteX1" fmla="*/ 0 w 423"/>
              <a:gd name="connsiteY1" fmla="*/ 1461 h 1461"/>
              <a:gd name="connsiteX0" fmla="*/ 423 w 423"/>
              <a:gd name="connsiteY0" fmla="*/ 0 h 1461"/>
              <a:gd name="connsiteX1" fmla="*/ 14 w 423"/>
              <a:gd name="connsiteY1" fmla="*/ 1409 h 1461"/>
              <a:gd name="connsiteX2" fmla="*/ 0 w 423"/>
              <a:gd name="connsiteY2" fmla="*/ 1461 h 1461"/>
              <a:gd name="connsiteX0" fmla="*/ 471 w 471"/>
              <a:gd name="connsiteY0" fmla="*/ 0 h 1461"/>
              <a:gd name="connsiteX1" fmla="*/ 62 w 471"/>
              <a:gd name="connsiteY1" fmla="*/ 1409 h 1461"/>
              <a:gd name="connsiteX2" fmla="*/ 0 w 471"/>
              <a:gd name="connsiteY2" fmla="*/ 1461 h 1461"/>
              <a:gd name="connsiteX0" fmla="*/ 471 w 471"/>
              <a:gd name="connsiteY0" fmla="*/ 0 h 1461"/>
              <a:gd name="connsiteX1" fmla="*/ 62 w 471"/>
              <a:gd name="connsiteY1" fmla="*/ 1409 h 1461"/>
              <a:gd name="connsiteX2" fmla="*/ 0 w 471"/>
              <a:gd name="connsiteY2" fmla="*/ 1461 h 1461"/>
              <a:gd name="connsiteX0" fmla="*/ 785 w 785"/>
              <a:gd name="connsiteY0" fmla="*/ 0 h 1461"/>
              <a:gd name="connsiteX1" fmla="*/ 376 w 785"/>
              <a:gd name="connsiteY1" fmla="*/ 1409 h 1461"/>
              <a:gd name="connsiteX2" fmla="*/ 314 w 785"/>
              <a:gd name="connsiteY2" fmla="*/ 1461 h 1461"/>
              <a:gd name="connsiteX0" fmla="*/ 785 w 785"/>
              <a:gd name="connsiteY0" fmla="*/ 0 h 1879"/>
              <a:gd name="connsiteX1" fmla="*/ 376 w 785"/>
              <a:gd name="connsiteY1" fmla="*/ 1409 h 1879"/>
              <a:gd name="connsiteX2" fmla="*/ 314 w 785"/>
              <a:gd name="connsiteY2" fmla="*/ 1461 h 1879"/>
              <a:gd name="connsiteX0" fmla="*/ 546 w 546"/>
              <a:gd name="connsiteY0" fmla="*/ 0 h 1879"/>
              <a:gd name="connsiteX1" fmla="*/ 137 w 546"/>
              <a:gd name="connsiteY1" fmla="*/ 1409 h 1879"/>
              <a:gd name="connsiteX2" fmla="*/ 75 w 546"/>
              <a:gd name="connsiteY2" fmla="*/ 1461 h 1879"/>
              <a:gd name="connsiteX0" fmla="*/ 501 w 501"/>
              <a:gd name="connsiteY0" fmla="*/ 0 h 1466"/>
              <a:gd name="connsiteX1" fmla="*/ 92 w 501"/>
              <a:gd name="connsiteY1" fmla="*/ 1409 h 1466"/>
              <a:gd name="connsiteX2" fmla="*/ 30 w 501"/>
              <a:gd name="connsiteY2" fmla="*/ 1461 h 1466"/>
              <a:gd name="connsiteX0" fmla="*/ 501 w 501"/>
              <a:gd name="connsiteY0" fmla="*/ 0 h 1508"/>
              <a:gd name="connsiteX1" fmla="*/ 92 w 501"/>
              <a:gd name="connsiteY1" fmla="*/ 1409 h 1508"/>
              <a:gd name="connsiteX2" fmla="*/ 30 w 501"/>
              <a:gd name="connsiteY2" fmla="*/ 1461 h 1508"/>
              <a:gd name="connsiteX0" fmla="*/ 501 w 501"/>
              <a:gd name="connsiteY0" fmla="*/ 0 h 1508"/>
              <a:gd name="connsiteX1" fmla="*/ 92 w 501"/>
              <a:gd name="connsiteY1" fmla="*/ 1409 h 1508"/>
              <a:gd name="connsiteX2" fmla="*/ 30 w 501"/>
              <a:gd name="connsiteY2" fmla="*/ 1461 h 1508"/>
              <a:gd name="connsiteX0" fmla="*/ 501 w 501"/>
              <a:gd name="connsiteY0" fmla="*/ 0 h 1589"/>
              <a:gd name="connsiteX1" fmla="*/ 92 w 501"/>
              <a:gd name="connsiteY1" fmla="*/ 1409 h 1589"/>
              <a:gd name="connsiteX2" fmla="*/ 30 w 501"/>
              <a:gd name="connsiteY2" fmla="*/ 1461 h 1589"/>
              <a:gd name="connsiteX0" fmla="*/ 471 w 471"/>
              <a:gd name="connsiteY0" fmla="*/ 0 h 1589"/>
              <a:gd name="connsiteX1" fmla="*/ 62 w 471"/>
              <a:gd name="connsiteY1" fmla="*/ 1409 h 1589"/>
              <a:gd name="connsiteX2" fmla="*/ 0 w 471"/>
              <a:gd name="connsiteY2" fmla="*/ 1461 h 1589"/>
              <a:gd name="connsiteX0" fmla="*/ 471 w 471"/>
              <a:gd name="connsiteY0" fmla="*/ 0 h 1482"/>
              <a:gd name="connsiteX1" fmla="*/ 62 w 471"/>
              <a:gd name="connsiteY1" fmla="*/ 1409 h 1482"/>
              <a:gd name="connsiteX2" fmla="*/ 0 w 471"/>
              <a:gd name="connsiteY2" fmla="*/ 1461 h 1482"/>
              <a:gd name="connsiteX0" fmla="*/ 471 w 471"/>
              <a:gd name="connsiteY0" fmla="*/ 0 h 1473"/>
              <a:gd name="connsiteX1" fmla="*/ 62 w 471"/>
              <a:gd name="connsiteY1" fmla="*/ 1409 h 1473"/>
              <a:gd name="connsiteX2" fmla="*/ 0 w 471"/>
              <a:gd name="connsiteY2" fmla="*/ 1461 h 1473"/>
              <a:gd name="connsiteX0" fmla="*/ 468 w 468"/>
              <a:gd name="connsiteY0" fmla="*/ 0 h 1475"/>
              <a:gd name="connsiteX1" fmla="*/ 59 w 468"/>
              <a:gd name="connsiteY1" fmla="*/ 1409 h 1475"/>
              <a:gd name="connsiteX2" fmla="*/ 0 w 468"/>
              <a:gd name="connsiteY2" fmla="*/ 1475 h 1475"/>
              <a:gd name="connsiteX0" fmla="*/ 468 w 468"/>
              <a:gd name="connsiteY0" fmla="*/ 0 h 1475"/>
              <a:gd name="connsiteX1" fmla="*/ 59 w 468"/>
              <a:gd name="connsiteY1" fmla="*/ 1409 h 1475"/>
              <a:gd name="connsiteX2" fmla="*/ 0 w 468"/>
              <a:gd name="connsiteY2" fmla="*/ 1475 h 1475"/>
              <a:gd name="connsiteX0" fmla="*/ 468 w 468"/>
              <a:gd name="connsiteY0" fmla="*/ 0 h 1475"/>
              <a:gd name="connsiteX1" fmla="*/ 59 w 468"/>
              <a:gd name="connsiteY1" fmla="*/ 1409 h 1475"/>
              <a:gd name="connsiteX2" fmla="*/ 0 w 468"/>
              <a:gd name="connsiteY2" fmla="*/ 1475 h 1475"/>
              <a:gd name="connsiteX0" fmla="*/ 508 w 508"/>
              <a:gd name="connsiteY0" fmla="*/ 0 h 1491"/>
              <a:gd name="connsiteX1" fmla="*/ 99 w 508"/>
              <a:gd name="connsiteY1" fmla="*/ 1409 h 1491"/>
              <a:gd name="connsiteX2" fmla="*/ 0 w 508"/>
              <a:gd name="connsiteY2" fmla="*/ 1491 h 1491"/>
              <a:gd name="connsiteX0" fmla="*/ 508 w 508"/>
              <a:gd name="connsiteY0" fmla="*/ 0 h 1525"/>
              <a:gd name="connsiteX1" fmla="*/ 73 w 508"/>
              <a:gd name="connsiteY1" fmla="*/ 1461 h 1525"/>
              <a:gd name="connsiteX2" fmla="*/ 0 w 508"/>
              <a:gd name="connsiteY2" fmla="*/ 1491 h 1525"/>
              <a:gd name="connsiteX0" fmla="*/ 508 w 508"/>
              <a:gd name="connsiteY0" fmla="*/ 0 h 1491"/>
              <a:gd name="connsiteX1" fmla="*/ 73 w 508"/>
              <a:gd name="connsiteY1" fmla="*/ 1461 h 1491"/>
              <a:gd name="connsiteX2" fmla="*/ 0 w 508"/>
              <a:gd name="connsiteY2" fmla="*/ 1491 h 1491"/>
              <a:gd name="connsiteX0" fmla="*/ 508 w 508"/>
              <a:gd name="connsiteY0" fmla="*/ 0 h 1493"/>
              <a:gd name="connsiteX1" fmla="*/ 73 w 508"/>
              <a:gd name="connsiteY1" fmla="*/ 1461 h 1493"/>
              <a:gd name="connsiteX2" fmla="*/ 0 w 508"/>
              <a:gd name="connsiteY2" fmla="*/ 1491 h 1493"/>
              <a:gd name="connsiteX0" fmla="*/ 508 w 508"/>
              <a:gd name="connsiteY0" fmla="*/ 0 h 1491"/>
              <a:gd name="connsiteX1" fmla="*/ 73 w 508"/>
              <a:gd name="connsiteY1" fmla="*/ 1461 h 1491"/>
              <a:gd name="connsiteX2" fmla="*/ 0 w 508"/>
              <a:gd name="connsiteY2" fmla="*/ 1491 h 1491"/>
              <a:gd name="connsiteX0" fmla="*/ 508 w 508"/>
              <a:gd name="connsiteY0" fmla="*/ 0 h 1491"/>
              <a:gd name="connsiteX1" fmla="*/ 0 w 508"/>
              <a:gd name="connsiteY1" fmla="*/ 1491 h 1491"/>
              <a:gd name="connsiteX0" fmla="*/ 385 w 385"/>
              <a:gd name="connsiteY0" fmla="*/ 97 h 97"/>
              <a:gd name="connsiteX1" fmla="*/ 0 w 385"/>
              <a:gd name="connsiteY1" fmla="*/ 0 h 97"/>
              <a:gd name="connsiteX0" fmla="*/ 385 w 385"/>
              <a:gd name="connsiteY0" fmla="*/ 129 h 129"/>
              <a:gd name="connsiteX1" fmla="*/ 222 w 385"/>
              <a:gd name="connsiteY1" fmla="*/ 0 h 129"/>
              <a:gd name="connsiteX2" fmla="*/ 0 w 385"/>
              <a:gd name="connsiteY2" fmla="*/ 32 h 129"/>
              <a:gd name="connsiteX0" fmla="*/ 222 w 222"/>
              <a:gd name="connsiteY0" fmla="*/ 0 h 32"/>
              <a:gd name="connsiteX1" fmla="*/ 0 w 222"/>
              <a:gd name="connsiteY1" fmla="*/ 32 h 32"/>
              <a:gd name="connsiteX0" fmla="*/ 218 w 218"/>
              <a:gd name="connsiteY0" fmla="*/ 0 h 15"/>
              <a:gd name="connsiteX1" fmla="*/ 0 w 218"/>
              <a:gd name="connsiteY1" fmla="*/ 15 h 15"/>
            </a:gdLst>
            <a:ahLst/>
            <a:cxnLst>
              <a:cxn ang="0">
                <a:pos x="connsiteX0" y="connsiteY0"/>
              </a:cxn>
              <a:cxn ang="0">
                <a:pos x="connsiteX1" y="connsiteY1"/>
              </a:cxn>
            </a:cxnLst>
            <a:rect l="l" t="t" r="r" b="b"/>
            <a:pathLst>
              <a:path w="218" h="15">
                <a:moveTo>
                  <a:pt x="218" y="0"/>
                </a:moveTo>
                <a:lnTo>
                  <a:pt x="0" y="15"/>
                </a:lnTo>
              </a:path>
            </a:pathLst>
          </a:custGeom>
          <a:noFill/>
          <a:ln w="19050" cap="flat" cmpd="sng">
            <a:solidFill>
              <a:srgbClr val="C25FEF"/>
            </a:solidFill>
            <a:prstDash val="sysDash"/>
            <a:round/>
            <a:headEnd type="none" w="med" len="med"/>
            <a:tailEnd type="none" w="med" len="med"/>
          </a:ln>
          <a:effectLst>
            <a:outerShdw blurRad="25400" dist="12700" dir="2700000" algn="tl" rotWithShape="0">
              <a:prstClr val="black"/>
            </a:outerShdw>
          </a:effectLst>
        </p:spPr>
        <p:txBody>
          <a:bodyPr rot="10800000" vert="eaVert" wrap="none">
            <a:spAutoFit/>
          </a:bodyPr>
          <a:lstStyle/>
          <a:p>
            <a:pPr>
              <a:defRPr/>
            </a:pPr>
            <a:endParaRPr lang="en-US">
              <a:latin typeface="Arial" charset="0"/>
              <a:cs typeface="Arial" charset="0"/>
            </a:endParaRPr>
          </a:p>
        </p:txBody>
      </p:sp>
      <p:sp>
        <p:nvSpPr>
          <p:cNvPr id="84" name="Freeform 9"/>
          <p:cNvSpPr>
            <a:spLocks/>
          </p:cNvSpPr>
          <p:nvPr/>
        </p:nvSpPr>
        <p:spPr bwMode="auto">
          <a:xfrm>
            <a:off x="5312228" y="3295014"/>
            <a:ext cx="117476" cy="265802"/>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051 w 1054"/>
              <a:gd name="connsiteY0" fmla="*/ 0 h 1713"/>
              <a:gd name="connsiteX1" fmla="*/ 943 w 1054"/>
              <a:gd name="connsiteY1" fmla="*/ 161 h 1713"/>
              <a:gd name="connsiteX2" fmla="*/ 636 w 1054"/>
              <a:gd name="connsiteY2" fmla="*/ 303 h 1713"/>
              <a:gd name="connsiteX3" fmla="*/ 395 w 1054"/>
              <a:gd name="connsiteY3" fmla="*/ 476 h 1713"/>
              <a:gd name="connsiteX4" fmla="*/ 324 w 1054"/>
              <a:gd name="connsiteY4" fmla="*/ 540 h 1713"/>
              <a:gd name="connsiteX5" fmla="*/ 69 w 1054"/>
              <a:gd name="connsiteY5" fmla="*/ 666 h 1713"/>
              <a:gd name="connsiteX6" fmla="*/ 0 w 1054"/>
              <a:gd name="connsiteY6" fmla="*/ 1052 h 1713"/>
              <a:gd name="connsiteX7" fmla="*/ 303 w 1054"/>
              <a:gd name="connsiteY7" fmla="*/ 1148 h 1713"/>
              <a:gd name="connsiteX8" fmla="*/ 276 w 1054"/>
              <a:gd name="connsiteY8" fmla="*/ 1563 h 1713"/>
              <a:gd name="connsiteX9" fmla="*/ 613 w 1054"/>
              <a:gd name="connsiteY9" fmla="*/ 1590 h 1713"/>
              <a:gd name="connsiteX10" fmla="*/ 607 w 1054"/>
              <a:gd name="connsiteY10" fmla="*/ 1713 h 1713"/>
              <a:gd name="connsiteX0" fmla="*/ 943 w 943"/>
              <a:gd name="connsiteY0" fmla="*/ 0 h 1552"/>
              <a:gd name="connsiteX1" fmla="*/ 636 w 943"/>
              <a:gd name="connsiteY1" fmla="*/ 142 h 1552"/>
              <a:gd name="connsiteX2" fmla="*/ 395 w 943"/>
              <a:gd name="connsiteY2" fmla="*/ 315 h 1552"/>
              <a:gd name="connsiteX3" fmla="*/ 324 w 943"/>
              <a:gd name="connsiteY3" fmla="*/ 379 h 1552"/>
              <a:gd name="connsiteX4" fmla="*/ 69 w 943"/>
              <a:gd name="connsiteY4" fmla="*/ 505 h 1552"/>
              <a:gd name="connsiteX5" fmla="*/ 0 w 943"/>
              <a:gd name="connsiteY5" fmla="*/ 891 h 1552"/>
              <a:gd name="connsiteX6" fmla="*/ 303 w 943"/>
              <a:gd name="connsiteY6" fmla="*/ 987 h 1552"/>
              <a:gd name="connsiteX7" fmla="*/ 276 w 943"/>
              <a:gd name="connsiteY7" fmla="*/ 1402 h 1552"/>
              <a:gd name="connsiteX8" fmla="*/ 613 w 943"/>
              <a:gd name="connsiteY8" fmla="*/ 1429 h 1552"/>
              <a:gd name="connsiteX9" fmla="*/ 607 w 943"/>
              <a:gd name="connsiteY9" fmla="*/ 1552 h 1552"/>
              <a:gd name="connsiteX0" fmla="*/ 636 w 636"/>
              <a:gd name="connsiteY0" fmla="*/ 0 h 1410"/>
              <a:gd name="connsiteX1" fmla="*/ 395 w 636"/>
              <a:gd name="connsiteY1" fmla="*/ 173 h 1410"/>
              <a:gd name="connsiteX2" fmla="*/ 324 w 636"/>
              <a:gd name="connsiteY2" fmla="*/ 237 h 1410"/>
              <a:gd name="connsiteX3" fmla="*/ 69 w 636"/>
              <a:gd name="connsiteY3" fmla="*/ 363 h 1410"/>
              <a:gd name="connsiteX4" fmla="*/ 0 w 636"/>
              <a:gd name="connsiteY4" fmla="*/ 749 h 1410"/>
              <a:gd name="connsiteX5" fmla="*/ 303 w 636"/>
              <a:gd name="connsiteY5" fmla="*/ 845 h 1410"/>
              <a:gd name="connsiteX6" fmla="*/ 276 w 636"/>
              <a:gd name="connsiteY6" fmla="*/ 1260 h 1410"/>
              <a:gd name="connsiteX7" fmla="*/ 613 w 636"/>
              <a:gd name="connsiteY7" fmla="*/ 1287 h 1410"/>
              <a:gd name="connsiteX8" fmla="*/ 607 w 636"/>
              <a:gd name="connsiteY8" fmla="*/ 1410 h 1410"/>
              <a:gd name="connsiteX0" fmla="*/ 395 w 613"/>
              <a:gd name="connsiteY0" fmla="*/ 0 h 1237"/>
              <a:gd name="connsiteX1" fmla="*/ 324 w 613"/>
              <a:gd name="connsiteY1" fmla="*/ 64 h 1237"/>
              <a:gd name="connsiteX2" fmla="*/ 69 w 613"/>
              <a:gd name="connsiteY2" fmla="*/ 190 h 1237"/>
              <a:gd name="connsiteX3" fmla="*/ 0 w 613"/>
              <a:gd name="connsiteY3" fmla="*/ 576 h 1237"/>
              <a:gd name="connsiteX4" fmla="*/ 303 w 613"/>
              <a:gd name="connsiteY4" fmla="*/ 672 h 1237"/>
              <a:gd name="connsiteX5" fmla="*/ 276 w 613"/>
              <a:gd name="connsiteY5" fmla="*/ 1087 h 1237"/>
              <a:gd name="connsiteX6" fmla="*/ 613 w 613"/>
              <a:gd name="connsiteY6" fmla="*/ 1114 h 1237"/>
              <a:gd name="connsiteX7" fmla="*/ 607 w 613"/>
              <a:gd name="connsiteY7" fmla="*/ 1237 h 1237"/>
              <a:gd name="connsiteX0" fmla="*/ 324 w 613"/>
              <a:gd name="connsiteY0" fmla="*/ 0 h 1173"/>
              <a:gd name="connsiteX1" fmla="*/ 69 w 613"/>
              <a:gd name="connsiteY1" fmla="*/ 126 h 1173"/>
              <a:gd name="connsiteX2" fmla="*/ 0 w 613"/>
              <a:gd name="connsiteY2" fmla="*/ 512 h 1173"/>
              <a:gd name="connsiteX3" fmla="*/ 303 w 613"/>
              <a:gd name="connsiteY3" fmla="*/ 608 h 1173"/>
              <a:gd name="connsiteX4" fmla="*/ 276 w 613"/>
              <a:gd name="connsiteY4" fmla="*/ 1023 h 1173"/>
              <a:gd name="connsiteX5" fmla="*/ 613 w 613"/>
              <a:gd name="connsiteY5" fmla="*/ 1050 h 1173"/>
              <a:gd name="connsiteX6" fmla="*/ 607 w 613"/>
              <a:gd name="connsiteY6" fmla="*/ 1173 h 1173"/>
              <a:gd name="connsiteX0" fmla="*/ 69 w 613"/>
              <a:gd name="connsiteY0" fmla="*/ 0 h 1047"/>
              <a:gd name="connsiteX1" fmla="*/ 0 w 613"/>
              <a:gd name="connsiteY1" fmla="*/ 386 h 1047"/>
              <a:gd name="connsiteX2" fmla="*/ 303 w 613"/>
              <a:gd name="connsiteY2" fmla="*/ 482 h 1047"/>
              <a:gd name="connsiteX3" fmla="*/ 276 w 613"/>
              <a:gd name="connsiteY3" fmla="*/ 897 h 1047"/>
              <a:gd name="connsiteX4" fmla="*/ 613 w 613"/>
              <a:gd name="connsiteY4" fmla="*/ 924 h 1047"/>
              <a:gd name="connsiteX5" fmla="*/ 607 w 613"/>
              <a:gd name="connsiteY5" fmla="*/ 1047 h 1047"/>
              <a:gd name="connsiteX0" fmla="*/ 69 w 607"/>
              <a:gd name="connsiteY0" fmla="*/ 0 h 1047"/>
              <a:gd name="connsiteX1" fmla="*/ 0 w 607"/>
              <a:gd name="connsiteY1" fmla="*/ 386 h 1047"/>
              <a:gd name="connsiteX2" fmla="*/ 303 w 607"/>
              <a:gd name="connsiteY2" fmla="*/ 482 h 1047"/>
              <a:gd name="connsiteX3" fmla="*/ 276 w 607"/>
              <a:gd name="connsiteY3" fmla="*/ 897 h 1047"/>
              <a:gd name="connsiteX4" fmla="*/ 607 w 607"/>
              <a:gd name="connsiteY4" fmla="*/ 1047 h 1047"/>
              <a:gd name="connsiteX0" fmla="*/ 69 w 607"/>
              <a:gd name="connsiteY0" fmla="*/ 0 h 1047"/>
              <a:gd name="connsiteX1" fmla="*/ 0 w 607"/>
              <a:gd name="connsiteY1" fmla="*/ 386 h 1047"/>
              <a:gd name="connsiteX2" fmla="*/ 303 w 607"/>
              <a:gd name="connsiteY2" fmla="*/ 482 h 1047"/>
              <a:gd name="connsiteX3" fmla="*/ 607 w 607"/>
              <a:gd name="connsiteY3" fmla="*/ 1047 h 1047"/>
              <a:gd name="connsiteX0" fmla="*/ 69 w 303"/>
              <a:gd name="connsiteY0" fmla="*/ 0 h 482"/>
              <a:gd name="connsiteX1" fmla="*/ 0 w 303"/>
              <a:gd name="connsiteY1" fmla="*/ 386 h 482"/>
              <a:gd name="connsiteX2" fmla="*/ 303 w 303"/>
              <a:gd name="connsiteY2" fmla="*/ 482 h 482"/>
              <a:gd name="connsiteX0" fmla="*/ 69 w 69"/>
              <a:gd name="connsiteY0" fmla="*/ 0 h 386"/>
              <a:gd name="connsiteX1" fmla="*/ 0 w 69"/>
              <a:gd name="connsiteY1" fmla="*/ 386 h 386"/>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78 w 378"/>
              <a:gd name="connsiteY0" fmla="*/ 0 h 557"/>
              <a:gd name="connsiteX1" fmla="*/ 0 w 378"/>
              <a:gd name="connsiteY1" fmla="*/ 557 h 557"/>
              <a:gd name="connsiteX0" fmla="*/ 393 w 393"/>
              <a:gd name="connsiteY0" fmla="*/ 0 h 554"/>
              <a:gd name="connsiteX1" fmla="*/ 0 w 393"/>
              <a:gd name="connsiteY1" fmla="*/ 554 h 554"/>
              <a:gd name="connsiteX0" fmla="*/ 393 w 1235"/>
              <a:gd name="connsiteY0" fmla="*/ 189 h 743"/>
              <a:gd name="connsiteX1" fmla="*/ 1235 w 1235"/>
              <a:gd name="connsiteY1" fmla="*/ 0 h 743"/>
              <a:gd name="connsiteX2" fmla="*/ 0 w 1235"/>
              <a:gd name="connsiteY2" fmla="*/ 743 h 743"/>
              <a:gd name="connsiteX0" fmla="*/ 393 w 393"/>
              <a:gd name="connsiteY0" fmla="*/ 0 h 554"/>
              <a:gd name="connsiteX1" fmla="*/ 0 w 393"/>
              <a:gd name="connsiteY1" fmla="*/ 554 h 554"/>
              <a:gd name="connsiteX0" fmla="*/ 1401 w 1401"/>
              <a:gd name="connsiteY0" fmla="*/ 0 h 794"/>
              <a:gd name="connsiteX1" fmla="*/ 0 w 1401"/>
              <a:gd name="connsiteY1" fmla="*/ 794 h 794"/>
              <a:gd name="connsiteX0" fmla="*/ 1209 w 1209"/>
              <a:gd name="connsiteY0" fmla="*/ 0 h 794"/>
              <a:gd name="connsiteX1" fmla="*/ 0 w 1209"/>
              <a:gd name="connsiteY1" fmla="*/ 794 h 794"/>
              <a:gd name="connsiteX0" fmla="*/ 345 w 345"/>
              <a:gd name="connsiteY0" fmla="*/ 0 h 1514"/>
              <a:gd name="connsiteX1" fmla="*/ 0 w 345"/>
              <a:gd name="connsiteY1" fmla="*/ 1514 h 1514"/>
              <a:gd name="connsiteX0" fmla="*/ 423 w 423"/>
              <a:gd name="connsiteY0" fmla="*/ 0 h 1461"/>
              <a:gd name="connsiteX1" fmla="*/ 0 w 423"/>
              <a:gd name="connsiteY1" fmla="*/ 1461 h 1461"/>
              <a:gd name="connsiteX0" fmla="*/ 423 w 423"/>
              <a:gd name="connsiteY0" fmla="*/ 0 h 1461"/>
              <a:gd name="connsiteX1" fmla="*/ 14 w 423"/>
              <a:gd name="connsiteY1" fmla="*/ 1409 h 1461"/>
              <a:gd name="connsiteX2" fmla="*/ 0 w 423"/>
              <a:gd name="connsiteY2" fmla="*/ 1461 h 1461"/>
              <a:gd name="connsiteX0" fmla="*/ 471 w 471"/>
              <a:gd name="connsiteY0" fmla="*/ 0 h 1461"/>
              <a:gd name="connsiteX1" fmla="*/ 62 w 471"/>
              <a:gd name="connsiteY1" fmla="*/ 1409 h 1461"/>
              <a:gd name="connsiteX2" fmla="*/ 0 w 471"/>
              <a:gd name="connsiteY2" fmla="*/ 1461 h 1461"/>
              <a:gd name="connsiteX0" fmla="*/ 471 w 471"/>
              <a:gd name="connsiteY0" fmla="*/ 0 h 1461"/>
              <a:gd name="connsiteX1" fmla="*/ 62 w 471"/>
              <a:gd name="connsiteY1" fmla="*/ 1409 h 1461"/>
              <a:gd name="connsiteX2" fmla="*/ 0 w 471"/>
              <a:gd name="connsiteY2" fmla="*/ 1461 h 1461"/>
              <a:gd name="connsiteX0" fmla="*/ 785 w 785"/>
              <a:gd name="connsiteY0" fmla="*/ 0 h 1461"/>
              <a:gd name="connsiteX1" fmla="*/ 376 w 785"/>
              <a:gd name="connsiteY1" fmla="*/ 1409 h 1461"/>
              <a:gd name="connsiteX2" fmla="*/ 314 w 785"/>
              <a:gd name="connsiteY2" fmla="*/ 1461 h 1461"/>
              <a:gd name="connsiteX0" fmla="*/ 785 w 785"/>
              <a:gd name="connsiteY0" fmla="*/ 0 h 1879"/>
              <a:gd name="connsiteX1" fmla="*/ 376 w 785"/>
              <a:gd name="connsiteY1" fmla="*/ 1409 h 1879"/>
              <a:gd name="connsiteX2" fmla="*/ 314 w 785"/>
              <a:gd name="connsiteY2" fmla="*/ 1461 h 1879"/>
              <a:gd name="connsiteX0" fmla="*/ 546 w 546"/>
              <a:gd name="connsiteY0" fmla="*/ 0 h 1879"/>
              <a:gd name="connsiteX1" fmla="*/ 137 w 546"/>
              <a:gd name="connsiteY1" fmla="*/ 1409 h 1879"/>
              <a:gd name="connsiteX2" fmla="*/ 75 w 546"/>
              <a:gd name="connsiteY2" fmla="*/ 1461 h 1879"/>
              <a:gd name="connsiteX0" fmla="*/ 501 w 501"/>
              <a:gd name="connsiteY0" fmla="*/ 0 h 1466"/>
              <a:gd name="connsiteX1" fmla="*/ 92 w 501"/>
              <a:gd name="connsiteY1" fmla="*/ 1409 h 1466"/>
              <a:gd name="connsiteX2" fmla="*/ 30 w 501"/>
              <a:gd name="connsiteY2" fmla="*/ 1461 h 1466"/>
              <a:gd name="connsiteX0" fmla="*/ 501 w 501"/>
              <a:gd name="connsiteY0" fmla="*/ 0 h 1508"/>
              <a:gd name="connsiteX1" fmla="*/ 92 w 501"/>
              <a:gd name="connsiteY1" fmla="*/ 1409 h 1508"/>
              <a:gd name="connsiteX2" fmla="*/ 30 w 501"/>
              <a:gd name="connsiteY2" fmla="*/ 1461 h 1508"/>
              <a:gd name="connsiteX0" fmla="*/ 501 w 501"/>
              <a:gd name="connsiteY0" fmla="*/ 0 h 1508"/>
              <a:gd name="connsiteX1" fmla="*/ 92 w 501"/>
              <a:gd name="connsiteY1" fmla="*/ 1409 h 1508"/>
              <a:gd name="connsiteX2" fmla="*/ 30 w 501"/>
              <a:gd name="connsiteY2" fmla="*/ 1461 h 1508"/>
              <a:gd name="connsiteX0" fmla="*/ 501 w 501"/>
              <a:gd name="connsiteY0" fmla="*/ 0 h 1589"/>
              <a:gd name="connsiteX1" fmla="*/ 92 w 501"/>
              <a:gd name="connsiteY1" fmla="*/ 1409 h 1589"/>
              <a:gd name="connsiteX2" fmla="*/ 30 w 501"/>
              <a:gd name="connsiteY2" fmla="*/ 1461 h 1589"/>
              <a:gd name="connsiteX0" fmla="*/ 471 w 471"/>
              <a:gd name="connsiteY0" fmla="*/ 0 h 1589"/>
              <a:gd name="connsiteX1" fmla="*/ 62 w 471"/>
              <a:gd name="connsiteY1" fmla="*/ 1409 h 1589"/>
              <a:gd name="connsiteX2" fmla="*/ 0 w 471"/>
              <a:gd name="connsiteY2" fmla="*/ 1461 h 1589"/>
              <a:gd name="connsiteX0" fmla="*/ 471 w 471"/>
              <a:gd name="connsiteY0" fmla="*/ 0 h 1482"/>
              <a:gd name="connsiteX1" fmla="*/ 62 w 471"/>
              <a:gd name="connsiteY1" fmla="*/ 1409 h 1482"/>
              <a:gd name="connsiteX2" fmla="*/ 0 w 471"/>
              <a:gd name="connsiteY2" fmla="*/ 1461 h 1482"/>
              <a:gd name="connsiteX0" fmla="*/ 471 w 471"/>
              <a:gd name="connsiteY0" fmla="*/ 0 h 1473"/>
              <a:gd name="connsiteX1" fmla="*/ 62 w 471"/>
              <a:gd name="connsiteY1" fmla="*/ 1409 h 1473"/>
              <a:gd name="connsiteX2" fmla="*/ 0 w 471"/>
              <a:gd name="connsiteY2" fmla="*/ 1461 h 1473"/>
              <a:gd name="connsiteX0" fmla="*/ 468 w 468"/>
              <a:gd name="connsiteY0" fmla="*/ 0 h 1475"/>
              <a:gd name="connsiteX1" fmla="*/ 59 w 468"/>
              <a:gd name="connsiteY1" fmla="*/ 1409 h 1475"/>
              <a:gd name="connsiteX2" fmla="*/ 0 w 468"/>
              <a:gd name="connsiteY2" fmla="*/ 1475 h 1475"/>
              <a:gd name="connsiteX0" fmla="*/ 468 w 468"/>
              <a:gd name="connsiteY0" fmla="*/ 0 h 1475"/>
              <a:gd name="connsiteX1" fmla="*/ 59 w 468"/>
              <a:gd name="connsiteY1" fmla="*/ 1409 h 1475"/>
              <a:gd name="connsiteX2" fmla="*/ 0 w 468"/>
              <a:gd name="connsiteY2" fmla="*/ 1475 h 1475"/>
              <a:gd name="connsiteX0" fmla="*/ 468 w 468"/>
              <a:gd name="connsiteY0" fmla="*/ 0 h 1475"/>
              <a:gd name="connsiteX1" fmla="*/ 59 w 468"/>
              <a:gd name="connsiteY1" fmla="*/ 1409 h 1475"/>
              <a:gd name="connsiteX2" fmla="*/ 0 w 468"/>
              <a:gd name="connsiteY2" fmla="*/ 1475 h 1475"/>
              <a:gd name="connsiteX0" fmla="*/ 508 w 508"/>
              <a:gd name="connsiteY0" fmla="*/ 0 h 1491"/>
              <a:gd name="connsiteX1" fmla="*/ 99 w 508"/>
              <a:gd name="connsiteY1" fmla="*/ 1409 h 1491"/>
              <a:gd name="connsiteX2" fmla="*/ 0 w 508"/>
              <a:gd name="connsiteY2" fmla="*/ 1491 h 1491"/>
              <a:gd name="connsiteX0" fmla="*/ 508 w 508"/>
              <a:gd name="connsiteY0" fmla="*/ 0 h 1525"/>
              <a:gd name="connsiteX1" fmla="*/ 73 w 508"/>
              <a:gd name="connsiteY1" fmla="*/ 1461 h 1525"/>
              <a:gd name="connsiteX2" fmla="*/ 0 w 508"/>
              <a:gd name="connsiteY2" fmla="*/ 1491 h 1525"/>
              <a:gd name="connsiteX0" fmla="*/ 508 w 508"/>
              <a:gd name="connsiteY0" fmla="*/ 0 h 1491"/>
              <a:gd name="connsiteX1" fmla="*/ 73 w 508"/>
              <a:gd name="connsiteY1" fmla="*/ 1461 h 1491"/>
              <a:gd name="connsiteX2" fmla="*/ 0 w 508"/>
              <a:gd name="connsiteY2" fmla="*/ 1491 h 1491"/>
              <a:gd name="connsiteX0" fmla="*/ 508 w 508"/>
              <a:gd name="connsiteY0" fmla="*/ 0 h 1493"/>
              <a:gd name="connsiteX1" fmla="*/ 73 w 508"/>
              <a:gd name="connsiteY1" fmla="*/ 1461 h 1493"/>
              <a:gd name="connsiteX2" fmla="*/ 0 w 508"/>
              <a:gd name="connsiteY2" fmla="*/ 1491 h 1493"/>
              <a:gd name="connsiteX0" fmla="*/ 508 w 508"/>
              <a:gd name="connsiteY0" fmla="*/ 0 h 1491"/>
              <a:gd name="connsiteX1" fmla="*/ 73 w 508"/>
              <a:gd name="connsiteY1" fmla="*/ 1461 h 1491"/>
              <a:gd name="connsiteX2" fmla="*/ 0 w 508"/>
              <a:gd name="connsiteY2" fmla="*/ 1491 h 1491"/>
              <a:gd name="connsiteX0" fmla="*/ 508 w 508"/>
              <a:gd name="connsiteY0" fmla="*/ 0 h 1491"/>
              <a:gd name="connsiteX1" fmla="*/ 0 w 508"/>
              <a:gd name="connsiteY1" fmla="*/ 1491 h 1491"/>
              <a:gd name="connsiteX0" fmla="*/ 385 w 385"/>
              <a:gd name="connsiteY0" fmla="*/ 97 h 97"/>
              <a:gd name="connsiteX1" fmla="*/ 0 w 385"/>
              <a:gd name="connsiteY1" fmla="*/ 0 h 97"/>
              <a:gd name="connsiteX0" fmla="*/ 385 w 385"/>
              <a:gd name="connsiteY0" fmla="*/ 129 h 129"/>
              <a:gd name="connsiteX1" fmla="*/ 222 w 385"/>
              <a:gd name="connsiteY1" fmla="*/ 0 h 129"/>
              <a:gd name="connsiteX2" fmla="*/ 0 w 385"/>
              <a:gd name="connsiteY2" fmla="*/ 32 h 129"/>
              <a:gd name="connsiteX0" fmla="*/ 222 w 222"/>
              <a:gd name="connsiteY0" fmla="*/ 0 h 32"/>
              <a:gd name="connsiteX1" fmla="*/ 0 w 222"/>
              <a:gd name="connsiteY1" fmla="*/ 32 h 32"/>
              <a:gd name="connsiteX0" fmla="*/ 222 w 222"/>
              <a:gd name="connsiteY0" fmla="*/ 0 h 91"/>
              <a:gd name="connsiteX1" fmla="*/ 102 w 222"/>
              <a:gd name="connsiteY1" fmla="*/ 83 h 91"/>
              <a:gd name="connsiteX2" fmla="*/ 0 w 222"/>
              <a:gd name="connsiteY2" fmla="*/ 32 h 91"/>
              <a:gd name="connsiteX0" fmla="*/ 16 w 103"/>
              <a:gd name="connsiteY0" fmla="*/ 146 h 147"/>
              <a:gd name="connsiteX1" fmla="*/ 102 w 103"/>
              <a:gd name="connsiteY1" fmla="*/ 62 h 147"/>
              <a:gd name="connsiteX2" fmla="*/ 0 w 103"/>
              <a:gd name="connsiteY2" fmla="*/ 11 h 147"/>
              <a:gd name="connsiteX0" fmla="*/ 16 w 172"/>
              <a:gd name="connsiteY0" fmla="*/ 146 h 147"/>
              <a:gd name="connsiteX1" fmla="*/ 102 w 172"/>
              <a:gd name="connsiteY1" fmla="*/ 62 h 147"/>
              <a:gd name="connsiteX2" fmla="*/ 0 w 172"/>
              <a:gd name="connsiteY2" fmla="*/ 11 h 147"/>
              <a:gd name="connsiteX0" fmla="*/ 16 w 172"/>
              <a:gd name="connsiteY0" fmla="*/ 146 h 147"/>
              <a:gd name="connsiteX1" fmla="*/ 102 w 172"/>
              <a:gd name="connsiteY1" fmla="*/ 62 h 147"/>
              <a:gd name="connsiteX2" fmla="*/ 0 w 172"/>
              <a:gd name="connsiteY2" fmla="*/ 11 h 147"/>
              <a:gd name="connsiteX0" fmla="*/ 16 w 102"/>
              <a:gd name="connsiteY0" fmla="*/ 146 h 147"/>
              <a:gd name="connsiteX1" fmla="*/ 102 w 102"/>
              <a:gd name="connsiteY1" fmla="*/ 62 h 147"/>
              <a:gd name="connsiteX2" fmla="*/ 0 w 102"/>
              <a:gd name="connsiteY2" fmla="*/ 11 h 147"/>
              <a:gd name="connsiteX0" fmla="*/ 16 w 102"/>
              <a:gd name="connsiteY0" fmla="*/ 146 h 147"/>
              <a:gd name="connsiteX1" fmla="*/ 102 w 102"/>
              <a:gd name="connsiteY1" fmla="*/ 62 h 147"/>
              <a:gd name="connsiteX2" fmla="*/ 0 w 102"/>
              <a:gd name="connsiteY2" fmla="*/ 11 h 147"/>
              <a:gd name="connsiteX0" fmla="*/ 16 w 104"/>
              <a:gd name="connsiteY0" fmla="*/ 146 h 147"/>
              <a:gd name="connsiteX1" fmla="*/ 102 w 104"/>
              <a:gd name="connsiteY1" fmla="*/ 62 h 147"/>
              <a:gd name="connsiteX2" fmla="*/ 0 w 104"/>
              <a:gd name="connsiteY2" fmla="*/ 11 h 147"/>
              <a:gd name="connsiteX0" fmla="*/ 16 w 74"/>
              <a:gd name="connsiteY0" fmla="*/ 146 h 163"/>
              <a:gd name="connsiteX1" fmla="*/ 52 w 74"/>
              <a:gd name="connsiteY1" fmla="*/ 91 h 163"/>
              <a:gd name="connsiteX2" fmla="*/ 0 w 74"/>
              <a:gd name="connsiteY2" fmla="*/ 11 h 163"/>
            </a:gdLst>
            <a:ahLst/>
            <a:cxnLst>
              <a:cxn ang="0">
                <a:pos x="connsiteX0" y="connsiteY0"/>
              </a:cxn>
              <a:cxn ang="0">
                <a:pos x="connsiteX1" y="connsiteY1"/>
              </a:cxn>
              <a:cxn ang="0">
                <a:pos x="connsiteX2" y="connsiteY2"/>
              </a:cxn>
            </a:cxnLst>
            <a:rect l="l" t="t" r="r" b="b"/>
            <a:pathLst>
              <a:path w="74" h="163">
                <a:moveTo>
                  <a:pt x="16" y="146"/>
                </a:moveTo>
                <a:cubicBezTo>
                  <a:pt x="15" y="147"/>
                  <a:pt x="17" y="163"/>
                  <a:pt x="52" y="91"/>
                </a:cubicBezTo>
                <a:cubicBezTo>
                  <a:pt x="54" y="76"/>
                  <a:pt x="74" y="0"/>
                  <a:pt x="0" y="11"/>
                </a:cubicBezTo>
              </a:path>
            </a:pathLst>
          </a:custGeom>
          <a:noFill/>
          <a:ln w="19050" cap="flat" cmpd="sng">
            <a:solidFill>
              <a:srgbClr val="C25FEF"/>
            </a:solidFill>
            <a:prstDash val="sysDash"/>
            <a:round/>
            <a:headEnd type="none" w="med" len="med"/>
            <a:tailEnd type="none" w="med" len="med"/>
          </a:ln>
          <a:effectLst>
            <a:outerShdw blurRad="25400" dist="12700" dir="2700000" algn="tl" rotWithShape="0">
              <a:prstClr val="black"/>
            </a:outerShdw>
          </a:effectLst>
        </p:spPr>
        <p:txBody>
          <a:bodyPr rot="10800000" vert="eaVert" wrap="none">
            <a:spAutoFit/>
          </a:bodyPr>
          <a:lstStyle/>
          <a:p>
            <a:pPr>
              <a:defRPr/>
            </a:pPr>
            <a:endParaRPr lang="en-US">
              <a:latin typeface="Arial" charset="0"/>
              <a:cs typeface="Arial" charset="0"/>
            </a:endParaRPr>
          </a:p>
        </p:txBody>
      </p:sp>
      <p:sp>
        <p:nvSpPr>
          <p:cNvPr id="85" name="Freeform 9"/>
          <p:cNvSpPr>
            <a:spLocks/>
          </p:cNvSpPr>
          <p:nvPr/>
        </p:nvSpPr>
        <p:spPr bwMode="auto">
          <a:xfrm>
            <a:off x="5280347" y="3391797"/>
            <a:ext cx="117476" cy="148393"/>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051 w 1054"/>
              <a:gd name="connsiteY0" fmla="*/ 0 h 1713"/>
              <a:gd name="connsiteX1" fmla="*/ 943 w 1054"/>
              <a:gd name="connsiteY1" fmla="*/ 161 h 1713"/>
              <a:gd name="connsiteX2" fmla="*/ 636 w 1054"/>
              <a:gd name="connsiteY2" fmla="*/ 303 h 1713"/>
              <a:gd name="connsiteX3" fmla="*/ 395 w 1054"/>
              <a:gd name="connsiteY3" fmla="*/ 476 h 1713"/>
              <a:gd name="connsiteX4" fmla="*/ 324 w 1054"/>
              <a:gd name="connsiteY4" fmla="*/ 540 h 1713"/>
              <a:gd name="connsiteX5" fmla="*/ 69 w 1054"/>
              <a:gd name="connsiteY5" fmla="*/ 666 h 1713"/>
              <a:gd name="connsiteX6" fmla="*/ 0 w 1054"/>
              <a:gd name="connsiteY6" fmla="*/ 1052 h 1713"/>
              <a:gd name="connsiteX7" fmla="*/ 303 w 1054"/>
              <a:gd name="connsiteY7" fmla="*/ 1148 h 1713"/>
              <a:gd name="connsiteX8" fmla="*/ 276 w 1054"/>
              <a:gd name="connsiteY8" fmla="*/ 1563 h 1713"/>
              <a:gd name="connsiteX9" fmla="*/ 613 w 1054"/>
              <a:gd name="connsiteY9" fmla="*/ 1590 h 1713"/>
              <a:gd name="connsiteX10" fmla="*/ 607 w 1054"/>
              <a:gd name="connsiteY10" fmla="*/ 1713 h 1713"/>
              <a:gd name="connsiteX0" fmla="*/ 943 w 943"/>
              <a:gd name="connsiteY0" fmla="*/ 0 h 1552"/>
              <a:gd name="connsiteX1" fmla="*/ 636 w 943"/>
              <a:gd name="connsiteY1" fmla="*/ 142 h 1552"/>
              <a:gd name="connsiteX2" fmla="*/ 395 w 943"/>
              <a:gd name="connsiteY2" fmla="*/ 315 h 1552"/>
              <a:gd name="connsiteX3" fmla="*/ 324 w 943"/>
              <a:gd name="connsiteY3" fmla="*/ 379 h 1552"/>
              <a:gd name="connsiteX4" fmla="*/ 69 w 943"/>
              <a:gd name="connsiteY4" fmla="*/ 505 h 1552"/>
              <a:gd name="connsiteX5" fmla="*/ 0 w 943"/>
              <a:gd name="connsiteY5" fmla="*/ 891 h 1552"/>
              <a:gd name="connsiteX6" fmla="*/ 303 w 943"/>
              <a:gd name="connsiteY6" fmla="*/ 987 h 1552"/>
              <a:gd name="connsiteX7" fmla="*/ 276 w 943"/>
              <a:gd name="connsiteY7" fmla="*/ 1402 h 1552"/>
              <a:gd name="connsiteX8" fmla="*/ 613 w 943"/>
              <a:gd name="connsiteY8" fmla="*/ 1429 h 1552"/>
              <a:gd name="connsiteX9" fmla="*/ 607 w 943"/>
              <a:gd name="connsiteY9" fmla="*/ 1552 h 1552"/>
              <a:gd name="connsiteX0" fmla="*/ 636 w 636"/>
              <a:gd name="connsiteY0" fmla="*/ 0 h 1410"/>
              <a:gd name="connsiteX1" fmla="*/ 395 w 636"/>
              <a:gd name="connsiteY1" fmla="*/ 173 h 1410"/>
              <a:gd name="connsiteX2" fmla="*/ 324 w 636"/>
              <a:gd name="connsiteY2" fmla="*/ 237 h 1410"/>
              <a:gd name="connsiteX3" fmla="*/ 69 w 636"/>
              <a:gd name="connsiteY3" fmla="*/ 363 h 1410"/>
              <a:gd name="connsiteX4" fmla="*/ 0 w 636"/>
              <a:gd name="connsiteY4" fmla="*/ 749 h 1410"/>
              <a:gd name="connsiteX5" fmla="*/ 303 w 636"/>
              <a:gd name="connsiteY5" fmla="*/ 845 h 1410"/>
              <a:gd name="connsiteX6" fmla="*/ 276 w 636"/>
              <a:gd name="connsiteY6" fmla="*/ 1260 h 1410"/>
              <a:gd name="connsiteX7" fmla="*/ 613 w 636"/>
              <a:gd name="connsiteY7" fmla="*/ 1287 h 1410"/>
              <a:gd name="connsiteX8" fmla="*/ 607 w 636"/>
              <a:gd name="connsiteY8" fmla="*/ 1410 h 1410"/>
              <a:gd name="connsiteX0" fmla="*/ 395 w 613"/>
              <a:gd name="connsiteY0" fmla="*/ 0 h 1237"/>
              <a:gd name="connsiteX1" fmla="*/ 324 w 613"/>
              <a:gd name="connsiteY1" fmla="*/ 64 h 1237"/>
              <a:gd name="connsiteX2" fmla="*/ 69 w 613"/>
              <a:gd name="connsiteY2" fmla="*/ 190 h 1237"/>
              <a:gd name="connsiteX3" fmla="*/ 0 w 613"/>
              <a:gd name="connsiteY3" fmla="*/ 576 h 1237"/>
              <a:gd name="connsiteX4" fmla="*/ 303 w 613"/>
              <a:gd name="connsiteY4" fmla="*/ 672 h 1237"/>
              <a:gd name="connsiteX5" fmla="*/ 276 w 613"/>
              <a:gd name="connsiteY5" fmla="*/ 1087 h 1237"/>
              <a:gd name="connsiteX6" fmla="*/ 613 w 613"/>
              <a:gd name="connsiteY6" fmla="*/ 1114 h 1237"/>
              <a:gd name="connsiteX7" fmla="*/ 607 w 613"/>
              <a:gd name="connsiteY7" fmla="*/ 1237 h 1237"/>
              <a:gd name="connsiteX0" fmla="*/ 324 w 613"/>
              <a:gd name="connsiteY0" fmla="*/ 0 h 1173"/>
              <a:gd name="connsiteX1" fmla="*/ 69 w 613"/>
              <a:gd name="connsiteY1" fmla="*/ 126 h 1173"/>
              <a:gd name="connsiteX2" fmla="*/ 0 w 613"/>
              <a:gd name="connsiteY2" fmla="*/ 512 h 1173"/>
              <a:gd name="connsiteX3" fmla="*/ 303 w 613"/>
              <a:gd name="connsiteY3" fmla="*/ 608 h 1173"/>
              <a:gd name="connsiteX4" fmla="*/ 276 w 613"/>
              <a:gd name="connsiteY4" fmla="*/ 1023 h 1173"/>
              <a:gd name="connsiteX5" fmla="*/ 613 w 613"/>
              <a:gd name="connsiteY5" fmla="*/ 1050 h 1173"/>
              <a:gd name="connsiteX6" fmla="*/ 607 w 613"/>
              <a:gd name="connsiteY6" fmla="*/ 1173 h 1173"/>
              <a:gd name="connsiteX0" fmla="*/ 69 w 613"/>
              <a:gd name="connsiteY0" fmla="*/ 0 h 1047"/>
              <a:gd name="connsiteX1" fmla="*/ 0 w 613"/>
              <a:gd name="connsiteY1" fmla="*/ 386 h 1047"/>
              <a:gd name="connsiteX2" fmla="*/ 303 w 613"/>
              <a:gd name="connsiteY2" fmla="*/ 482 h 1047"/>
              <a:gd name="connsiteX3" fmla="*/ 276 w 613"/>
              <a:gd name="connsiteY3" fmla="*/ 897 h 1047"/>
              <a:gd name="connsiteX4" fmla="*/ 613 w 613"/>
              <a:gd name="connsiteY4" fmla="*/ 924 h 1047"/>
              <a:gd name="connsiteX5" fmla="*/ 607 w 613"/>
              <a:gd name="connsiteY5" fmla="*/ 1047 h 1047"/>
              <a:gd name="connsiteX0" fmla="*/ 69 w 607"/>
              <a:gd name="connsiteY0" fmla="*/ 0 h 1047"/>
              <a:gd name="connsiteX1" fmla="*/ 0 w 607"/>
              <a:gd name="connsiteY1" fmla="*/ 386 h 1047"/>
              <a:gd name="connsiteX2" fmla="*/ 303 w 607"/>
              <a:gd name="connsiteY2" fmla="*/ 482 h 1047"/>
              <a:gd name="connsiteX3" fmla="*/ 276 w 607"/>
              <a:gd name="connsiteY3" fmla="*/ 897 h 1047"/>
              <a:gd name="connsiteX4" fmla="*/ 607 w 607"/>
              <a:gd name="connsiteY4" fmla="*/ 1047 h 1047"/>
              <a:gd name="connsiteX0" fmla="*/ 69 w 607"/>
              <a:gd name="connsiteY0" fmla="*/ 0 h 1047"/>
              <a:gd name="connsiteX1" fmla="*/ 0 w 607"/>
              <a:gd name="connsiteY1" fmla="*/ 386 h 1047"/>
              <a:gd name="connsiteX2" fmla="*/ 303 w 607"/>
              <a:gd name="connsiteY2" fmla="*/ 482 h 1047"/>
              <a:gd name="connsiteX3" fmla="*/ 607 w 607"/>
              <a:gd name="connsiteY3" fmla="*/ 1047 h 1047"/>
              <a:gd name="connsiteX0" fmla="*/ 69 w 303"/>
              <a:gd name="connsiteY0" fmla="*/ 0 h 482"/>
              <a:gd name="connsiteX1" fmla="*/ 0 w 303"/>
              <a:gd name="connsiteY1" fmla="*/ 386 h 482"/>
              <a:gd name="connsiteX2" fmla="*/ 303 w 303"/>
              <a:gd name="connsiteY2" fmla="*/ 482 h 482"/>
              <a:gd name="connsiteX0" fmla="*/ 69 w 69"/>
              <a:gd name="connsiteY0" fmla="*/ 0 h 386"/>
              <a:gd name="connsiteX1" fmla="*/ 0 w 69"/>
              <a:gd name="connsiteY1" fmla="*/ 386 h 386"/>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78 w 378"/>
              <a:gd name="connsiteY0" fmla="*/ 0 h 557"/>
              <a:gd name="connsiteX1" fmla="*/ 0 w 378"/>
              <a:gd name="connsiteY1" fmla="*/ 557 h 557"/>
              <a:gd name="connsiteX0" fmla="*/ 393 w 393"/>
              <a:gd name="connsiteY0" fmla="*/ 0 h 554"/>
              <a:gd name="connsiteX1" fmla="*/ 0 w 393"/>
              <a:gd name="connsiteY1" fmla="*/ 554 h 554"/>
              <a:gd name="connsiteX0" fmla="*/ 393 w 1235"/>
              <a:gd name="connsiteY0" fmla="*/ 189 h 743"/>
              <a:gd name="connsiteX1" fmla="*/ 1235 w 1235"/>
              <a:gd name="connsiteY1" fmla="*/ 0 h 743"/>
              <a:gd name="connsiteX2" fmla="*/ 0 w 1235"/>
              <a:gd name="connsiteY2" fmla="*/ 743 h 743"/>
              <a:gd name="connsiteX0" fmla="*/ 393 w 393"/>
              <a:gd name="connsiteY0" fmla="*/ 0 h 554"/>
              <a:gd name="connsiteX1" fmla="*/ 0 w 393"/>
              <a:gd name="connsiteY1" fmla="*/ 554 h 554"/>
              <a:gd name="connsiteX0" fmla="*/ 1401 w 1401"/>
              <a:gd name="connsiteY0" fmla="*/ 0 h 794"/>
              <a:gd name="connsiteX1" fmla="*/ 0 w 1401"/>
              <a:gd name="connsiteY1" fmla="*/ 794 h 794"/>
              <a:gd name="connsiteX0" fmla="*/ 1209 w 1209"/>
              <a:gd name="connsiteY0" fmla="*/ 0 h 794"/>
              <a:gd name="connsiteX1" fmla="*/ 0 w 1209"/>
              <a:gd name="connsiteY1" fmla="*/ 794 h 794"/>
              <a:gd name="connsiteX0" fmla="*/ 345 w 345"/>
              <a:gd name="connsiteY0" fmla="*/ 0 h 1514"/>
              <a:gd name="connsiteX1" fmla="*/ 0 w 345"/>
              <a:gd name="connsiteY1" fmla="*/ 1514 h 1514"/>
              <a:gd name="connsiteX0" fmla="*/ 423 w 423"/>
              <a:gd name="connsiteY0" fmla="*/ 0 h 1461"/>
              <a:gd name="connsiteX1" fmla="*/ 0 w 423"/>
              <a:gd name="connsiteY1" fmla="*/ 1461 h 1461"/>
              <a:gd name="connsiteX0" fmla="*/ 423 w 423"/>
              <a:gd name="connsiteY0" fmla="*/ 0 h 1461"/>
              <a:gd name="connsiteX1" fmla="*/ 14 w 423"/>
              <a:gd name="connsiteY1" fmla="*/ 1409 h 1461"/>
              <a:gd name="connsiteX2" fmla="*/ 0 w 423"/>
              <a:gd name="connsiteY2" fmla="*/ 1461 h 1461"/>
              <a:gd name="connsiteX0" fmla="*/ 471 w 471"/>
              <a:gd name="connsiteY0" fmla="*/ 0 h 1461"/>
              <a:gd name="connsiteX1" fmla="*/ 62 w 471"/>
              <a:gd name="connsiteY1" fmla="*/ 1409 h 1461"/>
              <a:gd name="connsiteX2" fmla="*/ 0 w 471"/>
              <a:gd name="connsiteY2" fmla="*/ 1461 h 1461"/>
              <a:gd name="connsiteX0" fmla="*/ 471 w 471"/>
              <a:gd name="connsiteY0" fmla="*/ 0 h 1461"/>
              <a:gd name="connsiteX1" fmla="*/ 62 w 471"/>
              <a:gd name="connsiteY1" fmla="*/ 1409 h 1461"/>
              <a:gd name="connsiteX2" fmla="*/ 0 w 471"/>
              <a:gd name="connsiteY2" fmla="*/ 1461 h 1461"/>
              <a:gd name="connsiteX0" fmla="*/ 785 w 785"/>
              <a:gd name="connsiteY0" fmla="*/ 0 h 1461"/>
              <a:gd name="connsiteX1" fmla="*/ 376 w 785"/>
              <a:gd name="connsiteY1" fmla="*/ 1409 h 1461"/>
              <a:gd name="connsiteX2" fmla="*/ 314 w 785"/>
              <a:gd name="connsiteY2" fmla="*/ 1461 h 1461"/>
              <a:gd name="connsiteX0" fmla="*/ 785 w 785"/>
              <a:gd name="connsiteY0" fmla="*/ 0 h 1879"/>
              <a:gd name="connsiteX1" fmla="*/ 376 w 785"/>
              <a:gd name="connsiteY1" fmla="*/ 1409 h 1879"/>
              <a:gd name="connsiteX2" fmla="*/ 314 w 785"/>
              <a:gd name="connsiteY2" fmla="*/ 1461 h 1879"/>
              <a:gd name="connsiteX0" fmla="*/ 546 w 546"/>
              <a:gd name="connsiteY0" fmla="*/ 0 h 1879"/>
              <a:gd name="connsiteX1" fmla="*/ 137 w 546"/>
              <a:gd name="connsiteY1" fmla="*/ 1409 h 1879"/>
              <a:gd name="connsiteX2" fmla="*/ 75 w 546"/>
              <a:gd name="connsiteY2" fmla="*/ 1461 h 1879"/>
              <a:gd name="connsiteX0" fmla="*/ 501 w 501"/>
              <a:gd name="connsiteY0" fmla="*/ 0 h 1466"/>
              <a:gd name="connsiteX1" fmla="*/ 92 w 501"/>
              <a:gd name="connsiteY1" fmla="*/ 1409 h 1466"/>
              <a:gd name="connsiteX2" fmla="*/ 30 w 501"/>
              <a:gd name="connsiteY2" fmla="*/ 1461 h 1466"/>
              <a:gd name="connsiteX0" fmla="*/ 501 w 501"/>
              <a:gd name="connsiteY0" fmla="*/ 0 h 1508"/>
              <a:gd name="connsiteX1" fmla="*/ 92 w 501"/>
              <a:gd name="connsiteY1" fmla="*/ 1409 h 1508"/>
              <a:gd name="connsiteX2" fmla="*/ 30 w 501"/>
              <a:gd name="connsiteY2" fmla="*/ 1461 h 1508"/>
              <a:gd name="connsiteX0" fmla="*/ 501 w 501"/>
              <a:gd name="connsiteY0" fmla="*/ 0 h 1508"/>
              <a:gd name="connsiteX1" fmla="*/ 92 w 501"/>
              <a:gd name="connsiteY1" fmla="*/ 1409 h 1508"/>
              <a:gd name="connsiteX2" fmla="*/ 30 w 501"/>
              <a:gd name="connsiteY2" fmla="*/ 1461 h 1508"/>
              <a:gd name="connsiteX0" fmla="*/ 501 w 501"/>
              <a:gd name="connsiteY0" fmla="*/ 0 h 1589"/>
              <a:gd name="connsiteX1" fmla="*/ 92 w 501"/>
              <a:gd name="connsiteY1" fmla="*/ 1409 h 1589"/>
              <a:gd name="connsiteX2" fmla="*/ 30 w 501"/>
              <a:gd name="connsiteY2" fmla="*/ 1461 h 1589"/>
              <a:gd name="connsiteX0" fmla="*/ 471 w 471"/>
              <a:gd name="connsiteY0" fmla="*/ 0 h 1589"/>
              <a:gd name="connsiteX1" fmla="*/ 62 w 471"/>
              <a:gd name="connsiteY1" fmla="*/ 1409 h 1589"/>
              <a:gd name="connsiteX2" fmla="*/ 0 w 471"/>
              <a:gd name="connsiteY2" fmla="*/ 1461 h 1589"/>
              <a:gd name="connsiteX0" fmla="*/ 471 w 471"/>
              <a:gd name="connsiteY0" fmla="*/ 0 h 1482"/>
              <a:gd name="connsiteX1" fmla="*/ 62 w 471"/>
              <a:gd name="connsiteY1" fmla="*/ 1409 h 1482"/>
              <a:gd name="connsiteX2" fmla="*/ 0 w 471"/>
              <a:gd name="connsiteY2" fmla="*/ 1461 h 1482"/>
              <a:gd name="connsiteX0" fmla="*/ 471 w 471"/>
              <a:gd name="connsiteY0" fmla="*/ 0 h 1473"/>
              <a:gd name="connsiteX1" fmla="*/ 62 w 471"/>
              <a:gd name="connsiteY1" fmla="*/ 1409 h 1473"/>
              <a:gd name="connsiteX2" fmla="*/ 0 w 471"/>
              <a:gd name="connsiteY2" fmla="*/ 1461 h 1473"/>
              <a:gd name="connsiteX0" fmla="*/ 468 w 468"/>
              <a:gd name="connsiteY0" fmla="*/ 0 h 1475"/>
              <a:gd name="connsiteX1" fmla="*/ 59 w 468"/>
              <a:gd name="connsiteY1" fmla="*/ 1409 h 1475"/>
              <a:gd name="connsiteX2" fmla="*/ 0 w 468"/>
              <a:gd name="connsiteY2" fmla="*/ 1475 h 1475"/>
              <a:gd name="connsiteX0" fmla="*/ 468 w 468"/>
              <a:gd name="connsiteY0" fmla="*/ 0 h 1475"/>
              <a:gd name="connsiteX1" fmla="*/ 59 w 468"/>
              <a:gd name="connsiteY1" fmla="*/ 1409 h 1475"/>
              <a:gd name="connsiteX2" fmla="*/ 0 w 468"/>
              <a:gd name="connsiteY2" fmla="*/ 1475 h 1475"/>
              <a:gd name="connsiteX0" fmla="*/ 468 w 468"/>
              <a:gd name="connsiteY0" fmla="*/ 0 h 1475"/>
              <a:gd name="connsiteX1" fmla="*/ 59 w 468"/>
              <a:gd name="connsiteY1" fmla="*/ 1409 h 1475"/>
              <a:gd name="connsiteX2" fmla="*/ 0 w 468"/>
              <a:gd name="connsiteY2" fmla="*/ 1475 h 1475"/>
              <a:gd name="connsiteX0" fmla="*/ 508 w 508"/>
              <a:gd name="connsiteY0" fmla="*/ 0 h 1491"/>
              <a:gd name="connsiteX1" fmla="*/ 99 w 508"/>
              <a:gd name="connsiteY1" fmla="*/ 1409 h 1491"/>
              <a:gd name="connsiteX2" fmla="*/ 0 w 508"/>
              <a:gd name="connsiteY2" fmla="*/ 1491 h 1491"/>
              <a:gd name="connsiteX0" fmla="*/ 508 w 508"/>
              <a:gd name="connsiteY0" fmla="*/ 0 h 1525"/>
              <a:gd name="connsiteX1" fmla="*/ 73 w 508"/>
              <a:gd name="connsiteY1" fmla="*/ 1461 h 1525"/>
              <a:gd name="connsiteX2" fmla="*/ 0 w 508"/>
              <a:gd name="connsiteY2" fmla="*/ 1491 h 1525"/>
              <a:gd name="connsiteX0" fmla="*/ 508 w 508"/>
              <a:gd name="connsiteY0" fmla="*/ 0 h 1491"/>
              <a:gd name="connsiteX1" fmla="*/ 73 w 508"/>
              <a:gd name="connsiteY1" fmla="*/ 1461 h 1491"/>
              <a:gd name="connsiteX2" fmla="*/ 0 w 508"/>
              <a:gd name="connsiteY2" fmla="*/ 1491 h 1491"/>
              <a:gd name="connsiteX0" fmla="*/ 508 w 508"/>
              <a:gd name="connsiteY0" fmla="*/ 0 h 1493"/>
              <a:gd name="connsiteX1" fmla="*/ 73 w 508"/>
              <a:gd name="connsiteY1" fmla="*/ 1461 h 1493"/>
              <a:gd name="connsiteX2" fmla="*/ 0 w 508"/>
              <a:gd name="connsiteY2" fmla="*/ 1491 h 1493"/>
              <a:gd name="connsiteX0" fmla="*/ 508 w 508"/>
              <a:gd name="connsiteY0" fmla="*/ 0 h 1491"/>
              <a:gd name="connsiteX1" fmla="*/ 73 w 508"/>
              <a:gd name="connsiteY1" fmla="*/ 1461 h 1491"/>
              <a:gd name="connsiteX2" fmla="*/ 0 w 508"/>
              <a:gd name="connsiteY2" fmla="*/ 1491 h 1491"/>
              <a:gd name="connsiteX0" fmla="*/ 508 w 508"/>
              <a:gd name="connsiteY0" fmla="*/ 0 h 1491"/>
              <a:gd name="connsiteX1" fmla="*/ 0 w 508"/>
              <a:gd name="connsiteY1" fmla="*/ 1491 h 1491"/>
              <a:gd name="connsiteX0" fmla="*/ 385 w 385"/>
              <a:gd name="connsiteY0" fmla="*/ 97 h 97"/>
              <a:gd name="connsiteX1" fmla="*/ 0 w 385"/>
              <a:gd name="connsiteY1" fmla="*/ 0 h 97"/>
              <a:gd name="connsiteX0" fmla="*/ 385 w 385"/>
              <a:gd name="connsiteY0" fmla="*/ 129 h 129"/>
              <a:gd name="connsiteX1" fmla="*/ 222 w 385"/>
              <a:gd name="connsiteY1" fmla="*/ 0 h 129"/>
              <a:gd name="connsiteX2" fmla="*/ 0 w 385"/>
              <a:gd name="connsiteY2" fmla="*/ 32 h 129"/>
              <a:gd name="connsiteX0" fmla="*/ 222 w 222"/>
              <a:gd name="connsiteY0" fmla="*/ 0 h 32"/>
              <a:gd name="connsiteX1" fmla="*/ 0 w 222"/>
              <a:gd name="connsiteY1" fmla="*/ 32 h 32"/>
              <a:gd name="connsiteX0" fmla="*/ 222 w 222"/>
              <a:gd name="connsiteY0" fmla="*/ 0 h 91"/>
              <a:gd name="connsiteX1" fmla="*/ 102 w 222"/>
              <a:gd name="connsiteY1" fmla="*/ 83 h 91"/>
              <a:gd name="connsiteX2" fmla="*/ 0 w 222"/>
              <a:gd name="connsiteY2" fmla="*/ 32 h 91"/>
              <a:gd name="connsiteX0" fmla="*/ 16 w 103"/>
              <a:gd name="connsiteY0" fmla="*/ 146 h 147"/>
              <a:gd name="connsiteX1" fmla="*/ 102 w 103"/>
              <a:gd name="connsiteY1" fmla="*/ 62 h 147"/>
              <a:gd name="connsiteX2" fmla="*/ 0 w 103"/>
              <a:gd name="connsiteY2" fmla="*/ 11 h 147"/>
              <a:gd name="connsiteX0" fmla="*/ 16 w 172"/>
              <a:gd name="connsiteY0" fmla="*/ 146 h 147"/>
              <a:gd name="connsiteX1" fmla="*/ 102 w 172"/>
              <a:gd name="connsiteY1" fmla="*/ 62 h 147"/>
              <a:gd name="connsiteX2" fmla="*/ 0 w 172"/>
              <a:gd name="connsiteY2" fmla="*/ 11 h 147"/>
              <a:gd name="connsiteX0" fmla="*/ 16 w 172"/>
              <a:gd name="connsiteY0" fmla="*/ 146 h 147"/>
              <a:gd name="connsiteX1" fmla="*/ 102 w 172"/>
              <a:gd name="connsiteY1" fmla="*/ 62 h 147"/>
              <a:gd name="connsiteX2" fmla="*/ 0 w 172"/>
              <a:gd name="connsiteY2" fmla="*/ 11 h 147"/>
              <a:gd name="connsiteX0" fmla="*/ 16 w 102"/>
              <a:gd name="connsiteY0" fmla="*/ 146 h 147"/>
              <a:gd name="connsiteX1" fmla="*/ 102 w 102"/>
              <a:gd name="connsiteY1" fmla="*/ 62 h 147"/>
              <a:gd name="connsiteX2" fmla="*/ 0 w 102"/>
              <a:gd name="connsiteY2" fmla="*/ 11 h 147"/>
              <a:gd name="connsiteX0" fmla="*/ 16 w 102"/>
              <a:gd name="connsiteY0" fmla="*/ 146 h 147"/>
              <a:gd name="connsiteX1" fmla="*/ 102 w 102"/>
              <a:gd name="connsiteY1" fmla="*/ 62 h 147"/>
              <a:gd name="connsiteX2" fmla="*/ 0 w 102"/>
              <a:gd name="connsiteY2" fmla="*/ 11 h 147"/>
              <a:gd name="connsiteX0" fmla="*/ 16 w 104"/>
              <a:gd name="connsiteY0" fmla="*/ 146 h 147"/>
              <a:gd name="connsiteX1" fmla="*/ 102 w 104"/>
              <a:gd name="connsiteY1" fmla="*/ 62 h 147"/>
              <a:gd name="connsiteX2" fmla="*/ 0 w 104"/>
              <a:gd name="connsiteY2" fmla="*/ 11 h 147"/>
              <a:gd name="connsiteX0" fmla="*/ 16 w 74"/>
              <a:gd name="connsiteY0" fmla="*/ 146 h 163"/>
              <a:gd name="connsiteX1" fmla="*/ 52 w 74"/>
              <a:gd name="connsiteY1" fmla="*/ 91 h 163"/>
              <a:gd name="connsiteX2" fmla="*/ 0 w 74"/>
              <a:gd name="connsiteY2" fmla="*/ 11 h 163"/>
              <a:gd name="connsiteX0" fmla="*/ 52 w 74"/>
              <a:gd name="connsiteY0" fmla="*/ 91 h 91"/>
              <a:gd name="connsiteX1" fmla="*/ 0 w 74"/>
              <a:gd name="connsiteY1" fmla="*/ 11 h 91"/>
              <a:gd name="connsiteX0" fmla="*/ 8 w 74"/>
              <a:gd name="connsiteY0" fmla="*/ 91 h 91"/>
              <a:gd name="connsiteX1" fmla="*/ 0 w 74"/>
              <a:gd name="connsiteY1" fmla="*/ 11 h 91"/>
            </a:gdLst>
            <a:ahLst/>
            <a:cxnLst>
              <a:cxn ang="0">
                <a:pos x="connsiteX0" y="connsiteY0"/>
              </a:cxn>
              <a:cxn ang="0">
                <a:pos x="connsiteX1" y="connsiteY1"/>
              </a:cxn>
            </a:cxnLst>
            <a:rect l="l" t="t" r="r" b="b"/>
            <a:pathLst>
              <a:path w="74" h="91">
                <a:moveTo>
                  <a:pt x="8" y="91"/>
                </a:moveTo>
                <a:cubicBezTo>
                  <a:pt x="10" y="76"/>
                  <a:pt x="74" y="0"/>
                  <a:pt x="0" y="11"/>
                </a:cubicBezTo>
              </a:path>
            </a:pathLst>
          </a:custGeom>
          <a:noFill/>
          <a:ln w="19050" cap="flat" cmpd="sng">
            <a:solidFill>
              <a:srgbClr val="C25FEF"/>
            </a:solidFill>
            <a:prstDash val="sysDash"/>
            <a:round/>
            <a:headEnd type="none" w="med" len="med"/>
            <a:tailEnd type="none" w="med" len="med"/>
          </a:ln>
          <a:effectLst>
            <a:outerShdw blurRad="25400" dist="12700" dir="2700000" algn="tl" rotWithShape="0">
              <a:prstClr val="black"/>
            </a:outerShdw>
          </a:effectLst>
        </p:spPr>
        <p:txBody>
          <a:bodyPr rot="10800000" vert="eaVert" wrap="none">
            <a:spAutoFit/>
          </a:bodyPr>
          <a:lstStyle/>
          <a:p>
            <a:pPr>
              <a:defRPr/>
            </a:pPr>
            <a:endParaRPr lang="en-US">
              <a:latin typeface="Arial" charset="0"/>
              <a:cs typeface="Arial" charset="0"/>
            </a:endParaRPr>
          </a:p>
        </p:txBody>
      </p:sp>
      <p:sp>
        <p:nvSpPr>
          <p:cNvPr id="86" name="Freeform 9"/>
          <p:cNvSpPr>
            <a:spLocks/>
          </p:cNvSpPr>
          <p:nvPr/>
        </p:nvSpPr>
        <p:spPr bwMode="auto">
          <a:xfrm>
            <a:off x="4954160" y="3520922"/>
            <a:ext cx="227013" cy="70119"/>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051 w 1054"/>
              <a:gd name="connsiteY0" fmla="*/ 0 h 1713"/>
              <a:gd name="connsiteX1" fmla="*/ 943 w 1054"/>
              <a:gd name="connsiteY1" fmla="*/ 161 h 1713"/>
              <a:gd name="connsiteX2" fmla="*/ 636 w 1054"/>
              <a:gd name="connsiteY2" fmla="*/ 303 h 1713"/>
              <a:gd name="connsiteX3" fmla="*/ 395 w 1054"/>
              <a:gd name="connsiteY3" fmla="*/ 476 h 1713"/>
              <a:gd name="connsiteX4" fmla="*/ 324 w 1054"/>
              <a:gd name="connsiteY4" fmla="*/ 540 h 1713"/>
              <a:gd name="connsiteX5" fmla="*/ 69 w 1054"/>
              <a:gd name="connsiteY5" fmla="*/ 666 h 1713"/>
              <a:gd name="connsiteX6" fmla="*/ 0 w 1054"/>
              <a:gd name="connsiteY6" fmla="*/ 1052 h 1713"/>
              <a:gd name="connsiteX7" fmla="*/ 303 w 1054"/>
              <a:gd name="connsiteY7" fmla="*/ 1148 h 1713"/>
              <a:gd name="connsiteX8" fmla="*/ 276 w 1054"/>
              <a:gd name="connsiteY8" fmla="*/ 1563 h 1713"/>
              <a:gd name="connsiteX9" fmla="*/ 613 w 1054"/>
              <a:gd name="connsiteY9" fmla="*/ 1590 h 1713"/>
              <a:gd name="connsiteX10" fmla="*/ 607 w 1054"/>
              <a:gd name="connsiteY10" fmla="*/ 1713 h 1713"/>
              <a:gd name="connsiteX0" fmla="*/ 943 w 943"/>
              <a:gd name="connsiteY0" fmla="*/ 0 h 1552"/>
              <a:gd name="connsiteX1" fmla="*/ 636 w 943"/>
              <a:gd name="connsiteY1" fmla="*/ 142 h 1552"/>
              <a:gd name="connsiteX2" fmla="*/ 395 w 943"/>
              <a:gd name="connsiteY2" fmla="*/ 315 h 1552"/>
              <a:gd name="connsiteX3" fmla="*/ 324 w 943"/>
              <a:gd name="connsiteY3" fmla="*/ 379 h 1552"/>
              <a:gd name="connsiteX4" fmla="*/ 69 w 943"/>
              <a:gd name="connsiteY4" fmla="*/ 505 h 1552"/>
              <a:gd name="connsiteX5" fmla="*/ 0 w 943"/>
              <a:gd name="connsiteY5" fmla="*/ 891 h 1552"/>
              <a:gd name="connsiteX6" fmla="*/ 303 w 943"/>
              <a:gd name="connsiteY6" fmla="*/ 987 h 1552"/>
              <a:gd name="connsiteX7" fmla="*/ 276 w 943"/>
              <a:gd name="connsiteY7" fmla="*/ 1402 h 1552"/>
              <a:gd name="connsiteX8" fmla="*/ 613 w 943"/>
              <a:gd name="connsiteY8" fmla="*/ 1429 h 1552"/>
              <a:gd name="connsiteX9" fmla="*/ 607 w 943"/>
              <a:gd name="connsiteY9" fmla="*/ 1552 h 1552"/>
              <a:gd name="connsiteX0" fmla="*/ 636 w 636"/>
              <a:gd name="connsiteY0" fmla="*/ 0 h 1410"/>
              <a:gd name="connsiteX1" fmla="*/ 395 w 636"/>
              <a:gd name="connsiteY1" fmla="*/ 173 h 1410"/>
              <a:gd name="connsiteX2" fmla="*/ 324 w 636"/>
              <a:gd name="connsiteY2" fmla="*/ 237 h 1410"/>
              <a:gd name="connsiteX3" fmla="*/ 69 w 636"/>
              <a:gd name="connsiteY3" fmla="*/ 363 h 1410"/>
              <a:gd name="connsiteX4" fmla="*/ 0 w 636"/>
              <a:gd name="connsiteY4" fmla="*/ 749 h 1410"/>
              <a:gd name="connsiteX5" fmla="*/ 303 w 636"/>
              <a:gd name="connsiteY5" fmla="*/ 845 h 1410"/>
              <a:gd name="connsiteX6" fmla="*/ 276 w 636"/>
              <a:gd name="connsiteY6" fmla="*/ 1260 h 1410"/>
              <a:gd name="connsiteX7" fmla="*/ 613 w 636"/>
              <a:gd name="connsiteY7" fmla="*/ 1287 h 1410"/>
              <a:gd name="connsiteX8" fmla="*/ 607 w 636"/>
              <a:gd name="connsiteY8" fmla="*/ 1410 h 1410"/>
              <a:gd name="connsiteX0" fmla="*/ 395 w 613"/>
              <a:gd name="connsiteY0" fmla="*/ 0 h 1237"/>
              <a:gd name="connsiteX1" fmla="*/ 324 w 613"/>
              <a:gd name="connsiteY1" fmla="*/ 64 h 1237"/>
              <a:gd name="connsiteX2" fmla="*/ 69 w 613"/>
              <a:gd name="connsiteY2" fmla="*/ 190 h 1237"/>
              <a:gd name="connsiteX3" fmla="*/ 0 w 613"/>
              <a:gd name="connsiteY3" fmla="*/ 576 h 1237"/>
              <a:gd name="connsiteX4" fmla="*/ 303 w 613"/>
              <a:gd name="connsiteY4" fmla="*/ 672 h 1237"/>
              <a:gd name="connsiteX5" fmla="*/ 276 w 613"/>
              <a:gd name="connsiteY5" fmla="*/ 1087 h 1237"/>
              <a:gd name="connsiteX6" fmla="*/ 613 w 613"/>
              <a:gd name="connsiteY6" fmla="*/ 1114 h 1237"/>
              <a:gd name="connsiteX7" fmla="*/ 607 w 613"/>
              <a:gd name="connsiteY7" fmla="*/ 1237 h 1237"/>
              <a:gd name="connsiteX0" fmla="*/ 324 w 613"/>
              <a:gd name="connsiteY0" fmla="*/ 0 h 1173"/>
              <a:gd name="connsiteX1" fmla="*/ 69 w 613"/>
              <a:gd name="connsiteY1" fmla="*/ 126 h 1173"/>
              <a:gd name="connsiteX2" fmla="*/ 0 w 613"/>
              <a:gd name="connsiteY2" fmla="*/ 512 h 1173"/>
              <a:gd name="connsiteX3" fmla="*/ 303 w 613"/>
              <a:gd name="connsiteY3" fmla="*/ 608 h 1173"/>
              <a:gd name="connsiteX4" fmla="*/ 276 w 613"/>
              <a:gd name="connsiteY4" fmla="*/ 1023 h 1173"/>
              <a:gd name="connsiteX5" fmla="*/ 613 w 613"/>
              <a:gd name="connsiteY5" fmla="*/ 1050 h 1173"/>
              <a:gd name="connsiteX6" fmla="*/ 607 w 613"/>
              <a:gd name="connsiteY6" fmla="*/ 1173 h 1173"/>
              <a:gd name="connsiteX0" fmla="*/ 69 w 613"/>
              <a:gd name="connsiteY0" fmla="*/ 0 h 1047"/>
              <a:gd name="connsiteX1" fmla="*/ 0 w 613"/>
              <a:gd name="connsiteY1" fmla="*/ 386 h 1047"/>
              <a:gd name="connsiteX2" fmla="*/ 303 w 613"/>
              <a:gd name="connsiteY2" fmla="*/ 482 h 1047"/>
              <a:gd name="connsiteX3" fmla="*/ 276 w 613"/>
              <a:gd name="connsiteY3" fmla="*/ 897 h 1047"/>
              <a:gd name="connsiteX4" fmla="*/ 613 w 613"/>
              <a:gd name="connsiteY4" fmla="*/ 924 h 1047"/>
              <a:gd name="connsiteX5" fmla="*/ 607 w 613"/>
              <a:gd name="connsiteY5" fmla="*/ 1047 h 1047"/>
              <a:gd name="connsiteX0" fmla="*/ 69 w 607"/>
              <a:gd name="connsiteY0" fmla="*/ 0 h 1047"/>
              <a:gd name="connsiteX1" fmla="*/ 0 w 607"/>
              <a:gd name="connsiteY1" fmla="*/ 386 h 1047"/>
              <a:gd name="connsiteX2" fmla="*/ 303 w 607"/>
              <a:gd name="connsiteY2" fmla="*/ 482 h 1047"/>
              <a:gd name="connsiteX3" fmla="*/ 276 w 607"/>
              <a:gd name="connsiteY3" fmla="*/ 897 h 1047"/>
              <a:gd name="connsiteX4" fmla="*/ 607 w 607"/>
              <a:gd name="connsiteY4" fmla="*/ 1047 h 1047"/>
              <a:gd name="connsiteX0" fmla="*/ 69 w 607"/>
              <a:gd name="connsiteY0" fmla="*/ 0 h 1047"/>
              <a:gd name="connsiteX1" fmla="*/ 0 w 607"/>
              <a:gd name="connsiteY1" fmla="*/ 386 h 1047"/>
              <a:gd name="connsiteX2" fmla="*/ 303 w 607"/>
              <a:gd name="connsiteY2" fmla="*/ 482 h 1047"/>
              <a:gd name="connsiteX3" fmla="*/ 607 w 607"/>
              <a:gd name="connsiteY3" fmla="*/ 1047 h 1047"/>
              <a:gd name="connsiteX0" fmla="*/ 69 w 303"/>
              <a:gd name="connsiteY0" fmla="*/ 0 h 482"/>
              <a:gd name="connsiteX1" fmla="*/ 0 w 303"/>
              <a:gd name="connsiteY1" fmla="*/ 386 h 482"/>
              <a:gd name="connsiteX2" fmla="*/ 303 w 303"/>
              <a:gd name="connsiteY2" fmla="*/ 482 h 482"/>
              <a:gd name="connsiteX0" fmla="*/ 69 w 69"/>
              <a:gd name="connsiteY0" fmla="*/ 0 h 386"/>
              <a:gd name="connsiteX1" fmla="*/ 0 w 69"/>
              <a:gd name="connsiteY1" fmla="*/ 386 h 386"/>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78 w 378"/>
              <a:gd name="connsiteY0" fmla="*/ 0 h 557"/>
              <a:gd name="connsiteX1" fmla="*/ 0 w 378"/>
              <a:gd name="connsiteY1" fmla="*/ 557 h 557"/>
              <a:gd name="connsiteX0" fmla="*/ 393 w 393"/>
              <a:gd name="connsiteY0" fmla="*/ 0 h 554"/>
              <a:gd name="connsiteX1" fmla="*/ 0 w 393"/>
              <a:gd name="connsiteY1" fmla="*/ 554 h 554"/>
              <a:gd name="connsiteX0" fmla="*/ 393 w 1235"/>
              <a:gd name="connsiteY0" fmla="*/ 189 h 743"/>
              <a:gd name="connsiteX1" fmla="*/ 1235 w 1235"/>
              <a:gd name="connsiteY1" fmla="*/ 0 h 743"/>
              <a:gd name="connsiteX2" fmla="*/ 0 w 1235"/>
              <a:gd name="connsiteY2" fmla="*/ 743 h 743"/>
              <a:gd name="connsiteX0" fmla="*/ 393 w 393"/>
              <a:gd name="connsiteY0" fmla="*/ 0 h 554"/>
              <a:gd name="connsiteX1" fmla="*/ 0 w 393"/>
              <a:gd name="connsiteY1" fmla="*/ 554 h 554"/>
              <a:gd name="connsiteX0" fmla="*/ 1401 w 1401"/>
              <a:gd name="connsiteY0" fmla="*/ 0 h 794"/>
              <a:gd name="connsiteX1" fmla="*/ 0 w 1401"/>
              <a:gd name="connsiteY1" fmla="*/ 794 h 794"/>
              <a:gd name="connsiteX0" fmla="*/ 1209 w 1209"/>
              <a:gd name="connsiteY0" fmla="*/ 0 h 794"/>
              <a:gd name="connsiteX1" fmla="*/ 0 w 1209"/>
              <a:gd name="connsiteY1" fmla="*/ 794 h 794"/>
              <a:gd name="connsiteX0" fmla="*/ 345 w 345"/>
              <a:gd name="connsiteY0" fmla="*/ 0 h 1514"/>
              <a:gd name="connsiteX1" fmla="*/ 0 w 345"/>
              <a:gd name="connsiteY1" fmla="*/ 1514 h 1514"/>
              <a:gd name="connsiteX0" fmla="*/ 423 w 423"/>
              <a:gd name="connsiteY0" fmla="*/ 0 h 1461"/>
              <a:gd name="connsiteX1" fmla="*/ 0 w 423"/>
              <a:gd name="connsiteY1" fmla="*/ 1461 h 1461"/>
              <a:gd name="connsiteX0" fmla="*/ 423 w 423"/>
              <a:gd name="connsiteY0" fmla="*/ 0 h 1461"/>
              <a:gd name="connsiteX1" fmla="*/ 14 w 423"/>
              <a:gd name="connsiteY1" fmla="*/ 1409 h 1461"/>
              <a:gd name="connsiteX2" fmla="*/ 0 w 423"/>
              <a:gd name="connsiteY2" fmla="*/ 1461 h 1461"/>
              <a:gd name="connsiteX0" fmla="*/ 471 w 471"/>
              <a:gd name="connsiteY0" fmla="*/ 0 h 1461"/>
              <a:gd name="connsiteX1" fmla="*/ 62 w 471"/>
              <a:gd name="connsiteY1" fmla="*/ 1409 h 1461"/>
              <a:gd name="connsiteX2" fmla="*/ 0 w 471"/>
              <a:gd name="connsiteY2" fmla="*/ 1461 h 1461"/>
              <a:gd name="connsiteX0" fmla="*/ 471 w 471"/>
              <a:gd name="connsiteY0" fmla="*/ 0 h 1461"/>
              <a:gd name="connsiteX1" fmla="*/ 62 w 471"/>
              <a:gd name="connsiteY1" fmla="*/ 1409 h 1461"/>
              <a:gd name="connsiteX2" fmla="*/ 0 w 471"/>
              <a:gd name="connsiteY2" fmla="*/ 1461 h 1461"/>
              <a:gd name="connsiteX0" fmla="*/ 785 w 785"/>
              <a:gd name="connsiteY0" fmla="*/ 0 h 1461"/>
              <a:gd name="connsiteX1" fmla="*/ 376 w 785"/>
              <a:gd name="connsiteY1" fmla="*/ 1409 h 1461"/>
              <a:gd name="connsiteX2" fmla="*/ 314 w 785"/>
              <a:gd name="connsiteY2" fmla="*/ 1461 h 1461"/>
              <a:gd name="connsiteX0" fmla="*/ 785 w 785"/>
              <a:gd name="connsiteY0" fmla="*/ 0 h 1879"/>
              <a:gd name="connsiteX1" fmla="*/ 376 w 785"/>
              <a:gd name="connsiteY1" fmla="*/ 1409 h 1879"/>
              <a:gd name="connsiteX2" fmla="*/ 314 w 785"/>
              <a:gd name="connsiteY2" fmla="*/ 1461 h 1879"/>
              <a:gd name="connsiteX0" fmla="*/ 546 w 546"/>
              <a:gd name="connsiteY0" fmla="*/ 0 h 1879"/>
              <a:gd name="connsiteX1" fmla="*/ 137 w 546"/>
              <a:gd name="connsiteY1" fmla="*/ 1409 h 1879"/>
              <a:gd name="connsiteX2" fmla="*/ 75 w 546"/>
              <a:gd name="connsiteY2" fmla="*/ 1461 h 1879"/>
              <a:gd name="connsiteX0" fmla="*/ 501 w 501"/>
              <a:gd name="connsiteY0" fmla="*/ 0 h 1466"/>
              <a:gd name="connsiteX1" fmla="*/ 92 w 501"/>
              <a:gd name="connsiteY1" fmla="*/ 1409 h 1466"/>
              <a:gd name="connsiteX2" fmla="*/ 30 w 501"/>
              <a:gd name="connsiteY2" fmla="*/ 1461 h 1466"/>
              <a:gd name="connsiteX0" fmla="*/ 501 w 501"/>
              <a:gd name="connsiteY0" fmla="*/ 0 h 1508"/>
              <a:gd name="connsiteX1" fmla="*/ 92 w 501"/>
              <a:gd name="connsiteY1" fmla="*/ 1409 h 1508"/>
              <a:gd name="connsiteX2" fmla="*/ 30 w 501"/>
              <a:gd name="connsiteY2" fmla="*/ 1461 h 1508"/>
              <a:gd name="connsiteX0" fmla="*/ 501 w 501"/>
              <a:gd name="connsiteY0" fmla="*/ 0 h 1508"/>
              <a:gd name="connsiteX1" fmla="*/ 92 w 501"/>
              <a:gd name="connsiteY1" fmla="*/ 1409 h 1508"/>
              <a:gd name="connsiteX2" fmla="*/ 30 w 501"/>
              <a:gd name="connsiteY2" fmla="*/ 1461 h 1508"/>
              <a:gd name="connsiteX0" fmla="*/ 501 w 501"/>
              <a:gd name="connsiteY0" fmla="*/ 0 h 1589"/>
              <a:gd name="connsiteX1" fmla="*/ 92 w 501"/>
              <a:gd name="connsiteY1" fmla="*/ 1409 h 1589"/>
              <a:gd name="connsiteX2" fmla="*/ 30 w 501"/>
              <a:gd name="connsiteY2" fmla="*/ 1461 h 1589"/>
              <a:gd name="connsiteX0" fmla="*/ 471 w 471"/>
              <a:gd name="connsiteY0" fmla="*/ 0 h 1589"/>
              <a:gd name="connsiteX1" fmla="*/ 62 w 471"/>
              <a:gd name="connsiteY1" fmla="*/ 1409 h 1589"/>
              <a:gd name="connsiteX2" fmla="*/ 0 w 471"/>
              <a:gd name="connsiteY2" fmla="*/ 1461 h 1589"/>
              <a:gd name="connsiteX0" fmla="*/ 471 w 471"/>
              <a:gd name="connsiteY0" fmla="*/ 0 h 1482"/>
              <a:gd name="connsiteX1" fmla="*/ 62 w 471"/>
              <a:gd name="connsiteY1" fmla="*/ 1409 h 1482"/>
              <a:gd name="connsiteX2" fmla="*/ 0 w 471"/>
              <a:gd name="connsiteY2" fmla="*/ 1461 h 1482"/>
              <a:gd name="connsiteX0" fmla="*/ 471 w 471"/>
              <a:gd name="connsiteY0" fmla="*/ 0 h 1473"/>
              <a:gd name="connsiteX1" fmla="*/ 62 w 471"/>
              <a:gd name="connsiteY1" fmla="*/ 1409 h 1473"/>
              <a:gd name="connsiteX2" fmla="*/ 0 w 471"/>
              <a:gd name="connsiteY2" fmla="*/ 1461 h 1473"/>
              <a:gd name="connsiteX0" fmla="*/ 468 w 468"/>
              <a:gd name="connsiteY0" fmla="*/ 0 h 1475"/>
              <a:gd name="connsiteX1" fmla="*/ 59 w 468"/>
              <a:gd name="connsiteY1" fmla="*/ 1409 h 1475"/>
              <a:gd name="connsiteX2" fmla="*/ 0 w 468"/>
              <a:gd name="connsiteY2" fmla="*/ 1475 h 1475"/>
              <a:gd name="connsiteX0" fmla="*/ 468 w 468"/>
              <a:gd name="connsiteY0" fmla="*/ 0 h 1475"/>
              <a:gd name="connsiteX1" fmla="*/ 59 w 468"/>
              <a:gd name="connsiteY1" fmla="*/ 1409 h 1475"/>
              <a:gd name="connsiteX2" fmla="*/ 0 w 468"/>
              <a:gd name="connsiteY2" fmla="*/ 1475 h 1475"/>
              <a:gd name="connsiteX0" fmla="*/ 468 w 468"/>
              <a:gd name="connsiteY0" fmla="*/ 0 h 1475"/>
              <a:gd name="connsiteX1" fmla="*/ 59 w 468"/>
              <a:gd name="connsiteY1" fmla="*/ 1409 h 1475"/>
              <a:gd name="connsiteX2" fmla="*/ 0 w 468"/>
              <a:gd name="connsiteY2" fmla="*/ 1475 h 1475"/>
              <a:gd name="connsiteX0" fmla="*/ 508 w 508"/>
              <a:gd name="connsiteY0" fmla="*/ 0 h 1491"/>
              <a:gd name="connsiteX1" fmla="*/ 99 w 508"/>
              <a:gd name="connsiteY1" fmla="*/ 1409 h 1491"/>
              <a:gd name="connsiteX2" fmla="*/ 0 w 508"/>
              <a:gd name="connsiteY2" fmla="*/ 1491 h 1491"/>
              <a:gd name="connsiteX0" fmla="*/ 508 w 508"/>
              <a:gd name="connsiteY0" fmla="*/ 0 h 1525"/>
              <a:gd name="connsiteX1" fmla="*/ 73 w 508"/>
              <a:gd name="connsiteY1" fmla="*/ 1461 h 1525"/>
              <a:gd name="connsiteX2" fmla="*/ 0 w 508"/>
              <a:gd name="connsiteY2" fmla="*/ 1491 h 1525"/>
              <a:gd name="connsiteX0" fmla="*/ 508 w 508"/>
              <a:gd name="connsiteY0" fmla="*/ 0 h 1491"/>
              <a:gd name="connsiteX1" fmla="*/ 73 w 508"/>
              <a:gd name="connsiteY1" fmla="*/ 1461 h 1491"/>
              <a:gd name="connsiteX2" fmla="*/ 0 w 508"/>
              <a:gd name="connsiteY2" fmla="*/ 1491 h 1491"/>
              <a:gd name="connsiteX0" fmla="*/ 508 w 508"/>
              <a:gd name="connsiteY0" fmla="*/ 0 h 1493"/>
              <a:gd name="connsiteX1" fmla="*/ 73 w 508"/>
              <a:gd name="connsiteY1" fmla="*/ 1461 h 1493"/>
              <a:gd name="connsiteX2" fmla="*/ 0 w 508"/>
              <a:gd name="connsiteY2" fmla="*/ 1491 h 1493"/>
              <a:gd name="connsiteX0" fmla="*/ 508 w 508"/>
              <a:gd name="connsiteY0" fmla="*/ 0 h 1491"/>
              <a:gd name="connsiteX1" fmla="*/ 73 w 508"/>
              <a:gd name="connsiteY1" fmla="*/ 1461 h 1491"/>
              <a:gd name="connsiteX2" fmla="*/ 0 w 508"/>
              <a:gd name="connsiteY2" fmla="*/ 1491 h 1491"/>
              <a:gd name="connsiteX0" fmla="*/ 508 w 508"/>
              <a:gd name="connsiteY0" fmla="*/ 0 h 1491"/>
              <a:gd name="connsiteX1" fmla="*/ 0 w 508"/>
              <a:gd name="connsiteY1" fmla="*/ 1491 h 1491"/>
              <a:gd name="connsiteX0" fmla="*/ 385 w 385"/>
              <a:gd name="connsiteY0" fmla="*/ 97 h 97"/>
              <a:gd name="connsiteX1" fmla="*/ 0 w 385"/>
              <a:gd name="connsiteY1" fmla="*/ 0 h 97"/>
              <a:gd name="connsiteX0" fmla="*/ 385 w 385"/>
              <a:gd name="connsiteY0" fmla="*/ 129 h 129"/>
              <a:gd name="connsiteX1" fmla="*/ 222 w 385"/>
              <a:gd name="connsiteY1" fmla="*/ 0 h 129"/>
              <a:gd name="connsiteX2" fmla="*/ 0 w 385"/>
              <a:gd name="connsiteY2" fmla="*/ 32 h 129"/>
              <a:gd name="connsiteX0" fmla="*/ 222 w 222"/>
              <a:gd name="connsiteY0" fmla="*/ 0 h 32"/>
              <a:gd name="connsiteX1" fmla="*/ 0 w 222"/>
              <a:gd name="connsiteY1" fmla="*/ 32 h 32"/>
              <a:gd name="connsiteX0" fmla="*/ 218 w 218"/>
              <a:gd name="connsiteY0" fmla="*/ 0 h 15"/>
              <a:gd name="connsiteX1" fmla="*/ 0 w 218"/>
              <a:gd name="connsiteY1" fmla="*/ 15 h 15"/>
              <a:gd name="connsiteX0" fmla="*/ 161 w 161"/>
              <a:gd name="connsiteY0" fmla="*/ 28 h 28"/>
              <a:gd name="connsiteX1" fmla="*/ 0 w 161"/>
              <a:gd name="connsiteY1" fmla="*/ 0 h 28"/>
              <a:gd name="connsiteX0" fmla="*/ 143 w 143"/>
              <a:gd name="connsiteY0" fmla="*/ 43 h 43"/>
              <a:gd name="connsiteX1" fmla="*/ 0 w 143"/>
              <a:gd name="connsiteY1" fmla="*/ 0 h 43"/>
            </a:gdLst>
            <a:ahLst/>
            <a:cxnLst>
              <a:cxn ang="0">
                <a:pos x="connsiteX0" y="connsiteY0"/>
              </a:cxn>
              <a:cxn ang="0">
                <a:pos x="connsiteX1" y="connsiteY1"/>
              </a:cxn>
            </a:cxnLst>
            <a:rect l="l" t="t" r="r" b="b"/>
            <a:pathLst>
              <a:path w="143" h="43">
                <a:moveTo>
                  <a:pt x="143" y="43"/>
                </a:moveTo>
                <a:lnTo>
                  <a:pt x="0" y="0"/>
                </a:lnTo>
              </a:path>
            </a:pathLst>
          </a:custGeom>
          <a:noFill/>
          <a:ln w="19050" cap="flat" cmpd="sng">
            <a:solidFill>
              <a:srgbClr val="C25FEF"/>
            </a:solidFill>
            <a:prstDash val="sysDash"/>
            <a:round/>
            <a:headEnd type="none" w="med" len="med"/>
            <a:tailEnd type="none" w="med" len="med"/>
          </a:ln>
          <a:effectLst>
            <a:outerShdw blurRad="25400" dist="12700" dir="2700000" algn="tl" rotWithShape="0">
              <a:prstClr val="black"/>
            </a:outerShdw>
          </a:effectLst>
        </p:spPr>
        <p:txBody>
          <a:bodyPr rot="10800000" vert="eaVert" wrap="none">
            <a:spAutoFit/>
          </a:bodyPr>
          <a:lstStyle/>
          <a:p>
            <a:pPr>
              <a:defRPr/>
            </a:pPr>
            <a:endParaRPr lang="en-US">
              <a:latin typeface="Arial" charset="0"/>
              <a:cs typeface="Arial" charset="0"/>
            </a:endParaRPr>
          </a:p>
        </p:txBody>
      </p:sp>
      <p:sp>
        <p:nvSpPr>
          <p:cNvPr id="87" name="Freeform 9"/>
          <p:cNvSpPr>
            <a:spLocks/>
          </p:cNvSpPr>
          <p:nvPr/>
        </p:nvSpPr>
        <p:spPr bwMode="auto">
          <a:xfrm>
            <a:off x="5123945" y="3490126"/>
            <a:ext cx="136525" cy="91318"/>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051 w 1054"/>
              <a:gd name="connsiteY0" fmla="*/ 0 h 1713"/>
              <a:gd name="connsiteX1" fmla="*/ 943 w 1054"/>
              <a:gd name="connsiteY1" fmla="*/ 161 h 1713"/>
              <a:gd name="connsiteX2" fmla="*/ 636 w 1054"/>
              <a:gd name="connsiteY2" fmla="*/ 303 h 1713"/>
              <a:gd name="connsiteX3" fmla="*/ 395 w 1054"/>
              <a:gd name="connsiteY3" fmla="*/ 476 h 1713"/>
              <a:gd name="connsiteX4" fmla="*/ 324 w 1054"/>
              <a:gd name="connsiteY4" fmla="*/ 540 h 1713"/>
              <a:gd name="connsiteX5" fmla="*/ 69 w 1054"/>
              <a:gd name="connsiteY5" fmla="*/ 666 h 1713"/>
              <a:gd name="connsiteX6" fmla="*/ 0 w 1054"/>
              <a:gd name="connsiteY6" fmla="*/ 1052 h 1713"/>
              <a:gd name="connsiteX7" fmla="*/ 303 w 1054"/>
              <a:gd name="connsiteY7" fmla="*/ 1148 h 1713"/>
              <a:gd name="connsiteX8" fmla="*/ 276 w 1054"/>
              <a:gd name="connsiteY8" fmla="*/ 1563 h 1713"/>
              <a:gd name="connsiteX9" fmla="*/ 613 w 1054"/>
              <a:gd name="connsiteY9" fmla="*/ 1590 h 1713"/>
              <a:gd name="connsiteX10" fmla="*/ 607 w 1054"/>
              <a:gd name="connsiteY10" fmla="*/ 1713 h 1713"/>
              <a:gd name="connsiteX0" fmla="*/ 943 w 943"/>
              <a:gd name="connsiteY0" fmla="*/ 0 h 1552"/>
              <a:gd name="connsiteX1" fmla="*/ 636 w 943"/>
              <a:gd name="connsiteY1" fmla="*/ 142 h 1552"/>
              <a:gd name="connsiteX2" fmla="*/ 395 w 943"/>
              <a:gd name="connsiteY2" fmla="*/ 315 h 1552"/>
              <a:gd name="connsiteX3" fmla="*/ 324 w 943"/>
              <a:gd name="connsiteY3" fmla="*/ 379 h 1552"/>
              <a:gd name="connsiteX4" fmla="*/ 69 w 943"/>
              <a:gd name="connsiteY4" fmla="*/ 505 h 1552"/>
              <a:gd name="connsiteX5" fmla="*/ 0 w 943"/>
              <a:gd name="connsiteY5" fmla="*/ 891 h 1552"/>
              <a:gd name="connsiteX6" fmla="*/ 303 w 943"/>
              <a:gd name="connsiteY6" fmla="*/ 987 h 1552"/>
              <a:gd name="connsiteX7" fmla="*/ 276 w 943"/>
              <a:gd name="connsiteY7" fmla="*/ 1402 h 1552"/>
              <a:gd name="connsiteX8" fmla="*/ 613 w 943"/>
              <a:gd name="connsiteY8" fmla="*/ 1429 h 1552"/>
              <a:gd name="connsiteX9" fmla="*/ 607 w 943"/>
              <a:gd name="connsiteY9" fmla="*/ 1552 h 1552"/>
              <a:gd name="connsiteX0" fmla="*/ 636 w 636"/>
              <a:gd name="connsiteY0" fmla="*/ 0 h 1410"/>
              <a:gd name="connsiteX1" fmla="*/ 395 w 636"/>
              <a:gd name="connsiteY1" fmla="*/ 173 h 1410"/>
              <a:gd name="connsiteX2" fmla="*/ 324 w 636"/>
              <a:gd name="connsiteY2" fmla="*/ 237 h 1410"/>
              <a:gd name="connsiteX3" fmla="*/ 69 w 636"/>
              <a:gd name="connsiteY3" fmla="*/ 363 h 1410"/>
              <a:gd name="connsiteX4" fmla="*/ 0 w 636"/>
              <a:gd name="connsiteY4" fmla="*/ 749 h 1410"/>
              <a:gd name="connsiteX5" fmla="*/ 303 w 636"/>
              <a:gd name="connsiteY5" fmla="*/ 845 h 1410"/>
              <a:gd name="connsiteX6" fmla="*/ 276 w 636"/>
              <a:gd name="connsiteY6" fmla="*/ 1260 h 1410"/>
              <a:gd name="connsiteX7" fmla="*/ 613 w 636"/>
              <a:gd name="connsiteY7" fmla="*/ 1287 h 1410"/>
              <a:gd name="connsiteX8" fmla="*/ 607 w 636"/>
              <a:gd name="connsiteY8" fmla="*/ 1410 h 1410"/>
              <a:gd name="connsiteX0" fmla="*/ 395 w 613"/>
              <a:gd name="connsiteY0" fmla="*/ 0 h 1237"/>
              <a:gd name="connsiteX1" fmla="*/ 324 w 613"/>
              <a:gd name="connsiteY1" fmla="*/ 64 h 1237"/>
              <a:gd name="connsiteX2" fmla="*/ 69 w 613"/>
              <a:gd name="connsiteY2" fmla="*/ 190 h 1237"/>
              <a:gd name="connsiteX3" fmla="*/ 0 w 613"/>
              <a:gd name="connsiteY3" fmla="*/ 576 h 1237"/>
              <a:gd name="connsiteX4" fmla="*/ 303 w 613"/>
              <a:gd name="connsiteY4" fmla="*/ 672 h 1237"/>
              <a:gd name="connsiteX5" fmla="*/ 276 w 613"/>
              <a:gd name="connsiteY5" fmla="*/ 1087 h 1237"/>
              <a:gd name="connsiteX6" fmla="*/ 613 w 613"/>
              <a:gd name="connsiteY6" fmla="*/ 1114 h 1237"/>
              <a:gd name="connsiteX7" fmla="*/ 607 w 613"/>
              <a:gd name="connsiteY7" fmla="*/ 1237 h 1237"/>
              <a:gd name="connsiteX0" fmla="*/ 324 w 613"/>
              <a:gd name="connsiteY0" fmla="*/ 0 h 1173"/>
              <a:gd name="connsiteX1" fmla="*/ 69 w 613"/>
              <a:gd name="connsiteY1" fmla="*/ 126 h 1173"/>
              <a:gd name="connsiteX2" fmla="*/ 0 w 613"/>
              <a:gd name="connsiteY2" fmla="*/ 512 h 1173"/>
              <a:gd name="connsiteX3" fmla="*/ 303 w 613"/>
              <a:gd name="connsiteY3" fmla="*/ 608 h 1173"/>
              <a:gd name="connsiteX4" fmla="*/ 276 w 613"/>
              <a:gd name="connsiteY4" fmla="*/ 1023 h 1173"/>
              <a:gd name="connsiteX5" fmla="*/ 613 w 613"/>
              <a:gd name="connsiteY5" fmla="*/ 1050 h 1173"/>
              <a:gd name="connsiteX6" fmla="*/ 607 w 613"/>
              <a:gd name="connsiteY6" fmla="*/ 1173 h 1173"/>
              <a:gd name="connsiteX0" fmla="*/ 69 w 613"/>
              <a:gd name="connsiteY0" fmla="*/ 0 h 1047"/>
              <a:gd name="connsiteX1" fmla="*/ 0 w 613"/>
              <a:gd name="connsiteY1" fmla="*/ 386 h 1047"/>
              <a:gd name="connsiteX2" fmla="*/ 303 w 613"/>
              <a:gd name="connsiteY2" fmla="*/ 482 h 1047"/>
              <a:gd name="connsiteX3" fmla="*/ 276 w 613"/>
              <a:gd name="connsiteY3" fmla="*/ 897 h 1047"/>
              <a:gd name="connsiteX4" fmla="*/ 613 w 613"/>
              <a:gd name="connsiteY4" fmla="*/ 924 h 1047"/>
              <a:gd name="connsiteX5" fmla="*/ 607 w 613"/>
              <a:gd name="connsiteY5" fmla="*/ 1047 h 1047"/>
              <a:gd name="connsiteX0" fmla="*/ 69 w 607"/>
              <a:gd name="connsiteY0" fmla="*/ 0 h 1047"/>
              <a:gd name="connsiteX1" fmla="*/ 0 w 607"/>
              <a:gd name="connsiteY1" fmla="*/ 386 h 1047"/>
              <a:gd name="connsiteX2" fmla="*/ 303 w 607"/>
              <a:gd name="connsiteY2" fmla="*/ 482 h 1047"/>
              <a:gd name="connsiteX3" fmla="*/ 276 w 607"/>
              <a:gd name="connsiteY3" fmla="*/ 897 h 1047"/>
              <a:gd name="connsiteX4" fmla="*/ 607 w 607"/>
              <a:gd name="connsiteY4" fmla="*/ 1047 h 1047"/>
              <a:gd name="connsiteX0" fmla="*/ 69 w 607"/>
              <a:gd name="connsiteY0" fmla="*/ 0 h 1047"/>
              <a:gd name="connsiteX1" fmla="*/ 0 w 607"/>
              <a:gd name="connsiteY1" fmla="*/ 386 h 1047"/>
              <a:gd name="connsiteX2" fmla="*/ 303 w 607"/>
              <a:gd name="connsiteY2" fmla="*/ 482 h 1047"/>
              <a:gd name="connsiteX3" fmla="*/ 607 w 607"/>
              <a:gd name="connsiteY3" fmla="*/ 1047 h 1047"/>
              <a:gd name="connsiteX0" fmla="*/ 69 w 303"/>
              <a:gd name="connsiteY0" fmla="*/ 0 h 482"/>
              <a:gd name="connsiteX1" fmla="*/ 0 w 303"/>
              <a:gd name="connsiteY1" fmla="*/ 386 h 482"/>
              <a:gd name="connsiteX2" fmla="*/ 303 w 303"/>
              <a:gd name="connsiteY2" fmla="*/ 482 h 482"/>
              <a:gd name="connsiteX0" fmla="*/ 69 w 69"/>
              <a:gd name="connsiteY0" fmla="*/ 0 h 386"/>
              <a:gd name="connsiteX1" fmla="*/ 0 w 69"/>
              <a:gd name="connsiteY1" fmla="*/ 386 h 386"/>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78 w 378"/>
              <a:gd name="connsiteY0" fmla="*/ 0 h 557"/>
              <a:gd name="connsiteX1" fmla="*/ 0 w 378"/>
              <a:gd name="connsiteY1" fmla="*/ 557 h 557"/>
              <a:gd name="connsiteX0" fmla="*/ 393 w 393"/>
              <a:gd name="connsiteY0" fmla="*/ 0 h 554"/>
              <a:gd name="connsiteX1" fmla="*/ 0 w 393"/>
              <a:gd name="connsiteY1" fmla="*/ 554 h 554"/>
              <a:gd name="connsiteX0" fmla="*/ 393 w 1235"/>
              <a:gd name="connsiteY0" fmla="*/ 189 h 743"/>
              <a:gd name="connsiteX1" fmla="*/ 1235 w 1235"/>
              <a:gd name="connsiteY1" fmla="*/ 0 h 743"/>
              <a:gd name="connsiteX2" fmla="*/ 0 w 1235"/>
              <a:gd name="connsiteY2" fmla="*/ 743 h 743"/>
              <a:gd name="connsiteX0" fmla="*/ 393 w 393"/>
              <a:gd name="connsiteY0" fmla="*/ 0 h 554"/>
              <a:gd name="connsiteX1" fmla="*/ 0 w 393"/>
              <a:gd name="connsiteY1" fmla="*/ 554 h 554"/>
              <a:gd name="connsiteX0" fmla="*/ 1401 w 1401"/>
              <a:gd name="connsiteY0" fmla="*/ 0 h 794"/>
              <a:gd name="connsiteX1" fmla="*/ 0 w 1401"/>
              <a:gd name="connsiteY1" fmla="*/ 794 h 794"/>
              <a:gd name="connsiteX0" fmla="*/ 1209 w 1209"/>
              <a:gd name="connsiteY0" fmla="*/ 0 h 794"/>
              <a:gd name="connsiteX1" fmla="*/ 0 w 1209"/>
              <a:gd name="connsiteY1" fmla="*/ 794 h 794"/>
              <a:gd name="connsiteX0" fmla="*/ 345 w 345"/>
              <a:gd name="connsiteY0" fmla="*/ 0 h 1514"/>
              <a:gd name="connsiteX1" fmla="*/ 0 w 345"/>
              <a:gd name="connsiteY1" fmla="*/ 1514 h 1514"/>
              <a:gd name="connsiteX0" fmla="*/ 423 w 423"/>
              <a:gd name="connsiteY0" fmla="*/ 0 h 1461"/>
              <a:gd name="connsiteX1" fmla="*/ 0 w 423"/>
              <a:gd name="connsiteY1" fmla="*/ 1461 h 1461"/>
              <a:gd name="connsiteX0" fmla="*/ 423 w 423"/>
              <a:gd name="connsiteY0" fmla="*/ 0 h 1461"/>
              <a:gd name="connsiteX1" fmla="*/ 14 w 423"/>
              <a:gd name="connsiteY1" fmla="*/ 1409 h 1461"/>
              <a:gd name="connsiteX2" fmla="*/ 0 w 423"/>
              <a:gd name="connsiteY2" fmla="*/ 1461 h 1461"/>
              <a:gd name="connsiteX0" fmla="*/ 471 w 471"/>
              <a:gd name="connsiteY0" fmla="*/ 0 h 1461"/>
              <a:gd name="connsiteX1" fmla="*/ 62 w 471"/>
              <a:gd name="connsiteY1" fmla="*/ 1409 h 1461"/>
              <a:gd name="connsiteX2" fmla="*/ 0 w 471"/>
              <a:gd name="connsiteY2" fmla="*/ 1461 h 1461"/>
              <a:gd name="connsiteX0" fmla="*/ 471 w 471"/>
              <a:gd name="connsiteY0" fmla="*/ 0 h 1461"/>
              <a:gd name="connsiteX1" fmla="*/ 62 w 471"/>
              <a:gd name="connsiteY1" fmla="*/ 1409 h 1461"/>
              <a:gd name="connsiteX2" fmla="*/ 0 w 471"/>
              <a:gd name="connsiteY2" fmla="*/ 1461 h 1461"/>
              <a:gd name="connsiteX0" fmla="*/ 785 w 785"/>
              <a:gd name="connsiteY0" fmla="*/ 0 h 1461"/>
              <a:gd name="connsiteX1" fmla="*/ 376 w 785"/>
              <a:gd name="connsiteY1" fmla="*/ 1409 h 1461"/>
              <a:gd name="connsiteX2" fmla="*/ 314 w 785"/>
              <a:gd name="connsiteY2" fmla="*/ 1461 h 1461"/>
              <a:gd name="connsiteX0" fmla="*/ 785 w 785"/>
              <a:gd name="connsiteY0" fmla="*/ 0 h 1879"/>
              <a:gd name="connsiteX1" fmla="*/ 376 w 785"/>
              <a:gd name="connsiteY1" fmla="*/ 1409 h 1879"/>
              <a:gd name="connsiteX2" fmla="*/ 314 w 785"/>
              <a:gd name="connsiteY2" fmla="*/ 1461 h 1879"/>
              <a:gd name="connsiteX0" fmla="*/ 546 w 546"/>
              <a:gd name="connsiteY0" fmla="*/ 0 h 1879"/>
              <a:gd name="connsiteX1" fmla="*/ 137 w 546"/>
              <a:gd name="connsiteY1" fmla="*/ 1409 h 1879"/>
              <a:gd name="connsiteX2" fmla="*/ 75 w 546"/>
              <a:gd name="connsiteY2" fmla="*/ 1461 h 1879"/>
              <a:gd name="connsiteX0" fmla="*/ 501 w 501"/>
              <a:gd name="connsiteY0" fmla="*/ 0 h 1466"/>
              <a:gd name="connsiteX1" fmla="*/ 92 w 501"/>
              <a:gd name="connsiteY1" fmla="*/ 1409 h 1466"/>
              <a:gd name="connsiteX2" fmla="*/ 30 w 501"/>
              <a:gd name="connsiteY2" fmla="*/ 1461 h 1466"/>
              <a:gd name="connsiteX0" fmla="*/ 501 w 501"/>
              <a:gd name="connsiteY0" fmla="*/ 0 h 1508"/>
              <a:gd name="connsiteX1" fmla="*/ 92 w 501"/>
              <a:gd name="connsiteY1" fmla="*/ 1409 h 1508"/>
              <a:gd name="connsiteX2" fmla="*/ 30 w 501"/>
              <a:gd name="connsiteY2" fmla="*/ 1461 h 1508"/>
              <a:gd name="connsiteX0" fmla="*/ 501 w 501"/>
              <a:gd name="connsiteY0" fmla="*/ 0 h 1508"/>
              <a:gd name="connsiteX1" fmla="*/ 92 w 501"/>
              <a:gd name="connsiteY1" fmla="*/ 1409 h 1508"/>
              <a:gd name="connsiteX2" fmla="*/ 30 w 501"/>
              <a:gd name="connsiteY2" fmla="*/ 1461 h 1508"/>
              <a:gd name="connsiteX0" fmla="*/ 501 w 501"/>
              <a:gd name="connsiteY0" fmla="*/ 0 h 1589"/>
              <a:gd name="connsiteX1" fmla="*/ 92 w 501"/>
              <a:gd name="connsiteY1" fmla="*/ 1409 h 1589"/>
              <a:gd name="connsiteX2" fmla="*/ 30 w 501"/>
              <a:gd name="connsiteY2" fmla="*/ 1461 h 1589"/>
              <a:gd name="connsiteX0" fmla="*/ 471 w 471"/>
              <a:gd name="connsiteY0" fmla="*/ 0 h 1589"/>
              <a:gd name="connsiteX1" fmla="*/ 62 w 471"/>
              <a:gd name="connsiteY1" fmla="*/ 1409 h 1589"/>
              <a:gd name="connsiteX2" fmla="*/ 0 w 471"/>
              <a:gd name="connsiteY2" fmla="*/ 1461 h 1589"/>
              <a:gd name="connsiteX0" fmla="*/ 471 w 471"/>
              <a:gd name="connsiteY0" fmla="*/ 0 h 1482"/>
              <a:gd name="connsiteX1" fmla="*/ 62 w 471"/>
              <a:gd name="connsiteY1" fmla="*/ 1409 h 1482"/>
              <a:gd name="connsiteX2" fmla="*/ 0 w 471"/>
              <a:gd name="connsiteY2" fmla="*/ 1461 h 1482"/>
              <a:gd name="connsiteX0" fmla="*/ 471 w 471"/>
              <a:gd name="connsiteY0" fmla="*/ 0 h 1473"/>
              <a:gd name="connsiteX1" fmla="*/ 62 w 471"/>
              <a:gd name="connsiteY1" fmla="*/ 1409 h 1473"/>
              <a:gd name="connsiteX2" fmla="*/ 0 w 471"/>
              <a:gd name="connsiteY2" fmla="*/ 1461 h 1473"/>
              <a:gd name="connsiteX0" fmla="*/ 468 w 468"/>
              <a:gd name="connsiteY0" fmla="*/ 0 h 1475"/>
              <a:gd name="connsiteX1" fmla="*/ 59 w 468"/>
              <a:gd name="connsiteY1" fmla="*/ 1409 h 1475"/>
              <a:gd name="connsiteX2" fmla="*/ 0 w 468"/>
              <a:gd name="connsiteY2" fmla="*/ 1475 h 1475"/>
              <a:gd name="connsiteX0" fmla="*/ 468 w 468"/>
              <a:gd name="connsiteY0" fmla="*/ 0 h 1475"/>
              <a:gd name="connsiteX1" fmla="*/ 59 w 468"/>
              <a:gd name="connsiteY1" fmla="*/ 1409 h 1475"/>
              <a:gd name="connsiteX2" fmla="*/ 0 w 468"/>
              <a:gd name="connsiteY2" fmla="*/ 1475 h 1475"/>
              <a:gd name="connsiteX0" fmla="*/ 468 w 468"/>
              <a:gd name="connsiteY0" fmla="*/ 0 h 1475"/>
              <a:gd name="connsiteX1" fmla="*/ 59 w 468"/>
              <a:gd name="connsiteY1" fmla="*/ 1409 h 1475"/>
              <a:gd name="connsiteX2" fmla="*/ 0 w 468"/>
              <a:gd name="connsiteY2" fmla="*/ 1475 h 1475"/>
              <a:gd name="connsiteX0" fmla="*/ 508 w 508"/>
              <a:gd name="connsiteY0" fmla="*/ 0 h 1491"/>
              <a:gd name="connsiteX1" fmla="*/ 99 w 508"/>
              <a:gd name="connsiteY1" fmla="*/ 1409 h 1491"/>
              <a:gd name="connsiteX2" fmla="*/ 0 w 508"/>
              <a:gd name="connsiteY2" fmla="*/ 1491 h 1491"/>
              <a:gd name="connsiteX0" fmla="*/ 508 w 508"/>
              <a:gd name="connsiteY0" fmla="*/ 0 h 1525"/>
              <a:gd name="connsiteX1" fmla="*/ 73 w 508"/>
              <a:gd name="connsiteY1" fmla="*/ 1461 h 1525"/>
              <a:gd name="connsiteX2" fmla="*/ 0 w 508"/>
              <a:gd name="connsiteY2" fmla="*/ 1491 h 1525"/>
              <a:gd name="connsiteX0" fmla="*/ 508 w 508"/>
              <a:gd name="connsiteY0" fmla="*/ 0 h 1491"/>
              <a:gd name="connsiteX1" fmla="*/ 73 w 508"/>
              <a:gd name="connsiteY1" fmla="*/ 1461 h 1491"/>
              <a:gd name="connsiteX2" fmla="*/ 0 w 508"/>
              <a:gd name="connsiteY2" fmla="*/ 1491 h 1491"/>
              <a:gd name="connsiteX0" fmla="*/ 508 w 508"/>
              <a:gd name="connsiteY0" fmla="*/ 0 h 1493"/>
              <a:gd name="connsiteX1" fmla="*/ 73 w 508"/>
              <a:gd name="connsiteY1" fmla="*/ 1461 h 1493"/>
              <a:gd name="connsiteX2" fmla="*/ 0 w 508"/>
              <a:gd name="connsiteY2" fmla="*/ 1491 h 1493"/>
              <a:gd name="connsiteX0" fmla="*/ 508 w 508"/>
              <a:gd name="connsiteY0" fmla="*/ 0 h 1491"/>
              <a:gd name="connsiteX1" fmla="*/ 73 w 508"/>
              <a:gd name="connsiteY1" fmla="*/ 1461 h 1491"/>
              <a:gd name="connsiteX2" fmla="*/ 0 w 508"/>
              <a:gd name="connsiteY2" fmla="*/ 1491 h 1491"/>
              <a:gd name="connsiteX0" fmla="*/ 508 w 508"/>
              <a:gd name="connsiteY0" fmla="*/ 0 h 1491"/>
              <a:gd name="connsiteX1" fmla="*/ 0 w 508"/>
              <a:gd name="connsiteY1" fmla="*/ 1491 h 1491"/>
              <a:gd name="connsiteX0" fmla="*/ 385 w 385"/>
              <a:gd name="connsiteY0" fmla="*/ 97 h 97"/>
              <a:gd name="connsiteX1" fmla="*/ 0 w 385"/>
              <a:gd name="connsiteY1" fmla="*/ 0 h 97"/>
              <a:gd name="connsiteX0" fmla="*/ 385 w 385"/>
              <a:gd name="connsiteY0" fmla="*/ 129 h 129"/>
              <a:gd name="connsiteX1" fmla="*/ 222 w 385"/>
              <a:gd name="connsiteY1" fmla="*/ 0 h 129"/>
              <a:gd name="connsiteX2" fmla="*/ 0 w 385"/>
              <a:gd name="connsiteY2" fmla="*/ 32 h 129"/>
              <a:gd name="connsiteX0" fmla="*/ 222 w 222"/>
              <a:gd name="connsiteY0" fmla="*/ 0 h 32"/>
              <a:gd name="connsiteX1" fmla="*/ 0 w 222"/>
              <a:gd name="connsiteY1" fmla="*/ 32 h 32"/>
              <a:gd name="connsiteX0" fmla="*/ 218 w 218"/>
              <a:gd name="connsiteY0" fmla="*/ 0 h 15"/>
              <a:gd name="connsiteX1" fmla="*/ 0 w 218"/>
              <a:gd name="connsiteY1" fmla="*/ 15 h 15"/>
              <a:gd name="connsiteX0" fmla="*/ 161 w 161"/>
              <a:gd name="connsiteY0" fmla="*/ 28 h 28"/>
              <a:gd name="connsiteX1" fmla="*/ 0 w 161"/>
              <a:gd name="connsiteY1" fmla="*/ 0 h 28"/>
              <a:gd name="connsiteX0" fmla="*/ 143 w 143"/>
              <a:gd name="connsiteY0" fmla="*/ 43 h 43"/>
              <a:gd name="connsiteX1" fmla="*/ 0 w 143"/>
              <a:gd name="connsiteY1" fmla="*/ 0 h 43"/>
              <a:gd name="connsiteX0" fmla="*/ 86 w 86"/>
              <a:gd name="connsiteY0" fmla="*/ 56 h 56"/>
              <a:gd name="connsiteX1" fmla="*/ 0 w 86"/>
              <a:gd name="connsiteY1" fmla="*/ 0 h 56"/>
            </a:gdLst>
            <a:ahLst/>
            <a:cxnLst>
              <a:cxn ang="0">
                <a:pos x="connsiteX0" y="connsiteY0"/>
              </a:cxn>
              <a:cxn ang="0">
                <a:pos x="connsiteX1" y="connsiteY1"/>
              </a:cxn>
            </a:cxnLst>
            <a:rect l="l" t="t" r="r" b="b"/>
            <a:pathLst>
              <a:path w="86" h="56">
                <a:moveTo>
                  <a:pt x="86" y="56"/>
                </a:moveTo>
                <a:lnTo>
                  <a:pt x="0" y="0"/>
                </a:lnTo>
              </a:path>
            </a:pathLst>
          </a:custGeom>
          <a:noFill/>
          <a:ln w="19050" cap="flat" cmpd="sng">
            <a:solidFill>
              <a:srgbClr val="C25FEF"/>
            </a:solidFill>
            <a:prstDash val="sysDash"/>
            <a:round/>
            <a:headEnd type="none" w="med" len="med"/>
            <a:tailEnd type="none" w="med" len="med"/>
          </a:ln>
          <a:effectLst>
            <a:outerShdw blurRad="25400" dist="12700" dir="2700000" algn="tl" rotWithShape="0">
              <a:prstClr val="black"/>
            </a:outerShdw>
          </a:effectLst>
        </p:spPr>
        <p:txBody>
          <a:bodyPr rot="10800000" vert="eaVert" wrap="none">
            <a:spAutoFit/>
          </a:bodyPr>
          <a:lstStyle/>
          <a:p>
            <a:pPr>
              <a:defRPr/>
            </a:pPr>
            <a:endParaRPr lang="en-US">
              <a:latin typeface="Arial" charset="0"/>
              <a:cs typeface="Arial" charset="0"/>
            </a:endParaRPr>
          </a:p>
        </p:txBody>
      </p:sp>
      <p:sp>
        <p:nvSpPr>
          <p:cNvPr id="34" name="Parallelogram 33"/>
          <p:cNvSpPr>
            <a:spLocks noChangeAspect="1"/>
          </p:cNvSpPr>
          <p:nvPr/>
        </p:nvSpPr>
        <p:spPr bwMode="auto">
          <a:xfrm>
            <a:off x="5181762" y="3549307"/>
            <a:ext cx="196596" cy="87846"/>
          </a:xfrm>
          <a:prstGeom prst="parallelogram">
            <a:avLst/>
          </a:prstGeom>
          <a:solidFill>
            <a:srgbClr val="0070C0"/>
          </a:solidFill>
          <a:ln w="19050">
            <a:solidFill>
              <a:srgbClr val="92D05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9" name="Isosceles Triangle 88"/>
          <p:cNvSpPr/>
          <p:nvPr/>
        </p:nvSpPr>
        <p:spPr bwMode="invGray">
          <a:xfrm>
            <a:off x="5344865" y="3582980"/>
            <a:ext cx="137160" cy="137160"/>
          </a:xfrm>
          <a:prstGeom prst="triangle">
            <a:avLst/>
          </a:prstGeom>
          <a:solidFill>
            <a:srgbClr val="FFFF00"/>
          </a:solidFill>
          <a:ln w="19050" cap="flat" cmpd="sng" algn="ctr">
            <a:solidFill>
              <a:srgbClr val="FF0000"/>
            </a:solidFill>
            <a:prstDash val="solid"/>
            <a:round/>
            <a:headEnd type="none" w="med" len="med"/>
            <a:tailEnd type="none" w="med" len="med"/>
          </a:ln>
          <a:effectLst>
            <a:glow rad="101600">
              <a:schemeClr val="accent4">
                <a:satMod val="175000"/>
                <a:alpha val="40000"/>
              </a:schemeClr>
            </a:glow>
          </a:effectLst>
        </p:spPr>
        <p:txBody>
          <a:bodyPr anchor="ctr" anchorCtr="1"/>
          <a:lstStyle/>
          <a:p>
            <a:pPr>
              <a:defRPr/>
            </a:pPr>
            <a:endParaRPr lang="en-US">
              <a:effectLst>
                <a:outerShdw blurRad="38100" dist="38100" dir="2700000" algn="tl">
                  <a:srgbClr val="000000">
                    <a:alpha val="43137"/>
                  </a:srgbClr>
                </a:outerShdw>
              </a:effectLst>
              <a:latin typeface="Arial" charset="0"/>
              <a:cs typeface="Arial" charset="0"/>
            </a:endParaRPr>
          </a:p>
        </p:txBody>
      </p:sp>
      <p:sp>
        <p:nvSpPr>
          <p:cNvPr id="59" name="Oval 17"/>
          <p:cNvSpPr>
            <a:spLocks noChangeArrowheads="1"/>
          </p:cNvSpPr>
          <p:nvPr/>
        </p:nvSpPr>
        <p:spPr bwMode="invGray">
          <a:xfrm>
            <a:off x="5210296" y="3358738"/>
            <a:ext cx="91440" cy="91440"/>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sp>
        <p:nvSpPr>
          <p:cNvPr id="62" name="Oval 17"/>
          <p:cNvSpPr>
            <a:spLocks noChangeArrowheads="1"/>
          </p:cNvSpPr>
          <p:nvPr/>
        </p:nvSpPr>
        <p:spPr bwMode="invGray">
          <a:xfrm>
            <a:off x="4806538" y="3581400"/>
            <a:ext cx="91440" cy="91440"/>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sp>
        <p:nvSpPr>
          <p:cNvPr id="61" name="Oval 17"/>
          <p:cNvSpPr>
            <a:spLocks noChangeArrowheads="1"/>
          </p:cNvSpPr>
          <p:nvPr/>
        </p:nvSpPr>
        <p:spPr bwMode="invGray">
          <a:xfrm>
            <a:off x="4892626" y="3457696"/>
            <a:ext cx="91440" cy="91440"/>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sp>
        <p:nvSpPr>
          <p:cNvPr id="58" name="Oval 17"/>
          <p:cNvSpPr>
            <a:spLocks noChangeArrowheads="1"/>
          </p:cNvSpPr>
          <p:nvPr/>
        </p:nvSpPr>
        <p:spPr bwMode="invGray">
          <a:xfrm>
            <a:off x="5235628" y="3253842"/>
            <a:ext cx="91440" cy="91440"/>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sp>
        <p:nvSpPr>
          <p:cNvPr id="60" name="Oval 17"/>
          <p:cNvSpPr>
            <a:spLocks noChangeArrowheads="1"/>
          </p:cNvSpPr>
          <p:nvPr/>
        </p:nvSpPr>
        <p:spPr bwMode="invGray">
          <a:xfrm>
            <a:off x="5074716" y="3440876"/>
            <a:ext cx="91440" cy="91440"/>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sp>
        <p:nvSpPr>
          <p:cNvPr id="52" name="Content Placeholder 73"/>
          <p:cNvSpPr txBox="1">
            <a:spLocks/>
          </p:cNvSpPr>
          <p:nvPr/>
        </p:nvSpPr>
        <p:spPr>
          <a:xfrm>
            <a:off x="103680" y="2617085"/>
            <a:ext cx="2926080" cy="683264"/>
          </a:xfrm>
          <a:prstGeom prst="rect">
            <a:avLst/>
          </a:prstGeom>
          <a:solidFill>
            <a:srgbClr val="663300">
              <a:alpha val="50196"/>
            </a:srgbClr>
          </a:solidFill>
          <a:effectLst>
            <a:softEdge rad="31750"/>
          </a:effectLst>
        </p:spPr>
        <p:txBody>
          <a:bodyPr tIns="91440" bIns="91440"/>
          <a:lstStyle/>
          <a:p>
            <a:pPr marL="225425" marR="0" lvl="0" indent="-225425" algn="l" defTabSz="912813" rtl="0" eaLnBrk="0" fontAlgn="base" latinLnBrk="0" hangingPunct="0">
              <a:lnSpc>
                <a:spcPct val="80000"/>
              </a:lnSpc>
              <a:spcBef>
                <a:spcPts val="0"/>
              </a:spcBef>
              <a:spcAft>
                <a:spcPct val="0"/>
              </a:spcAft>
              <a:buClr>
                <a:schemeClr val="tx1"/>
              </a:buClr>
              <a:buSzPct val="125000"/>
              <a:buFont typeface="Wingdings" pitchFamily="2" charset="2"/>
              <a:buChar char="§"/>
              <a:tabLst/>
              <a:defRPr/>
            </a:pPr>
            <a:r>
              <a:rPr kumimoji="0" lang="en-US" sz="2000" b="1" i="0" u="none" strike="noStrike" kern="1200" cap="none" spc="0" normalizeH="0" baseline="0" noProof="0" smtClean="0">
                <a:ln>
                  <a:noFill/>
                </a:ln>
                <a:solidFill>
                  <a:schemeClr val="tx1"/>
                </a:solidFill>
                <a:effectLst>
                  <a:glow rad="63500">
                    <a:schemeClr val="bg1">
                      <a:alpha val="40000"/>
                    </a:schemeClr>
                  </a:glow>
                  <a:outerShdw dist="76200" dir="2700000" algn="tl" rotWithShape="0">
                    <a:prstClr val="black"/>
                  </a:outerShdw>
                </a:effectLst>
                <a:uLnTx/>
                <a:uFillTx/>
                <a:latin typeface="+mn-lt"/>
                <a:ea typeface="+mn-ea"/>
                <a:cs typeface="+mn-cs"/>
              </a:rPr>
              <a:t>Five 3,000 cfs </a:t>
            </a:r>
            <a:br>
              <a:rPr kumimoji="0" lang="en-US" sz="2000" b="1" i="0" u="none" strike="noStrike" kern="1200" cap="none" spc="0" normalizeH="0" baseline="0" noProof="0" smtClean="0">
                <a:ln>
                  <a:noFill/>
                </a:ln>
                <a:solidFill>
                  <a:schemeClr val="tx1"/>
                </a:solidFill>
                <a:effectLst>
                  <a:glow rad="63500">
                    <a:schemeClr val="bg1">
                      <a:alpha val="40000"/>
                    </a:schemeClr>
                  </a:glow>
                  <a:outerShdw dist="76200" dir="2700000" algn="tl" rotWithShape="0">
                    <a:prstClr val="black"/>
                  </a:outerShdw>
                </a:effectLst>
                <a:uLnTx/>
                <a:uFillTx/>
                <a:latin typeface="+mn-lt"/>
                <a:ea typeface="+mn-ea"/>
                <a:cs typeface="+mn-cs"/>
              </a:rPr>
            </a:br>
            <a:r>
              <a:rPr kumimoji="0" lang="en-US" sz="2000" b="1" i="0" u="none" strike="noStrike" kern="1200" cap="none" spc="0" normalizeH="0" baseline="0" noProof="0" smtClean="0">
                <a:ln>
                  <a:noFill/>
                </a:ln>
                <a:solidFill>
                  <a:schemeClr val="tx1"/>
                </a:solidFill>
                <a:effectLst>
                  <a:glow rad="63500">
                    <a:schemeClr val="bg1">
                      <a:alpha val="40000"/>
                    </a:schemeClr>
                  </a:glow>
                  <a:outerShdw dist="76200" dir="2700000" algn="tl" rotWithShape="0">
                    <a:prstClr val="black"/>
                  </a:outerShdw>
                </a:effectLst>
                <a:uLnTx/>
                <a:uFillTx/>
                <a:latin typeface="+mn-lt"/>
                <a:ea typeface="+mn-ea"/>
                <a:cs typeface="+mn-cs"/>
              </a:rPr>
              <a:t>intakes, screens, pumps</a:t>
            </a:r>
            <a:endParaRPr kumimoji="0" lang="en-US" sz="2000" b="1" i="0" u="none" strike="noStrike" kern="1200" cap="none" spc="0" normalizeH="0" baseline="0" noProof="0" dirty="0" smtClean="0">
              <a:ln>
                <a:noFill/>
              </a:ln>
              <a:solidFill>
                <a:schemeClr val="tx1"/>
              </a:solidFill>
              <a:effectLst>
                <a:glow rad="63500">
                  <a:schemeClr val="bg1">
                    <a:alpha val="40000"/>
                  </a:schemeClr>
                </a:glow>
                <a:outerShdw dist="76200" dir="2700000" algn="tl" rotWithShape="0">
                  <a:prstClr val="black"/>
                </a:outerShdw>
              </a:effectLst>
              <a:uLnTx/>
              <a:uFillTx/>
              <a:latin typeface="+mn-lt"/>
              <a:ea typeface="+mn-ea"/>
              <a:cs typeface="+mn-cs"/>
            </a:endParaRPr>
          </a:p>
        </p:txBody>
      </p:sp>
      <p:sp>
        <p:nvSpPr>
          <p:cNvPr id="53" name="Content Placeholder 73"/>
          <p:cNvSpPr txBox="1">
            <a:spLocks/>
          </p:cNvSpPr>
          <p:nvPr/>
        </p:nvSpPr>
        <p:spPr bwMode="auto">
          <a:xfrm>
            <a:off x="103680" y="3258990"/>
            <a:ext cx="2926080" cy="683264"/>
          </a:xfrm>
          <a:prstGeom prst="rect">
            <a:avLst/>
          </a:prstGeom>
          <a:solidFill>
            <a:srgbClr val="663300">
              <a:alpha val="50196"/>
            </a:srgbClr>
          </a:solidFill>
          <a:ln w="9525">
            <a:noFill/>
            <a:miter lim="800000"/>
            <a:headEnd/>
            <a:tailEnd/>
          </a:ln>
          <a:effectLst>
            <a:softEdge rad="31750"/>
          </a:effectLst>
        </p:spPr>
        <p:txBody>
          <a:bodyPr vert="horz" wrap="square" lIns="0" tIns="91440" rIns="0" bIns="91440" numCol="1" anchor="t" anchorCtr="0" compatLnSpc="1">
            <a:prstTxWarp prst="textNoShape">
              <a:avLst/>
            </a:prstTxWarp>
            <a:spAutoFit/>
          </a:bodyPr>
          <a:lstStyle/>
          <a:p>
            <a:pPr marL="225425" marR="0" lvl="0" indent="-225425" algn="l" defTabSz="912813" rtl="0" eaLnBrk="0" fontAlgn="base" latinLnBrk="0" hangingPunct="0">
              <a:lnSpc>
                <a:spcPct val="80000"/>
              </a:lnSpc>
              <a:spcBef>
                <a:spcPts val="0"/>
              </a:spcBef>
              <a:spcAft>
                <a:spcPct val="0"/>
              </a:spcAft>
              <a:buClr>
                <a:schemeClr val="tx1"/>
              </a:buClr>
              <a:buSzPct val="125000"/>
              <a:buFont typeface="Wingdings" pitchFamily="2" charset="2"/>
              <a:buChar char="§"/>
              <a:tabLst/>
              <a:defRPr/>
            </a:pPr>
            <a:r>
              <a:rPr kumimoji="0" lang="en-US" sz="2000" b="1" i="0" u="none" strike="noStrike" kern="1200" cap="none" spc="0" normalizeH="0" baseline="0" noProof="0" dirty="0" smtClean="0">
                <a:ln>
                  <a:noFill/>
                </a:ln>
                <a:solidFill>
                  <a:schemeClr val="tx1"/>
                </a:solidFill>
                <a:effectLst>
                  <a:glow rad="63500">
                    <a:schemeClr val="bg1">
                      <a:alpha val="40000"/>
                    </a:schemeClr>
                  </a:glow>
                  <a:outerShdw dist="76200" dir="2700000" algn="tl" rotWithShape="0">
                    <a:prstClr val="black"/>
                  </a:outerShdw>
                </a:effectLst>
                <a:uLnTx/>
                <a:uFillTx/>
                <a:latin typeface="+mn-lt"/>
                <a:ea typeface="+mn-ea"/>
                <a:cs typeface="+mn-cs"/>
              </a:rPr>
              <a:t>Regulating </a:t>
            </a:r>
            <a:r>
              <a:rPr lang="en-US" sz="2000" b="1" dirty="0" smtClean="0">
                <a:effectLst>
                  <a:glow rad="63500">
                    <a:schemeClr val="bg1">
                      <a:alpha val="40000"/>
                    </a:schemeClr>
                  </a:glow>
                  <a:outerShdw dist="76200" dir="2700000" algn="tl" rotWithShape="0">
                    <a:prstClr val="black"/>
                  </a:outerShdw>
                </a:effectLst>
                <a:latin typeface="+mn-lt"/>
                <a:cs typeface="+mn-cs"/>
              </a:rPr>
              <a:t>f</a:t>
            </a:r>
            <a:r>
              <a:rPr kumimoji="0" lang="en-US" sz="2000" b="1" i="0" u="none" strike="noStrike" kern="1200" cap="none" spc="0" normalizeH="0" baseline="0" noProof="0" dirty="0" err="1" smtClean="0">
                <a:ln>
                  <a:noFill/>
                </a:ln>
                <a:solidFill>
                  <a:schemeClr val="tx1"/>
                </a:solidFill>
                <a:effectLst>
                  <a:glow rad="63500">
                    <a:schemeClr val="bg1">
                      <a:alpha val="40000"/>
                    </a:schemeClr>
                  </a:glow>
                  <a:outerShdw dist="76200" dir="2700000" algn="tl" rotWithShape="0">
                    <a:prstClr val="black"/>
                  </a:outerShdw>
                </a:effectLst>
                <a:uLnTx/>
                <a:uFillTx/>
                <a:latin typeface="+mn-lt"/>
                <a:ea typeface="+mn-ea"/>
                <a:cs typeface="+mn-cs"/>
              </a:rPr>
              <a:t>orebay</a:t>
            </a:r>
            <a:r>
              <a:rPr kumimoji="0" lang="en-US" sz="2000" b="1" i="0" u="none" strike="noStrike" kern="1200" cap="none" spc="0" normalizeH="0" baseline="0" noProof="0" dirty="0" smtClean="0">
                <a:ln>
                  <a:noFill/>
                </a:ln>
                <a:solidFill>
                  <a:schemeClr val="tx1"/>
                </a:solidFill>
                <a:effectLst>
                  <a:glow rad="63500">
                    <a:schemeClr val="bg1">
                      <a:alpha val="40000"/>
                    </a:schemeClr>
                  </a:glow>
                  <a:outerShdw dist="76200" dir="2700000" algn="tl" rotWithShape="0">
                    <a:prstClr val="black"/>
                  </a:outerShdw>
                </a:effectLst>
                <a:uLnTx/>
                <a:uFillTx/>
                <a:latin typeface="+mn-lt"/>
                <a:ea typeface="+mn-ea"/>
                <a:cs typeface="+mn-cs"/>
              </a:rPr>
              <a:t> </a:t>
            </a:r>
            <a:br>
              <a:rPr kumimoji="0" lang="en-US" sz="2000" b="1" i="0" u="none" strike="noStrike" kern="1200" cap="none" spc="0" normalizeH="0" baseline="0" noProof="0" dirty="0" smtClean="0">
                <a:ln>
                  <a:noFill/>
                </a:ln>
                <a:solidFill>
                  <a:schemeClr val="tx1"/>
                </a:solidFill>
                <a:effectLst>
                  <a:glow rad="63500">
                    <a:schemeClr val="bg1">
                      <a:alpha val="40000"/>
                    </a:schemeClr>
                  </a:glow>
                  <a:outerShdw dist="76200" dir="2700000" algn="tl" rotWithShape="0">
                    <a:prstClr val="black"/>
                  </a:outerShdw>
                </a:effectLst>
                <a:uLnTx/>
                <a:uFillTx/>
                <a:latin typeface="+mn-lt"/>
                <a:ea typeface="+mn-ea"/>
                <a:cs typeface="+mn-cs"/>
              </a:rPr>
            </a:br>
            <a:r>
              <a:rPr kumimoji="0" lang="en-US" sz="2000" b="1" i="0" u="none" strike="noStrike" kern="1200" cap="none" spc="0" normalizeH="0" baseline="0" noProof="0" dirty="0" smtClean="0">
                <a:ln>
                  <a:noFill/>
                </a:ln>
                <a:solidFill>
                  <a:schemeClr val="tx1"/>
                </a:solidFill>
                <a:effectLst>
                  <a:glow rad="63500">
                    <a:schemeClr val="bg1">
                      <a:alpha val="40000"/>
                    </a:schemeClr>
                  </a:glow>
                  <a:outerShdw dist="76200" dir="2700000" algn="tl" rotWithShape="0">
                    <a:prstClr val="black"/>
                  </a:outerShdw>
                </a:effectLst>
                <a:uLnTx/>
                <a:uFillTx/>
                <a:latin typeface="+mn-lt"/>
                <a:ea typeface="+mn-ea"/>
                <a:cs typeface="+mn-cs"/>
              </a:rPr>
              <a:t>(18,000 acres)</a:t>
            </a:r>
          </a:p>
        </p:txBody>
      </p:sp>
      <p:sp>
        <p:nvSpPr>
          <p:cNvPr id="55" name="Content Placeholder 73"/>
          <p:cNvSpPr txBox="1">
            <a:spLocks/>
          </p:cNvSpPr>
          <p:nvPr/>
        </p:nvSpPr>
        <p:spPr bwMode="auto">
          <a:xfrm>
            <a:off x="103680" y="3900896"/>
            <a:ext cx="2926080" cy="437043"/>
          </a:xfrm>
          <a:prstGeom prst="rect">
            <a:avLst/>
          </a:prstGeom>
          <a:solidFill>
            <a:srgbClr val="663300">
              <a:alpha val="50196"/>
            </a:srgbClr>
          </a:solidFill>
          <a:ln w="9525">
            <a:noFill/>
            <a:miter lim="800000"/>
            <a:headEnd/>
            <a:tailEnd/>
          </a:ln>
          <a:effectLst>
            <a:softEdge rad="31750"/>
          </a:effectLst>
        </p:spPr>
        <p:txBody>
          <a:bodyPr vert="horz" wrap="square" lIns="0" tIns="91440" rIns="0" bIns="91440" numCol="1" anchor="t" anchorCtr="0" compatLnSpc="1">
            <a:prstTxWarp prst="textNoShape">
              <a:avLst/>
            </a:prstTxWarp>
            <a:spAutoFit/>
          </a:bodyPr>
          <a:lstStyle/>
          <a:p>
            <a:pPr marL="225425" marR="0" lvl="0" indent="-225425" algn="l" defTabSz="912813" rtl="0" eaLnBrk="0" fontAlgn="base" latinLnBrk="0" hangingPunct="0">
              <a:lnSpc>
                <a:spcPct val="80000"/>
              </a:lnSpc>
              <a:spcBef>
                <a:spcPts val="0"/>
              </a:spcBef>
              <a:spcAft>
                <a:spcPct val="0"/>
              </a:spcAft>
              <a:buClr>
                <a:schemeClr val="tx1"/>
              </a:buClr>
              <a:buSzPct val="125000"/>
              <a:buFont typeface="Wingdings" pitchFamily="2" charset="2"/>
              <a:buChar char="§"/>
              <a:tabLst/>
              <a:defRPr/>
            </a:pPr>
            <a:r>
              <a:rPr kumimoji="0" lang="en-US" sz="2000" b="1" i="0" u="none" strike="noStrike" kern="1200" cap="none" spc="0" normalizeH="0" baseline="0" noProof="0" dirty="0" smtClean="0">
                <a:ln>
                  <a:noFill/>
                </a:ln>
                <a:solidFill>
                  <a:schemeClr val="tx1"/>
                </a:solidFill>
                <a:effectLst>
                  <a:glow rad="63500">
                    <a:schemeClr val="bg1">
                      <a:alpha val="40000"/>
                    </a:schemeClr>
                  </a:glow>
                  <a:outerShdw dist="76200" dir="2700000" algn="tl" rotWithShape="0">
                    <a:prstClr val="black"/>
                  </a:outerShdw>
                </a:effectLst>
                <a:uLnTx/>
                <a:uFillTx/>
                <a:latin typeface="+mn-lt"/>
                <a:ea typeface="+mn-ea"/>
                <a:cs typeface="+mn-cs"/>
              </a:rPr>
              <a:t>Pumping plant #6</a:t>
            </a:r>
          </a:p>
        </p:txBody>
      </p:sp>
      <p:sp>
        <p:nvSpPr>
          <p:cNvPr id="56" name="Content Placeholder 73"/>
          <p:cNvSpPr txBox="1">
            <a:spLocks/>
          </p:cNvSpPr>
          <p:nvPr/>
        </p:nvSpPr>
        <p:spPr bwMode="auto">
          <a:xfrm>
            <a:off x="103680" y="4296580"/>
            <a:ext cx="2926080" cy="683264"/>
          </a:xfrm>
          <a:prstGeom prst="rect">
            <a:avLst/>
          </a:prstGeom>
          <a:solidFill>
            <a:srgbClr val="663300">
              <a:alpha val="50196"/>
            </a:srgbClr>
          </a:solidFill>
          <a:ln w="9525">
            <a:noFill/>
            <a:miter lim="800000"/>
            <a:headEnd/>
            <a:tailEnd/>
          </a:ln>
          <a:effectLst>
            <a:softEdge rad="31750"/>
          </a:effectLst>
        </p:spPr>
        <p:txBody>
          <a:bodyPr vert="horz" wrap="square" lIns="0" tIns="91440" rIns="0" bIns="91440" numCol="1" anchor="t" anchorCtr="0" compatLnSpc="1">
            <a:prstTxWarp prst="textNoShape">
              <a:avLst/>
            </a:prstTxWarp>
            <a:spAutoFit/>
          </a:bodyPr>
          <a:lstStyle/>
          <a:p>
            <a:pPr marL="225425" marR="0" lvl="0" indent="-225425" algn="l" defTabSz="912813" rtl="0" eaLnBrk="0" fontAlgn="base" latinLnBrk="0" hangingPunct="0">
              <a:lnSpc>
                <a:spcPct val="80000"/>
              </a:lnSpc>
              <a:spcBef>
                <a:spcPts val="0"/>
              </a:spcBef>
              <a:spcAft>
                <a:spcPct val="0"/>
              </a:spcAft>
              <a:buClr>
                <a:schemeClr val="tx1"/>
              </a:buClr>
              <a:buSzPct val="125000"/>
              <a:buFont typeface="Wingdings" pitchFamily="2" charset="2"/>
              <a:buChar char="§"/>
              <a:tabLst/>
              <a:defRPr/>
            </a:pPr>
            <a:r>
              <a:rPr kumimoji="0" lang="en-US" sz="2000" b="1" i="0" u="none" strike="noStrike" kern="1200" cap="none" spc="0" normalizeH="0" baseline="0" noProof="0" dirty="0" smtClean="0">
                <a:ln>
                  <a:noFill/>
                </a:ln>
                <a:solidFill>
                  <a:schemeClr val="tx1"/>
                </a:solidFill>
                <a:effectLst>
                  <a:glow rad="63500">
                    <a:schemeClr val="bg1">
                      <a:alpha val="40000"/>
                    </a:schemeClr>
                  </a:glow>
                  <a:outerShdw dist="76200" dir="2700000" algn="tl" rotWithShape="0">
                    <a:prstClr val="black"/>
                  </a:outerShdw>
                </a:effectLst>
                <a:uLnTx/>
                <a:uFillTx/>
                <a:latin typeface="+mn-lt"/>
                <a:ea typeface="+mn-ea"/>
                <a:cs typeface="+mn-cs"/>
              </a:rPr>
              <a:t>Two 35 mi. tunnels</a:t>
            </a:r>
            <a:br>
              <a:rPr kumimoji="0" lang="en-US" sz="2000" b="1" i="0" u="none" strike="noStrike" kern="1200" cap="none" spc="0" normalizeH="0" baseline="0" noProof="0" dirty="0" smtClean="0">
                <a:ln>
                  <a:noFill/>
                </a:ln>
                <a:solidFill>
                  <a:schemeClr val="tx1"/>
                </a:solidFill>
                <a:effectLst>
                  <a:glow rad="63500">
                    <a:schemeClr val="bg1">
                      <a:alpha val="40000"/>
                    </a:schemeClr>
                  </a:glow>
                  <a:outerShdw dist="76200" dir="2700000" algn="tl" rotWithShape="0">
                    <a:prstClr val="black"/>
                  </a:outerShdw>
                </a:effectLst>
                <a:uLnTx/>
                <a:uFillTx/>
                <a:latin typeface="+mn-lt"/>
                <a:ea typeface="+mn-ea"/>
                <a:cs typeface="+mn-cs"/>
              </a:rPr>
            </a:br>
            <a:r>
              <a:rPr kumimoji="0" lang="en-US" sz="2000" b="1" i="0" u="none" strike="noStrike" kern="1200" cap="none" spc="0" normalizeH="0" baseline="0" noProof="0" dirty="0" smtClean="0">
                <a:ln>
                  <a:noFill/>
                </a:ln>
                <a:solidFill>
                  <a:schemeClr val="tx1"/>
                </a:solidFill>
                <a:effectLst>
                  <a:glow rad="63500">
                    <a:schemeClr val="bg1">
                      <a:alpha val="40000"/>
                    </a:schemeClr>
                  </a:glow>
                  <a:outerShdw dist="76200" dir="2700000" algn="tl" rotWithShape="0">
                    <a:prstClr val="black"/>
                  </a:outerShdw>
                </a:effectLst>
                <a:uLnTx/>
                <a:uFillTx/>
                <a:latin typeface="+mn-lt"/>
                <a:ea typeface="+mn-ea"/>
                <a:cs typeface="+mn-cs"/>
              </a:rPr>
              <a:t>(37 ft diameter)</a:t>
            </a:r>
          </a:p>
        </p:txBody>
      </p:sp>
      <p:sp>
        <p:nvSpPr>
          <p:cNvPr id="57" name="Content Placeholder 73"/>
          <p:cNvSpPr txBox="1">
            <a:spLocks/>
          </p:cNvSpPr>
          <p:nvPr/>
        </p:nvSpPr>
        <p:spPr bwMode="auto">
          <a:xfrm>
            <a:off x="103680" y="4938486"/>
            <a:ext cx="2926080" cy="430887"/>
          </a:xfrm>
          <a:prstGeom prst="rect">
            <a:avLst/>
          </a:prstGeom>
          <a:solidFill>
            <a:srgbClr val="663300">
              <a:alpha val="50196"/>
            </a:srgbClr>
          </a:solidFill>
          <a:ln w="9525">
            <a:noFill/>
            <a:miter lim="800000"/>
            <a:headEnd/>
            <a:tailEnd/>
          </a:ln>
          <a:effectLst>
            <a:softEdge rad="31750"/>
          </a:effectLst>
        </p:spPr>
        <p:txBody>
          <a:bodyPr vert="horz" wrap="square" lIns="0" tIns="91440" rIns="0" bIns="91440" numCol="1" anchor="t" anchorCtr="0" compatLnSpc="1">
            <a:prstTxWarp prst="textNoShape">
              <a:avLst/>
            </a:prstTxWarp>
            <a:spAutoFit/>
          </a:bodyPr>
          <a:lstStyle/>
          <a:p>
            <a:pPr marL="225425" marR="0" lvl="0" indent="-225425" algn="l" defTabSz="912813" rtl="0" eaLnBrk="0" fontAlgn="base" latinLnBrk="0" hangingPunct="0">
              <a:lnSpc>
                <a:spcPct val="80000"/>
              </a:lnSpc>
              <a:spcBef>
                <a:spcPts val="0"/>
              </a:spcBef>
              <a:spcAft>
                <a:spcPct val="0"/>
              </a:spcAft>
              <a:buClr>
                <a:schemeClr val="tx1"/>
              </a:buClr>
              <a:buSzPct val="125000"/>
              <a:buFont typeface="Wingdings" pitchFamily="2" charset="2"/>
              <a:buChar char="§"/>
              <a:tabLst/>
              <a:defRPr/>
            </a:pPr>
            <a:r>
              <a:rPr kumimoji="0" lang="en-US" sz="2000" b="1" i="0" u="none" strike="noStrike" kern="1200" cap="none" spc="0" normalizeH="0" baseline="0" noProof="0" dirty="0" smtClean="0">
                <a:ln>
                  <a:noFill/>
                </a:ln>
                <a:solidFill>
                  <a:schemeClr val="tx1"/>
                </a:solidFill>
                <a:effectLst>
                  <a:glow rad="63500">
                    <a:schemeClr val="bg1">
                      <a:alpha val="40000"/>
                    </a:schemeClr>
                  </a:glow>
                  <a:outerShdw dist="76200" dir="2700000" algn="tl" rotWithShape="0">
                    <a:prstClr val="black"/>
                  </a:outerShdw>
                </a:effectLst>
                <a:uLnTx/>
                <a:uFillTx/>
                <a:latin typeface="+mn-lt"/>
                <a:ea typeface="+mn-ea"/>
                <a:cs typeface="+mn-cs"/>
              </a:rPr>
              <a:t>Additional </a:t>
            </a:r>
            <a:r>
              <a:rPr lang="en-US" sz="2000" b="1" dirty="0" smtClean="0">
                <a:effectLst>
                  <a:glow rad="63500">
                    <a:schemeClr val="bg1">
                      <a:alpha val="40000"/>
                    </a:schemeClr>
                  </a:glow>
                  <a:outerShdw dist="76200" dir="2700000" algn="tl" rotWithShape="0">
                    <a:prstClr val="black"/>
                  </a:outerShdw>
                </a:effectLst>
                <a:latin typeface="+mn-lt"/>
                <a:cs typeface="+mn-cs"/>
              </a:rPr>
              <a:t> f</a:t>
            </a:r>
            <a:r>
              <a:rPr kumimoji="0" lang="en-US" sz="2000" b="1" i="0" u="none" strike="noStrike" kern="1200" cap="none" spc="0" normalizeH="0" baseline="0" noProof="0" dirty="0" err="1" smtClean="0">
                <a:ln>
                  <a:noFill/>
                </a:ln>
                <a:solidFill>
                  <a:schemeClr val="tx1"/>
                </a:solidFill>
                <a:effectLst>
                  <a:glow rad="63500">
                    <a:schemeClr val="bg1">
                      <a:alpha val="40000"/>
                    </a:schemeClr>
                  </a:glow>
                  <a:outerShdw dist="76200" dir="2700000" algn="tl" rotWithShape="0">
                    <a:prstClr val="black"/>
                  </a:outerShdw>
                </a:effectLst>
                <a:uLnTx/>
                <a:uFillTx/>
                <a:latin typeface="+mn-lt"/>
                <a:ea typeface="+mn-ea"/>
                <a:cs typeface="+mn-cs"/>
              </a:rPr>
              <a:t>orebay</a:t>
            </a:r>
            <a:endParaRPr kumimoji="0" lang="en-US" sz="2000" b="1" i="0" u="none" strike="noStrike" kern="1200" cap="none" spc="0" normalizeH="0" baseline="0" noProof="0" dirty="0" smtClean="0">
              <a:ln>
                <a:noFill/>
              </a:ln>
              <a:solidFill>
                <a:schemeClr val="tx1"/>
              </a:solidFill>
              <a:effectLst>
                <a:glow rad="63500">
                  <a:schemeClr val="bg1">
                    <a:alpha val="40000"/>
                  </a:schemeClr>
                </a:glow>
                <a:outerShdw dist="76200" dir="2700000" algn="tl" rotWithShape="0">
                  <a:prstClr val="black"/>
                </a:outerShdw>
              </a:effectLst>
              <a:uLnTx/>
              <a:uFillTx/>
              <a:latin typeface="+mn-lt"/>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3" presetClass="entr" presetSubtype="32" fill="hold" grpId="0" nodeType="after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p:cTn id="11" dur="500" fill="hold"/>
                                        <p:tgtEl>
                                          <p:spTgt spid="58"/>
                                        </p:tgtEl>
                                        <p:attrNameLst>
                                          <p:attrName>ppt_w</p:attrName>
                                        </p:attrNameLst>
                                      </p:cBhvr>
                                      <p:tavLst>
                                        <p:tav tm="0">
                                          <p:val>
                                            <p:strVal val="4*#ppt_w"/>
                                          </p:val>
                                        </p:tav>
                                        <p:tav tm="100000">
                                          <p:val>
                                            <p:strVal val="#ppt_w"/>
                                          </p:val>
                                        </p:tav>
                                      </p:tavLst>
                                    </p:anim>
                                    <p:anim calcmode="lin" valueType="num">
                                      <p:cBhvr>
                                        <p:cTn id="12" dur="500" fill="hold"/>
                                        <p:tgtEl>
                                          <p:spTgt spid="58"/>
                                        </p:tgtEl>
                                        <p:attrNameLst>
                                          <p:attrName>ppt_h</p:attrName>
                                        </p:attrNameLst>
                                      </p:cBhvr>
                                      <p:tavLst>
                                        <p:tav tm="0">
                                          <p:val>
                                            <p:strVal val="4*#ppt_h"/>
                                          </p:val>
                                        </p:tav>
                                        <p:tav tm="100000">
                                          <p:val>
                                            <p:strVal val="#ppt_h"/>
                                          </p:val>
                                        </p:tav>
                                      </p:tavLst>
                                    </p:anim>
                                  </p:childTnLst>
                                </p:cTn>
                              </p:par>
                            </p:childTnLst>
                          </p:cTn>
                        </p:par>
                        <p:par>
                          <p:cTn id="13" fill="hold">
                            <p:stCondLst>
                              <p:cond delay="1000"/>
                            </p:stCondLst>
                            <p:childTnLst>
                              <p:par>
                                <p:cTn id="14" presetID="23" presetClass="entr" presetSubtype="32" fill="hold" grpId="0" nodeType="afterEffect">
                                  <p:stCondLst>
                                    <p:cond delay="0"/>
                                  </p:stCondLst>
                                  <p:childTnLst>
                                    <p:set>
                                      <p:cBhvr>
                                        <p:cTn id="15" dur="1" fill="hold">
                                          <p:stCondLst>
                                            <p:cond delay="0"/>
                                          </p:stCondLst>
                                        </p:cTn>
                                        <p:tgtEl>
                                          <p:spTgt spid="59"/>
                                        </p:tgtEl>
                                        <p:attrNameLst>
                                          <p:attrName>style.visibility</p:attrName>
                                        </p:attrNameLst>
                                      </p:cBhvr>
                                      <p:to>
                                        <p:strVal val="visible"/>
                                      </p:to>
                                    </p:set>
                                    <p:anim calcmode="lin" valueType="num">
                                      <p:cBhvr>
                                        <p:cTn id="16" dur="500" fill="hold"/>
                                        <p:tgtEl>
                                          <p:spTgt spid="59"/>
                                        </p:tgtEl>
                                        <p:attrNameLst>
                                          <p:attrName>ppt_w</p:attrName>
                                        </p:attrNameLst>
                                      </p:cBhvr>
                                      <p:tavLst>
                                        <p:tav tm="0">
                                          <p:val>
                                            <p:strVal val="4*#ppt_w"/>
                                          </p:val>
                                        </p:tav>
                                        <p:tav tm="100000">
                                          <p:val>
                                            <p:strVal val="#ppt_w"/>
                                          </p:val>
                                        </p:tav>
                                      </p:tavLst>
                                    </p:anim>
                                    <p:anim calcmode="lin" valueType="num">
                                      <p:cBhvr>
                                        <p:cTn id="17" dur="500" fill="hold"/>
                                        <p:tgtEl>
                                          <p:spTgt spid="59"/>
                                        </p:tgtEl>
                                        <p:attrNameLst>
                                          <p:attrName>ppt_h</p:attrName>
                                        </p:attrNameLst>
                                      </p:cBhvr>
                                      <p:tavLst>
                                        <p:tav tm="0">
                                          <p:val>
                                            <p:strVal val="4*#ppt_h"/>
                                          </p:val>
                                        </p:tav>
                                        <p:tav tm="100000">
                                          <p:val>
                                            <p:strVal val="#ppt_h"/>
                                          </p:val>
                                        </p:tav>
                                      </p:tavLst>
                                    </p:anim>
                                  </p:childTnLst>
                                </p:cTn>
                              </p:par>
                            </p:childTnLst>
                          </p:cTn>
                        </p:par>
                        <p:par>
                          <p:cTn id="18" fill="hold">
                            <p:stCondLst>
                              <p:cond delay="1500"/>
                            </p:stCondLst>
                            <p:childTnLst>
                              <p:par>
                                <p:cTn id="19" presetID="23" presetClass="entr" presetSubtype="32" fill="hold" grpId="0" nodeType="afterEffect">
                                  <p:stCondLst>
                                    <p:cond delay="0"/>
                                  </p:stCondLst>
                                  <p:childTnLst>
                                    <p:set>
                                      <p:cBhvr>
                                        <p:cTn id="20" dur="1" fill="hold">
                                          <p:stCondLst>
                                            <p:cond delay="0"/>
                                          </p:stCondLst>
                                        </p:cTn>
                                        <p:tgtEl>
                                          <p:spTgt spid="60"/>
                                        </p:tgtEl>
                                        <p:attrNameLst>
                                          <p:attrName>style.visibility</p:attrName>
                                        </p:attrNameLst>
                                      </p:cBhvr>
                                      <p:to>
                                        <p:strVal val="visible"/>
                                      </p:to>
                                    </p:set>
                                    <p:anim calcmode="lin" valueType="num">
                                      <p:cBhvr>
                                        <p:cTn id="21" dur="500" fill="hold"/>
                                        <p:tgtEl>
                                          <p:spTgt spid="60"/>
                                        </p:tgtEl>
                                        <p:attrNameLst>
                                          <p:attrName>ppt_w</p:attrName>
                                        </p:attrNameLst>
                                      </p:cBhvr>
                                      <p:tavLst>
                                        <p:tav tm="0">
                                          <p:val>
                                            <p:strVal val="4*#ppt_w"/>
                                          </p:val>
                                        </p:tav>
                                        <p:tav tm="100000">
                                          <p:val>
                                            <p:strVal val="#ppt_w"/>
                                          </p:val>
                                        </p:tav>
                                      </p:tavLst>
                                    </p:anim>
                                    <p:anim calcmode="lin" valueType="num">
                                      <p:cBhvr>
                                        <p:cTn id="22" dur="500" fill="hold"/>
                                        <p:tgtEl>
                                          <p:spTgt spid="60"/>
                                        </p:tgtEl>
                                        <p:attrNameLst>
                                          <p:attrName>ppt_h</p:attrName>
                                        </p:attrNameLst>
                                      </p:cBhvr>
                                      <p:tavLst>
                                        <p:tav tm="0">
                                          <p:val>
                                            <p:strVal val="4*#ppt_h"/>
                                          </p:val>
                                        </p:tav>
                                        <p:tav tm="100000">
                                          <p:val>
                                            <p:strVal val="#ppt_h"/>
                                          </p:val>
                                        </p:tav>
                                      </p:tavLst>
                                    </p:anim>
                                  </p:childTnLst>
                                </p:cTn>
                              </p:par>
                            </p:childTnLst>
                          </p:cTn>
                        </p:par>
                        <p:par>
                          <p:cTn id="23" fill="hold">
                            <p:stCondLst>
                              <p:cond delay="2000"/>
                            </p:stCondLst>
                            <p:childTnLst>
                              <p:par>
                                <p:cTn id="24" presetID="23" presetClass="entr" presetSubtype="32" fill="hold" grpId="0" nodeType="afterEffect">
                                  <p:stCondLst>
                                    <p:cond delay="0"/>
                                  </p:stCondLst>
                                  <p:childTnLst>
                                    <p:set>
                                      <p:cBhvr>
                                        <p:cTn id="25" dur="1" fill="hold">
                                          <p:stCondLst>
                                            <p:cond delay="0"/>
                                          </p:stCondLst>
                                        </p:cTn>
                                        <p:tgtEl>
                                          <p:spTgt spid="61"/>
                                        </p:tgtEl>
                                        <p:attrNameLst>
                                          <p:attrName>style.visibility</p:attrName>
                                        </p:attrNameLst>
                                      </p:cBhvr>
                                      <p:to>
                                        <p:strVal val="visible"/>
                                      </p:to>
                                    </p:set>
                                    <p:anim calcmode="lin" valueType="num">
                                      <p:cBhvr>
                                        <p:cTn id="26" dur="500" fill="hold"/>
                                        <p:tgtEl>
                                          <p:spTgt spid="61"/>
                                        </p:tgtEl>
                                        <p:attrNameLst>
                                          <p:attrName>ppt_w</p:attrName>
                                        </p:attrNameLst>
                                      </p:cBhvr>
                                      <p:tavLst>
                                        <p:tav tm="0">
                                          <p:val>
                                            <p:strVal val="4*#ppt_w"/>
                                          </p:val>
                                        </p:tav>
                                        <p:tav tm="100000">
                                          <p:val>
                                            <p:strVal val="#ppt_w"/>
                                          </p:val>
                                        </p:tav>
                                      </p:tavLst>
                                    </p:anim>
                                    <p:anim calcmode="lin" valueType="num">
                                      <p:cBhvr>
                                        <p:cTn id="27" dur="500" fill="hold"/>
                                        <p:tgtEl>
                                          <p:spTgt spid="61"/>
                                        </p:tgtEl>
                                        <p:attrNameLst>
                                          <p:attrName>ppt_h</p:attrName>
                                        </p:attrNameLst>
                                      </p:cBhvr>
                                      <p:tavLst>
                                        <p:tav tm="0">
                                          <p:val>
                                            <p:strVal val="4*#ppt_h"/>
                                          </p:val>
                                        </p:tav>
                                        <p:tav tm="100000">
                                          <p:val>
                                            <p:strVal val="#ppt_h"/>
                                          </p:val>
                                        </p:tav>
                                      </p:tavLst>
                                    </p:anim>
                                  </p:childTnLst>
                                </p:cTn>
                              </p:par>
                            </p:childTnLst>
                          </p:cTn>
                        </p:par>
                        <p:par>
                          <p:cTn id="28" fill="hold">
                            <p:stCondLst>
                              <p:cond delay="2500"/>
                            </p:stCondLst>
                            <p:childTnLst>
                              <p:par>
                                <p:cTn id="29" presetID="23" presetClass="entr" presetSubtype="32" fill="hold" grpId="0" nodeType="afterEffect">
                                  <p:stCondLst>
                                    <p:cond delay="0"/>
                                  </p:stCondLst>
                                  <p:childTnLst>
                                    <p:set>
                                      <p:cBhvr>
                                        <p:cTn id="30" dur="1" fill="hold">
                                          <p:stCondLst>
                                            <p:cond delay="0"/>
                                          </p:stCondLst>
                                        </p:cTn>
                                        <p:tgtEl>
                                          <p:spTgt spid="62"/>
                                        </p:tgtEl>
                                        <p:attrNameLst>
                                          <p:attrName>style.visibility</p:attrName>
                                        </p:attrNameLst>
                                      </p:cBhvr>
                                      <p:to>
                                        <p:strVal val="visible"/>
                                      </p:to>
                                    </p:set>
                                    <p:anim calcmode="lin" valueType="num">
                                      <p:cBhvr>
                                        <p:cTn id="31" dur="500" fill="hold"/>
                                        <p:tgtEl>
                                          <p:spTgt spid="62"/>
                                        </p:tgtEl>
                                        <p:attrNameLst>
                                          <p:attrName>ppt_w</p:attrName>
                                        </p:attrNameLst>
                                      </p:cBhvr>
                                      <p:tavLst>
                                        <p:tav tm="0">
                                          <p:val>
                                            <p:strVal val="4*#ppt_w"/>
                                          </p:val>
                                        </p:tav>
                                        <p:tav tm="100000">
                                          <p:val>
                                            <p:strVal val="#ppt_w"/>
                                          </p:val>
                                        </p:tav>
                                      </p:tavLst>
                                    </p:anim>
                                    <p:anim calcmode="lin" valueType="num">
                                      <p:cBhvr>
                                        <p:cTn id="32" dur="500" fill="hold"/>
                                        <p:tgtEl>
                                          <p:spTgt spid="62"/>
                                        </p:tgtEl>
                                        <p:attrNameLst>
                                          <p:attrName>ppt_h</p:attrName>
                                        </p:attrNameLst>
                                      </p:cBhvr>
                                      <p:tavLst>
                                        <p:tav tm="0">
                                          <p:val>
                                            <p:strVal val="4*#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500"/>
                                        <p:tgtEl>
                                          <p:spTgt spid="53"/>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84"/>
                                        </p:tgtEl>
                                        <p:attrNameLst>
                                          <p:attrName>style.visibility</p:attrName>
                                        </p:attrNameLst>
                                      </p:cBhvr>
                                      <p:to>
                                        <p:strVal val="visible"/>
                                      </p:to>
                                    </p:set>
                                    <p:animEffect transition="in" filter="wipe(up)">
                                      <p:cBhvr>
                                        <p:cTn id="40" dur="1000"/>
                                        <p:tgtEl>
                                          <p:spTgt spid="84"/>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85"/>
                                        </p:tgtEl>
                                        <p:attrNameLst>
                                          <p:attrName>style.visibility</p:attrName>
                                        </p:attrNameLst>
                                      </p:cBhvr>
                                      <p:to>
                                        <p:strVal val="visible"/>
                                      </p:to>
                                    </p:set>
                                    <p:animEffect transition="in" filter="wipe(up)">
                                      <p:cBhvr>
                                        <p:cTn id="43" dur="1000"/>
                                        <p:tgtEl>
                                          <p:spTgt spid="85"/>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87"/>
                                        </p:tgtEl>
                                        <p:attrNameLst>
                                          <p:attrName>style.visibility</p:attrName>
                                        </p:attrNameLst>
                                      </p:cBhvr>
                                      <p:to>
                                        <p:strVal val="visible"/>
                                      </p:to>
                                    </p:set>
                                    <p:animEffect transition="in" filter="wipe(up)">
                                      <p:cBhvr>
                                        <p:cTn id="46" dur="1000"/>
                                        <p:tgtEl>
                                          <p:spTgt spid="87"/>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86"/>
                                        </p:tgtEl>
                                        <p:attrNameLst>
                                          <p:attrName>style.visibility</p:attrName>
                                        </p:attrNameLst>
                                      </p:cBhvr>
                                      <p:to>
                                        <p:strVal val="visible"/>
                                      </p:to>
                                    </p:set>
                                    <p:animEffect transition="in" filter="wipe(left)">
                                      <p:cBhvr>
                                        <p:cTn id="49" dur="1000"/>
                                        <p:tgtEl>
                                          <p:spTgt spid="8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83"/>
                                        </p:tgtEl>
                                        <p:attrNameLst>
                                          <p:attrName>style.visibility</p:attrName>
                                        </p:attrNameLst>
                                      </p:cBhvr>
                                      <p:to>
                                        <p:strVal val="visible"/>
                                      </p:to>
                                    </p:set>
                                    <p:animEffect transition="in" filter="wipe(left)">
                                      <p:cBhvr>
                                        <p:cTn id="52" dur="1000"/>
                                        <p:tgtEl>
                                          <p:spTgt spid="83"/>
                                        </p:tgtEl>
                                      </p:cBhvr>
                                    </p:animEffect>
                                  </p:childTnLst>
                                </p:cTn>
                              </p:par>
                            </p:childTnLst>
                          </p:cTn>
                        </p:par>
                        <p:par>
                          <p:cTn id="53" fill="hold">
                            <p:stCondLst>
                              <p:cond delay="1000"/>
                            </p:stCondLst>
                            <p:childTnLst>
                              <p:par>
                                <p:cTn id="54" presetID="23" presetClass="entr" presetSubtype="16" fill="hold" grpId="0" nodeType="afterEffect">
                                  <p:stCondLst>
                                    <p:cond delay="0"/>
                                  </p:stCondLst>
                                  <p:childTnLst>
                                    <p:set>
                                      <p:cBhvr>
                                        <p:cTn id="55" dur="1" fill="hold">
                                          <p:stCondLst>
                                            <p:cond delay="0"/>
                                          </p:stCondLst>
                                        </p:cTn>
                                        <p:tgtEl>
                                          <p:spTgt spid="34"/>
                                        </p:tgtEl>
                                        <p:attrNameLst>
                                          <p:attrName>style.visibility</p:attrName>
                                        </p:attrNameLst>
                                      </p:cBhvr>
                                      <p:to>
                                        <p:strVal val="visible"/>
                                      </p:to>
                                    </p:set>
                                    <p:anim calcmode="lin" valueType="num">
                                      <p:cBhvr>
                                        <p:cTn id="56" dur="1000" fill="hold"/>
                                        <p:tgtEl>
                                          <p:spTgt spid="34"/>
                                        </p:tgtEl>
                                        <p:attrNameLst>
                                          <p:attrName>ppt_w</p:attrName>
                                        </p:attrNameLst>
                                      </p:cBhvr>
                                      <p:tavLst>
                                        <p:tav tm="0">
                                          <p:val>
                                            <p:fltVal val="0"/>
                                          </p:val>
                                        </p:tav>
                                        <p:tav tm="100000">
                                          <p:val>
                                            <p:strVal val="#ppt_w"/>
                                          </p:val>
                                        </p:tav>
                                      </p:tavLst>
                                    </p:anim>
                                    <p:anim calcmode="lin" valueType="num">
                                      <p:cBhvr>
                                        <p:cTn id="57" dur="1000" fill="hold"/>
                                        <p:tgtEl>
                                          <p:spTgt spid="34"/>
                                        </p:tgtEl>
                                        <p:attrNameLst>
                                          <p:attrName>ppt_h</p:attrName>
                                        </p:attrNameLst>
                                      </p:cBhvr>
                                      <p:tavLst>
                                        <p:tav tm="0">
                                          <p:val>
                                            <p:fltVal val="0"/>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5"/>
                                        </p:tgtEl>
                                        <p:attrNameLst>
                                          <p:attrName>style.visibility</p:attrName>
                                        </p:attrNameLst>
                                      </p:cBhvr>
                                      <p:to>
                                        <p:strVal val="visible"/>
                                      </p:to>
                                    </p:set>
                                    <p:animEffect transition="in" filter="fade">
                                      <p:cBhvr>
                                        <p:cTn id="62" dur="500"/>
                                        <p:tgtEl>
                                          <p:spTgt spid="55"/>
                                        </p:tgtEl>
                                      </p:cBhvr>
                                    </p:animEffect>
                                  </p:childTnLst>
                                </p:cTn>
                              </p:par>
                            </p:childTnLst>
                          </p:cTn>
                        </p:par>
                        <p:par>
                          <p:cTn id="63" fill="hold">
                            <p:stCondLst>
                              <p:cond delay="500"/>
                            </p:stCondLst>
                            <p:childTnLst>
                              <p:par>
                                <p:cTn id="64" presetID="23" presetClass="entr" presetSubtype="32" fill="hold" grpId="0" nodeType="afterEffect">
                                  <p:stCondLst>
                                    <p:cond delay="0"/>
                                  </p:stCondLst>
                                  <p:childTnLst>
                                    <p:set>
                                      <p:cBhvr>
                                        <p:cTn id="65" dur="1" fill="hold">
                                          <p:stCondLst>
                                            <p:cond delay="0"/>
                                          </p:stCondLst>
                                        </p:cTn>
                                        <p:tgtEl>
                                          <p:spTgt spid="89"/>
                                        </p:tgtEl>
                                        <p:attrNameLst>
                                          <p:attrName>style.visibility</p:attrName>
                                        </p:attrNameLst>
                                      </p:cBhvr>
                                      <p:to>
                                        <p:strVal val="visible"/>
                                      </p:to>
                                    </p:set>
                                    <p:anim calcmode="lin" valueType="num">
                                      <p:cBhvr>
                                        <p:cTn id="66" dur="500" fill="hold"/>
                                        <p:tgtEl>
                                          <p:spTgt spid="89"/>
                                        </p:tgtEl>
                                        <p:attrNameLst>
                                          <p:attrName>ppt_w</p:attrName>
                                        </p:attrNameLst>
                                      </p:cBhvr>
                                      <p:tavLst>
                                        <p:tav tm="0">
                                          <p:val>
                                            <p:strVal val="4*#ppt_w"/>
                                          </p:val>
                                        </p:tav>
                                        <p:tav tm="100000">
                                          <p:val>
                                            <p:strVal val="#ppt_w"/>
                                          </p:val>
                                        </p:tav>
                                      </p:tavLst>
                                    </p:anim>
                                    <p:anim calcmode="lin" valueType="num">
                                      <p:cBhvr>
                                        <p:cTn id="67" dur="500" fill="hold"/>
                                        <p:tgtEl>
                                          <p:spTgt spid="89"/>
                                        </p:tgtEl>
                                        <p:attrNameLst>
                                          <p:attrName>ppt_h</p:attrName>
                                        </p:attrNameLst>
                                      </p:cBhvr>
                                      <p:tavLst>
                                        <p:tav tm="0">
                                          <p:val>
                                            <p:strVal val="4*#ppt_h"/>
                                          </p:val>
                                        </p:tav>
                                        <p:tav tm="100000">
                                          <p:val>
                                            <p:strVal val="#ppt_h"/>
                                          </p:val>
                                        </p:tav>
                                      </p:tavLst>
                                    </p:anim>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6"/>
                                        </p:tgtEl>
                                        <p:attrNameLst>
                                          <p:attrName>style.visibility</p:attrName>
                                        </p:attrNameLst>
                                      </p:cBhvr>
                                      <p:to>
                                        <p:strVal val="visible"/>
                                      </p:to>
                                    </p:set>
                                    <p:animEffect transition="in" filter="fade">
                                      <p:cBhvr>
                                        <p:cTn id="72" dur="500"/>
                                        <p:tgtEl>
                                          <p:spTgt spid="56"/>
                                        </p:tgtEl>
                                      </p:cBhvr>
                                    </p:animEffect>
                                  </p:childTnLst>
                                </p:cTn>
                              </p:par>
                            </p:childTnLst>
                          </p:cTn>
                        </p:par>
                        <p:par>
                          <p:cTn id="73" fill="hold">
                            <p:stCondLst>
                              <p:cond delay="500"/>
                            </p:stCondLst>
                            <p:childTnLst>
                              <p:par>
                                <p:cTn id="74" presetID="22" presetClass="entr" presetSubtype="1" fill="hold" nodeType="afterEffect">
                                  <p:stCondLst>
                                    <p:cond delay="0"/>
                                  </p:stCondLst>
                                  <p:childTnLst>
                                    <p:set>
                                      <p:cBhvr>
                                        <p:cTn id="75" dur="1" fill="hold">
                                          <p:stCondLst>
                                            <p:cond delay="0"/>
                                          </p:stCondLst>
                                        </p:cTn>
                                        <p:tgtEl>
                                          <p:spTgt spid="93"/>
                                        </p:tgtEl>
                                        <p:attrNameLst>
                                          <p:attrName>style.visibility</p:attrName>
                                        </p:attrNameLst>
                                      </p:cBhvr>
                                      <p:to>
                                        <p:strVal val="visible"/>
                                      </p:to>
                                    </p:set>
                                    <p:animEffect transition="in" filter="wipe(up)">
                                      <p:cBhvr>
                                        <p:cTn id="76" dur="2000"/>
                                        <p:tgtEl>
                                          <p:spTgt spid="93"/>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57"/>
                                        </p:tgtEl>
                                        <p:attrNameLst>
                                          <p:attrName>style.visibility</p:attrName>
                                        </p:attrNameLst>
                                      </p:cBhvr>
                                      <p:to>
                                        <p:strVal val="visible"/>
                                      </p:to>
                                    </p:set>
                                    <p:animEffect transition="in" filter="fade">
                                      <p:cBhvr>
                                        <p:cTn id="81" dur="500"/>
                                        <p:tgtEl>
                                          <p:spTgt spid="57"/>
                                        </p:tgtEl>
                                      </p:cBhvr>
                                    </p:animEffect>
                                  </p:childTnLst>
                                </p:cTn>
                              </p:par>
                            </p:childTnLst>
                          </p:cTn>
                        </p:par>
                        <p:par>
                          <p:cTn id="82" fill="hold">
                            <p:stCondLst>
                              <p:cond delay="500"/>
                            </p:stCondLst>
                            <p:childTnLst>
                              <p:par>
                                <p:cTn id="83" presetID="23" presetClass="entr" presetSubtype="32" fill="hold" grpId="0" nodeType="afterEffect">
                                  <p:stCondLst>
                                    <p:cond delay="0"/>
                                  </p:stCondLst>
                                  <p:childTnLst>
                                    <p:set>
                                      <p:cBhvr>
                                        <p:cTn id="84" dur="1" fill="hold">
                                          <p:stCondLst>
                                            <p:cond delay="0"/>
                                          </p:stCondLst>
                                        </p:cTn>
                                        <p:tgtEl>
                                          <p:spTgt spid="40"/>
                                        </p:tgtEl>
                                        <p:attrNameLst>
                                          <p:attrName>style.visibility</p:attrName>
                                        </p:attrNameLst>
                                      </p:cBhvr>
                                      <p:to>
                                        <p:strVal val="visible"/>
                                      </p:to>
                                    </p:set>
                                    <p:anim calcmode="lin" valueType="num">
                                      <p:cBhvr>
                                        <p:cTn id="85" dur="500" fill="hold"/>
                                        <p:tgtEl>
                                          <p:spTgt spid="40"/>
                                        </p:tgtEl>
                                        <p:attrNameLst>
                                          <p:attrName>ppt_w</p:attrName>
                                        </p:attrNameLst>
                                      </p:cBhvr>
                                      <p:tavLst>
                                        <p:tav tm="0">
                                          <p:val>
                                            <p:strVal val="4*#ppt_w"/>
                                          </p:val>
                                        </p:tav>
                                        <p:tav tm="100000">
                                          <p:val>
                                            <p:strVal val="#ppt_w"/>
                                          </p:val>
                                        </p:tav>
                                      </p:tavLst>
                                    </p:anim>
                                    <p:anim calcmode="lin" valueType="num">
                                      <p:cBhvr>
                                        <p:cTn id="86" dur="500" fill="hold"/>
                                        <p:tgtEl>
                                          <p:spTgt spid="40"/>
                                        </p:tgtEl>
                                        <p:attrNameLst>
                                          <p:attrName>ppt_h</p:attrName>
                                        </p:attrNameLst>
                                      </p:cBhvr>
                                      <p:tavLst>
                                        <p:tav tm="0">
                                          <p:val>
                                            <p:strVal val="4*#ppt_h"/>
                                          </p:val>
                                        </p:tav>
                                        <p:tav tm="100000">
                                          <p:val>
                                            <p:strVal val="#ppt_h"/>
                                          </p:val>
                                        </p:tav>
                                      </p:tavLst>
                                    </p:anim>
                                  </p:childTnLst>
                                </p:cTn>
                              </p:par>
                            </p:childTnLst>
                          </p:cTn>
                        </p:par>
                        <p:par>
                          <p:cTn id="87" fill="hold">
                            <p:stCondLst>
                              <p:cond delay="1000"/>
                            </p:stCondLst>
                            <p:childTnLst>
                              <p:par>
                                <p:cTn id="88" presetID="22" presetClass="entr" presetSubtype="2" fill="hold" nodeType="afterEffect">
                                  <p:stCondLst>
                                    <p:cond delay="0"/>
                                  </p:stCondLst>
                                  <p:childTnLst>
                                    <p:set>
                                      <p:cBhvr>
                                        <p:cTn id="89" dur="1" fill="hold">
                                          <p:stCondLst>
                                            <p:cond delay="0"/>
                                          </p:stCondLst>
                                        </p:cTn>
                                        <p:tgtEl>
                                          <p:spTgt spid="54"/>
                                        </p:tgtEl>
                                        <p:attrNameLst>
                                          <p:attrName>style.visibility</p:attrName>
                                        </p:attrNameLst>
                                      </p:cBhvr>
                                      <p:to>
                                        <p:strVal val="visible"/>
                                      </p:to>
                                    </p:set>
                                    <p:animEffect transition="in" filter="wipe(right)">
                                      <p:cBhvr>
                                        <p:cTn id="90"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83" grpId="0" animBg="1"/>
      <p:bldP spid="84" grpId="0" animBg="1"/>
      <p:bldP spid="85" grpId="0" animBg="1"/>
      <p:bldP spid="86" grpId="0" animBg="1"/>
      <p:bldP spid="87" grpId="0" animBg="1"/>
      <p:bldP spid="34" grpId="0" animBg="1"/>
      <p:bldP spid="89" grpId="0" animBg="1"/>
      <p:bldP spid="59" grpId="0" animBg="1"/>
      <p:bldP spid="62" grpId="0" animBg="1"/>
      <p:bldP spid="61" grpId="0" animBg="1"/>
      <p:bldP spid="58" grpId="0" animBg="1"/>
      <p:bldP spid="60" grpId="0" animBg="1"/>
      <p:bldP spid="52" grpId="0" animBg="1" autoUpdateAnimBg="0"/>
      <p:bldP spid="53" grpId="0" animBg="1"/>
      <p:bldP spid="55" grpId="0" animBg="1"/>
      <p:bldP spid="56" grpId="0" animBg="1"/>
      <p:bldP spid="57" grpId="0" animBg="1"/>
    </p:bldLst>
  </p:timing>
</p:sld>
</file>

<file path=ppt/theme/theme1.xml><?xml version="1.0" encoding="utf-8"?>
<a:theme xmlns:a="http://schemas.openxmlformats.org/drawingml/2006/main" name="Sample presentation slides(10)">
  <a:themeElements>
    <a:clrScheme name="US 2-145">
      <a:dk1>
        <a:sysClr val="windowText" lastClr="000000"/>
      </a:dk1>
      <a:lt1>
        <a:sysClr val="window" lastClr="FFFFFF"/>
      </a:lt1>
      <a:dk2>
        <a:srgbClr val="3B3B3B"/>
      </a:dk2>
      <a:lt2>
        <a:srgbClr val="D4D2D0"/>
      </a:lt2>
      <a:accent1>
        <a:srgbClr val="6EA0B0"/>
      </a:accent1>
      <a:accent2>
        <a:srgbClr val="E6C4E2"/>
      </a:accent2>
      <a:accent3>
        <a:srgbClr val="8D89A4"/>
      </a:accent3>
      <a:accent4>
        <a:srgbClr val="748560"/>
      </a:accent4>
      <a:accent5>
        <a:srgbClr val="9E9273"/>
      </a:accent5>
      <a:accent6>
        <a:srgbClr val="7E848D"/>
      </a:accent6>
      <a:hlink>
        <a:srgbClr val="00C8C3"/>
      </a:hlink>
      <a:folHlink>
        <a:srgbClr val="A116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Sample presentation slides(10)</Template>
  <TotalTime>16974</TotalTime>
  <Words>2719</Words>
  <Application>Microsoft Office PowerPoint</Application>
  <PresentationFormat>On-screen Show (4:3)</PresentationFormat>
  <Paragraphs>528</Paragraphs>
  <Slides>41</Slides>
  <Notes>41</Notes>
  <HiddenSlides>0</HiddenSlides>
  <MMClips>5</MMClip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Sample presentation slides(10)</vt:lpstr>
      <vt:lpstr>White with Courier font for code slides</vt:lpstr>
      <vt:lpstr>Slide 1</vt:lpstr>
      <vt:lpstr>Newpaper Headlines</vt:lpstr>
      <vt:lpstr>Delta Improvement Strategy </vt:lpstr>
      <vt:lpstr>Resource/Regulatory Strategy Bay-Delta Conservation Plan</vt:lpstr>
      <vt:lpstr>Slide 5</vt:lpstr>
      <vt:lpstr>Slide 6</vt:lpstr>
      <vt:lpstr>Slide 7</vt:lpstr>
      <vt:lpstr>Slide 8</vt:lpstr>
      <vt:lpstr>Slide 9</vt:lpstr>
      <vt:lpstr>Slide 10</vt:lpstr>
      <vt:lpstr>Slide 11</vt:lpstr>
      <vt:lpstr>Slide 12</vt:lpstr>
      <vt:lpstr>Slide 13</vt:lpstr>
      <vt:lpstr>Canal Dredging Walking Dragline </vt:lpstr>
      <vt:lpstr>Siphon Section</vt:lpstr>
      <vt:lpstr>Tunnel Boring Machine</vt:lpstr>
      <vt:lpstr>History of Tunneling</vt:lpstr>
      <vt:lpstr>Tunnel Boring Machine  Types</vt:lpstr>
      <vt:lpstr>Evolution of  Tunnel Boring Machine Types</vt:lpstr>
      <vt:lpstr>Slide 20</vt:lpstr>
      <vt:lpstr>Large Diameter Tunnels</vt:lpstr>
      <vt:lpstr>Tunnel Boring Machine Size</vt:lpstr>
      <vt:lpstr>New Delta Conveyance Tunnel Facts</vt:lpstr>
      <vt:lpstr>Tunnel Boring … how does it work? Cutting through the Soil/Rock</vt:lpstr>
      <vt:lpstr>Tunnel Boring … how does it work? Earth Pressure Balance TBM</vt:lpstr>
      <vt:lpstr>Tunnel Boring … how does it work? Earth Pressure Balance TBM</vt:lpstr>
      <vt:lpstr>Tunnel Boring … how does it work? Concrete Tunnel Segment Installation</vt:lpstr>
      <vt:lpstr>Tunnel Shaft Construction Initial Soil Stabilization </vt:lpstr>
      <vt:lpstr>Slide 29</vt:lpstr>
      <vt:lpstr>Slide 30</vt:lpstr>
      <vt:lpstr>New Delta Conveyance  Cost Analysis</vt:lpstr>
      <vt:lpstr>Slide 32</vt:lpstr>
      <vt:lpstr>Slide 33</vt:lpstr>
      <vt:lpstr>Slide 34</vt:lpstr>
      <vt:lpstr>Slide 35</vt:lpstr>
      <vt:lpstr>Slide 36</vt:lpstr>
      <vt:lpstr>New Delta Conveyance Risk Assessment Results</vt:lpstr>
      <vt:lpstr>New Delta Conveyance Risk Assessment Results</vt:lpstr>
      <vt:lpstr>Slide 39</vt:lpstr>
      <vt:lpstr>Slide 40</vt:lpstr>
      <vt:lpstr>Slide 41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Neudeck,Randall D</dc:creator>
  <cp:lastModifiedBy>u06454</cp:lastModifiedBy>
  <cp:revision>436</cp:revision>
  <dcterms:created xsi:type="dcterms:W3CDTF">2009-04-22T21:04:16Z</dcterms:created>
  <dcterms:modified xsi:type="dcterms:W3CDTF">2010-03-26T23:18:44Z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TC102867561033</vt:lpwstr>
  </property>
</Properties>
</file>