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3" r:id="rId1"/>
    <p:sldMasterId id="2147484007" r:id="rId2"/>
  </p:sldMasterIdLst>
  <p:notesMasterIdLst>
    <p:notesMasterId r:id="rId36"/>
  </p:notesMasterIdLst>
  <p:handoutMasterIdLst>
    <p:handoutMasterId r:id="rId37"/>
  </p:handoutMasterIdLst>
  <p:sldIdLst>
    <p:sldId id="660" r:id="rId3"/>
    <p:sldId id="666" r:id="rId4"/>
    <p:sldId id="691" r:id="rId5"/>
    <p:sldId id="716" r:id="rId6"/>
    <p:sldId id="697" r:id="rId7"/>
    <p:sldId id="720" r:id="rId8"/>
    <p:sldId id="699" r:id="rId9"/>
    <p:sldId id="690" r:id="rId10"/>
    <p:sldId id="700" r:id="rId11"/>
    <p:sldId id="636" r:id="rId12"/>
    <p:sldId id="701" r:id="rId13"/>
    <p:sldId id="721" r:id="rId14"/>
    <p:sldId id="710" r:id="rId15"/>
    <p:sldId id="715" r:id="rId16"/>
    <p:sldId id="717" r:id="rId17"/>
    <p:sldId id="713" r:id="rId18"/>
    <p:sldId id="706" r:id="rId19"/>
    <p:sldId id="707" r:id="rId20"/>
    <p:sldId id="724" r:id="rId21"/>
    <p:sldId id="711" r:id="rId22"/>
    <p:sldId id="718" r:id="rId23"/>
    <p:sldId id="687" r:id="rId24"/>
    <p:sldId id="722" r:id="rId25"/>
    <p:sldId id="723" r:id="rId26"/>
    <p:sldId id="712" r:id="rId27"/>
    <p:sldId id="725" r:id="rId28"/>
    <p:sldId id="641" r:id="rId29"/>
    <p:sldId id="654" r:id="rId30"/>
    <p:sldId id="649" r:id="rId31"/>
    <p:sldId id="639" r:id="rId32"/>
    <p:sldId id="643" r:id="rId33"/>
    <p:sldId id="656" r:id="rId34"/>
    <p:sldId id="657" r:id="rId35"/>
  </p:sldIdLst>
  <p:sldSz cx="9144000" cy="6858000" type="letter"/>
  <p:notesSz cx="7315200" cy="9601200"/>
  <p:defaultTextStyle>
    <a:defPPr>
      <a:defRPr lang="en-US"/>
    </a:defPPr>
    <a:lvl1pPr algn="ctr" rtl="0" fontAlgn="base">
      <a:lnSpc>
        <a:spcPct val="65000"/>
      </a:lnSpc>
      <a:spcBef>
        <a:spcPct val="0"/>
      </a:spcBef>
      <a:spcAft>
        <a:spcPct val="30000"/>
      </a:spcAft>
      <a:defRPr sz="2200" b="1" kern="1200">
        <a:solidFill>
          <a:srgbClr val="FFFF00"/>
        </a:solidFill>
        <a:latin typeface="Arial" pitchFamily="34" charset="0"/>
        <a:ea typeface="+mn-ea"/>
        <a:cs typeface="+mn-cs"/>
      </a:defRPr>
    </a:lvl1pPr>
    <a:lvl2pPr marL="457200" algn="ctr" rtl="0" fontAlgn="base">
      <a:lnSpc>
        <a:spcPct val="65000"/>
      </a:lnSpc>
      <a:spcBef>
        <a:spcPct val="0"/>
      </a:spcBef>
      <a:spcAft>
        <a:spcPct val="30000"/>
      </a:spcAft>
      <a:defRPr sz="2200" b="1" kern="1200">
        <a:solidFill>
          <a:srgbClr val="FFFF00"/>
        </a:solidFill>
        <a:latin typeface="Arial" pitchFamily="34" charset="0"/>
        <a:ea typeface="+mn-ea"/>
        <a:cs typeface="+mn-cs"/>
      </a:defRPr>
    </a:lvl2pPr>
    <a:lvl3pPr marL="914400" algn="ctr" rtl="0" fontAlgn="base">
      <a:lnSpc>
        <a:spcPct val="65000"/>
      </a:lnSpc>
      <a:spcBef>
        <a:spcPct val="0"/>
      </a:spcBef>
      <a:spcAft>
        <a:spcPct val="30000"/>
      </a:spcAft>
      <a:defRPr sz="2200" b="1" kern="1200">
        <a:solidFill>
          <a:srgbClr val="FFFF00"/>
        </a:solidFill>
        <a:latin typeface="Arial" pitchFamily="34" charset="0"/>
        <a:ea typeface="+mn-ea"/>
        <a:cs typeface="+mn-cs"/>
      </a:defRPr>
    </a:lvl3pPr>
    <a:lvl4pPr marL="1371600" algn="ctr" rtl="0" fontAlgn="base">
      <a:lnSpc>
        <a:spcPct val="65000"/>
      </a:lnSpc>
      <a:spcBef>
        <a:spcPct val="0"/>
      </a:spcBef>
      <a:spcAft>
        <a:spcPct val="30000"/>
      </a:spcAft>
      <a:defRPr sz="2200" b="1" kern="1200">
        <a:solidFill>
          <a:srgbClr val="FFFF00"/>
        </a:solidFill>
        <a:latin typeface="Arial" pitchFamily="34" charset="0"/>
        <a:ea typeface="+mn-ea"/>
        <a:cs typeface="+mn-cs"/>
      </a:defRPr>
    </a:lvl4pPr>
    <a:lvl5pPr marL="1828800" algn="ctr" rtl="0" fontAlgn="base">
      <a:lnSpc>
        <a:spcPct val="65000"/>
      </a:lnSpc>
      <a:spcBef>
        <a:spcPct val="0"/>
      </a:spcBef>
      <a:spcAft>
        <a:spcPct val="30000"/>
      </a:spcAft>
      <a:defRPr sz="2200" b="1" kern="1200">
        <a:solidFill>
          <a:srgbClr val="FFFF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FFFF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FFFF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FFFF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FFFF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  <a:srgbClr val="FFFF00"/>
    <a:srgbClr val="FFFF66"/>
    <a:srgbClr val="FFFF99"/>
    <a:srgbClr val="00F400"/>
    <a:srgbClr val="CC6600"/>
    <a:srgbClr val="FF33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053" autoAdjust="0"/>
  </p:normalViewPr>
  <p:slideViewPr>
    <p:cSldViewPr>
      <p:cViewPr varScale="1">
        <p:scale>
          <a:sx n="69" d="100"/>
          <a:sy n="69" d="100"/>
        </p:scale>
        <p:origin x="-1470" y="-108"/>
      </p:cViewPr>
      <p:guideLst>
        <p:guide orient="horz"/>
        <p:guide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820"/>
    </p:cViewPr>
  </p:sorterViewPr>
  <p:notesViewPr>
    <p:cSldViewPr>
      <p:cViewPr>
        <p:scale>
          <a:sx n="75" d="100"/>
          <a:sy n="75" d="100"/>
        </p:scale>
        <p:origin x="-2202" y="-324"/>
      </p:cViewPr>
      <p:guideLst>
        <p:guide orient="horz" pos="608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06" tIns="0" rIns="20006" bIns="0" numCol="1" anchor="t" anchorCtr="0" compatLnSpc="1">
            <a:prstTxWarp prst="textNoShape">
              <a:avLst/>
            </a:prstTxWarp>
          </a:bodyPr>
          <a:lstStyle>
            <a:lvl1pPr algn="l" defTabSz="960793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06" tIns="0" rIns="20006" bIns="0" numCol="1" anchor="t" anchorCtr="0" compatLnSpc="1">
            <a:prstTxWarp prst="textNoShape">
              <a:avLst/>
            </a:prstTxWarp>
          </a:bodyPr>
          <a:lstStyle>
            <a:lvl1pPr algn="r" defTabSz="960793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06" tIns="0" rIns="20006" bIns="0" numCol="1" anchor="b" anchorCtr="0" compatLnSpc="1">
            <a:prstTxWarp prst="textNoShape">
              <a:avLst/>
            </a:prstTxWarp>
          </a:bodyPr>
          <a:lstStyle>
            <a:lvl1pPr algn="l" defTabSz="960793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06" tIns="0" rIns="20006" bIns="0" numCol="1" anchor="b" anchorCtr="0" compatLnSpc="1">
            <a:prstTxWarp prst="textNoShape">
              <a:avLst/>
            </a:prstTxWarp>
          </a:bodyPr>
          <a:lstStyle>
            <a:lvl1pPr algn="r" defTabSz="960793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B460AE4-EBEB-418B-A172-A565FB96D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76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06" tIns="0" rIns="20006" bIns="0" numCol="1" anchor="t" anchorCtr="0" compatLnSpc="1">
            <a:prstTxWarp prst="textNoShape">
              <a:avLst/>
            </a:prstTxWarp>
          </a:bodyPr>
          <a:lstStyle>
            <a:lvl1pPr algn="l" defTabSz="960793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06" tIns="0" rIns="20006" bIns="0" numCol="1" anchor="t" anchorCtr="0" compatLnSpc="1">
            <a:prstTxWarp prst="textNoShape">
              <a:avLst/>
            </a:prstTxWarp>
          </a:bodyPr>
          <a:lstStyle>
            <a:lvl1pPr algn="r" defTabSz="960793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06" tIns="0" rIns="20006" bIns="0" numCol="1" anchor="b" anchorCtr="0" compatLnSpc="1">
            <a:prstTxWarp prst="textNoShape">
              <a:avLst/>
            </a:prstTxWarp>
          </a:bodyPr>
          <a:lstStyle>
            <a:lvl1pPr algn="l" defTabSz="960793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Delta Wetlands Project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06" tIns="0" rIns="20006" bIns="0" numCol="1" anchor="b" anchorCtr="0" compatLnSpc="1">
            <a:prstTxWarp prst="textNoShape">
              <a:avLst/>
            </a:prstTxWarp>
          </a:bodyPr>
          <a:lstStyle>
            <a:lvl1pPr algn="r" defTabSz="960793" eaLnBrk="0" hangingPunct="0">
              <a:lnSpc>
                <a:spcPct val="100000"/>
              </a:lnSpc>
              <a:spcAft>
                <a:spcPct val="0"/>
              </a:spcAft>
              <a:defRPr sz="1000" b="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Overview </a:t>
            </a:r>
            <a:fld id="{CED00D01-4936-4136-B0E4-C0B96AA43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52" tIns="47979" rIns="95952" bIns="47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3175" y="723900"/>
            <a:ext cx="4784725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42304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342900" indent="-342900" algn="l" rtl="0" eaLnBrk="0" fontAlgn="base" hangingPunct="0">
      <a:spcBef>
        <a:spcPct val="20000"/>
      </a:spcBef>
      <a:spcAft>
        <a:spcPct val="50000"/>
      </a:spcAft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20000"/>
      </a:spcBef>
      <a:spcAft>
        <a:spcPct val="50000"/>
      </a:spcAft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20000"/>
      </a:spcBef>
      <a:spcAft>
        <a:spcPct val="50000"/>
      </a:spcAft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20000"/>
      </a:spcBef>
      <a:spcAft>
        <a:spcPct val="50000"/>
      </a:spcAft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20000"/>
      </a:spcBef>
      <a:spcAft>
        <a:spcPct val="50000"/>
      </a:spcAft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7103" indent="-237103">
              <a:defRPr/>
            </a:pPr>
            <a:endParaRPr lang="en-US" dirty="0" smtClean="0"/>
          </a:p>
          <a:p>
            <a:pPr marL="237103" indent="-237103">
              <a:buFont typeface="Wingdings" pitchFamily="2" charset="2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438"/>
            <a:fld id="{6FDF2916-EC12-4A88-81F8-46EE73E8A386}" type="slidenum">
              <a:rPr lang="en-US" smtClean="0">
                <a:latin typeface="Times New Roman" pitchFamily="18" charset="0"/>
              </a:rPr>
              <a:pPr defTabSz="960438"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890588" y="4718050"/>
            <a:ext cx="5851525" cy="4321175"/>
          </a:xfrm>
          <a:prstGeom prst="rect">
            <a:avLst/>
          </a:prstGeom>
        </p:spPr>
        <p:txBody>
          <a:bodyPr lIns="96638" tIns="48318" rIns="96638" bIns="48318">
            <a:normAutofit/>
          </a:bodyPr>
          <a:lstStyle/>
          <a:p>
            <a:pPr marL="237103" indent="-237103" defTabSz="948507" eaLnBrk="0" hangingPunct="0">
              <a:spcBef>
                <a:spcPct val="30000"/>
              </a:spcBef>
              <a:defRPr/>
            </a:pPr>
            <a:endParaRPr lang="en-US" sz="1200" dirty="0">
              <a:latin typeface="+mn-lt"/>
            </a:endParaRPr>
          </a:p>
          <a:p>
            <a:pPr marL="237103" indent="-237103" defTabSz="948507" eaLnBrk="0" hangingPunct="0">
              <a:spcBef>
                <a:spcPct val="30000"/>
              </a:spcBef>
              <a:buFontTx/>
              <a:buAutoNum type="arabicPeriod"/>
              <a:defRPr/>
            </a:pPr>
            <a:r>
              <a:rPr lang="en-US" sz="1200" dirty="0">
                <a:latin typeface="+mn-lt"/>
              </a:rPr>
              <a:t>In addition to showing agency managers that these cutting edge tools have strong predictive capability,</a:t>
            </a:r>
          </a:p>
          <a:p>
            <a:pPr marL="237103" indent="-237103" defTabSz="948507" eaLnBrk="0" hangingPunct="0">
              <a:spcBef>
                <a:spcPct val="30000"/>
              </a:spcBef>
              <a:buFontTx/>
              <a:buAutoNum type="arabicPeriod"/>
              <a:defRPr/>
            </a:pPr>
            <a:r>
              <a:rPr lang="en-US" sz="1200" dirty="0">
                <a:latin typeface="+mn-lt"/>
              </a:rPr>
              <a:t>We also showed them how the tools could be used in a transparent manner to evaluate alternative pumping scenarios.</a:t>
            </a:r>
          </a:p>
          <a:p>
            <a:pPr marL="711380" lvl="1" indent="-237127" eaLnBrk="0" hangingPunct="0">
              <a:spcBef>
                <a:spcPct val="30000"/>
              </a:spcBef>
              <a:buFontTx/>
              <a:buAutoNum type="alphaLcPeriod"/>
              <a:defRPr/>
            </a:pPr>
            <a:r>
              <a:rPr lang="en-US" sz="1200" dirty="0">
                <a:latin typeface="+mn-lt"/>
              </a:rPr>
              <a:t>First we can show how turbidity will change over time under planned operations.</a:t>
            </a:r>
          </a:p>
          <a:p>
            <a:pPr marL="711380" lvl="1" indent="-237127" eaLnBrk="0" hangingPunct="0">
              <a:spcBef>
                <a:spcPct val="30000"/>
              </a:spcBef>
              <a:buFontTx/>
              <a:buAutoNum type="alphaLcPeriod"/>
              <a:defRPr/>
            </a:pPr>
            <a:r>
              <a:rPr lang="en-US" sz="1200" dirty="0">
                <a:latin typeface="+mn-lt"/>
              </a:rPr>
              <a:t>In this illustration, as is typically the case, planned operations are overly conservative in response to imposed </a:t>
            </a:r>
            <a:r>
              <a:rPr lang="en-US" sz="1200" dirty="0" err="1">
                <a:latin typeface="+mn-lt"/>
              </a:rPr>
              <a:t>BiOp</a:t>
            </a:r>
            <a:r>
              <a:rPr lang="en-US" sz="1200" dirty="0">
                <a:latin typeface="+mn-lt"/>
              </a:rPr>
              <a:t> regulations – as is demonstrated by the large gap between forecasted turbidity and the regulatory limit.  Regulatory compliance is measured at these 3 locations in the Delta.</a:t>
            </a:r>
          </a:p>
          <a:p>
            <a:pPr marL="711380" lvl="1" indent="-237127" eaLnBrk="0" hangingPunct="0">
              <a:spcBef>
                <a:spcPct val="30000"/>
              </a:spcBef>
              <a:buFontTx/>
              <a:buAutoNum type="alphaLcPeriod"/>
              <a:defRPr/>
            </a:pPr>
            <a:r>
              <a:rPr lang="en-US" sz="1200" dirty="0">
                <a:latin typeface="+mn-lt"/>
              </a:rPr>
              <a:t>Then we can show that, even under a variety of higher pumping scenarios, turbidity can be maintained below regulatory limits, a clear water zone can be maintained in the central Delta, and smelt can be protected from entrainment.</a:t>
            </a:r>
          </a:p>
          <a:p>
            <a:pPr marL="711380" lvl="1" indent="-237127" eaLnBrk="0" hangingPunct="0">
              <a:spcBef>
                <a:spcPct val="30000"/>
              </a:spcBef>
              <a:buFontTx/>
              <a:buAutoNum type="alphaLcPeriod"/>
              <a:defRPr/>
            </a:pPr>
            <a:endParaRPr lang="en-US" sz="1200" dirty="0">
              <a:latin typeface="+mn-lt"/>
            </a:endParaRPr>
          </a:p>
          <a:p>
            <a:pPr marL="237103" indent="-237103" defTabSz="948507" eaLnBrk="0" hangingPunct="0">
              <a:spcBef>
                <a:spcPct val="30000"/>
              </a:spcBef>
              <a:buFontTx/>
              <a:buAutoNum type="arabicPeriod"/>
              <a:defRPr/>
            </a:pPr>
            <a:endParaRPr lang="en-US" sz="1200" dirty="0">
              <a:latin typeface="+mn-lt"/>
            </a:endParaRPr>
          </a:p>
          <a:p>
            <a:pPr marL="237103" indent="-237103" defTabSz="948507" eaLnBrk="0" hangingPunct="0">
              <a:spcBef>
                <a:spcPct val="30000"/>
              </a:spcBef>
              <a:buFontTx/>
              <a:buAutoNum type="arabicPeriod"/>
              <a:defRPr/>
            </a:pPr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4725"/>
            <a:fld id="{423DAEAB-681B-4242-9DB7-254EA7FDF054}" type="slidenum">
              <a:rPr lang="en-US" smtClean="0">
                <a:latin typeface="Times New Roman" pitchFamily="18" charset="0"/>
              </a:rPr>
              <a:pPr defTabSz="974725"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60" name="Notes Placeholder 2"/>
          <p:cNvSpPr>
            <a:spLocks noGrp="1"/>
          </p:cNvSpPr>
          <p:nvPr>
            <p:ph type="body" idx="3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143375" y="9123363"/>
            <a:ext cx="3171825" cy="4778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lIns="96960" tIns="48479" rIns="96960" bIns="48479" anchor="b"/>
          <a:lstStyle/>
          <a:p>
            <a:pPr algn="r" defTabSz="960438" eaLnBrk="0" hangingPunct="0"/>
            <a:fld id="{5FA2BCB9-A926-4917-B5FE-2E5AA916EBBB}" type="slidenum">
              <a:rPr lang="en-US" sz="1200">
                <a:latin typeface="Times New Roman" pitchFamily="18" charset="0"/>
              </a:rPr>
              <a:pPr algn="r" defTabSz="960438" eaLnBrk="0" hangingPunct="0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6538" indent="-236538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438"/>
            <a:fld id="{B3CA7DB1-4499-430B-AE50-6768D7F02A37}" type="slidenum">
              <a:rPr lang="en-US" smtClean="0">
                <a:latin typeface="Times New Roman" pitchFamily="18" charset="0"/>
              </a:rPr>
              <a:pPr defTabSz="960438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438"/>
            <a:fld id="{B3CA7DB1-4499-430B-AE50-6768D7F02A37}" type="slidenum">
              <a:rPr lang="en-US" smtClean="0">
                <a:latin typeface="Times New Roman" pitchFamily="18" charset="0"/>
              </a:rPr>
              <a:pPr defTabSz="960438"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438"/>
            <a:fld id="{CA732FB2-40E7-4EBF-8801-9C946C61764F}" type="slidenum">
              <a:rPr lang="en-US" smtClean="0">
                <a:latin typeface="Times New Roman" pitchFamily="18" charset="0"/>
              </a:rPr>
              <a:pPr defTabSz="960438"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438"/>
            <a:fld id="{B8E12F1D-7030-45B5-A1F8-47F681755C6B}" type="slidenum">
              <a:rPr lang="en-US" smtClean="0">
                <a:latin typeface="Times New Roman" pitchFamily="18" charset="0"/>
              </a:rPr>
              <a:pPr defTabSz="960438"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438"/>
            <a:fld id="{9CC02A29-89A1-4F25-8564-ED9DC4CD7FAE}" type="slidenum">
              <a:rPr lang="en-US" smtClean="0">
                <a:latin typeface="Times New Roman" pitchFamily="18" charset="0"/>
              </a:rPr>
              <a:pPr defTabSz="960438"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438"/>
            <a:fld id="{7B171992-E97A-41E8-B959-626610E83A9D}" type="slidenum">
              <a:rPr lang="en-US" smtClean="0">
                <a:latin typeface="Times New Roman" pitchFamily="18" charset="0"/>
              </a:rPr>
              <a:pPr defTabSz="960438"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>
          <a:xfrm>
            <a:off x="7620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6688"/>
            <a:ext cx="67056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60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E&amp;O Committee (Committee Name)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6248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(Date) October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6248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(Item) X-X</a:t>
            </a:r>
            <a:endParaRPr 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3990" r:id="rId14"/>
  </p:sldLayoutIdLst>
  <p:transition>
    <p:fade/>
  </p:transition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</p:sldLayoutIdLst>
  <p:transition>
    <p:fade/>
  </p:transition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1052596"/>
          </a:xfrm>
          <a:effectLst/>
        </p:spPr>
        <p:txBody>
          <a:bodyPr/>
          <a:lstStyle/>
          <a:p>
            <a:pPr algn="ctr">
              <a:defRPr/>
            </a:pPr>
            <a:r>
              <a:rPr lang="en-US" sz="4400" dirty="0" smtClean="0">
                <a:latin typeface="Calibri" pitchFamily="34" charset="0"/>
              </a:rPr>
              <a:t>Forecasting Delta Turbidity Conditions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>
                <a:latin typeface="Calibri" pitchFamily="34" charset="0"/>
              </a:rPr>
              <a:t>with Artificial Neural Networks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4343400"/>
            <a:ext cx="6400800" cy="144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5000"/>
              <a:defRPr/>
            </a:pPr>
            <a:r>
              <a:rPr lang="en-US" sz="24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7th Biennial Bay-Delta Science Conference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5000"/>
              <a:defRPr/>
            </a:pPr>
            <a:r>
              <a:rPr lang="en-US" sz="24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October 18, 2012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5000"/>
              <a:defRPr/>
            </a:pPr>
            <a:r>
              <a:rPr lang="en-US" sz="24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Paul Hutton, Ph.D., P.E.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defRPr/>
            </a:pPr>
            <a:endParaRPr lang="en-US" sz="28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262" y="1574801"/>
            <a:ext cx="1705054" cy="2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9915" y="1574801"/>
            <a:ext cx="1806979" cy="21683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1" descr="MWD Seal w-o backgrd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5200" y="5181600"/>
            <a:ext cx="1430232" cy="14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  <a:effec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Delta Turbidity Fate &amp; Transport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3933825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295400"/>
            <a:ext cx="4111625" cy="256698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114800"/>
            <a:ext cx="4114800" cy="256698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398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 Process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1066800"/>
            <a:ext cx="2743200" cy="13716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Monitoring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 (Initial Conditions)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Hydrodynamics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Water Quality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rgbClr val="0070C0"/>
                </a:solidFill>
              </a:rPr>
              <a:t>USGS; DWR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0" y="4648200"/>
            <a:ext cx="2743200" cy="1676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Forecast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(Boundary Conditions) 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Astronomical Tides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Delta Inflow &amp; Export Rates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Delta Net Channel Depletions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DWR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3317" name="Rounded Rectangle 12"/>
          <p:cNvSpPr>
            <a:spLocks noChangeArrowheads="1"/>
          </p:cNvSpPr>
          <p:nvPr/>
        </p:nvSpPr>
        <p:spPr bwMode="auto">
          <a:xfrm>
            <a:off x="381000" y="2895599"/>
            <a:ext cx="2133600" cy="1052513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Delta Inflow Turbidity Forecast 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</a:rPr>
              <a:t>Watershed Modeling</a:t>
            </a:r>
          </a:p>
        </p:txBody>
      </p:sp>
      <p:sp>
        <p:nvSpPr>
          <p:cNvPr id="13318" name="Rounded Rectangle 13"/>
          <p:cNvSpPr>
            <a:spLocks noChangeArrowheads="1"/>
          </p:cNvSpPr>
          <p:nvPr/>
        </p:nvSpPr>
        <p:spPr bwMode="auto">
          <a:xfrm>
            <a:off x="3124200" y="2667000"/>
            <a:ext cx="2590800" cy="1524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chemeClr val="bg1"/>
                </a:solidFill>
              </a:rPr>
              <a:t>Delta Turbidity Fate &amp; Transport</a:t>
            </a:r>
          </a:p>
          <a:p>
            <a:pPr algn="l">
              <a:lnSpc>
                <a:spcPct val="100000"/>
              </a:lnSpc>
            </a:pPr>
            <a:endParaRPr lang="en-US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</a:rPr>
              <a:t>Delta Hydrodynamic &amp; Constituent Transport Modeling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114800" y="2438400"/>
            <a:ext cx="484188" cy="2286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0800000">
            <a:off x="4114800" y="4191000"/>
            <a:ext cx="484188" cy="3810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6200000">
            <a:off x="2615406" y="3099594"/>
            <a:ext cx="484188" cy="5334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28600" y="4495800"/>
            <a:ext cx="2362200" cy="1600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 Forecast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(Boundary Conditions) 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Reservoir Operations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Meteorology</a:t>
            </a:r>
          </a:p>
          <a:p>
            <a:pPr>
              <a:lnSpc>
                <a:spcPct val="100000"/>
              </a:lnSpc>
              <a:defRPr/>
            </a:pPr>
            <a:endParaRPr lang="en-US" sz="12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DWR; NWS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1143000" y="3962400"/>
            <a:ext cx="484188" cy="3810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4" name="Rounded Rectangle 18"/>
          <p:cNvSpPr>
            <a:spLocks noChangeArrowheads="1"/>
          </p:cNvSpPr>
          <p:nvPr/>
        </p:nvSpPr>
        <p:spPr bwMode="auto">
          <a:xfrm>
            <a:off x="6477000" y="2819400"/>
            <a:ext cx="2133600" cy="12954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Data Dissemination: Monitoring &amp; Forecast Data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</a:rPr>
              <a:t>BayDeltaLive.com</a:t>
            </a:r>
          </a:p>
        </p:txBody>
      </p:sp>
      <p:sp>
        <p:nvSpPr>
          <p:cNvPr id="20" name="Down Arrow 19"/>
          <p:cNvSpPr/>
          <p:nvPr/>
        </p:nvSpPr>
        <p:spPr bwMode="auto">
          <a:xfrm rot="16200000">
            <a:off x="5892006" y="3099594"/>
            <a:ext cx="484188" cy="5334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18320417">
            <a:off x="6058694" y="2218532"/>
            <a:ext cx="484187" cy="5334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3327" name="Rounded Rectangle 18"/>
          <p:cNvSpPr>
            <a:spLocks noChangeArrowheads="1"/>
          </p:cNvSpPr>
          <p:nvPr/>
        </p:nvSpPr>
        <p:spPr bwMode="auto">
          <a:xfrm>
            <a:off x="6553200" y="4648200"/>
            <a:ext cx="2133600" cy="12192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chemeClr val="bg1"/>
                </a:solidFill>
              </a:rPr>
              <a:t>Scenario Analysis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</a:rPr>
              <a:t>DASM-T</a:t>
            </a:r>
          </a:p>
        </p:txBody>
      </p:sp>
      <p:sp>
        <p:nvSpPr>
          <p:cNvPr id="22" name="Down Arrow 21"/>
          <p:cNvSpPr/>
          <p:nvPr/>
        </p:nvSpPr>
        <p:spPr bwMode="auto">
          <a:xfrm rot="18320417">
            <a:off x="5910263" y="4057650"/>
            <a:ext cx="484187" cy="82391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3329" name="Oval 18"/>
          <p:cNvSpPr>
            <a:spLocks noChangeArrowheads="1"/>
          </p:cNvSpPr>
          <p:nvPr/>
        </p:nvSpPr>
        <p:spPr bwMode="auto">
          <a:xfrm>
            <a:off x="6248400" y="4495800"/>
            <a:ext cx="2743200" cy="1600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38200" y="1524000"/>
            <a:ext cx="5029200" cy="4419600"/>
          </a:xfrm>
          <a:prstGeom prst="rect">
            <a:avLst/>
          </a:prstGeom>
          <a:solidFill>
            <a:schemeClr val="bg1"/>
          </a:solidFill>
          <a:ln w="28575"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2" name="Group 284"/>
          <p:cNvGrpSpPr>
            <a:grpSpLocks/>
          </p:cNvGrpSpPr>
          <p:nvPr/>
        </p:nvGrpSpPr>
        <p:grpSpPr bwMode="auto">
          <a:xfrm>
            <a:off x="6324600" y="2024063"/>
            <a:ext cx="2527300" cy="3733800"/>
            <a:chOff x="5257800" y="1905000"/>
            <a:chExt cx="3638145" cy="4953001"/>
          </a:xfrm>
        </p:grpSpPr>
        <p:sp>
          <p:nvSpPr>
            <p:cNvPr id="280" name="Rounded Rectangle 279"/>
            <p:cNvSpPr/>
            <p:nvPr/>
          </p:nvSpPr>
          <p:spPr bwMode="auto">
            <a:xfrm>
              <a:off x="5257800" y="1905000"/>
              <a:ext cx="3638145" cy="4953001"/>
            </a:xfrm>
            <a:prstGeom prst="roundRect">
              <a:avLst>
                <a:gd name="adj" fmla="val 4038"/>
              </a:avLst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 anchor="ctr"/>
            <a:lstStyle/>
            <a:p>
              <a:pPr defTabSz="914099">
                <a:spcAft>
                  <a:spcPct val="0"/>
                </a:spcAft>
                <a:defRPr/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grpSp>
          <p:nvGrpSpPr>
            <p:cNvPr id="3" name="Group 283"/>
            <p:cNvGrpSpPr>
              <a:grpSpLocks/>
            </p:cNvGrpSpPr>
            <p:nvPr/>
          </p:nvGrpSpPr>
          <p:grpSpPr bwMode="auto">
            <a:xfrm>
              <a:off x="5410199" y="2057400"/>
              <a:ext cx="3442635" cy="4472521"/>
              <a:chOff x="5983554" y="3657600"/>
              <a:chExt cx="2699060" cy="2934545"/>
            </a:xfrm>
          </p:grpSpPr>
          <p:pic>
            <p:nvPicPr>
              <p:cNvPr id="14371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83554" y="3657600"/>
                <a:ext cx="2438400" cy="293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558993" y="5735194"/>
                <a:ext cx="75250" cy="77376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373" name="TextBox 25"/>
              <p:cNvSpPr txBox="1">
                <a:spLocks noChangeArrowheads="1"/>
              </p:cNvSpPr>
              <p:nvPr/>
            </p:nvSpPr>
            <p:spPr bwMode="auto">
              <a:xfrm>
                <a:off x="6705601" y="5745480"/>
                <a:ext cx="905294" cy="348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000">
                    <a:solidFill>
                      <a:schemeClr val="tx1"/>
                    </a:solidFill>
                    <a:cs typeface="Arial" pitchFamily="34" charset="0"/>
                  </a:rPr>
                  <a:t>Holland Cut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725619" y="6202215"/>
                <a:ext cx="77041" cy="75994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375" name="TextBox 27"/>
              <p:cNvSpPr txBox="1">
                <a:spLocks noChangeArrowheads="1"/>
              </p:cNvSpPr>
              <p:nvPr/>
            </p:nvSpPr>
            <p:spPr bwMode="auto">
              <a:xfrm>
                <a:off x="6648542" y="6126480"/>
                <a:ext cx="1047658" cy="348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000">
                    <a:solidFill>
                      <a:schemeClr val="tx1"/>
                    </a:solidFill>
                    <a:cs typeface="Arial" pitchFamily="34" charset="0"/>
                  </a:rPr>
                  <a:t>Victoria Canal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662910" y="5469904"/>
                <a:ext cx="77042" cy="75994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377" name="TextBox 29"/>
              <p:cNvSpPr txBox="1">
                <a:spLocks noChangeArrowheads="1"/>
              </p:cNvSpPr>
              <p:nvPr/>
            </p:nvSpPr>
            <p:spPr bwMode="auto">
              <a:xfrm>
                <a:off x="7715714" y="5262295"/>
                <a:ext cx="966900" cy="348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>
                    <a:solidFill>
                      <a:schemeClr val="tx1"/>
                    </a:solidFill>
                    <a:cs typeface="Arial" pitchFamily="34" charset="0"/>
                  </a:rPr>
                  <a:t>Prisoner’s Point</a:t>
                </a:r>
              </a:p>
            </p:txBody>
          </p:sp>
        </p:grpSp>
      </p:grpSp>
      <p:sp>
        <p:nvSpPr>
          <p:cNvPr id="270" name="TextBox 269"/>
          <p:cNvSpPr txBox="1"/>
          <p:nvPr/>
        </p:nvSpPr>
        <p:spPr>
          <a:xfrm>
            <a:off x="3200400" y="1600200"/>
            <a:ext cx="1752600" cy="331788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FFC000"/>
                </a:solidFill>
                <a:latin typeface="+mn-lt"/>
                <a:cs typeface="Arial" pitchFamily="34" charset="0"/>
              </a:rPr>
              <a:t>Forecast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1549400" y="1624013"/>
            <a:ext cx="1635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Observed</a:t>
            </a:r>
          </a:p>
        </p:txBody>
      </p:sp>
      <p:sp>
        <p:nvSpPr>
          <p:cNvPr id="286" name="Title 1"/>
          <p:cNvSpPr txBox="1">
            <a:spLocks/>
          </p:cNvSpPr>
          <p:nvPr/>
        </p:nvSpPr>
        <p:spPr>
          <a:xfrm>
            <a:off x="0" y="304800"/>
            <a:ext cx="9144000" cy="990600"/>
          </a:xfrm>
          <a:prstGeom prst="rect">
            <a:avLst/>
          </a:prstGeom>
        </p:spPr>
        <p:txBody>
          <a:bodyPr lIns="0" tIns="0" rIns="0" bIns="0"/>
          <a:lstStyle/>
          <a:p>
            <a:pPr defTabSz="914363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44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Delta Turbidity Forecasting</a:t>
            </a:r>
            <a:br>
              <a:rPr lang="en-US" sz="44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en-US" sz="2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Scenario Analysis </a:t>
            </a:r>
          </a:p>
        </p:txBody>
      </p:sp>
      <p:cxnSp>
        <p:nvCxnSpPr>
          <p:cNvPr id="273" name="Straight Arrow Connector 272"/>
          <p:cNvCxnSpPr/>
          <p:nvPr/>
        </p:nvCxnSpPr>
        <p:spPr>
          <a:xfrm flipH="1">
            <a:off x="2332038" y="2100263"/>
            <a:ext cx="884237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sm" len="sm"/>
            <a:tailEnd type="stealth"/>
          </a:ln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95400" y="4038600"/>
            <a:ext cx="381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30563" y="2100263"/>
            <a:ext cx="884237" cy="0"/>
          </a:xfrm>
          <a:prstGeom prst="straightConnector1">
            <a:avLst/>
          </a:prstGeom>
          <a:ln w="57150">
            <a:solidFill>
              <a:srgbClr val="FFC000"/>
            </a:solidFill>
            <a:headEnd type="oval" w="sm" len="sm"/>
            <a:tailEnd type="stealth"/>
          </a:ln>
          <a:effectLst>
            <a:outerShdw blurRad="50800" dist="254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724400" y="3657600"/>
            <a:ext cx="1084263" cy="48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Scenario B</a:t>
            </a:r>
          </a:p>
        </p:txBody>
      </p:sp>
      <p:sp>
        <p:nvSpPr>
          <p:cNvPr id="71" name="Down Arrow 70"/>
          <p:cNvSpPr/>
          <p:nvPr/>
        </p:nvSpPr>
        <p:spPr bwMode="auto">
          <a:xfrm flipV="1">
            <a:off x="228600" y="2819400"/>
            <a:ext cx="548640" cy="2667000"/>
          </a:xfrm>
          <a:prstGeom prst="downArrow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Turbidity</a:t>
            </a:r>
          </a:p>
        </p:txBody>
      </p:sp>
      <p:sp>
        <p:nvSpPr>
          <p:cNvPr id="74" name="Down Arrow 73"/>
          <p:cNvSpPr/>
          <p:nvPr/>
        </p:nvSpPr>
        <p:spPr bwMode="auto">
          <a:xfrm rot="5400000" flipV="1">
            <a:off x="2964180" y="4239702"/>
            <a:ext cx="548640" cy="4038600"/>
          </a:xfrm>
          <a:prstGeom prst="downArrow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876800" y="4495800"/>
            <a:ext cx="1066800" cy="419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366FF"/>
                </a:solidFill>
                <a:latin typeface="+mn-lt"/>
              </a:rPr>
              <a:t>Scenario 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495800" y="2743200"/>
            <a:ext cx="1295400" cy="293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dirty="0">
                <a:solidFill>
                  <a:srgbClr val="00B050"/>
                </a:solidFill>
                <a:latin typeface="+mn-lt"/>
              </a:rPr>
              <a:t>Scenario C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400800" y="2438400"/>
            <a:ext cx="1109663" cy="347663"/>
          </a:xfrm>
          <a:prstGeom prst="rect">
            <a:avLst/>
          </a:prstGeom>
        </p:spPr>
        <p:txBody>
          <a:bodyPr lIns="0" tIns="0" rIns="0" bIns="0"/>
          <a:lstStyle/>
          <a:p>
            <a:pPr defTabSz="912813" eaLnBrk="0" hangingPunct="0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2400" spc="-150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Delta Map</a:t>
            </a:r>
            <a:endParaRPr lang="en-US" sz="2000" spc="-15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201988" y="2590800"/>
            <a:ext cx="2665412" cy="1900238"/>
          </a:xfrm>
          <a:custGeom>
            <a:avLst/>
            <a:gdLst>
              <a:gd name="connsiteX0" fmla="*/ 0 w 2686050"/>
              <a:gd name="connsiteY0" fmla="*/ 1885950 h 1885950"/>
              <a:gd name="connsiteX1" fmla="*/ 185737 w 2686050"/>
              <a:gd name="connsiteY1" fmla="*/ 1485900 h 1885950"/>
              <a:gd name="connsiteX2" fmla="*/ 314325 w 2686050"/>
              <a:gd name="connsiteY2" fmla="*/ 1128712 h 1885950"/>
              <a:gd name="connsiteX3" fmla="*/ 542925 w 2686050"/>
              <a:gd name="connsiteY3" fmla="*/ 742950 h 1885950"/>
              <a:gd name="connsiteX4" fmla="*/ 757237 w 2686050"/>
              <a:gd name="connsiteY4" fmla="*/ 500062 h 1885950"/>
              <a:gd name="connsiteX5" fmla="*/ 971550 w 2686050"/>
              <a:gd name="connsiteY5" fmla="*/ 371475 h 1885950"/>
              <a:gd name="connsiteX6" fmla="*/ 1171575 w 2686050"/>
              <a:gd name="connsiteY6" fmla="*/ 242887 h 1885950"/>
              <a:gd name="connsiteX7" fmla="*/ 1414462 w 2686050"/>
              <a:gd name="connsiteY7" fmla="*/ 128587 h 1885950"/>
              <a:gd name="connsiteX8" fmla="*/ 1643062 w 2686050"/>
              <a:gd name="connsiteY8" fmla="*/ 42862 h 1885950"/>
              <a:gd name="connsiteX9" fmla="*/ 1985962 w 2686050"/>
              <a:gd name="connsiteY9" fmla="*/ 0 h 1885950"/>
              <a:gd name="connsiteX10" fmla="*/ 2257425 w 2686050"/>
              <a:gd name="connsiteY10" fmla="*/ 28575 h 1885950"/>
              <a:gd name="connsiteX11" fmla="*/ 2486025 w 2686050"/>
              <a:gd name="connsiteY11" fmla="*/ 114300 h 1885950"/>
              <a:gd name="connsiteX12" fmla="*/ 2686050 w 2686050"/>
              <a:gd name="connsiteY12" fmla="*/ 185737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6050" h="1885950">
                <a:moveTo>
                  <a:pt x="0" y="1885950"/>
                </a:moveTo>
                <a:lnTo>
                  <a:pt x="185737" y="1485900"/>
                </a:lnTo>
                <a:lnTo>
                  <a:pt x="314325" y="1128712"/>
                </a:lnTo>
                <a:lnTo>
                  <a:pt x="542925" y="742950"/>
                </a:lnTo>
                <a:lnTo>
                  <a:pt x="757237" y="500062"/>
                </a:lnTo>
                <a:lnTo>
                  <a:pt x="971550" y="371475"/>
                </a:lnTo>
                <a:lnTo>
                  <a:pt x="1171575" y="242887"/>
                </a:lnTo>
                <a:lnTo>
                  <a:pt x="1414462" y="128587"/>
                </a:lnTo>
                <a:lnTo>
                  <a:pt x="1643062" y="42862"/>
                </a:lnTo>
                <a:lnTo>
                  <a:pt x="1985962" y="0"/>
                </a:lnTo>
                <a:lnTo>
                  <a:pt x="2257425" y="28575"/>
                </a:lnTo>
                <a:lnTo>
                  <a:pt x="2486025" y="114300"/>
                </a:lnTo>
                <a:lnTo>
                  <a:pt x="2686050" y="185737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216275" y="3352800"/>
            <a:ext cx="2643188" cy="1100138"/>
          </a:xfrm>
          <a:custGeom>
            <a:avLst/>
            <a:gdLst>
              <a:gd name="connsiteX0" fmla="*/ 0 w 2643188"/>
              <a:gd name="connsiteY0" fmla="*/ 1100137 h 1100137"/>
              <a:gd name="connsiteX1" fmla="*/ 485775 w 2643188"/>
              <a:gd name="connsiteY1" fmla="*/ 642937 h 1100137"/>
              <a:gd name="connsiteX2" fmla="*/ 871538 w 2643188"/>
              <a:gd name="connsiteY2" fmla="*/ 285750 h 1100137"/>
              <a:gd name="connsiteX3" fmla="*/ 1200150 w 2643188"/>
              <a:gd name="connsiteY3" fmla="*/ 57150 h 1100137"/>
              <a:gd name="connsiteX4" fmla="*/ 1628775 w 2643188"/>
              <a:gd name="connsiteY4" fmla="*/ 0 h 1100137"/>
              <a:gd name="connsiteX5" fmla="*/ 2014538 w 2643188"/>
              <a:gd name="connsiteY5" fmla="*/ 28575 h 1100137"/>
              <a:gd name="connsiteX6" fmla="*/ 2371725 w 2643188"/>
              <a:gd name="connsiteY6" fmla="*/ 114300 h 1100137"/>
              <a:gd name="connsiteX7" fmla="*/ 2643188 w 2643188"/>
              <a:gd name="connsiteY7" fmla="*/ 157162 h 110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188" h="1100137">
                <a:moveTo>
                  <a:pt x="0" y="1100137"/>
                </a:moveTo>
                <a:lnTo>
                  <a:pt x="485775" y="642937"/>
                </a:lnTo>
                <a:lnTo>
                  <a:pt x="871538" y="285750"/>
                </a:lnTo>
                <a:lnTo>
                  <a:pt x="1200150" y="57150"/>
                </a:lnTo>
                <a:lnTo>
                  <a:pt x="1628775" y="0"/>
                </a:lnTo>
                <a:lnTo>
                  <a:pt x="2014538" y="28575"/>
                </a:lnTo>
                <a:lnTo>
                  <a:pt x="2371725" y="114300"/>
                </a:lnTo>
                <a:lnTo>
                  <a:pt x="2643188" y="157162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200400" y="4267200"/>
            <a:ext cx="2667000" cy="260350"/>
          </a:xfrm>
          <a:custGeom>
            <a:avLst/>
            <a:gdLst>
              <a:gd name="connsiteX0" fmla="*/ 0 w 2628900"/>
              <a:gd name="connsiteY0" fmla="*/ 228600 h 257175"/>
              <a:gd name="connsiteX1" fmla="*/ 614363 w 2628900"/>
              <a:gd name="connsiteY1" fmla="*/ 28575 h 257175"/>
              <a:gd name="connsiteX2" fmla="*/ 957263 w 2628900"/>
              <a:gd name="connsiteY2" fmla="*/ 0 h 257175"/>
              <a:gd name="connsiteX3" fmla="*/ 1614488 w 2628900"/>
              <a:gd name="connsiteY3" fmla="*/ 42863 h 257175"/>
              <a:gd name="connsiteX4" fmla="*/ 2028825 w 2628900"/>
              <a:gd name="connsiteY4" fmla="*/ 142875 h 257175"/>
              <a:gd name="connsiteX5" fmla="*/ 2357438 w 2628900"/>
              <a:gd name="connsiteY5" fmla="*/ 185738 h 257175"/>
              <a:gd name="connsiteX6" fmla="*/ 2586038 w 2628900"/>
              <a:gd name="connsiteY6" fmla="*/ 257175 h 257175"/>
              <a:gd name="connsiteX7" fmla="*/ 2628900 w 2628900"/>
              <a:gd name="connsiteY7" fmla="*/ 242888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8900" h="257175">
                <a:moveTo>
                  <a:pt x="0" y="228600"/>
                </a:moveTo>
                <a:lnTo>
                  <a:pt x="614363" y="28575"/>
                </a:lnTo>
                <a:lnTo>
                  <a:pt x="957263" y="0"/>
                </a:lnTo>
                <a:lnTo>
                  <a:pt x="1614488" y="42863"/>
                </a:lnTo>
                <a:lnTo>
                  <a:pt x="2028825" y="142875"/>
                </a:lnTo>
                <a:lnTo>
                  <a:pt x="2357438" y="185738"/>
                </a:lnTo>
                <a:lnTo>
                  <a:pt x="2586038" y="257175"/>
                </a:lnTo>
                <a:lnTo>
                  <a:pt x="2628900" y="242888"/>
                </a:lnTo>
              </a:path>
            </a:pathLst>
          </a:cu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10800000">
            <a:off x="815975" y="2438400"/>
            <a:ext cx="512762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838200" y="4495800"/>
            <a:ext cx="2362200" cy="609600"/>
          </a:xfrm>
          <a:custGeom>
            <a:avLst/>
            <a:gdLst>
              <a:gd name="connsiteX0" fmla="*/ 0 w 2486025"/>
              <a:gd name="connsiteY0" fmla="*/ 642937 h 671512"/>
              <a:gd name="connsiteX1" fmla="*/ 442912 w 2486025"/>
              <a:gd name="connsiteY1" fmla="*/ 657225 h 671512"/>
              <a:gd name="connsiteX2" fmla="*/ 742950 w 2486025"/>
              <a:gd name="connsiteY2" fmla="*/ 671512 h 671512"/>
              <a:gd name="connsiteX3" fmla="*/ 1028700 w 2486025"/>
              <a:gd name="connsiteY3" fmla="*/ 600075 h 671512"/>
              <a:gd name="connsiteX4" fmla="*/ 1385887 w 2486025"/>
              <a:gd name="connsiteY4" fmla="*/ 542925 h 671512"/>
              <a:gd name="connsiteX5" fmla="*/ 1714500 w 2486025"/>
              <a:gd name="connsiteY5" fmla="*/ 428625 h 671512"/>
              <a:gd name="connsiteX6" fmla="*/ 1928812 w 2486025"/>
              <a:gd name="connsiteY6" fmla="*/ 342900 h 671512"/>
              <a:gd name="connsiteX7" fmla="*/ 2214562 w 2486025"/>
              <a:gd name="connsiteY7" fmla="*/ 214312 h 671512"/>
              <a:gd name="connsiteX8" fmla="*/ 2343150 w 2486025"/>
              <a:gd name="connsiteY8" fmla="*/ 100012 h 671512"/>
              <a:gd name="connsiteX9" fmla="*/ 2486025 w 2486025"/>
              <a:gd name="connsiteY9" fmla="*/ 0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6025" h="671512">
                <a:moveTo>
                  <a:pt x="0" y="642937"/>
                </a:moveTo>
                <a:lnTo>
                  <a:pt x="442912" y="657225"/>
                </a:lnTo>
                <a:lnTo>
                  <a:pt x="742950" y="671512"/>
                </a:lnTo>
                <a:lnTo>
                  <a:pt x="1028700" y="600075"/>
                </a:lnTo>
                <a:lnTo>
                  <a:pt x="1385887" y="542925"/>
                </a:lnTo>
                <a:lnTo>
                  <a:pt x="1714500" y="428625"/>
                </a:lnTo>
                <a:lnTo>
                  <a:pt x="1928812" y="342900"/>
                </a:lnTo>
                <a:lnTo>
                  <a:pt x="2214562" y="214312"/>
                </a:lnTo>
                <a:lnTo>
                  <a:pt x="2343150" y="100012"/>
                </a:lnTo>
                <a:lnTo>
                  <a:pt x="2486025" y="0"/>
                </a:lnTo>
              </a:path>
            </a:pathLst>
          </a:cu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0099FF"/>
              </a:solidFill>
            </a:endParaRPr>
          </a:p>
        </p:txBody>
      </p:sp>
      <p:sp>
        <p:nvSpPr>
          <p:cNvPr id="54" name="Up Arrow 53"/>
          <p:cNvSpPr/>
          <p:nvPr/>
        </p:nvSpPr>
        <p:spPr bwMode="auto">
          <a:xfrm>
            <a:off x="3048000" y="2514600"/>
            <a:ext cx="2286000" cy="2895600"/>
          </a:xfrm>
          <a:prstGeom prst="upArrow">
            <a:avLst/>
          </a:prstGeom>
          <a:solidFill>
            <a:srgbClr val="0099FF">
              <a:alpha val="4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29274" y="4724400"/>
            <a:ext cx="942501" cy="4494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</a:rPr>
              <a:t>Increasing</a:t>
            </a:r>
            <a:endParaRPr lang="en-US" sz="1400" dirty="0">
              <a:latin typeface="+mn-lt"/>
            </a:endParaRPr>
          </a:p>
          <a:p>
            <a:pPr>
              <a:defRPr/>
            </a:pPr>
            <a:r>
              <a:rPr lang="en-US" sz="1400" dirty="0" smtClean="0">
                <a:latin typeface="+mn-lt"/>
              </a:rPr>
              <a:t>Exports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68" grpId="0"/>
      <p:bldP spid="78" grpId="0"/>
      <p:bldP spid="80" grpId="0"/>
      <p:bldP spid="35" grpId="0" animBg="1"/>
      <p:bldP spid="36" grpId="0" animBg="1"/>
      <p:bldP spid="37" grpId="0" animBg="1"/>
      <p:bldP spid="54" grpId="0" animBg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457200"/>
            <a:ext cx="9144000" cy="1052596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rPr>
              <a:t>Forecasting Delta Turbidity Conditions</a:t>
            </a: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/>
            </a:r>
            <a:b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rPr>
              <a:t>with Artificial Neural Networks</a:t>
            </a:r>
            <a:endParaRPr kumimoji="0" lang="en-US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238500" y="2670624"/>
            <a:ext cx="2590800" cy="685800"/>
            <a:chOff x="3276600" y="2438400"/>
            <a:chExt cx="2590800" cy="685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2590800"/>
              <a:ext cx="1719381" cy="394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Background</a:t>
              </a: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3238500" y="3421740"/>
            <a:ext cx="2593045" cy="685800"/>
            <a:chOff x="3276600" y="2438400"/>
            <a:chExt cx="2593045" cy="685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7343" y="2590800"/>
              <a:ext cx="2552302" cy="39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gradFill flip="none" rotWithShape="1">
                    <a:gsLst>
                      <a:gs pos="0">
                        <a:srgbClr val="FFFFB9"/>
                      </a:gs>
                      <a:gs pos="36000">
                        <a:srgbClr val="FFFF99"/>
                      </a:gs>
                      <a:gs pos="86000">
                        <a:srgbClr val="F6AE1E"/>
                      </a:gs>
                    </a:gsLst>
                    <a:lin ang="5400000" scaled="0"/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Model Description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3238500" y="4191000"/>
            <a:ext cx="2590800" cy="685800"/>
            <a:chOff x="3276600" y="2438400"/>
            <a:chExt cx="2590800" cy="685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38492" y="2590800"/>
              <a:ext cx="2110001" cy="39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Sample Results</a:t>
              </a: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238500" y="4953000"/>
            <a:ext cx="2590800" cy="685800"/>
            <a:chOff x="3276600" y="2438400"/>
            <a:chExt cx="2590800" cy="6858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21679" y="2590800"/>
              <a:ext cx="1543628" cy="39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Next Steps</a:t>
              </a: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2667000"/>
            <a:ext cx="2413000" cy="28956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399" y="2667000"/>
            <a:ext cx="2292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27788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9B23E45-8C5E-4249-A0BF-C48E000AF766}" type="slidenum">
              <a:rPr lang="en-US"/>
              <a:pPr/>
              <a:t>14</a:t>
            </a:fld>
            <a:endParaRPr lang="en-US"/>
          </a:p>
        </p:txBody>
      </p:sp>
      <p:pic>
        <p:nvPicPr>
          <p:cNvPr id="18435" name="Picture 2" descr="Delta_Map_Hutton_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own Arrow 12"/>
          <p:cNvSpPr/>
          <p:nvPr/>
        </p:nvSpPr>
        <p:spPr bwMode="auto">
          <a:xfrm rot="1323768">
            <a:off x="4858696" y="959569"/>
            <a:ext cx="898877" cy="1296014"/>
          </a:xfrm>
          <a:prstGeom prst="downArrow">
            <a:avLst/>
          </a:prstGeom>
          <a:solidFill>
            <a:srgbClr val="FFFF00">
              <a:alpha val="69804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3284040">
            <a:off x="6592268" y="1073418"/>
            <a:ext cx="740711" cy="1039072"/>
          </a:xfrm>
          <a:prstGeom prst="downArrow">
            <a:avLst>
              <a:gd name="adj1" fmla="val 50000"/>
              <a:gd name="adj2" fmla="val 60654"/>
            </a:avLst>
          </a:prstGeom>
          <a:solidFill>
            <a:srgbClr val="FFFF00">
              <a:alpha val="69804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Left-Right Arrow 14"/>
          <p:cNvSpPr/>
          <p:nvPr/>
        </p:nvSpPr>
        <p:spPr bwMode="auto">
          <a:xfrm rot="3579552">
            <a:off x="5889713" y="4142324"/>
            <a:ext cx="1447426" cy="873522"/>
          </a:xfrm>
          <a:prstGeom prst="leftRightArrow">
            <a:avLst/>
          </a:prstGeom>
          <a:solidFill>
            <a:srgbClr val="FFFF00">
              <a:alpha val="69804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838200"/>
            <a:ext cx="2667000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North Delta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Inflow &amp;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Turbidity</a:t>
            </a:r>
          </a:p>
          <a:p>
            <a:r>
              <a:rPr lang="en-US" sz="18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(Freeport &amp; Yolo Bypass</a:t>
            </a:r>
            <a:r>
              <a:rPr lang="en-US" sz="1800" dirty="0" smtClean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)</a:t>
            </a:r>
            <a:endParaRPr lang="en-US" sz="1800" dirty="0">
              <a:ln>
                <a:solidFill>
                  <a:schemeClr val="bg1"/>
                </a:solidFill>
              </a:ln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441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OMR Flow Index</a:t>
            </a:r>
          </a:p>
        </p:txBody>
      </p:sp>
      <p:sp>
        <p:nvSpPr>
          <p:cNvPr id="19" name="Down Arrow 18"/>
          <p:cNvSpPr/>
          <p:nvPr/>
        </p:nvSpPr>
        <p:spPr bwMode="auto">
          <a:xfrm rot="8857656">
            <a:off x="8033838" y="5803764"/>
            <a:ext cx="758553" cy="989490"/>
          </a:xfrm>
          <a:prstGeom prst="downArrow">
            <a:avLst>
              <a:gd name="adj1" fmla="val 50000"/>
              <a:gd name="adj2" fmla="val 60654"/>
            </a:avLst>
          </a:prstGeom>
          <a:solidFill>
            <a:srgbClr val="FFFF00">
              <a:alpha val="69804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6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1066800"/>
            <a:ext cx="1676400" cy="94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East Side</a:t>
            </a:r>
          </a:p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Inflow &amp; Turbidity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5257800"/>
            <a:ext cx="4572000" cy="6748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Model Inputs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72200" y="58674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Vernalis</a:t>
            </a:r>
            <a:r>
              <a:rPr lang="en-US" sz="24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Turbidity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0" b="8367"/>
          <a:stretch/>
        </p:blipFill>
        <p:spPr bwMode="auto">
          <a:xfrm>
            <a:off x="1447800" y="1143000"/>
            <a:ext cx="6125566" cy="531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txBody>
          <a:bodyPr lIns="0" tIns="0" rIns="0" bIns="0"/>
          <a:lstStyle/>
          <a:p>
            <a:pPr defTabSz="914363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44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DASM-T Sample Input File</a:t>
            </a:r>
            <a:r>
              <a:rPr lang="en-US" sz="28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endParaRPr lang="en-US" sz="2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83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27788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9B23E45-8C5E-4249-A0BF-C48E000AF766}" type="slidenum">
              <a:rPr lang="en-US"/>
              <a:pPr/>
              <a:t>16</a:t>
            </a:fld>
            <a:endParaRPr lang="en-US"/>
          </a:p>
        </p:txBody>
      </p:sp>
      <p:pic>
        <p:nvPicPr>
          <p:cNvPr id="18435" name="Picture 2" descr="Delta_Map_Hutton_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8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5562600" y="9144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0" y="3124200"/>
            <a:ext cx="4800602" cy="3499420"/>
          </a:xfrm>
          <a:prstGeom prst="rect">
            <a:avLst/>
          </a:prstGeom>
          <a:solidFill>
            <a:srgbClr val="000000">
              <a:alpha val="4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</a:t>
            </a:r>
            <a:r>
              <a:rPr lang="en-US" sz="28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West Delta Output Locations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Rio Vista</a:t>
            </a:r>
            <a:endParaRPr lang="en-US" sz="20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Decker Island</a:t>
            </a:r>
            <a:endParaRPr lang="en-US" sz="20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San Joaquin River @ 3-Mile Slough</a:t>
            </a:r>
            <a:endParaRPr lang="en-US" sz="20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Jersey Point</a:t>
            </a:r>
          </a:p>
          <a:p>
            <a:pPr algn="l">
              <a:lnSpc>
                <a:spcPct val="150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029200" y="18288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562600" y="19050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486400" y="24384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29304" y="41148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29304" y="46482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29304" y="5165834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29304" y="5699234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27788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9B23E45-8C5E-4249-A0BF-C48E000AF766}" type="slidenum">
              <a:rPr lang="en-US"/>
              <a:pPr/>
              <a:t>17</a:t>
            </a:fld>
            <a:endParaRPr lang="en-US"/>
          </a:p>
        </p:txBody>
      </p:sp>
      <p:pic>
        <p:nvPicPr>
          <p:cNvPr id="18435" name="Picture 2" descr="Delta_Map_Hutton_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4396" y="0"/>
            <a:ext cx="11769796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6248400" y="25146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0" y="2133600"/>
            <a:ext cx="4572000" cy="5161413"/>
          </a:xfrm>
          <a:prstGeom prst="rect">
            <a:avLst/>
          </a:prstGeom>
          <a:solidFill>
            <a:srgbClr val="000000">
              <a:alpha val="4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8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   Central Delta Output Locations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Prisoners Point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Holland Cut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Quimby Island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Bacon Island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Middle River @ Holt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Middle River @ Bacon Island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Turner Cut </a:t>
            </a:r>
          </a:p>
          <a:p>
            <a:pPr algn="l">
              <a:lnSpc>
                <a:spcPct val="150000"/>
              </a:lnSpc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096000" y="37338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400800" y="33528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248400" y="44196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81000" y="307953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381000" y="363395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81000" y="417786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81000" y="471126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1000" y="527619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" y="5795682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81000" y="6355976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010400" y="37338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813330" y="467973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772400" y="40386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427788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9B23E45-8C5E-4249-A0BF-C48E000AF766}" type="slidenum">
              <a:rPr lang="en-US"/>
              <a:pPr/>
              <a:t>18</a:t>
            </a:fld>
            <a:endParaRPr lang="en-US"/>
          </a:p>
        </p:txBody>
      </p:sp>
      <p:pic>
        <p:nvPicPr>
          <p:cNvPr id="18435" name="Picture 2" descr="Delta_Map_Hutton_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25796" y="-1066800"/>
            <a:ext cx="11769796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5257800" y="47244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-152402" y="2362200"/>
            <a:ext cx="4191002" cy="4607415"/>
          </a:xfrm>
          <a:prstGeom prst="rect">
            <a:avLst/>
          </a:prstGeom>
          <a:solidFill>
            <a:srgbClr val="000000">
              <a:alpha val="40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</a:t>
            </a:r>
            <a:r>
              <a:rPr lang="en-US" sz="28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South Delta Output Locations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Old River @ Highway 4</a:t>
            </a:r>
            <a:endParaRPr lang="en-US" sz="20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Clifton Court </a:t>
            </a:r>
            <a:r>
              <a:rPr lang="en-US" sz="2000" b="0" spc="-150" dirty="0" err="1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Forebay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Intake</a:t>
            </a:r>
            <a:endParaRPr lang="en-US" sz="20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                Victoria Canal</a:t>
            </a:r>
            <a:endParaRPr lang="en-US" sz="20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Middle River @ Union Island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Grant Line Canal @ Tracy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</a:t>
            </a:r>
            <a:r>
              <a:rPr lang="en-US" sz="20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San Joaquin River @ Garwood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562600" y="57912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943600" y="49530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848600" y="57150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52398" y="3276599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152398" y="3809999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52398" y="4343399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52398" y="4952999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52398" y="5486399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52398" y="6019799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858000" y="593309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382000" y="3962400"/>
            <a:ext cx="304800" cy="304800"/>
          </a:xfrm>
          <a:prstGeom prst="ellipse">
            <a:avLst/>
          </a:prstGeom>
          <a:solidFill>
            <a:srgbClr val="FFFF00">
              <a:alpha val="74902"/>
            </a:srgbClr>
          </a:soli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86600" cy="1052596"/>
          </a:xfrm>
          <a:effectLst/>
        </p:spPr>
        <p:txBody>
          <a:bodyPr/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DASM-T Model Description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543800" cy="4290405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Neural network trained to emulate DSM2 turbidity fate and transport</a:t>
            </a:r>
          </a:p>
          <a:p>
            <a:r>
              <a:rPr lang="en-US" sz="2800" dirty="0" smtClean="0">
                <a:latin typeface="Calibri" pitchFamily="34" charset="0"/>
              </a:rPr>
              <a:t>Training data developed from 12 DSM2 simulations – 36 years (water years 1976-2011)</a:t>
            </a:r>
          </a:p>
          <a:p>
            <a:r>
              <a:rPr lang="en-US" sz="2800" dirty="0" smtClean="0">
                <a:latin typeface="Calibri" pitchFamily="34" charset="0"/>
              </a:rPr>
              <a:t>Applicable for adult smelt pre-spawning period (December-February).  Assumes DCC gates are closed and south Delta barriers not installed.</a:t>
            </a:r>
          </a:p>
          <a:p>
            <a:r>
              <a:rPr lang="en-US" sz="2800" dirty="0" smtClean="0">
                <a:latin typeface="Calibri" pitchFamily="34" charset="0"/>
              </a:rPr>
              <a:t>Training process: 60% calibration; 20% validation; 20% testing</a:t>
            </a:r>
          </a:p>
          <a:p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457200"/>
            <a:ext cx="9144000" cy="1052596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rPr>
              <a:t>Forecasting Delta Turbidity Conditions</a:t>
            </a: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/>
            </a:r>
            <a:b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32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rPr>
              <a:t>with Artificial Neural Networks</a:t>
            </a:r>
            <a:endParaRPr kumimoji="0" lang="en-US" sz="32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238500" y="2623452"/>
            <a:ext cx="2590800" cy="685800"/>
            <a:chOff x="3276600" y="2438400"/>
            <a:chExt cx="2590800" cy="685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2590800"/>
              <a:ext cx="1719381" cy="394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gradFill flip="none" rotWithShape="1">
                    <a:gsLst>
                      <a:gs pos="0">
                        <a:srgbClr val="FFFFB9"/>
                      </a:gs>
                      <a:gs pos="36000">
                        <a:srgbClr val="FFFF99"/>
                      </a:gs>
                      <a:gs pos="86000">
                        <a:srgbClr val="F6AE1E"/>
                      </a:gs>
                    </a:gsLst>
                    <a:lin ang="5400000" scaled="0"/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Background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38500" y="3374568"/>
            <a:ext cx="2593045" cy="685800"/>
            <a:chOff x="3276600" y="2438400"/>
            <a:chExt cx="2593045" cy="685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7343" y="2590800"/>
              <a:ext cx="2552302" cy="39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Model Description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38500" y="4143828"/>
            <a:ext cx="2590800" cy="685800"/>
            <a:chOff x="3276600" y="2438400"/>
            <a:chExt cx="2590800" cy="685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38492" y="2590800"/>
              <a:ext cx="2110001" cy="39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Sample Results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38500" y="4905828"/>
            <a:ext cx="2590800" cy="685800"/>
            <a:chOff x="3276600" y="2438400"/>
            <a:chExt cx="2590800" cy="6858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21679" y="2590800"/>
              <a:ext cx="1543628" cy="39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Next Steps</a:t>
              </a: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2619828"/>
            <a:ext cx="2413000" cy="28956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399" y="2590800"/>
            <a:ext cx="2292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457200"/>
            <a:ext cx="9144000" cy="997196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rPr>
              <a:t>Forecasting Delta Turbidity Conditions</a:t>
            </a: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/>
            </a:r>
            <a:b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rPr>
              <a:t>with Artificial Neural Networks</a:t>
            </a:r>
            <a:endParaRPr kumimoji="0" lang="en-US" sz="28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238500" y="2670624"/>
            <a:ext cx="2590800" cy="685800"/>
            <a:chOff x="3276600" y="2438400"/>
            <a:chExt cx="2590800" cy="685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2590800"/>
              <a:ext cx="1719381" cy="394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Background</a:t>
              </a: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3238500" y="3421740"/>
            <a:ext cx="2593045" cy="685800"/>
            <a:chOff x="3276600" y="2438400"/>
            <a:chExt cx="2593045" cy="685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7343" y="2590800"/>
              <a:ext cx="2552302" cy="39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Model Description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3238500" y="4191000"/>
            <a:ext cx="2590800" cy="685800"/>
            <a:chOff x="3276600" y="2438400"/>
            <a:chExt cx="2590800" cy="685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38492" y="2590800"/>
              <a:ext cx="2110001" cy="39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gradFill flip="none" rotWithShape="1">
                    <a:gsLst>
                      <a:gs pos="0">
                        <a:srgbClr val="FFFFB9"/>
                      </a:gs>
                      <a:gs pos="36000">
                        <a:srgbClr val="FFFF99"/>
                      </a:gs>
                      <a:gs pos="86000">
                        <a:srgbClr val="F6AE1E"/>
                      </a:gs>
                    </a:gsLst>
                    <a:lin ang="5400000" scaled="0"/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Sample Results</a:t>
              </a: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238500" y="4953000"/>
            <a:ext cx="2590800" cy="685800"/>
            <a:chOff x="3276600" y="2438400"/>
            <a:chExt cx="2590800" cy="6858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21679" y="2590800"/>
              <a:ext cx="1543628" cy="39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Next Steps</a:t>
              </a: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2667000"/>
            <a:ext cx="2413000" cy="28956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399" y="2667000"/>
            <a:ext cx="2292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txBody>
          <a:bodyPr lIns="0" tIns="0" rIns="0" bIns="0"/>
          <a:lstStyle/>
          <a:p>
            <a:pPr defTabSz="914363">
              <a:lnSpc>
                <a:spcPct val="90000"/>
              </a:lnSpc>
              <a:spcAft>
                <a:spcPct val="0"/>
              </a:spcAft>
              <a:defRPr/>
            </a:pPr>
            <a:r>
              <a:rPr lang="en-US" sz="44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DASM-T Sample Output File</a:t>
            </a:r>
            <a:r>
              <a:rPr lang="en-US" sz="2800" b="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endParaRPr lang="en-US" sz="2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0" b="8564"/>
          <a:stretch/>
        </p:blipFill>
        <p:spPr bwMode="auto">
          <a:xfrm>
            <a:off x="1600200" y="1447800"/>
            <a:ext cx="5808726" cy="502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283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95794"/>
          </a:xfrm>
          <a:effectLst/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Steady State Flow-Turbidity Relationship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 a Function of North Delta Turbidity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San Joaquin River @ Prisoner’s Point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048000" y="5334000"/>
            <a:ext cx="3200400" cy="183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Steady State Assumptions</a:t>
            </a:r>
          </a:p>
          <a:p>
            <a:pPr algn="l"/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North Delta Flow = 30,000 </a:t>
            </a:r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cfs</a:t>
            </a:r>
            <a:endParaRPr lang="en-US" sz="1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algn="l"/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East Side Flow = 1500 </a:t>
            </a:r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cfs</a:t>
            </a:r>
            <a:endParaRPr lang="en-US" sz="1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algn="l"/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Vernalis</a:t>
            </a:r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Turbidity = 30 </a:t>
            </a:r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ntu</a:t>
            </a:r>
            <a:endParaRPr lang="en-US" sz="1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algn="l"/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East Side Turbidity = 30 </a:t>
            </a:r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ntu</a:t>
            </a:r>
            <a:endParaRPr lang="en-US" sz="1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52600"/>
            <a:ext cx="576103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95794"/>
          </a:xfrm>
          <a:effectLst/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Steady State Flow-Turbidity Relationship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 a Function of North Delta Turbidity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Sacramento River @ Rio Vista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048000" y="5334000"/>
            <a:ext cx="3200400" cy="183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Steady State Assumptions</a:t>
            </a:r>
          </a:p>
          <a:p>
            <a:pPr algn="l"/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North Delta Flow = 30,000 </a:t>
            </a:r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cfs</a:t>
            </a:r>
            <a:endParaRPr lang="en-US" sz="1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algn="l"/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East Side Flow = 1500 </a:t>
            </a:r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cfs</a:t>
            </a:r>
            <a:endParaRPr lang="en-US" sz="1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algn="l"/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Vernalis</a:t>
            </a:r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Turbidity = 30 </a:t>
            </a:r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ntu</a:t>
            </a:r>
            <a:endParaRPr lang="en-US" sz="1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algn="l"/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East Side Turbidity = 30 </a:t>
            </a:r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ntu</a:t>
            </a:r>
            <a:endParaRPr lang="en-US" sz="1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225" y="1828800"/>
            <a:ext cx="5743575" cy="34575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95794"/>
          </a:xfrm>
          <a:effectLst/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Steady State Flow-Turbidity Relationship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 a Function of North Delta Turbidity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Clifton Court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Forebay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Entrance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048000" y="5334000"/>
            <a:ext cx="3200400" cy="183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Steady State Assumptions</a:t>
            </a:r>
          </a:p>
          <a:p>
            <a:pPr algn="l"/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North Delta Flow = 30,000 </a:t>
            </a:r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cfs</a:t>
            </a:r>
            <a:endParaRPr lang="en-US" sz="1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algn="l"/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East Side Flow = 1500 </a:t>
            </a:r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cfs</a:t>
            </a:r>
            <a:endParaRPr lang="en-US" sz="1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algn="l"/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Vernalis</a:t>
            </a:r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Turbidity = 30 </a:t>
            </a:r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ntu</a:t>
            </a:r>
            <a:endParaRPr lang="en-US" sz="1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algn="l"/>
            <a:r>
              <a:rPr lang="en-US" sz="1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East Side Turbidity = 30 </a:t>
            </a:r>
            <a:r>
              <a:rPr lang="en-US" sz="1800" b="0" spc="-150" dirty="0" err="1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ntu</a:t>
            </a:r>
            <a:endParaRPr lang="en-US" sz="1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  <a:p>
            <a:pPr algn="l"/>
            <a:endParaRPr lang="en-US" sz="1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225" y="1828800"/>
            <a:ext cx="5743575" cy="34575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457200"/>
            <a:ext cx="9144000" cy="997196"/>
          </a:xfrm>
          <a:prstGeom prst="rect">
            <a:avLst/>
          </a:prstGeom>
          <a:effectLst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rPr>
              <a:t>Forecasting Delta Turbidity Conditions</a:t>
            </a: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/>
            </a:r>
            <a:b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rPr>
              <a:t>with Artificial Neural Networks</a:t>
            </a:r>
            <a:endParaRPr kumimoji="0" lang="en-US" sz="28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238500" y="2670624"/>
            <a:ext cx="2590800" cy="685800"/>
            <a:chOff x="3276600" y="2438400"/>
            <a:chExt cx="2590800" cy="685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2590800"/>
              <a:ext cx="1719381" cy="394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Background</a:t>
              </a: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3238500" y="3421740"/>
            <a:ext cx="2593045" cy="685800"/>
            <a:chOff x="3276600" y="2438400"/>
            <a:chExt cx="2593045" cy="685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7343" y="2590800"/>
              <a:ext cx="2552302" cy="39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Model Description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3238500" y="4191000"/>
            <a:ext cx="2590800" cy="685800"/>
            <a:chOff x="3276600" y="2438400"/>
            <a:chExt cx="2590800" cy="685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38492" y="2590800"/>
              <a:ext cx="2110001" cy="39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Sample Results</a:t>
              </a: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3238500" y="4953000"/>
            <a:ext cx="2590800" cy="685800"/>
            <a:chOff x="3276600" y="2438400"/>
            <a:chExt cx="2590800" cy="6858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76600" y="2438400"/>
              <a:ext cx="25908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21679" y="2590800"/>
              <a:ext cx="1543628" cy="397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spc="-150" dirty="0" smtClean="0">
                  <a:ln w="3175">
                    <a:noFill/>
                  </a:ln>
                  <a:gradFill flip="none" rotWithShape="1">
                    <a:gsLst>
                      <a:gs pos="0">
                        <a:srgbClr val="FFFFB9"/>
                      </a:gs>
                      <a:gs pos="36000">
                        <a:srgbClr val="FFFF99"/>
                      </a:gs>
                      <a:gs pos="86000">
                        <a:srgbClr val="F6AE1E"/>
                      </a:gs>
                    </a:gsLst>
                    <a:lin ang="5400000" scaled="0"/>
                    <a:tileRect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  <a:cs typeface="Arial" charset="0"/>
                </a:rPr>
                <a:t>Next Steps</a:t>
              </a: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2667000"/>
            <a:ext cx="2413000" cy="28956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399" y="2590800"/>
            <a:ext cx="235166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86600" cy="1052596"/>
          </a:xfrm>
          <a:effectLst/>
        </p:spPr>
        <p:txBody>
          <a:bodyPr/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Next Steps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543800" cy="3514808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DASM-T will be integrated into tools suite during the pilot forecasts beginning this winter.</a:t>
            </a: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DASM-T will be publically available.</a:t>
            </a: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DWR has tentatively agreed to pilot the forecasting procedure this winter.</a:t>
            </a:r>
          </a:p>
          <a:p>
            <a:r>
              <a:rPr lang="en-US" sz="2800" dirty="0" smtClean="0">
                <a:latin typeface="Calibri" pitchFamily="34" charset="0"/>
              </a:rPr>
              <a:t>We encourage USFWS staff, as well as the DSWG, to pilot DASM-T.</a:t>
            </a:r>
            <a:endParaRPr lang="en-US" sz="2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77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64797"/>
          </a:xfrm>
          <a:effectLst/>
        </p:spPr>
        <p:txBody>
          <a:bodyPr/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Acknowledgements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2438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Dr. Sujoy Roy, Tetra Tech, Inc.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Dr. </a:t>
            </a:r>
            <a:r>
              <a:rPr lang="en-US" dirty="0" err="1" smtClean="0">
                <a:latin typeface="Calibri" pitchFamily="34" charset="0"/>
              </a:rPr>
              <a:t>Limin</a:t>
            </a:r>
            <a:r>
              <a:rPr lang="en-US" dirty="0" smtClean="0">
                <a:latin typeface="Calibri" pitchFamily="34" charset="0"/>
              </a:rPr>
              <a:t> Chen, Tetra Tech, Inc.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111" t="1779" r="955" b="1779"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</p:pic>
      <p:sp>
        <p:nvSpPr>
          <p:cNvPr id="284686" name="Text Box 1038"/>
          <p:cNvSpPr txBox="1">
            <a:spLocks noChangeArrowheads="1"/>
          </p:cNvSpPr>
          <p:nvPr/>
        </p:nvSpPr>
        <p:spPr bwMode="auto">
          <a:xfrm>
            <a:off x="2362200" y="4648200"/>
            <a:ext cx="44196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Paul Hutton, Ph.D., P.E.</a:t>
            </a:r>
          </a:p>
          <a:p>
            <a:pPr defTabSz="914363">
              <a:lnSpc>
                <a:spcPct val="90000"/>
              </a:lnSpc>
              <a:defRPr/>
            </a:pPr>
            <a:r>
              <a:rPr lang="en-US" sz="32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phutton@mwdh2o.com</a:t>
            </a:r>
          </a:p>
        </p:txBody>
      </p:sp>
      <p:pic>
        <p:nvPicPr>
          <p:cNvPr id="61444" name="Picture 21" descr="MWD Seal w-o backgrd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0" y="1295400"/>
            <a:ext cx="1905000" cy="18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498598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EXTRA SLIDES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4"/>
          <p:cNvGrpSpPr>
            <a:grpSpLocks/>
          </p:cNvGrpSpPr>
          <p:nvPr/>
        </p:nvGrpSpPr>
        <p:grpSpPr bwMode="auto">
          <a:xfrm>
            <a:off x="-34925" y="1176338"/>
            <a:ext cx="9178925" cy="5681662"/>
            <a:chOff x="-34506" y="1176338"/>
            <a:chExt cx="9178506" cy="5681662"/>
          </a:xfrm>
        </p:grpSpPr>
        <p:pic>
          <p:nvPicPr>
            <p:cNvPr id="5143" name="Picture 44" descr="\\USMWD108\FSDStWtrPrj\shared\Bay-Delta\Presentations &amp; Photos\3D Oblique Maps &amp; Animation\Oblique Maps &amp; Animations\Delta\Delta 3-D Map w-no blue sky 5-5-05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0" y="1176338"/>
              <a:ext cx="9144000" cy="568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Freeform 24"/>
            <p:cNvSpPr>
              <a:spLocks noChangeAspect="1"/>
            </p:cNvSpPr>
            <p:nvPr/>
          </p:nvSpPr>
          <p:spPr bwMode="auto">
            <a:xfrm>
              <a:off x="-34506" y="4028536"/>
              <a:ext cx="3252161" cy="683077"/>
            </a:xfrm>
            <a:custGeom>
              <a:avLst/>
              <a:gdLst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79431 w 3252161"/>
                <a:gd name="connsiteY33" fmla="*/ 526211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39815 w 3252161"/>
                <a:gd name="connsiteY37" fmla="*/ 526211 h 683077"/>
                <a:gd name="connsiteX38" fmla="*/ 1526876 w 3252161"/>
                <a:gd name="connsiteY38" fmla="*/ 517585 h 683077"/>
                <a:gd name="connsiteX39" fmla="*/ 1483744 w 3252161"/>
                <a:gd name="connsiteY39" fmla="*/ 521898 h 683077"/>
                <a:gd name="connsiteX40" fmla="*/ 1496683 w 3252161"/>
                <a:gd name="connsiteY40" fmla="*/ 530524 h 683077"/>
                <a:gd name="connsiteX41" fmla="*/ 1509623 w 3252161"/>
                <a:gd name="connsiteY41" fmla="*/ 534838 h 683077"/>
                <a:gd name="connsiteX42" fmla="*/ 1548442 w 3252161"/>
                <a:gd name="connsiteY42" fmla="*/ 543464 h 683077"/>
                <a:gd name="connsiteX43" fmla="*/ 1570008 w 3252161"/>
                <a:gd name="connsiteY43" fmla="*/ 560717 h 683077"/>
                <a:gd name="connsiteX44" fmla="*/ 1595887 w 3252161"/>
                <a:gd name="connsiteY44" fmla="*/ 577970 h 683077"/>
                <a:gd name="connsiteX45" fmla="*/ 1604514 w 3252161"/>
                <a:gd name="connsiteY45" fmla="*/ 586596 h 683077"/>
                <a:gd name="connsiteX46" fmla="*/ 1742536 w 3252161"/>
                <a:gd name="connsiteY46" fmla="*/ 590909 h 683077"/>
                <a:gd name="connsiteX47" fmla="*/ 1979763 w 3252161"/>
                <a:gd name="connsiteY47" fmla="*/ 599536 h 683077"/>
                <a:gd name="connsiteX48" fmla="*/ 2001329 w 3252161"/>
                <a:gd name="connsiteY48" fmla="*/ 603849 h 683077"/>
                <a:gd name="connsiteX49" fmla="*/ 2031521 w 3252161"/>
                <a:gd name="connsiteY49" fmla="*/ 608162 h 683077"/>
                <a:gd name="connsiteX50" fmla="*/ 2286000 w 3252161"/>
                <a:gd name="connsiteY50" fmla="*/ 608162 h 683077"/>
                <a:gd name="connsiteX51" fmla="*/ 2311880 w 3252161"/>
                <a:gd name="connsiteY51" fmla="*/ 599536 h 683077"/>
                <a:gd name="connsiteX52" fmla="*/ 2333446 w 3252161"/>
                <a:gd name="connsiteY52" fmla="*/ 595222 h 683077"/>
                <a:gd name="connsiteX53" fmla="*/ 2467155 w 3252161"/>
                <a:gd name="connsiteY53" fmla="*/ 599536 h 683077"/>
                <a:gd name="connsiteX54" fmla="*/ 2484408 w 3252161"/>
                <a:gd name="connsiteY54" fmla="*/ 603849 h 683077"/>
                <a:gd name="connsiteX55" fmla="*/ 2566359 w 3252161"/>
                <a:gd name="connsiteY55" fmla="*/ 608162 h 683077"/>
                <a:gd name="connsiteX56" fmla="*/ 2609491 w 3252161"/>
                <a:gd name="connsiteY56" fmla="*/ 616789 h 683077"/>
                <a:gd name="connsiteX57" fmla="*/ 2626744 w 3252161"/>
                <a:gd name="connsiteY57" fmla="*/ 621102 h 683077"/>
                <a:gd name="connsiteX58" fmla="*/ 2665563 w 3252161"/>
                <a:gd name="connsiteY58" fmla="*/ 638355 h 683077"/>
                <a:gd name="connsiteX59" fmla="*/ 2704381 w 3252161"/>
                <a:gd name="connsiteY59" fmla="*/ 655607 h 683077"/>
                <a:gd name="connsiteX60" fmla="*/ 2717321 w 3252161"/>
                <a:gd name="connsiteY60" fmla="*/ 664234 h 683077"/>
                <a:gd name="connsiteX61" fmla="*/ 2954548 w 3252161"/>
                <a:gd name="connsiteY61" fmla="*/ 655607 h 683077"/>
                <a:gd name="connsiteX62" fmla="*/ 3148642 w 3252161"/>
                <a:gd name="connsiteY62" fmla="*/ 655607 h 683077"/>
                <a:gd name="connsiteX63" fmla="*/ 3187461 w 3252161"/>
                <a:gd name="connsiteY63" fmla="*/ 642668 h 683077"/>
                <a:gd name="connsiteX64" fmla="*/ 3226280 w 3252161"/>
                <a:gd name="connsiteY64" fmla="*/ 638355 h 683077"/>
                <a:gd name="connsiteX65" fmla="*/ 3221966 w 3252161"/>
                <a:gd name="connsiteY65" fmla="*/ 616789 h 683077"/>
                <a:gd name="connsiteX66" fmla="*/ 3200400 w 3252161"/>
                <a:gd name="connsiteY66" fmla="*/ 599536 h 683077"/>
                <a:gd name="connsiteX67" fmla="*/ 3174521 w 3252161"/>
                <a:gd name="connsiteY67" fmla="*/ 590909 h 683077"/>
                <a:gd name="connsiteX68" fmla="*/ 2915729 w 3252161"/>
                <a:gd name="connsiteY68" fmla="*/ 595222 h 683077"/>
                <a:gd name="connsiteX69" fmla="*/ 2829464 w 3252161"/>
                <a:gd name="connsiteY69" fmla="*/ 586596 h 683077"/>
                <a:gd name="connsiteX70" fmla="*/ 2820838 w 3252161"/>
                <a:gd name="connsiteY70" fmla="*/ 573656 h 683077"/>
                <a:gd name="connsiteX71" fmla="*/ 2851031 w 3252161"/>
                <a:gd name="connsiteY71" fmla="*/ 543464 h 683077"/>
                <a:gd name="connsiteX72" fmla="*/ 3075317 w 3252161"/>
                <a:gd name="connsiteY72" fmla="*/ 539151 h 683077"/>
                <a:gd name="connsiteX73" fmla="*/ 3088257 w 3252161"/>
                <a:gd name="connsiteY73" fmla="*/ 534838 h 683077"/>
                <a:gd name="connsiteX74" fmla="*/ 3105510 w 3252161"/>
                <a:gd name="connsiteY74" fmla="*/ 517585 h 683077"/>
                <a:gd name="connsiteX75" fmla="*/ 3178834 w 3252161"/>
                <a:gd name="connsiteY75" fmla="*/ 504645 h 683077"/>
                <a:gd name="connsiteX76" fmla="*/ 3187461 w 3252161"/>
                <a:gd name="connsiteY76" fmla="*/ 496019 h 683077"/>
                <a:gd name="connsiteX77" fmla="*/ 3191774 w 3252161"/>
                <a:gd name="connsiteY77" fmla="*/ 483079 h 683077"/>
                <a:gd name="connsiteX78" fmla="*/ 3204714 w 3252161"/>
                <a:gd name="connsiteY78" fmla="*/ 478766 h 683077"/>
                <a:gd name="connsiteX79" fmla="*/ 3196087 w 3252161"/>
                <a:gd name="connsiteY79" fmla="*/ 470139 h 683077"/>
                <a:gd name="connsiteX80" fmla="*/ 2846717 w 3252161"/>
                <a:gd name="connsiteY80" fmla="*/ 478766 h 683077"/>
                <a:gd name="connsiteX81" fmla="*/ 2820838 w 3252161"/>
                <a:gd name="connsiteY81" fmla="*/ 487392 h 683077"/>
                <a:gd name="connsiteX82" fmla="*/ 2807898 w 3252161"/>
                <a:gd name="connsiteY82" fmla="*/ 496019 h 683077"/>
                <a:gd name="connsiteX83" fmla="*/ 2743200 w 3252161"/>
                <a:gd name="connsiteY83" fmla="*/ 500332 h 683077"/>
                <a:gd name="connsiteX84" fmla="*/ 2691442 w 3252161"/>
                <a:gd name="connsiteY84" fmla="*/ 517585 h 683077"/>
                <a:gd name="connsiteX85" fmla="*/ 2678502 w 3252161"/>
                <a:gd name="connsiteY85" fmla="*/ 521898 h 683077"/>
                <a:gd name="connsiteX86" fmla="*/ 2540480 w 3252161"/>
                <a:gd name="connsiteY86" fmla="*/ 530524 h 683077"/>
                <a:gd name="connsiteX87" fmla="*/ 2303253 w 3252161"/>
                <a:gd name="connsiteY87" fmla="*/ 539151 h 683077"/>
                <a:gd name="connsiteX88" fmla="*/ 2225615 w 3252161"/>
                <a:gd name="connsiteY88" fmla="*/ 534838 h 683077"/>
                <a:gd name="connsiteX89" fmla="*/ 2216989 w 3252161"/>
                <a:gd name="connsiteY89" fmla="*/ 526211 h 683077"/>
                <a:gd name="connsiteX90" fmla="*/ 2147978 w 3252161"/>
                <a:gd name="connsiteY90" fmla="*/ 521898 h 683077"/>
                <a:gd name="connsiteX91" fmla="*/ 2135038 w 3252161"/>
                <a:gd name="connsiteY91" fmla="*/ 526211 h 683077"/>
                <a:gd name="connsiteX92" fmla="*/ 2126412 w 3252161"/>
                <a:gd name="connsiteY92" fmla="*/ 534838 h 683077"/>
                <a:gd name="connsiteX93" fmla="*/ 2053087 w 3252161"/>
                <a:gd name="connsiteY93" fmla="*/ 539151 h 683077"/>
                <a:gd name="connsiteX94" fmla="*/ 2040148 w 3252161"/>
                <a:gd name="connsiteY94" fmla="*/ 543464 h 683077"/>
                <a:gd name="connsiteX95" fmla="*/ 2022895 w 3252161"/>
                <a:gd name="connsiteY95" fmla="*/ 560717 h 683077"/>
                <a:gd name="connsiteX96" fmla="*/ 2014268 w 3252161"/>
                <a:gd name="connsiteY96" fmla="*/ 569343 h 683077"/>
                <a:gd name="connsiteX97" fmla="*/ 2001329 w 3252161"/>
                <a:gd name="connsiteY97" fmla="*/ 573656 h 683077"/>
                <a:gd name="connsiteX98" fmla="*/ 1686464 w 3252161"/>
                <a:gd name="connsiteY98" fmla="*/ 569343 h 683077"/>
                <a:gd name="connsiteX99" fmla="*/ 1673525 w 3252161"/>
                <a:gd name="connsiteY99" fmla="*/ 565030 h 683077"/>
                <a:gd name="connsiteX100" fmla="*/ 1651959 w 3252161"/>
                <a:gd name="connsiteY100" fmla="*/ 552090 h 683077"/>
                <a:gd name="connsiteX101" fmla="*/ 1634706 w 3252161"/>
                <a:gd name="connsiteY101" fmla="*/ 530524 h 683077"/>
                <a:gd name="connsiteX102" fmla="*/ 1630393 w 3252161"/>
                <a:gd name="connsiteY102" fmla="*/ 517585 h 683077"/>
                <a:gd name="connsiteX103" fmla="*/ 1634706 w 3252161"/>
                <a:gd name="connsiteY103" fmla="*/ 504645 h 683077"/>
                <a:gd name="connsiteX104" fmla="*/ 1664898 w 3252161"/>
                <a:gd name="connsiteY104" fmla="*/ 491706 h 683077"/>
                <a:gd name="connsiteX105" fmla="*/ 1669212 w 3252161"/>
                <a:gd name="connsiteY105" fmla="*/ 478766 h 683077"/>
                <a:gd name="connsiteX106" fmla="*/ 1660585 w 3252161"/>
                <a:gd name="connsiteY106" fmla="*/ 470139 h 683077"/>
                <a:gd name="connsiteX107" fmla="*/ 1621766 w 3252161"/>
                <a:gd name="connsiteY107" fmla="*/ 465826 h 683077"/>
                <a:gd name="connsiteX108" fmla="*/ 1613140 w 3252161"/>
                <a:gd name="connsiteY108" fmla="*/ 452887 h 683077"/>
                <a:gd name="connsiteX109" fmla="*/ 1617453 w 3252161"/>
                <a:gd name="connsiteY109" fmla="*/ 427007 h 683077"/>
                <a:gd name="connsiteX110" fmla="*/ 1630393 w 3252161"/>
                <a:gd name="connsiteY110" fmla="*/ 383875 h 683077"/>
                <a:gd name="connsiteX111" fmla="*/ 1643332 w 3252161"/>
                <a:gd name="connsiteY111" fmla="*/ 370936 h 683077"/>
                <a:gd name="connsiteX112" fmla="*/ 1807234 w 3252161"/>
                <a:gd name="connsiteY112" fmla="*/ 375249 h 683077"/>
                <a:gd name="connsiteX113" fmla="*/ 1846053 w 3252161"/>
                <a:gd name="connsiteY113" fmla="*/ 388189 h 683077"/>
                <a:gd name="connsiteX114" fmla="*/ 1858993 w 3252161"/>
                <a:gd name="connsiteY114" fmla="*/ 392502 h 683077"/>
                <a:gd name="connsiteX115" fmla="*/ 1876246 w 3252161"/>
                <a:gd name="connsiteY115" fmla="*/ 431321 h 683077"/>
                <a:gd name="connsiteX116" fmla="*/ 1884872 w 3252161"/>
                <a:gd name="connsiteY116" fmla="*/ 465826 h 683077"/>
                <a:gd name="connsiteX117" fmla="*/ 1893498 w 3252161"/>
                <a:gd name="connsiteY117" fmla="*/ 474453 h 683077"/>
                <a:gd name="connsiteX118" fmla="*/ 1919378 w 3252161"/>
                <a:gd name="connsiteY118" fmla="*/ 504645 h 683077"/>
                <a:gd name="connsiteX119" fmla="*/ 1928004 w 3252161"/>
                <a:gd name="connsiteY119" fmla="*/ 513272 h 683077"/>
                <a:gd name="connsiteX120" fmla="*/ 1932317 w 3252161"/>
                <a:gd name="connsiteY120" fmla="*/ 526211 h 683077"/>
                <a:gd name="connsiteX121" fmla="*/ 1979763 w 3252161"/>
                <a:gd name="connsiteY121" fmla="*/ 526211 h 683077"/>
                <a:gd name="connsiteX122" fmla="*/ 1984076 w 3252161"/>
                <a:gd name="connsiteY122" fmla="*/ 508958 h 683077"/>
                <a:gd name="connsiteX123" fmla="*/ 2001329 w 3252161"/>
                <a:gd name="connsiteY123" fmla="*/ 487392 h 683077"/>
                <a:gd name="connsiteX124" fmla="*/ 2018581 w 3252161"/>
                <a:gd name="connsiteY124" fmla="*/ 491706 h 683077"/>
                <a:gd name="connsiteX125" fmla="*/ 2027208 w 3252161"/>
                <a:gd name="connsiteY125" fmla="*/ 500332 h 683077"/>
                <a:gd name="connsiteX126" fmla="*/ 2040148 w 3252161"/>
                <a:gd name="connsiteY126" fmla="*/ 508958 h 683077"/>
                <a:gd name="connsiteX127" fmla="*/ 2122098 w 3252161"/>
                <a:gd name="connsiteY127" fmla="*/ 504645 h 683077"/>
                <a:gd name="connsiteX128" fmla="*/ 2130725 w 3252161"/>
                <a:gd name="connsiteY128" fmla="*/ 496019 h 683077"/>
                <a:gd name="connsiteX129" fmla="*/ 2135038 w 3252161"/>
                <a:gd name="connsiteY129" fmla="*/ 461513 h 683077"/>
                <a:gd name="connsiteX130" fmla="*/ 2139351 w 3252161"/>
                <a:gd name="connsiteY130" fmla="*/ 439947 h 683077"/>
                <a:gd name="connsiteX131" fmla="*/ 2143664 w 3252161"/>
                <a:gd name="connsiteY131" fmla="*/ 427007 h 683077"/>
                <a:gd name="connsiteX132" fmla="*/ 2100532 w 3252161"/>
                <a:gd name="connsiteY132" fmla="*/ 418381 h 683077"/>
                <a:gd name="connsiteX133" fmla="*/ 2083280 w 3252161"/>
                <a:gd name="connsiteY133" fmla="*/ 414068 h 683077"/>
                <a:gd name="connsiteX134" fmla="*/ 2096219 w 3252161"/>
                <a:gd name="connsiteY134" fmla="*/ 409755 h 683077"/>
                <a:gd name="connsiteX135" fmla="*/ 2311880 w 3252161"/>
                <a:gd name="connsiteY135" fmla="*/ 401128 h 683077"/>
                <a:gd name="connsiteX136" fmla="*/ 2333446 w 3252161"/>
                <a:gd name="connsiteY136" fmla="*/ 388189 h 683077"/>
                <a:gd name="connsiteX137" fmla="*/ 2424023 w 3252161"/>
                <a:gd name="connsiteY137" fmla="*/ 375249 h 683077"/>
                <a:gd name="connsiteX138" fmla="*/ 2454215 w 3252161"/>
                <a:gd name="connsiteY138" fmla="*/ 366622 h 683077"/>
                <a:gd name="connsiteX139" fmla="*/ 2467155 w 3252161"/>
                <a:gd name="connsiteY139" fmla="*/ 362309 h 683077"/>
                <a:gd name="connsiteX140" fmla="*/ 2695755 w 3252161"/>
                <a:gd name="connsiteY140" fmla="*/ 353683 h 683077"/>
                <a:gd name="connsiteX141" fmla="*/ 2708695 w 3252161"/>
                <a:gd name="connsiteY141" fmla="*/ 349370 h 683077"/>
                <a:gd name="connsiteX142" fmla="*/ 2725948 w 3252161"/>
                <a:gd name="connsiteY142" fmla="*/ 332117 h 683077"/>
                <a:gd name="connsiteX143" fmla="*/ 2751827 w 3252161"/>
                <a:gd name="connsiteY143" fmla="*/ 323490 h 683077"/>
                <a:gd name="connsiteX144" fmla="*/ 2764766 w 3252161"/>
                <a:gd name="connsiteY144" fmla="*/ 319177 h 683077"/>
                <a:gd name="connsiteX145" fmla="*/ 2794959 w 3252161"/>
                <a:gd name="connsiteY145" fmla="*/ 306238 h 683077"/>
                <a:gd name="connsiteX146" fmla="*/ 2825151 w 3252161"/>
                <a:gd name="connsiteY146" fmla="*/ 297611 h 683077"/>
                <a:gd name="connsiteX147" fmla="*/ 2842404 w 3252161"/>
                <a:gd name="connsiteY147" fmla="*/ 293298 h 683077"/>
                <a:gd name="connsiteX148" fmla="*/ 2838091 w 3252161"/>
                <a:gd name="connsiteY148" fmla="*/ 271732 h 683077"/>
                <a:gd name="connsiteX149" fmla="*/ 2725948 w 3252161"/>
                <a:gd name="connsiteY149" fmla="*/ 276045 h 683077"/>
                <a:gd name="connsiteX150" fmla="*/ 2704381 w 3252161"/>
                <a:gd name="connsiteY150" fmla="*/ 280358 h 683077"/>
                <a:gd name="connsiteX151" fmla="*/ 2678502 w 3252161"/>
                <a:gd name="connsiteY151" fmla="*/ 284672 h 683077"/>
                <a:gd name="connsiteX152" fmla="*/ 2557732 w 3252161"/>
                <a:gd name="connsiteY152" fmla="*/ 288985 h 683077"/>
                <a:gd name="connsiteX153" fmla="*/ 2471468 w 3252161"/>
                <a:gd name="connsiteY153" fmla="*/ 293298 h 683077"/>
                <a:gd name="connsiteX154" fmla="*/ 2445589 w 3252161"/>
                <a:gd name="connsiteY154" fmla="*/ 301924 h 683077"/>
                <a:gd name="connsiteX155" fmla="*/ 2281687 w 3252161"/>
                <a:gd name="connsiteY155" fmla="*/ 310551 h 683077"/>
                <a:gd name="connsiteX156" fmla="*/ 2255808 w 3252161"/>
                <a:gd name="connsiteY156" fmla="*/ 314864 h 683077"/>
                <a:gd name="connsiteX157" fmla="*/ 2204049 w 3252161"/>
                <a:gd name="connsiteY157" fmla="*/ 319177 h 683077"/>
                <a:gd name="connsiteX158" fmla="*/ 2173857 w 3252161"/>
                <a:gd name="connsiteY158" fmla="*/ 327804 h 683077"/>
                <a:gd name="connsiteX159" fmla="*/ 2147978 w 3252161"/>
                <a:gd name="connsiteY159" fmla="*/ 340743 h 683077"/>
                <a:gd name="connsiteX160" fmla="*/ 2135038 w 3252161"/>
                <a:gd name="connsiteY160" fmla="*/ 349370 h 683077"/>
                <a:gd name="connsiteX161" fmla="*/ 2104846 w 3252161"/>
                <a:gd name="connsiteY161" fmla="*/ 357996 h 683077"/>
                <a:gd name="connsiteX162" fmla="*/ 2091906 w 3252161"/>
                <a:gd name="connsiteY162" fmla="*/ 362309 h 683077"/>
                <a:gd name="connsiteX163" fmla="*/ 1940944 w 3252161"/>
                <a:gd name="connsiteY163" fmla="*/ 357996 h 683077"/>
                <a:gd name="connsiteX164" fmla="*/ 1915064 w 3252161"/>
                <a:gd name="connsiteY164" fmla="*/ 349370 h 683077"/>
                <a:gd name="connsiteX165" fmla="*/ 1880559 w 3252161"/>
                <a:gd name="connsiteY165" fmla="*/ 332117 h 683077"/>
                <a:gd name="connsiteX166" fmla="*/ 1867619 w 3252161"/>
                <a:gd name="connsiteY166" fmla="*/ 327804 h 683077"/>
                <a:gd name="connsiteX167" fmla="*/ 1397480 w 3252161"/>
                <a:gd name="connsiteY167" fmla="*/ 332117 h 683077"/>
                <a:gd name="connsiteX168" fmla="*/ 1337095 w 3252161"/>
                <a:gd name="connsiteY168" fmla="*/ 345056 h 683077"/>
                <a:gd name="connsiteX169" fmla="*/ 1328468 w 3252161"/>
                <a:gd name="connsiteY169" fmla="*/ 353683 h 683077"/>
                <a:gd name="connsiteX170" fmla="*/ 1315529 w 3252161"/>
                <a:gd name="connsiteY170" fmla="*/ 357996 h 683077"/>
                <a:gd name="connsiteX171" fmla="*/ 1220638 w 3252161"/>
                <a:gd name="connsiteY171" fmla="*/ 362309 h 683077"/>
                <a:gd name="connsiteX172" fmla="*/ 1155940 w 3252161"/>
                <a:gd name="connsiteY172" fmla="*/ 370936 h 683077"/>
                <a:gd name="connsiteX173" fmla="*/ 1073989 w 3252161"/>
                <a:gd name="connsiteY173" fmla="*/ 379562 h 683077"/>
                <a:gd name="connsiteX174" fmla="*/ 1035170 w 3252161"/>
                <a:gd name="connsiteY174" fmla="*/ 388189 h 683077"/>
                <a:gd name="connsiteX175" fmla="*/ 1000664 w 3252161"/>
                <a:gd name="connsiteY175" fmla="*/ 392502 h 683077"/>
                <a:gd name="connsiteX176" fmla="*/ 776378 w 3252161"/>
                <a:gd name="connsiteY176" fmla="*/ 396815 h 683077"/>
                <a:gd name="connsiteX177" fmla="*/ 595223 w 3252161"/>
                <a:gd name="connsiteY177" fmla="*/ 396815 h 683077"/>
                <a:gd name="connsiteX178" fmla="*/ 569344 w 3252161"/>
                <a:gd name="connsiteY178" fmla="*/ 388189 h 683077"/>
                <a:gd name="connsiteX179" fmla="*/ 590910 w 3252161"/>
                <a:gd name="connsiteY179" fmla="*/ 375249 h 683077"/>
                <a:gd name="connsiteX180" fmla="*/ 603849 w 3252161"/>
                <a:gd name="connsiteY180" fmla="*/ 370936 h 683077"/>
                <a:gd name="connsiteX181" fmla="*/ 715993 w 3252161"/>
                <a:gd name="connsiteY181" fmla="*/ 366622 h 683077"/>
                <a:gd name="connsiteX182" fmla="*/ 733246 w 3252161"/>
                <a:gd name="connsiteY182" fmla="*/ 345056 h 683077"/>
                <a:gd name="connsiteX183" fmla="*/ 746185 w 3252161"/>
                <a:gd name="connsiteY183" fmla="*/ 332117 h 683077"/>
                <a:gd name="connsiteX184" fmla="*/ 772064 w 3252161"/>
                <a:gd name="connsiteY184" fmla="*/ 314864 h 683077"/>
                <a:gd name="connsiteX185" fmla="*/ 914400 w 3252161"/>
                <a:gd name="connsiteY185" fmla="*/ 306238 h 683077"/>
                <a:gd name="connsiteX186" fmla="*/ 927340 w 3252161"/>
                <a:gd name="connsiteY186" fmla="*/ 280358 h 683077"/>
                <a:gd name="connsiteX187" fmla="*/ 923027 w 3252161"/>
                <a:gd name="connsiteY187" fmla="*/ 263106 h 683077"/>
                <a:gd name="connsiteX188" fmla="*/ 897148 w 3252161"/>
                <a:gd name="connsiteY188" fmla="*/ 254479 h 683077"/>
                <a:gd name="connsiteX189" fmla="*/ 884208 w 3252161"/>
                <a:gd name="connsiteY189" fmla="*/ 250166 h 683077"/>
                <a:gd name="connsiteX190" fmla="*/ 875581 w 3252161"/>
                <a:gd name="connsiteY190" fmla="*/ 241539 h 683077"/>
                <a:gd name="connsiteX191" fmla="*/ 862642 w 3252161"/>
                <a:gd name="connsiteY191" fmla="*/ 237226 h 683077"/>
                <a:gd name="connsiteX192" fmla="*/ 759125 w 3252161"/>
                <a:gd name="connsiteY192" fmla="*/ 241539 h 683077"/>
                <a:gd name="connsiteX193" fmla="*/ 724619 w 3252161"/>
                <a:gd name="connsiteY193" fmla="*/ 245853 h 683077"/>
                <a:gd name="connsiteX194" fmla="*/ 698740 w 3252161"/>
                <a:gd name="connsiteY194" fmla="*/ 254479 h 683077"/>
                <a:gd name="connsiteX195" fmla="*/ 517585 w 3252161"/>
                <a:gd name="connsiteY195" fmla="*/ 258792 h 683077"/>
                <a:gd name="connsiteX196" fmla="*/ 431321 w 3252161"/>
                <a:gd name="connsiteY196" fmla="*/ 271732 h 683077"/>
                <a:gd name="connsiteX197" fmla="*/ 392502 w 3252161"/>
                <a:gd name="connsiteY197" fmla="*/ 276045 h 683077"/>
                <a:gd name="connsiteX198" fmla="*/ 73325 w 3252161"/>
                <a:gd name="connsiteY198" fmla="*/ 271732 h 683077"/>
                <a:gd name="connsiteX199" fmla="*/ 64698 w 3252161"/>
                <a:gd name="connsiteY199" fmla="*/ 263106 h 683077"/>
                <a:gd name="connsiteX200" fmla="*/ 60385 w 3252161"/>
                <a:gd name="connsiteY200" fmla="*/ 232913 h 683077"/>
                <a:gd name="connsiteX201" fmla="*/ 51759 w 3252161"/>
                <a:gd name="connsiteY201" fmla="*/ 207034 h 683077"/>
                <a:gd name="connsiteX202" fmla="*/ 56072 w 3252161"/>
                <a:gd name="connsiteY202" fmla="*/ 163902 h 683077"/>
                <a:gd name="connsiteX203" fmla="*/ 69012 w 3252161"/>
                <a:gd name="connsiteY203" fmla="*/ 159589 h 683077"/>
                <a:gd name="connsiteX204" fmla="*/ 237227 w 3252161"/>
                <a:gd name="connsiteY204" fmla="*/ 155275 h 683077"/>
                <a:gd name="connsiteX205" fmla="*/ 288985 w 3252161"/>
                <a:gd name="connsiteY205" fmla="*/ 138022 h 683077"/>
                <a:gd name="connsiteX206" fmla="*/ 301925 w 3252161"/>
                <a:gd name="connsiteY206" fmla="*/ 133709 h 683077"/>
                <a:gd name="connsiteX207" fmla="*/ 444261 w 3252161"/>
                <a:gd name="connsiteY207" fmla="*/ 129396 h 683077"/>
                <a:gd name="connsiteX208" fmla="*/ 418381 w 3252161"/>
                <a:gd name="connsiteY208" fmla="*/ 120770 h 683077"/>
                <a:gd name="connsiteX209" fmla="*/ 396815 w 3252161"/>
                <a:gd name="connsiteY209" fmla="*/ 107830 h 683077"/>
                <a:gd name="connsiteX210" fmla="*/ 388189 w 3252161"/>
                <a:gd name="connsiteY210" fmla="*/ 73324 h 683077"/>
                <a:gd name="connsiteX211" fmla="*/ 379563 w 3252161"/>
                <a:gd name="connsiteY211" fmla="*/ 60385 h 683077"/>
                <a:gd name="connsiteX212" fmla="*/ 370936 w 3252161"/>
                <a:gd name="connsiteY212" fmla="*/ 51758 h 683077"/>
                <a:gd name="connsiteX213" fmla="*/ 345057 w 3252161"/>
                <a:gd name="connsiteY213" fmla="*/ 43132 h 683077"/>
                <a:gd name="connsiteX214" fmla="*/ 332117 w 3252161"/>
                <a:gd name="connsiteY214" fmla="*/ 38819 h 683077"/>
                <a:gd name="connsiteX215" fmla="*/ 323491 w 3252161"/>
                <a:gd name="connsiteY215" fmla="*/ 30192 h 683077"/>
                <a:gd name="connsiteX216" fmla="*/ 327804 w 3252161"/>
                <a:gd name="connsiteY216" fmla="*/ 17253 h 683077"/>
                <a:gd name="connsiteX217" fmla="*/ 280359 w 3252161"/>
                <a:gd name="connsiteY217" fmla="*/ 12939 h 683077"/>
                <a:gd name="connsiteX218" fmla="*/ 228600 w 3252161"/>
                <a:gd name="connsiteY218" fmla="*/ 17253 h 683077"/>
                <a:gd name="connsiteX219" fmla="*/ 202721 w 3252161"/>
                <a:gd name="connsiteY219" fmla="*/ 25879 h 683077"/>
                <a:gd name="connsiteX220" fmla="*/ 107831 w 3252161"/>
                <a:gd name="connsiteY220" fmla="*/ 21566 h 683077"/>
                <a:gd name="connsiteX221" fmla="*/ 103517 w 3252161"/>
                <a:gd name="connsiteY221" fmla="*/ 4313 h 683077"/>
                <a:gd name="connsiteX222" fmla="*/ 34506 w 3252161"/>
                <a:gd name="connsiteY222" fmla="*/ 8626 h 683077"/>
                <a:gd name="connsiteX223" fmla="*/ 12940 w 3252161"/>
                <a:gd name="connsiteY223" fmla="*/ 12939 h 683077"/>
                <a:gd name="connsiteX224" fmla="*/ 0 w 3252161"/>
                <a:gd name="connsiteY224" fmla="*/ 0 h 683077"/>
                <a:gd name="connsiteX225" fmla="*/ 34506 w 3252161"/>
                <a:gd name="connsiteY225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79431 w 3252161"/>
                <a:gd name="connsiteY33" fmla="*/ 526211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39815 w 3252161"/>
                <a:gd name="connsiteY37" fmla="*/ 526211 h 683077"/>
                <a:gd name="connsiteX38" fmla="*/ 1526876 w 3252161"/>
                <a:gd name="connsiteY38" fmla="*/ 517585 h 683077"/>
                <a:gd name="connsiteX39" fmla="*/ 1483744 w 3252161"/>
                <a:gd name="connsiteY39" fmla="*/ 521898 h 683077"/>
                <a:gd name="connsiteX40" fmla="*/ 1496683 w 3252161"/>
                <a:gd name="connsiteY40" fmla="*/ 530524 h 683077"/>
                <a:gd name="connsiteX41" fmla="*/ 1509623 w 3252161"/>
                <a:gd name="connsiteY41" fmla="*/ 534838 h 683077"/>
                <a:gd name="connsiteX42" fmla="*/ 1548442 w 3252161"/>
                <a:gd name="connsiteY42" fmla="*/ 543464 h 683077"/>
                <a:gd name="connsiteX43" fmla="*/ 1570008 w 3252161"/>
                <a:gd name="connsiteY43" fmla="*/ 560717 h 683077"/>
                <a:gd name="connsiteX44" fmla="*/ 1595887 w 3252161"/>
                <a:gd name="connsiteY44" fmla="*/ 577970 h 683077"/>
                <a:gd name="connsiteX45" fmla="*/ 1604514 w 3252161"/>
                <a:gd name="connsiteY45" fmla="*/ 586596 h 683077"/>
                <a:gd name="connsiteX46" fmla="*/ 1742536 w 3252161"/>
                <a:gd name="connsiteY46" fmla="*/ 590909 h 683077"/>
                <a:gd name="connsiteX47" fmla="*/ 1979763 w 3252161"/>
                <a:gd name="connsiteY47" fmla="*/ 599536 h 683077"/>
                <a:gd name="connsiteX48" fmla="*/ 2001329 w 3252161"/>
                <a:gd name="connsiteY48" fmla="*/ 603849 h 683077"/>
                <a:gd name="connsiteX49" fmla="*/ 2031521 w 3252161"/>
                <a:gd name="connsiteY49" fmla="*/ 608162 h 683077"/>
                <a:gd name="connsiteX50" fmla="*/ 2286000 w 3252161"/>
                <a:gd name="connsiteY50" fmla="*/ 608162 h 683077"/>
                <a:gd name="connsiteX51" fmla="*/ 2311880 w 3252161"/>
                <a:gd name="connsiteY51" fmla="*/ 599536 h 683077"/>
                <a:gd name="connsiteX52" fmla="*/ 2333446 w 3252161"/>
                <a:gd name="connsiteY52" fmla="*/ 595222 h 683077"/>
                <a:gd name="connsiteX53" fmla="*/ 2467155 w 3252161"/>
                <a:gd name="connsiteY53" fmla="*/ 599536 h 683077"/>
                <a:gd name="connsiteX54" fmla="*/ 2484408 w 3252161"/>
                <a:gd name="connsiteY54" fmla="*/ 603849 h 683077"/>
                <a:gd name="connsiteX55" fmla="*/ 2566359 w 3252161"/>
                <a:gd name="connsiteY55" fmla="*/ 608162 h 683077"/>
                <a:gd name="connsiteX56" fmla="*/ 2609491 w 3252161"/>
                <a:gd name="connsiteY56" fmla="*/ 616789 h 683077"/>
                <a:gd name="connsiteX57" fmla="*/ 2626744 w 3252161"/>
                <a:gd name="connsiteY57" fmla="*/ 621102 h 683077"/>
                <a:gd name="connsiteX58" fmla="*/ 2665563 w 3252161"/>
                <a:gd name="connsiteY58" fmla="*/ 638355 h 683077"/>
                <a:gd name="connsiteX59" fmla="*/ 2704381 w 3252161"/>
                <a:gd name="connsiteY59" fmla="*/ 655607 h 683077"/>
                <a:gd name="connsiteX60" fmla="*/ 2717321 w 3252161"/>
                <a:gd name="connsiteY60" fmla="*/ 664234 h 683077"/>
                <a:gd name="connsiteX61" fmla="*/ 2954548 w 3252161"/>
                <a:gd name="connsiteY61" fmla="*/ 655607 h 683077"/>
                <a:gd name="connsiteX62" fmla="*/ 3148642 w 3252161"/>
                <a:gd name="connsiteY62" fmla="*/ 655607 h 683077"/>
                <a:gd name="connsiteX63" fmla="*/ 3187461 w 3252161"/>
                <a:gd name="connsiteY63" fmla="*/ 642668 h 683077"/>
                <a:gd name="connsiteX64" fmla="*/ 3226280 w 3252161"/>
                <a:gd name="connsiteY64" fmla="*/ 638355 h 683077"/>
                <a:gd name="connsiteX65" fmla="*/ 3221966 w 3252161"/>
                <a:gd name="connsiteY65" fmla="*/ 616789 h 683077"/>
                <a:gd name="connsiteX66" fmla="*/ 3200400 w 3252161"/>
                <a:gd name="connsiteY66" fmla="*/ 599536 h 683077"/>
                <a:gd name="connsiteX67" fmla="*/ 3174521 w 3252161"/>
                <a:gd name="connsiteY67" fmla="*/ 590909 h 683077"/>
                <a:gd name="connsiteX68" fmla="*/ 2915729 w 3252161"/>
                <a:gd name="connsiteY68" fmla="*/ 595222 h 683077"/>
                <a:gd name="connsiteX69" fmla="*/ 2829464 w 3252161"/>
                <a:gd name="connsiteY69" fmla="*/ 586596 h 683077"/>
                <a:gd name="connsiteX70" fmla="*/ 2820838 w 3252161"/>
                <a:gd name="connsiteY70" fmla="*/ 573656 h 683077"/>
                <a:gd name="connsiteX71" fmla="*/ 2851031 w 3252161"/>
                <a:gd name="connsiteY71" fmla="*/ 543464 h 683077"/>
                <a:gd name="connsiteX72" fmla="*/ 3075317 w 3252161"/>
                <a:gd name="connsiteY72" fmla="*/ 539151 h 683077"/>
                <a:gd name="connsiteX73" fmla="*/ 3088257 w 3252161"/>
                <a:gd name="connsiteY73" fmla="*/ 534838 h 683077"/>
                <a:gd name="connsiteX74" fmla="*/ 3105510 w 3252161"/>
                <a:gd name="connsiteY74" fmla="*/ 517585 h 683077"/>
                <a:gd name="connsiteX75" fmla="*/ 3178834 w 3252161"/>
                <a:gd name="connsiteY75" fmla="*/ 504645 h 683077"/>
                <a:gd name="connsiteX76" fmla="*/ 3187461 w 3252161"/>
                <a:gd name="connsiteY76" fmla="*/ 496019 h 683077"/>
                <a:gd name="connsiteX77" fmla="*/ 3191774 w 3252161"/>
                <a:gd name="connsiteY77" fmla="*/ 483079 h 683077"/>
                <a:gd name="connsiteX78" fmla="*/ 3204714 w 3252161"/>
                <a:gd name="connsiteY78" fmla="*/ 478766 h 683077"/>
                <a:gd name="connsiteX79" fmla="*/ 3196087 w 3252161"/>
                <a:gd name="connsiteY79" fmla="*/ 470139 h 683077"/>
                <a:gd name="connsiteX80" fmla="*/ 2846717 w 3252161"/>
                <a:gd name="connsiteY80" fmla="*/ 478766 h 683077"/>
                <a:gd name="connsiteX81" fmla="*/ 2820838 w 3252161"/>
                <a:gd name="connsiteY81" fmla="*/ 487392 h 683077"/>
                <a:gd name="connsiteX82" fmla="*/ 2807898 w 3252161"/>
                <a:gd name="connsiteY82" fmla="*/ 496019 h 683077"/>
                <a:gd name="connsiteX83" fmla="*/ 2743200 w 3252161"/>
                <a:gd name="connsiteY83" fmla="*/ 500332 h 683077"/>
                <a:gd name="connsiteX84" fmla="*/ 2691442 w 3252161"/>
                <a:gd name="connsiteY84" fmla="*/ 517585 h 683077"/>
                <a:gd name="connsiteX85" fmla="*/ 2678502 w 3252161"/>
                <a:gd name="connsiteY85" fmla="*/ 521898 h 683077"/>
                <a:gd name="connsiteX86" fmla="*/ 2540480 w 3252161"/>
                <a:gd name="connsiteY86" fmla="*/ 530524 h 683077"/>
                <a:gd name="connsiteX87" fmla="*/ 2303253 w 3252161"/>
                <a:gd name="connsiteY87" fmla="*/ 539151 h 683077"/>
                <a:gd name="connsiteX88" fmla="*/ 2225615 w 3252161"/>
                <a:gd name="connsiteY88" fmla="*/ 534838 h 683077"/>
                <a:gd name="connsiteX89" fmla="*/ 2216989 w 3252161"/>
                <a:gd name="connsiteY89" fmla="*/ 526211 h 683077"/>
                <a:gd name="connsiteX90" fmla="*/ 2147978 w 3252161"/>
                <a:gd name="connsiteY90" fmla="*/ 521898 h 683077"/>
                <a:gd name="connsiteX91" fmla="*/ 2135038 w 3252161"/>
                <a:gd name="connsiteY91" fmla="*/ 526211 h 683077"/>
                <a:gd name="connsiteX92" fmla="*/ 2126412 w 3252161"/>
                <a:gd name="connsiteY92" fmla="*/ 534838 h 683077"/>
                <a:gd name="connsiteX93" fmla="*/ 2053087 w 3252161"/>
                <a:gd name="connsiteY93" fmla="*/ 539151 h 683077"/>
                <a:gd name="connsiteX94" fmla="*/ 2040148 w 3252161"/>
                <a:gd name="connsiteY94" fmla="*/ 543464 h 683077"/>
                <a:gd name="connsiteX95" fmla="*/ 2022895 w 3252161"/>
                <a:gd name="connsiteY95" fmla="*/ 560717 h 683077"/>
                <a:gd name="connsiteX96" fmla="*/ 2014268 w 3252161"/>
                <a:gd name="connsiteY96" fmla="*/ 569343 h 683077"/>
                <a:gd name="connsiteX97" fmla="*/ 2001329 w 3252161"/>
                <a:gd name="connsiteY97" fmla="*/ 573656 h 683077"/>
                <a:gd name="connsiteX98" fmla="*/ 1686464 w 3252161"/>
                <a:gd name="connsiteY98" fmla="*/ 569343 h 683077"/>
                <a:gd name="connsiteX99" fmla="*/ 1673525 w 3252161"/>
                <a:gd name="connsiteY99" fmla="*/ 565030 h 683077"/>
                <a:gd name="connsiteX100" fmla="*/ 1651959 w 3252161"/>
                <a:gd name="connsiteY100" fmla="*/ 552090 h 683077"/>
                <a:gd name="connsiteX101" fmla="*/ 1634706 w 3252161"/>
                <a:gd name="connsiteY101" fmla="*/ 530524 h 683077"/>
                <a:gd name="connsiteX102" fmla="*/ 1630393 w 3252161"/>
                <a:gd name="connsiteY102" fmla="*/ 517585 h 683077"/>
                <a:gd name="connsiteX103" fmla="*/ 1634706 w 3252161"/>
                <a:gd name="connsiteY103" fmla="*/ 504645 h 683077"/>
                <a:gd name="connsiteX104" fmla="*/ 1664898 w 3252161"/>
                <a:gd name="connsiteY104" fmla="*/ 491706 h 683077"/>
                <a:gd name="connsiteX105" fmla="*/ 1669212 w 3252161"/>
                <a:gd name="connsiteY105" fmla="*/ 478766 h 683077"/>
                <a:gd name="connsiteX106" fmla="*/ 1660585 w 3252161"/>
                <a:gd name="connsiteY106" fmla="*/ 470139 h 683077"/>
                <a:gd name="connsiteX107" fmla="*/ 1621766 w 3252161"/>
                <a:gd name="connsiteY107" fmla="*/ 465826 h 683077"/>
                <a:gd name="connsiteX108" fmla="*/ 1613140 w 3252161"/>
                <a:gd name="connsiteY108" fmla="*/ 452887 h 683077"/>
                <a:gd name="connsiteX109" fmla="*/ 1617453 w 3252161"/>
                <a:gd name="connsiteY109" fmla="*/ 427007 h 683077"/>
                <a:gd name="connsiteX110" fmla="*/ 1630393 w 3252161"/>
                <a:gd name="connsiteY110" fmla="*/ 383875 h 683077"/>
                <a:gd name="connsiteX111" fmla="*/ 1643332 w 3252161"/>
                <a:gd name="connsiteY111" fmla="*/ 370936 h 683077"/>
                <a:gd name="connsiteX112" fmla="*/ 1807234 w 3252161"/>
                <a:gd name="connsiteY112" fmla="*/ 375249 h 683077"/>
                <a:gd name="connsiteX113" fmla="*/ 1846053 w 3252161"/>
                <a:gd name="connsiteY113" fmla="*/ 388189 h 683077"/>
                <a:gd name="connsiteX114" fmla="*/ 1858993 w 3252161"/>
                <a:gd name="connsiteY114" fmla="*/ 392502 h 683077"/>
                <a:gd name="connsiteX115" fmla="*/ 1876246 w 3252161"/>
                <a:gd name="connsiteY115" fmla="*/ 431321 h 683077"/>
                <a:gd name="connsiteX116" fmla="*/ 1884872 w 3252161"/>
                <a:gd name="connsiteY116" fmla="*/ 465826 h 683077"/>
                <a:gd name="connsiteX117" fmla="*/ 1893498 w 3252161"/>
                <a:gd name="connsiteY117" fmla="*/ 474453 h 683077"/>
                <a:gd name="connsiteX118" fmla="*/ 1919378 w 3252161"/>
                <a:gd name="connsiteY118" fmla="*/ 504645 h 683077"/>
                <a:gd name="connsiteX119" fmla="*/ 1928004 w 3252161"/>
                <a:gd name="connsiteY119" fmla="*/ 513272 h 683077"/>
                <a:gd name="connsiteX120" fmla="*/ 1932317 w 3252161"/>
                <a:gd name="connsiteY120" fmla="*/ 526211 h 683077"/>
                <a:gd name="connsiteX121" fmla="*/ 1979763 w 3252161"/>
                <a:gd name="connsiteY121" fmla="*/ 526211 h 683077"/>
                <a:gd name="connsiteX122" fmla="*/ 1984076 w 3252161"/>
                <a:gd name="connsiteY122" fmla="*/ 508958 h 683077"/>
                <a:gd name="connsiteX123" fmla="*/ 2001329 w 3252161"/>
                <a:gd name="connsiteY123" fmla="*/ 487392 h 683077"/>
                <a:gd name="connsiteX124" fmla="*/ 2018581 w 3252161"/>
                <a:gd name="connsiteY124" fmla="*/ 491706 h 683077"/>
                <a:gd name="connsiteX125" fmla="*/ 2027208 w 3252161"/>
                <a:gd name="connsiteY125" fmla="*/ 500332 h 683077"/>
                <a:gd name="connsiteX126" fmla="*/ 2040148 w 3252161"/>
                <a:gd name="connsiteY126" fmla="*/ 508958 h 683077"/>
                <a:gd name="connsiteX127" fmla="*/ 2122098 w 3252161"/>
                <a:gd name="connsiteY127" fmla="*/ 504645 h 683077"/>
                <a:gd name="connsiteX128" fmla="*/ 2130725 w 3252161"/>
                <a:gd name="connsiteY128" fmla="*/ 496019 h 683077"/>
                <a:gd name="connsiteX129" fmla="*/ 2135038 w 3252161"/>
                <a:gd name="connsiteY129" fmla="*/ 461513 h 683077"/>
                <a:gd name="connsiteX130" fmla="*/ 2139351 w 3252161"/>
                <a:gd name="connsiteY130" fmla="*/ 439947 h 683077"/>
                <a:gd name="connsiteX131" fmla="*/ 2143664 w 3252161"/>
                <a:gd name="connsiteY131" fmla="*/ 427007 h 683077"/>
                <a:gd name="connsiteX132" fmla="*/ 2100532 w 3252161"/>
                <a:gd name="connsiteY132" fmla="*/ 418381 h 683077"/>
                <a:gd name="connsiteX133" fmla="*/ 2083280 w 3252161"/>
                <a:gd name="connsiteY133" fmla="*/ 414068 h 683077"/>
                <a:gd name="connsiteX134" fmla="*/ 2096219 w 3252161"/>
                <a:gd name="connsiteY134" fmla="*/ 409755 h 683077"/>
                <a:gd name="connsiteX135" fmla="*/ 2311880 w 3252161"/>
                <a:gd name="connsiteY135" fmla="*/ 401128 h 683077"/>
                <a:gd name="connsiteX136" fmla="*/ 2333446 w 3252161"/>
                <a:gd name="connsiteY136" fmla="*/ 388189 h 683077"/>
                <a:gd name="connsiteX137" fmla="*/ 2424023 w 3252161"/>
                <a:gd name="connsiteY137" fmla="*/ 375249 h 683077"/>
                <a:gd name="connsiteX138" fmla="*/ 2454215 w 3252161"/>
                <a:gd name="connsiteY138" fmla="*/ 366622 h 683077"/>
                <a:gd name="connsiteX139" fmla="*/ 2467155 w 3252161"/>
                <a:gd name="connsiteY139" fmla="*/ 362309 h 683077"/>
                <a:gd name="connsiteX140" fmla="*/ 2695755 w 3252161"/>
                <a:gd name="connsiteY140" fmla="*/ 353683 h 683077"/>
                <a:gd name="connsiteX141" fmla="*/ 2708695 w 3252161"/>
                <a:gd name="connsiteY141" fmla="*/ 349370 h 683077"/>
                <a:gd name="connsiteX142" fmla="*/ 2725948 w 3252161"/>
                <a:gd name="connsiteY142" fmla="*/ 332117 h 683077"/>
                <a:gd name="connsiteX143" fmla="*/ 2751827 w 3252161"/>
                <a:gd name="connsiteY143" fmla="*/ 323490 h 683077"/>
                <a:gd name="connsiteX144" fmla="*/ 2764766 w 3252161"/>
                <a:gd name="connsiteY144" fmla="*/ 319177 h 683077"/>
                <a:gd name="connsiteX145" fmla="*/ 2794959 w 3252161"/>
                <a:gd name="connsiteY145" fmla="*/ 306238 h 683077"/>
                <a:gd name="connsiteX146" fmla="*/ 2825151 w 3252161"/>
                <a:gd name="connsiteY146" fmla="*/ 297611 h 683077"/>
                <a:gd name="connsiteX147" fmla="*/ 2842404 w 3252161"/>
                <a:gd name="connsiteY147" fmla="*/ 293298 h 683077"/>
                <a:gd name="connsiteX148" fmla="*/ 2838091 w 3252161"/>
                <a:gd name="connsiteY148" fmla="*/ 271732 h 683077"/>
                <a:gd name="connsiteX149" fmla="*/ 2725948 w 3252161"/>
                <a:gd name="connsiteY149" fmla="*/ 276045 h 683077"/>
                <a:gd name="connsiteX150" fmla="*/ 2704381 w 3252161"/>
                <a:gd name="connsiteY150" fmla="*/ 280358 h 683077"/>
                <a:gd name="connsiteX151" fmla="*/ 2678502 w 3252161"/>
                <a:gd name="connsiteY151" fmla="*/ 284672 h 683077"/>
                <a:gd name="connsiteX152" fmla="*/ 2557732 w 3252161"/>
                <a:gd name="connsiteY152" fmla="*/ 288985 h 683077"/>
                <a:gd name="connsiteX153" fmla="*/ 2471468 w 3252161"/>
                <a:gd name="connsiteY153" fmla="*/ 293298 h 683077"/>
                <a:gd name="connsiteX154" fmla="*/ 2445589 w 3252161"/>
                <a:gd name="connsiteY154" fmla="*/ 301924 h 683077"/>
                <a:gd name="connsiteX155" fmla="*/ 2281687 w 3252161"/>
                <a:gd name="connsiteY155" fmla="*/ 310551 h 683077"/>
                <a:gd name="connsiteX156" fmla="*/ 2255808 w 3252161"/>
                <a:gd name="connsiteY156" fmla="*/ 314864 h 683077"/>
                <a:gd name="connsiteX157" fmla="*/ 2204049 w 3252161"/>
                <a:gd name="connsiteY157" fmla="*/ 319177 h 683077"/>
                <a:gd name="connsiteX158" fmla="*/ 2173857 w 3252161"/>
                <a:gd name="connsiteY158" fmla="*/ 327804 h 683077"/>
                <a:gd name="connsiteX159" fmla="*/ 2147978 w 3252161"/>
                <a:gd name="connsiteY159" fmla="*/ 340743 h 683077"/>
                <a:gd name="connsiteX160" fmla="*/ 2135038 w 3252161"/>
                <a:gd name="connsiteY160" fmla="*/ 349370 h 683077"/>
                <a:gd name="connsiteX161" fmla="*/ 2104846 w 3252161"/>
                <a:gd name="connsiteY161" fmla="*/ 357996 h 683077"/>
                <a:gd name="connsiteX162" fmla="*/ 2091906 w 3252161"/>
                <a:gd name="connsiteY162" fmla="*/ 362309 h 683077"/>
                <a:gd name="connsiteX163" fmla="*/ 1940944 w 3252161"/>
                <a:gd name="connsiteY163" fmla="*/ 357996 h 683077"/>
                <a:gd name="connsiteX164" fmla="*/ 1915064 w 3252161"/>
                <a:gd name="connsiteY164" fmla="*/ 349370 h 683077"/>
                <a:gd name="connsiteX165" fmla="*/ 1880559 w 3252161"/>
                <a:gd name="connsiteY165" fmla="*/ 332117 h 683077"/>
                <a:gd name="connsiteX166" fmla="*/ 1867619 w 3252161"/>
                <a:gd name="connsiteY166" fmla="*/ 327804 h 683077"/>
                <a:gd name="connsiteX167" fmla="*/ 1397480 w 3252161"/>
                <a:gd name="connsiteY167" fmla="*/ 332117 h 683077"/>
                <a:gd name="connsiteX168" fmla="*/ 1337095 w 3252161"/>
                <a:gd name="connsiteY168" fmla="*/ 345056 h 683077"/>
                <a:gd name="connsiteX169" fmla="*/ 1328468 w 3252161"/>
                <a:gd name="connsiteY169" fmla="*/ 353683 h 683077"/>
                <a:gd name="connsiteX170" fmla="*/ 1315529 w 3252161"/>
                <a:gd name="connsiteY170" fmla="*/ 357996 h 683077"/>
                <a:gd name="connsiteX171" fmla="*/ 1220638 w 3252161"/>
                <a:gd name="connsiteY171" fmla="*/ 362309 h 683077"/>
                <a:gd name="connsiteX172" fmla="*/ 1155940 w 3252161"/>
                <a:gd name="connsiteY172" fmla="*/ 370936 h 683077"/>
                <a:gd name="connsiteX173" fmla="*/ 1073989 w 3252161"/>
                <a:gd name="connsiteY173" fmla="*/ 379562 h 683077"/>
                <a:gd name="connsiteX174" fmla="*/ 1035170 w 3252161"/>
                <a:gd name="connsiteY174" fmla="*/ 388189 h 683077"/>
                <a:gd name="connsiteX175" fmla="*/ 1000664 w 3252161"/>
                <a:gd name="connsiteY175" fmla="*/ 392502 h 683077"/>
                <a:gd name="connsiteX176" fmla="*/ 776378 w 3252161"/>
                <a:gd name="connsiteY176" fmla="*/ 396815 h 683077"/>
                <a:gd name="connsiteX177" fmla="*/ 595223 w 3252161"/>
                <a:gd name="connsiteY177" fmla="*/ 396815 h 683077"/>
                <a:gd name="connsiteX178" fmla="*/ 569344 w 3252161"/>
                <a:gd name="connsiteY178" fmla="*/ 388189 h 683077"/>
                <a:gd name="connsiteX179" fmla="*/ 590910 w 3252161"/>
                <a:gd name="connsiteY179" fmla="*/ 375249 h 683077"/>
                <a:gd name="connsiteX180" fmla="*/ 603849 w 3252161"/>
                <a:gd name="connsiteY180" fmla="*/ 370936 h 683077"/>
                <a:gd name="connsiteX181" fmla="*/ 715993 w 3252161"/>
                <a:gd name="connsiteY181" fmla="*/ 366622 h 683077"/>
                <a:gd name="connsiteX182" fmla="*/ 733246 w 3252161"/>
                <a:gd name="connsiteY182" fmla="*/ 345056 h 683077"/>
                <a:gd name="connsiteX183" fmla="*/ 746185 w 3252161"/>
                <a:gd name="connsiteY183" fmla="*/ 332117 h 683077"/>
                <a:gd name="connsiteX184" fmla="*/ 772064 w 3252161"/>
                <a:gd name="connsiteY184" fmla="*/ 314864 h 683077"/>
                <a:gd name="connsiteX185" fmla="*/ 914400 w 3252161"/>
                <a:gd name="connsiteY185" fmla="*/ 306238 h 683077"/>
                <a:gd name="connsiteX186" fmla="*/ 927340 w 3252161"/>
                <a:gd name="connsiteY186" fmla="*/ 280358 h 683077"/>
                <a:gd name="connsiteX187" fmla="*/ 923027 w 3252161"/>
                <a:gd name="connsiteY187" fmla="*/ 263106 h 683077"/>
                <a:gd name="connsiteX188" fmla="*/ 897148 w 3252161"/>
                <a:gd name="connsiteY188" fmla="*/ 254479 h 683077"/>
                <a:gd name="connsiteX189" fmla="*/ 884208 w 3252161"/>
                <a:gd name="connsiteY189" fmla="*/ 250166 h 683077"/>
                <a:gd name="connsiteX190" fmla="*/ 875581 w 3252161"/>
                <a:gd name="connsiteY190" fmla="*/ 241539 h 683077"/>
                <a:gd name="connsiteX191" fmla="*/ 862642 w 3252161"/>
                <a:gd name="connsiteY191" fmla="*/ 237226 h 683077"/>
                <a:gd name="connsiteX192" fmla="*/ 759125 w 3252161"/>
                <a:gd name="connsiteY192" fmla="*/ 241539 h 683077"/>
                <a:gd name="connsiteX193" fmla="*/ 724619 w 3252161"/>
                <a:gd name="connsiteY193" fmla="*/ 245853 h 683077"/>
                <a:gd name="connsiteX194" fmla="*/ 698740 w 3252161"/>
                <a:gd name="connsiteY194" fmla="*/ 254479 h 683077"/>
                <a:gd name="connsiteX195" fmla="*/ 517585 w 3252161"/>
                <a:gd name="connsiteY195" fmla="*/ 258792 h 683077"/>
                <a:gd name="connsiteX196" fmla="*/ 431321 w 3252161"/>
                <a:gd name="connsiteY196" fmla="*/ 271732 h 683077"/>
                <a:gd name="connsiteX197" fmla="*/ 392502 w 3252161"/>
                <a:gd name="connsiteY197" fmla="*/ 276045 h 683077"/>
                <a:gd name="connsiteX198" fmla="*/ 73325 w 3252161"/>
                <a:gd name="connsiteY198" fmla="*/ 271732 h 683077"/>
                <a:gd name="connsiteX199" fmla="*/ 64698 w 3252161"/>
                <a:gd name="connsiteY199" fmla="*/ 263106 h 683077"/>
                <a:gd name="connsiteX200" fmla="*/ 60385 w 3252161"/>
                <a:gd name="connsiteY200" fmla="*/ 232913 h 683077"/>
                <a:gd name="connsiteX201" fmla="*/ 51759 w 3252161"/>
                <a:gd name="connsiteY201" fmla="*/ 207034 h 683077"/>
                <a:gd name="connsiteX202" fmla="*/ 56072 w 3252161"/>
                <a:gd name="connsiteY202" fmla="*/ 163902 h 683077"/>
                <a:gd name="connsiteX203" fmla="*/ 69012 w 3252161"/>
                <a:gd name="connsiteY203" fmla="*/ 159589 h 683077"/>
                <a:gd name="connsiteX204" fmla="*/ 237227 w 3252161"/>
                <a:gd name="connsiteY204" fmla="*/ 155275 h 683077"/>
                <a:gd name="connsiteX205" fmla="*/ 288985 w 3252161"/>
                <a:gd name="connsiteY205" fmla="*/ 138022 h 683077"/>
                <a:gd name="connsiteX206" fmla="*/ 301925 w 3252161"/>
                <a:gd name="connsiteY206" fmla="*/ 133709 h 683077"/>
                <a:gd name="connsiteX207" fmla="*/ 444261 w 3252161"/>
                <a:gd name="connsiteY207" fmla="*/ 129396 h 683077"/>
                <a:gd name="connsiteX208" fmla="*/ 418381 w 3252161"/>
                <a:gd name="connsiteY208" fmla="*/ 120770 h 683077"/>
                <a:gd name="connsiteX209" fmla="*/ 396815 w 3252161"/>
                <a:gd name="connsiteY209" fmla="*/ 107830 h 683077"/>
                <a:gd name="connsiteX210" fmla="*/ 388189 w 3252161"/>
                <a:gd name="connsiteY210" fmla="*/ 73324 h 683077"/>
                <a:gd name="connsiteX211" fmla="*/ 379563 w 3252161"/>
                <a:gd name="connsiteY211" fmla="*/ 60385 h 683077"/>
                <a:gd name="connsiteX212" fmla="*/ 370936 w 3252161"/>
                <a:gd name="connsiteY212" fmla="*/ 51758 h 683077"/>
                <a:gd name="connsiteX213" fmla="*/ 345057 w 3252161"/>
                <a:gd name="connsiteY213" fmla="*/ 43132 h 683077"/>
                <a:gd name="connsiteX214" fmla="*/ 332117 w 3252161"/>
                <a:gd name="connsiteY214" fmla="*/ 38819 h 683077"/>
                <a:gd name="connsiteX215" fmla="*/ 323491 w 3252161"/>
                <a:gd name="connsiteY215" fmla="*/ 30192 h 683077"/>
                <a:gd name="connsiteX216" fmla="*/ 327804 w 3252161"/>
                <a:gd name="connsiteY216" fmla="*/ 17253 h 683077"/>
                <a:gd name="connsiteX217" fmla="*/ 280359 w 3252161"/>
                <a:gd name="connsiteY217" fmla="*/ 12939 h 683077"/>
                <a:gd name="connsiteX218" fmla="*/ 228600 w 3252161"/>
                <a:gd name="connsiteY218" fmla="*/ 17253 h 683077"/>
                <a:gd name="connsiteX219" fmla="*/ 202721 w 3252161"/>
                <a:gd name="connsiteY219" fmla="*/ 25879 h 683077"/>
                <a:gd name="connsiteX220" fmla="*/ 107831 w 3252161"/>
                <a:gd name="connsiteY220" fmla="*/ 21566 h 683077"/>
                <a:gd name="connsiteX221" fmla="*/ 103517 w 3252161"/>
                <a:gd name="connsiteY221" fmla="*/ 4313 h 683077"/>
                <a:gd name="connsiteX222" fmla="*/ 34506 w 3252161"/>
                <a:gd name="connsiteY222" fmla="*/ 8626 h 683077"/>
                <a:gd name="connsiteX223" fmla="*/ 12940 w 3252161"/>
                <a:gd name="connsiteY223" fmla="*/ 12939 h 683077"/>
                <a:gd name="connsiteX224" fmla="*/ 0 w 3252161"/>
                <a:gd name="connsiteY224" fmla="*/ 0 h 683077"/>
                <a:gd name="connsiteX225" fmla="*/ 34506 w 3252161"/>
                <a:gd name="connsiteY225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79431 w 3252161"/>
                <a:gd name="connsiteY33" fmla="*/ 526211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39815 w 3252161"/>
                <a:gd name="connsiteY37" fmla="*/ 526211 h 683077"/>
                <a:gd name="connsiteX38" fmla="*/ 1526876 w 3252161"/>
                <a:gd name="connsiteY38" fmla="*/ 517585 h 683077"/>
                <a:gd name="connsiteX39" fmla="*/ 1483744 w 3252161"/>
                <a:gd name="connsiteY39" fmla="*/ 521898 h 683077"/>
                <a:gd name="connsiteX40" fmla="*/ 1496683 w 3252161"/>
                <a:gd name="connsiteY40" fmla="*/ 530524 h 683077"/>
                <a:gd name="connsiteX41" fmla="*/ 1548442 w 3252161"/>
                <a:gd name="connsiteY41" fmla="*/ 543464 h 683077"/>
                <a:gd name="connsiteX42" fmla="*/ 1570008 w 3252161"/>
                <a:gd name="connsiteY42" fmla="*/ 560717 h 683077"/>
                <a:gd name="connsiteX43" fmla="*/ 1595887 w 3252161"/>
                <a:gd name="connsiteY43" fmla="*/ 577970 h 683077"/>
                <a:gd name="connsiteX44" fmla="*/ 1604514 w 3252161"/>
                <a:gd name="connsiteY44" fmla="*/ 586596 h 683077"/>
                <a:gd name="connsiteX45" fmla="*/ 1742536 w 3252161"/>
                <a:gd name="connsiteY45" fmla="*/ 590909 h 683077"/>
                <a:gd name="connsiteX46" fmla="*/ 1979763 w 3252161"/>
                <a:gd name="connsiteY46" fmla="*/ 599536 h 683077"/>
                <a:gd name="connsiteX47" fmla="*/ 2001329 w 3252161"/>
                <a:gd name="connsiteY47" fmla="*/ 603849 h 683077"/>
                <a:gd name="connsiteX48" fmla="*/ 2031521 w 3252161"/>
                <a:gd name="connsiteY48" fmla="*/ 608162 h 683077"/>
                <a:gd name="connsiteX49" fmla="*/ 2286000 w 3252161"/>
                <a:gd name="connsiteY49" fmla="*/ 608162 h 683077"/>
                <a:gd name="connsiteX50" fmla="*/ 2311880 w 3252161"/>
                <a:gd name="connsiteY50" fmla="*/ 599536 h 683077"/>
                <a:gd name="connsiteX51" fmla="*/ 2333446 w 3252161"/>
                <a:gd name="connsiteY51" fmla="*/ 595222 h 683077"/>
                <a:gd name="connsiteX52" fmla="*/ 2467155 w 3252161"/>
                <a:gd name="connsiteY52" fmla="*/ 599536 h 683077"/>
                <a:gd name="connsiteX53" fmla="*/ 2484408 w 3252161"/>
                <a:gd name="connsiteY53" fmla="*/ 603849 h 683077"/>
                <a:gd name="connsiteX54" fmla="*/ 2566359 w 3252161"/>
                <a:gd name="connsiteY54" fmla="*/ 608162 h 683077"/>
                <a:gd name="connsiteX55" fmla="*/ 2609491 w 3252161"/>
                <a:gd name="connsiteY55" fmla="*/ 616789 h 683077"/>
                <a:gd name="connsiteX56" fmla="*/ 2626744 w 3252161"/>
                <a:gd name="connsiteY56" fmla="*/ 621102 h 683077"/>
                <a:gd name="connsiteX57" fmla="*/ 2665563 w 3252161"/>
                <a:gd name="connsiteY57" fmla="*/ 638355 h 683077"/>
                <a:gd name="connsiteX58" fmla="*/ 2704381 w 3252161"/>
                <a:gd name="connsiteY58" fmla="*/ 655607 h 683077"/>
                <a:gd name="connsiteX59" fmla="*/ 2717321 w 3252161"/>
                <a:gd name="connsiteY59" fmla="*/ 664234 h 683077"/>
                <a:gd name="connsiteX60" fmla="*/ 2954548 w 3252161"/>
                <a:gd name="connsiteY60" fmla="*/ 655607 h 683077"/>
                <a:gd name="connsiteX61" fmla="*/ 3148642 w 3252161"/>
                <a:gd name="connsiteY61" fmla="*/ 655607 h 683077"/>
                <a:gd name="connsiteX62" fmla="*/ 3187461 w 3252161"/>
                <a:gd name="connsiteY62" fmla="*/ 642668 h 683077"/>
                <a:gd name="connsiteX63" fmla="*/ 3226280 w 3252161"/>
                <a:gd name="connsiteY63" fmla="*/ 638355 h 683077"/>
                <a:gd name="connsiteX64" fmla="*/ 3221966 w 3252161"/>
                <a:gd name="connsiteY64" fmla="*/ 616789 h 683077"/>
                <a:gd name="connsiteX65" fmla="*/ 3200400 w 3252161"/>
                <a:gd name="connsiteY65" fmla="*/ 599536 h 683077"/>
                <a:gd name="connsiteX66" fmla="*/ 3174521 w 3252161"/>
                <a:gd name="connsiteY66" fmla="*/ 590909 h 683077"/>
                <a:gd name="connsiteX67" fmla="*/ 2915729 w 3252161"/>
                <a:gd name="connsiteY67" fmla="*/ 595222 h 683077"/>
                <a:gd name="connsiteX68" fmla="*/ 2829464 w 3252161"/>
                <a:gd name="connsiteY68" fmla="*/ 586596 h 683077"/>
                <a:gd name="connsiteX69" fmla="*/ 2820838 w 3252161"/>
                <a:gd name="connsiteY69" fmla="*/ 573656 h 683077"/>
                <a:gd name="connsiteX70" fmla="*/ 2851031 w 3252161"/>
                <a:gd name="connsiteY70" fmla="*/ 543464 h 683077"/>
                <a:gd name="connsiteX71" fmla="*/ 3075317 w 3252161"/>
                <a:gd name="connsiteY71" fmla="*/ 539151 h 683077"/>
                <a:gd name="connsiteX72" fmla="*/ 3088257 w 3252161"/>
                <a:gd name="connsiteY72" fmla="*/ 534838 h 683077"/>
                <a:gd name="connsiteX73" fmla="*/ 3105510 w 3252161"/>
                <a:gd name="connsiteY73" fmla="*/ 517585 h 683077"/>
                <a:gd name="connsiteX74" fmla="*/ 3178834 w 3252161"/>
                <a:gd name="connsiteY74" fmla="*/ 504645 h 683077"/>
                <a:gd name="connsiteX75" fmla="*/ 3187461 w 3252161"/>
                <a:gd name="connsiteY75" fmla="*/ 496019 h 683077"/>
                <a:gd name="connsiteX76" fmla="*/ 3191774 w 3252161"/>
                <a:gd name="connsiteY76" fmla="*/ 483079 h 683077"/>
                <a:gd name="connsiteX77" fmla="*/ 3204714 w 3252161"/>
                <a:gd name="connsiteY77" fmla="*/ 478766 h 683077"/>
                <a:gd name="connsiteX78" fmla="*/ 3196087 w 3252161"/>
                <a:gd name="connsiteY78" fmla="*/ 470139 h 683077"/>
                <a:gd name="connsiteX79" fmla="*/ 2846717 w 3252161"/>
                <a:gd name="connsiteY79" fmla="*/ 478766 h 683077"/>
                <a:gd name="connsiteX80" fmla="*/ 2820838 w 3252161"/>
                <a:gd name="connsiteY80" fmla="*/ 487392 h 683077"/>
                <a:gd name="connsiteX81" fmla="*/ 2807898 w 3252161"/>
                <a:gd name="connsiteY81" fmla="*/ 496019 h 683077"/>
                <a:gd name="connsiteX82" fmla="*/ 2743200 w 3252161"/>
                <a:gd name="connsiteY82" fmla="*/ 500332 h 683077"/>
                <a:gd name="connsiteX83" fmla="*/ 2691442 w 3252161"/>
                <a:gd name="connsiteY83" fmla="*/ 517585 h 683077"/>
                <a:gd name="connsiteX84" fmla="*/ 2678502 w 3252161"/>
                <a:gd name="connsiteY84" fmla="*/ 521898 h 683077"/>
                <a:gd name="connsiteX85" fmla="*/ 2540480 w 3252161"/>
                <a:gd name="connsiteY85" fmla="*/ 530524 h 683077"/>
                <a:gd name="connsiteX86" fmla="*/ 2303253 w 3252161"/>
                <a:gd name="connsiteY86" fmla="*/ 539151 h 683077"/>
                <a:gd name="connsiteX87" fmla="*/ 2225615 w 3252161"/>
                <a:gd name="connsiteY87" fmla="*/ 534838 h 683077"/>
                <a:gd name="connsiteX88" fmla="*/ 2216989 w 3252161"/>
                <a:gd name="connsiteY88" fmla="*/ 526211 h 683077"/>
                <a:gd name="connsiteX89" fmla="*/ 2147978 w 3252161"/>
                <a:gd name="connsiteY89" fmla="*/ 521898 h 683077"/>
                <a:gd name="connsiteX90" fmla="*/ 2135038 w 3252161"/>
                <a:gd name="connsiteY90" fmla="*/ 526211 h 683077"/>
                <a:gd name="connsiteX91" fmla="*/ 2126412 w 3252161"/>
                <a:gd name="connsiteY91" fmla="*/ 534838 h 683077"/>
                <a:gd name="connsiteX92" fmla="*/ 2053087 w 3252161"/>
                <a:gd name="connsiteY92" fmla="*/ 539151 h 683077"/>
                <a:gd name="connsiteX93" fmla="*/ 2040148 w 3252161"/>
                <a:gd name="connsiteY93" fmla="*/ 543464 h 683077"/>
                <a:gd name="connsiteX94" fmla="*/ 2022895 w 3252161"/>
                <a:gd name="connsiteY94" fmla="*/ 560717 h 683077"/>
                <a:gd name="connsiteX95" fmla="*/ 2014268 w 3252161"/>
                <a:gd name="connsiteY95" fmla="*/ 569343 h 683077"/>
                <a:gd name="connsiteX96" fmla="*/ 2001329 w 3252161"/>
                <a:gd name="connsiteY96" fmla="*/ 573656 h 683077"/>
                <a:gd name="connsiteX97" fmla="*/ 1686464 w 3252161"/>
                <a:gd name="connsiteY97" fmla="*/ 569343 h 683077"/>
                <a:gd name="connsiteX98" fmla="*/ 1673525 w 3252161"/>
                <a:gd name="connsiteY98" fmla="*/ 565030 h 683077"/>
                <a:gd name="connsiteX99" fmla="*/ 1651959 w 3252161"/>
                <a:gd name="connsiteY99" fmla="*/ 552090 h 683077"/>
                <a:gd name="connsiteX100" fmla="*/ 1634706 w 3252161"/>
                <a:gd name="connsiteY100" fmla="*/ 530524 h 683077"/>
                <a:gd name="connsiteX101" fmla="*/ 1630393 w 3252161"/>
                <a:gd name="connsiteY101" fmla="*/ 517585 h 683077"/>
                <a:gd name="connsiteX102" fmla="*/ 1634706 w 3252161"/>
                <a:gd name="connsiteY102" fmla="*/ 504645 h 683077"/>
                <a:gd name="connsiteX103" fmla="*/ 1664898 w 3252161"/>
                <a:gd name="connsiteY103" fmla="*/ 491706 h 683077"/>
                <a:gd name="connsiteX104" fmla="*/ 1669212 w 3252161"/>
                <a:gd name="connsiteY104" fmla="*/ 478766 h 683077"/>
                <a:gd name="connsiteX105" fmla="*/ 1660585 w 3252161"/>
                <a:gd name="connsiteY105" fmla="*/ 470139 h 683077"/>
                <a:gd name="connsiteX106" fmla="*/ 1621766 w 3252161"/>
                <a:gd name="connsiteY106" fmla="*/ 465826 h 683077"/>
                <a:gd name="connsiteX107" fmla="*/ 1613140 w 3252161"/>
                <a:gd name="connsiteY107" fmla="*/ 452887 h 683077"/>
                <a:gd name="connsiteX108" fmla="*/ 1617453 w 3252161"/>
                <a:gd name="connsiteY108" fmla="*/ 427007 h 683077"/>
                <a:gd name="connsiteX109" fmla="*/ 1630393 w 3252161"/>
                <a:gd name="connsiteY109" fmla="*/ 383875 h 683077"/>
                <a:gd name="connsiteX110" fmla="*/ 1643332 w 3252161"/>
                <a:gd name="connsiteY110" fmla="*/ 370936 h 683077"/>
                <a:gd name="connsiteX111" fmla="*/ 1807234 w 3252161"/>
                <a:gd name="connsiteY111" fmla="*/ 375249 h 683077"/>
                <a:gd name="connsiteX112" fmla="*/ 1846053 w 3252161"/>
                <a:gd name="connsiteY112" fmla="*/ 388189 h 683077"/>
                <a:gd name="connsiteX113" fmla="*/ 1858993 w 3252161"/>
                <a:gd name="connsiteY113" fmla="*/ 392502 h 683077"/>
                <a:gd name="connsiteX114" fmla="*/ 1876246 w 3252161"/>
                <a:gd name="connsiteY114" fmla="*/ 431321 h 683077"/>
                <a:gd name="connsiteX115" fmla="*/ 1884872 w 3252161"/>
                <a:gd name="connsiteY115" fmla="*/ 465826 h 683077"/>
                <a:gd name="connsiteX116" fmla="*/ 1893498 w 3252161"/>
                <a:gd name="connsiteY116" fmla="*/ 474453 h 683077"/>
                <a:gd name="connsiteX117" fmla="*/ 1919378 w 3252161"/>
                <a:gd name="connsiteY117" fmla="*/ 504645 h 683077"/>
                <a:gd name="connsiteX118" fmla="*/ 1928004 w 3252161"/>
                <a:gd name="connsiteY118" fmla="*/ 513272 h 683077"/>
                <a:gd name="connsiteX119" fmla="*/ 1932317 w 3252161"/>
                <a:gd name="connsiteY119" fmla="*/ 526211 h 683077"/>
                <a:gd name="connsiteX120" fmla="*/ 1979763 w 3252161"/>
                <a:gd name="connsiteY120" fmla="*/ 526211 h 683077"/>
                <a:gd name="connsiteX121" fmla="*/ 1984076 w 3252161"/>
                <a:gd name="connsiteY121" fmla="*/ 508958 h 683077"/>
                <a:gd name="connsiteX122" fmla="*/ 2001329 w 3252161"/>
                <a:gd name="connsiteY122" fmla="*/ 487392 h 683077"/>
                <a:gd name="connsiteX123" fmla="*/ 2018581 w 3252161"/>
                <a:gd name="connsiteY123" fmla="*/ 491706 h 683077"/>
                <a:gd name="connsiteX124" fmla="*/ 2027208 w 3252161"/>
                <a:gd name="connsiteY124" fmla="*/ 500332 h 683077"/>
                <a:gd name="connsiteX125" fmla="*/ 2040148 w 3252161"/>
                <a:gd name="connsiteY125" fmla="*/ 508958 h 683077"/>
                <a:gd name="connsiteX126" fmla="*/ 2122098 w 3252161"/>
                <a:gd name="connsiteY126" fmla="*/ 504645 h 683077"/>
                <a:gd name="connsiteX127" fmla="*/ 2130725 w 3252161"/>
                <a:gd name="connsiteY127" fmla="*/ 496019 h 683077"/>
                <a:gd name="connsiteX128" fmla="*/ 2135038 w 3252161"/>
                <a:gd name="connsiteY128" fmla="*/ 461513 h 683077"/>
                <a:gd name="connsiteX129" fmla="*/ 2139351 w 3252161"/>
                <a:gd name="connsiteY129" fmla="*/ 439947 h 683077"/>
                <a:gd name="connsiteX130" fmla="*/ 2143664 w 3252161"/>
                <a:gd name="connsiteY130" fmla="*/ 427007 h 683077"/>
                <a:gd name="connsiteX131" fmla="*/ 2100532 w 3252161"/>
                <a:gd name="connsiteY131" fmla="*/ 418381 h 683077"/>
                <a:gd name="connsiteX132" fmla="*/ 2083280 w 3252161"/>
                <a:gd name="connsiteY132" fmla="*/ 414068 h 683077"/>
                <a:gd name="connsiteX133" fmla="*/ 2096219 w 3252161"/>
                <a:gd name="connsiteY133" fmla="*/ 409755 h 683077"/>
                <a:gd name="connsiteX134" fmla="*/ 2311880 w 3252161"/>
                <a:gd name="connsiteY134" fmla="*/ 401128 h 683077"/>
                <a:gd name="connsiteX135" fmla="*/ 2333446 w 3252161"/>
                <a:gd name="connsiteY135" fmla="*/ 388189 h 683077"/>
                <a:gd name="connsiteX136" fmla="*/ 2424023 w 3252161"/>
                <a:gd name="connsiteY136" fmla="*/ 375249 h 683077"/>
                <a:gd name="connsiteX137" fmla="*/ 2454215 w 3252161"/>
                <a:gd name="connsiteY137" fmla="*/ 366622 h 683077"/>
                <a:gd name="connsiteX138" fmla="*/ 2467155 w 3252161"/>
                <a:gd name="connsiteY138" fmla="*/ 362309 h 683077"/>
                <a:gd name="connsiteX139" fmla="*/ 2695755 w 3252161"/>
                <a:gd name="connsiteY139" fmla="*/ 353683 h 683077"/>
                <a:gd name="connsiteX140" fmla="*/ 2708695 w 3252161"/>
                <a:gd name="connsiteY140" fmla="*/ 349370 h 683077"/>
                <a:gd name="connsiteX141" fmla="*/ 2725948 w 3252161"/>
                <a:gd name="connsiteY141" fmla="*/ 332117 h 683077"/>
                <a:gd name="connsiteX142" fmla="*/ 2751827 w 3252161"/>
                <a:gd name="connsiteY142" fmla="*/ 323490 h 683077"/>
                <a:gd name="connsiteX143" fmla="*/ 2764766 w 3252161"/>
                <a:gd name="connsiteY143" fmla="*/ 319177 h 683077"/>
                <a:gd name="connsiteX144" fmla="*/ 2794959 w 3252161"/>
                <a:gd name="connsiteY144" fmla="*/ 306238 h 683077"/>
                <a:gd name="connsiteX145" fmla="*/ 2825151 w 3252161"/>
                <a:gd name="connsiteY145" fmla="*/ 297611 h 683077"/>
                <a:gd name="connsiteX146" fmla="*/ 2842404 w 3252161"/>
                <a:gd name="connsiteY146" fmla="*/ 293298 h 683077"/>
                <a:gd name="connsiteX147" fmla="*/ 2838091 w 3252161"/>
                <a:gd name="connsiteY147" fmla="*/ 271732 h 683077"/>
                <a:gd name="connsiteX148" fmla="*/ 2725948 w 3252161"/>
                <a:gd name="connsiteY148" fmla="*/ 276045 h 683077"/>
                <a:gd name="connsiteX149" fmla="*/ 2704381 w 3252161"/>
                <a:gd name="connsiteY149" fmla="*/ 280358 h 683077"/>
                <a:gd name="connsiteX150" fmla="*/ 2678502 w 3252161"/>
                <a:gd name="connsiteY150" fmla="*/ 284672 h 683077"/>
                <a:gd name="connsiteX151" fmla="*/ 2557732 w 3252161"/>
                <a:gd name="connsiteY151" fmla="*/ 288985 h 683077"/>
                <a:gd name="connsiteX152" fmla="*/ 2471468 w 3252161"/>
                <a:gd name="connsiteY152" fmla="*/ 293298 h 683077"/>
                <a:gd name="connsiteX153" fmla="*/ 2445589 w 3252161"/>
                <a:gd name="connsiteY153" fmla="*/ 301924 h 683077"/>
                <a:gd name="connsiteX154" fmla="*/ 2281687 w 3252161"/>
                <a:gd name="connsiteY154" fmla="*/ 310551 h 683077"/>
                <a:gd name="connsiteX155" fmla="*/ 2255808 w 3252161"/>
                <a:gd name="connsiteY155" fmla="*/ 314864 h 683077"/>
                <a:gd name="connsiteX156" fmla="*/ 2204049 w 3252161"/>
                <a:gd name="connsiteY156" fmla="*/ 319177 h 683077"/>
                <a:gd name="connsiteX157" fmla="*/ 2173857 w 3252161"/>
                <a:gd name="connsiteY157" fmla="*/ 327804 h 683077"/>
                <a:gd name="connsiteX158" fmla="*/ 2147978 w 3252161"/>
                <a:gd name="connsiteY158" fmla="*/ 340743 h 683077"/>
                <a:gd name="connsiteX159" fmla="*/ 2135038 w 3252161"/>
                <a:gd name="connsiteY159" fmla="*/ 349370 h 683077"/>
                <a:gd name="connsiteX160" fmla="*/ 2104846 w 3252161"/>
                <a:gd name="connsiteY160" fmla="*/ 357996 h 683077"/>
                <a:gd name="connsiteX161" fmla="*/ 2091906 w 3252161"/>
                <a:gd name="connsiteY161" fmla="*/ 362309 h 683077"/>
                <a:gd name="connsiteX162" fmla="*/ 1940944 w 3252161"/>
                <a:gd name="connsiteY162" fmla="*/ 357996 h 683077"/>
                <a:gd name="connsiteX163" fmla="*/ 1915064 w 3252161"/>
                <a:gd name="connsiteY163" fmla="*/ 349370 h 683077"/>
                <a:gd name="connsiteX164" fmla="*/ 1880559 w 3252161"/>
                <a:gd name="connsiteY164" fmla="*/ 332117 h 683077"/>
                <a:gd name="connsiteX165" fmla="*/ 1867619 w 3252161"/>
                <a:gd name="connsiteY165" fmla="*/ 327804 h 683077"/>
                <a:gd name="connsiteX166" fmla="*/ 1397480 w 3252161"/>
                <a:gd name="connsiteY166" fmla="*/ 332117 h 683077"/>
                <a:gd name="connsiteX167" fmla="*/ 1337095 w 3252161"/>
                <a:gd name="connsiteY167" fmla="*/ 345056 h 683077"/>
                <a:gd name="connsiteX168" fmla="*/ 1328468 w 3252161"/>
                <a:gd name="connsiteY168" fmla="*/ 353683 h 683077"/>
                <a:gd name="connsiteX169" fmla="*/ 1315529 w 3252161"/>
                <a:gd name="connsiteY169" fmla="*/ 357996 h 683077"/>
                <a:gd name="connsiteX170" fmla="*/ 1220638 w 3252161"/>
                <a:gd name="connsiteY170" fmla="*/ 362309 h 683077"/>
                <a:gd name="connsiteX171" fmla="*/ 1155940 w 3252161"/>
                <a:gd name="connsiteY171" fmla="*/ 370936 h 683077"/>
                <a:gd name="connsiteX172" fmla="*/ 1073989 w 3252161"/>
                <a:gd name="connsiteY172" fmla="*/ 379562 h 683077"/>
                <a:gd name="connsiteX173" fmla="*/ 1035170 w 3252161"/>
                <a:gd name="connsiteY173" fmla="*/ 388189 h 683077"/>
                <a:gd name="connsiteX174" fmla="*/ 1000664 w 3252161"/>
                <a:gd name="connsiteY174" fmla="*/ 392502 h 683077"/>
                <a:gd name="connsiteX175" fmla="*/ 776378 w 3252161"/>
                <a:gd name="connsiteY175" fmla="*/ 396815 h 683077"/>
                <a:gd name="connsiteX176" fmla="*/ 595223 w 3252161"/>
                <a:gd name="connsiteY176" fmla="*/ 396815 h 683077"/>
                <a:gd name="connsiteX177" fmla="*/ 569344 w 3252161"/>
                <a:gd name="connsiteY177" fmla="*/ 388189 h 683077"/>
                <a:gd name="connsiteX178" fmla="*/ 590910 w 3252161"/>
                <a:gd name="connsiteY178" fmla="*/ 375249 h 683077"/>
                <a:gd name="connsiteX179" fmla="*/ 603849 w 3252161"/>
                <a:gd name="connsiteY179" fmla="*/ 370936 h 683077"/>
                <a:gd name="connsiteX180" fmla="*/ 715993 w 3252161"/>
                <a:gd name="connsiteY180" fmla="*/ 366622 h 683077"/>
                <a:gd name="connsiteX181" fmla="*/ 733246 w 3252161"/>
                <a:gd name="connsiteY181" fmla="*/ 345056 h 683077"/>
                <a:gd name="connsiteX182" fmla="*/ 746185 w 3252161"/>
                <a:gd name="connsiteY182" fmla="*/ 332117 h 683077"/>
                <a:gd name="connsiteX183" fmla="*/ 772064 w 3252161"/>
                <a:gd name="connsiteY183" fmla="*/ 314864 h 683077"/>
                <a:gd name="connsiteX184" fmla="*/ 914400 w 3252161"/>
                <a:gd name="connsiteY184" fmla="*/ 306238 h 683077"/>
                <a:gd name="connsiteX185" fmla="*/ 927340 w 3252161"/>
                <a:gd name="connsiteY185" fmla="*/ 280358 h 683077"/>
                <a:gd name="connsiteX186" fmla="*/ 923027 w 3252161"/>
                <a:gd name="connsiteY186" fmla="*/ 263106 h 683077"/>
                <a:gd name="connsiteX187" fmla="*/ 897148 w 3252161"/>
                <a:gd name="connsiteY187" fmla="*/ 254479 h 683077"/>
                <a:gd name="connsiteX188" fmla="*/ 884208 w 3252161"/>
                <a:gd name="connsiteY188" fmla="*/ 250166 h 683077"/>
                <a:gd name="connsiteX189" fmla="*/ 875581 w 3252161"/>
                <a:gd name="connsiteY189" fmla="*/ 241539 h 683077"/>
                <a:gd name="connsiteX190" fmla="*/ 862642 w 3252161"/>
                <a:gd name="connsiteY190" fmla="*/ 237226 h 683077"/>
                <a:gd name="connsiteX191" fmla="*/ 759125 w 3252161"/>
                <a:gd name="connsiteY191" fmla="*/ 241539 h 683077"/>
                <a:gd name="connsiteX192" fmla="*/ 724619 w 3252161"/>
                <a:gd name="connsiteY192" fmla="*/ 245853 h 683077"/>
                <a:gd name="connsiteX193" fmla="*/ 698740 w 3252161"/>
                <a:gd name="connsiteY193" fmla="*/ 254479 h 683077"/>
                <a:gd name="connsiteX194" fmla="*/ 517585 w 3252161"/>
                <a:gd name="connsiteY194" fmla="*/ 258792 h 683077"/>
                <a:gd name="connsiteX195" fmla="*/ 431321 w 3252161"/>
                <a:gd name="connsiteY195" fmla="*/ 271732 h 683077"/>
                <a:gd name="connsiteX196" fmla="*/ 392502 w 3252161"/>
                <a:gd name="connsiteY196" fmla="*/ 276045 h 683077"/>
                <a:gd name="connsiteX197" fmla="*/ 73325 w 3252161"/>
                <a:gd name="connsiteY197" fmla="*/ 271732 h 683077"/>
                <a:gd name="connsiteX198" fmla="*/ 64698 w 3252161"/>
                <a:gd name="connsiteY198" fmla="*/ 263106 h 683077"/>
                <a:gd name="connsiteX199" fmla="*/ 60385 w 3252161"/>
                <a:gd name="connsiteY199" fmla="*/ 232913 h 683077"/>
                <a:gd name="connsiteX200" fmla="*/ 51759 w 3252161"/>
                <a:gd name="connsiteY200" fmla="*/ 207034 h 683077"/>
                <a:gd name="connsiteX201" fmla="*/ 56072 w 3252161"/>
                <a:gd name="connsiteY201" fmla="*/ 163902 h 683077"/>
                <a:gd name="connsiteX202" fmla="*/ 69012 w 3252161"/>
                <a:gd name="connsiteY202" fmla="*/ 159589 h 683077"/>
                <a:gd name="connsiteX203" fmla="*/ 237227 w 3252161"/>
                <a:gd name="connsiteY203" fmla="*/ 155275 h 683077"/>
                <a:gd name="connsiteX204" fmla="*/ 288985 w 3252161"/>
                <a:gd name="connsiteY204" fmla="*/ 138022 h 683077"/>
                <a:gd name="connsiteX205" fmla="*/ 301925 w 3252161"/>
                <a:gd name="connsiteY205" fmla="*/ 133709 h 683077"/>
                <a:gd name="connsiteX206" fmla="*/ 444261 w 3252161"/>
                <a:gd name="connsiteY206" fmla="*/ 129396 h 683077"/>
                <a:gd name="connsiteX207" fmla="*/ 418381 w 3252161"/>
                <a:gd name="connsiteY207" fmla="*/ 120770 h 683077"/>
                <a:gd name="connsiteX208" fmla="*/ 396815 w 3252161"/>
                <a:gd name="connsiteY208" fmla="*/ 107830 h 683077"/>
                <a:gd name="connsiteX209" fmla="*/ 388189 w 3252161"/>
                <a:gd name="connsiteY209" fmla="*/ 73324 h 683077"/>
                <a:gd name="connsiteX210" fmla="*/ 379563 w 3252161"/>
                <a:gd name="connsiteY210" fmla="*/ 60385 h 683077"/>
                <a:gd name="connsiteX211" fmla="*/ 370936 w 3252161"/>
                <a:gd name="connsiteY211" fmla="*/ 51758 h 683077"/>
                <a:gd name="connsiteX212" fmla="*/ 345057 w 3252161"/>
                <a:gd name="connsiteY212" fmla="*/ 43132 h 683077"/>
                <a:gd name="connsiteX213" fmla="*/ 332117 w 3252161"/>
                <a:gd name="connsiteY213" fmla="*/ 38819 h 683077"/>
                <a:gd name="connsiteX214" fmla="*/ 323491 w 3252161"/>
                <a:gd name="connsiteY214" fmla="*/ 30192 h 683077"/>
                <a:gd name="connsiteX215" fmla="*/ 327804 w 3252161"/>
                <a:gd name="connsiteY215" fmla="*/ 17253 h 683077"/>
                <a:gd name="connsiteX216" fmla="*/ 280359 w 3252161"/>
                <a:gd name="connsiteY216" fmla="*/ 12939 h 683077"/>
                <a:gd name="connsiteX217" fmla="*/ 228600 w 3252161"/>
                <a:gd name="connsiteY217" fmla="*/ 17253 h 683077"/>
                <a:gd name="connsiteX218" fmla="*/ 202721 w 3252161"/>
                <a:gd name="connsiteY218" fmla="*/ 25879 h 683077"/>
                <a:gd name="connsiteX219" fmla="*/ 107831 w 3252161"/>
                <a:gd name="connsiteY219" fmla="*/ 21566 h 683077"/>
                <a:gd name="connsiteX220" fmla="*/ 103517 w 3252161"/>
                <a:gd name="connsiteY220" fmla="*/ 4313 h 683077"/>
                <a:gd name="connsiteX221" fmla="*/ 34506 w 3252161"/>
                <a:gd name="connsiteY221" fmla="*/ 8626 h 683077"/>
                <a:gd name="connsiteX222" fmla="*/ 12940 w 3252161"/>
                <a:gd name="connsiteY222" fmla="*/ 12939 h 683077"/>
                <a:gd name="connsiteX223" fmla="*/ 0 w 3252161"/>
                <a:gd name="connsiteY223" fmla="*/ 0 h 683077"/>
                <a:gd name="connsiteX224" fmla="*/ 34506 w 3252161"/>
                <a:gd name="connsiteY224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79431 w 3252161"/>
                <a:gd name="connsiteY33" fmla="*/ 526211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39815 w 3252161"/>
                <a:gd name="connsiteY37" fmla="*/ 526211 h 683077"/>
                <a:gd name="connsiteX38" fmla="*/ 1483744 w 3252161"/>
                <a:gd name="connsiteY38" fmla="*/ 521898 h 683077"/>
                <a:gd name="connsiteX39" fmla="*/ 1496683 w 3252161"/>
                <a:gd name="connsiteY39" fmla="*/ 530524 h 683077"/>
                <a:gd name="connsiteX40" fmla="*/ 1548442 w 3252161"/>
                <a:gd name="connsiteY40" fmla="*/ 543464 h 683077"/>
                <a:gd name="connsiteX41" fmla="*/ 1570008 w 3252161"/>
                <a:gd name="connsiteY41" fmla="*/ 560717 h 683077"/>
                <a:gd name="connsiteX42" fmla="*/ 1595887 w 3252161"/>
                <a:gd name="connsiteY42" fmla="*/ 577970 h 683077"/>
                <a:gd name="connsiteX43" fmla="*/ 1604514 w 3252161"/>
                <a:gd name="connsiteY43" fmla="*/ 586596 h 683077"/>
                <a:gd name="connsiteX44" fmla="*/ 1742536 w 3252161"/>
                <a:gd name="connsiteY44" fmla="*/ 590909 h 683077"/>
                <a:gd name="connsiteX45" fmla="*/ 1979763 w 3252161"/>
                <a:gd name="connsiteY45" fmla="*/ 599536 h 683077"/>
                <a:gd name="connsiteX46" fmla="*/ 2001329 w 3252161"/>
                <a:gd name="connsiteY46" fmla="*/ 603849 h 683077"/>
                <a:gd name="connsiteX47" fmla="*/ 2031521 w 3252161"/>
                <a:gd name="connsiteY47" fmla="*/ 608162 h 683077"/>
                <a:gd name="connsiteX48" fmla="*/ 2286000 w 3252161"/>
                <a:gd name="connsiteY48" fmla="*/ 608162 h 683077"/>
                <a:gd name="connsiteX49" fmla="*/ 2311880 w 3252161"/>
                <a:gd name="connsiteY49" fmla="*/ 599536 h 683077"/>
                <a:gd name="connsiteX50" fmla="*/ 2333446 w 3252161"/>
                <a:gd name="connsiteY50" fmla="*/ 595222 h 683077"/>
                <a:gd name="connsiteX51" fmla="*/ 2467155 w 3252161"/>
                <a:gd name="connsiteY51" fmla="*/ 599536 h 683077"/>
                <a:gd name="connsiteX52" fmla="*/ 2484408 w 3252161"/>
                <a:gd name="connsiteY52" fmla="*/ 603849 h 683077"/>
                <a:gd name="connsiteX53" fmla="*/ 2566359 w 3252161"/>
                <a:gd name="connsiteY53" fmla="*/ 608162 h 683077"/>
                <a:gd name="connsiteX54" fmla="*/ 2609491 w 3252161"/>
                <a:gd name="connsiteY54" fmla="*/ 616789 h 683077"/>
                <a:gd name="connsiteX55" fmla="*/ 2626744 w 3252161"/>
                <a:gd name="connsiteY55" fmla="*/ 621102 h 683077"/>
                <a:gd name="connsiteX56" fmla="*/ 2665563 w 3252161"/>
                <a:gd name="connsiteY56" fmla="*/ 638355 h 683077"/>
                <a:gd name="connsiteX57" fmla="*/ 2704381 w 3252161"/>
                <a:gd name="connsiteY57" fmla="*/ 655607 h 683077"/>
                <a:gd name="connsiteX58" fmla="*/ 2717321 w 3252161"/>
                <a:gd name="connsiteY58" fmla="*/ 664234 h 683077"/>
                <a:gd name="connsiteX59" fmla="*/ 2954548 w 3252161"/>
                <a:gd name="connsiteY59" fmla="*/ 655607 h 683077"/>
                <a:gd name="connsiteX60" fmla="*/ 3148642 w 3252161"/>
                <a:gd name="connsiteY60" fmla="*/ 655607 h 683077"/>
                <a:gd name="connsiteX61" fmla="*/ 3187461 w 3252161"/>
                <a:gd name="connsiteY61" fmla="*/ 642668 h 683077"/>
                <a:gd name="connsiteX62" fmla="*/ 3226280 w 3252161"/>
                <a:gd name="connsiteY62" fmla="*/ 638355 h 683077"/>
                <a:gd name="connsiteX63" fmla="*/ 3221966 w 3252161"/>
                <a:gd name="connsiteY63" fmla="*/ 616789 h 683077"/>
                <a:gd name="connsiteX64" fmla="*/ 3200400 w 3252161"/>
                <a:gd name="connsiteY64" fmla="*/ 599536 h 683077"/>
                <a:gd name="connsiteX65" fmla="*/ 3174521 w 3252161"/>
                <a:gd name="connsiteY65" fmla="*/ 590909 h 683077"/>
                <a:gd name="connsiteX66" fmla="*/ 2915729 w 3252161"/>
                <a:gd name="connsiteY66" fmla="*/ 595222 h 683077"/>
                <a:gd name="connsiteX67" fmla="*/ 2829464 w 3252161"/>
                <a:gd name="connsiteY67" fmla="*/ 586596 h 683077"/>
                <a:gd name="connsiteX68" fmla="*/ 2820838 w 3252161"/>
                <a:gd name="connsiteY68" fmla="*/ 573656 h 683077"/>
                <a:gd name="connsiteX69" fmla="*/ 2851031 w 3252161"/>
                <a:gd name="connsiteY69" fmla="*/ 543464 h 683077"/>
                <a:gd name="connsiteX70" fmla="*/ 3075317 w 3252161"/>
                <a:gd name="connsiteY70" fmla="*/ 539151 h 683077"/>
                <a:gd name="connsiteX71" fmla="*/ 3088257 w 3252161"/>
                <a:gd name="connsiteY71" fmla="*/ 534838 h 683077"/>
                <a:gd name="connsiteX72" fmla="*/ 3105510 w 3252161"/>
                <a:gd name="connsiteY72" fmla="*/ 517585 h 683077"/>
                <a:gd name="connsiteX73" fmla="*/ 3178834 w 3252161"/>
                <a:gd name="connsiteY73" fmla="*/ 504645 h 683077"/>
                <a:gd name="connsiteX74" fmla="*/ 3187461 w 3252161"/>
                <a:gd name="connsiteY74" fmla="*/ 496019 h 683077"/>
                <a:gd name="connsiteX75" fmla="*/ 3191774 w 3252161"/>
                <a:gd name="connsiteY75" fmla="*/ 483079 h 683077"/>
                <a:gd name="connsiteX76" fmla="*/ 3204714 w 3252161"/>
                <a:gd name="connsiteY76" fmla="*/ 478766 h 683077"/>
                <a:gd name="connsiteX77" fmla="*/ 3196087 w 3252161"/>
                <a:gd name="connsiteY77" fmla="*/ 470139 h 683077"/>
                <a:gd name="connsiteX78" fmla="*/ 2846717 w 3252161"/>
                <a:gd name="connsiteY78" fmla="*/ 478766 h 683077"/>
                <a:gd name="connsiteX79" fmla="*/ 2820838 w 3252161"/>
                <a:gd name="connsiteY79" fmla="*/ 487392 h 683077"/>
                <a:gd name="connsiteX80" fmla="*/ 2807898 w 3252161"/>
                <a:gd name="connsiteY80" fmla="*/ 496019 h 683077"/>
                <a:gd name="connsiteX81" fmla="*/ 2743200 w 3252161"/>
                <a:gd name="connsiteY81" fmla="*/ 500332 h 683077"/>
                <a:gd name="connsiteX82" fmla="*/ 2691442 w 3252161"/>
                <a:gd name="connsiteY82" fmla="*/ 517585 h 683077"/>
                <a:gd name="connsiteX83" fmla="*/ 2678502 w 3252161"/>
                <a:gd name="connsiteY83" fmla="*/ 521898 h 683077"/>
                <a:gd name="connsiteX84" fmla="*/ 2540480 w 3252161"/>
                <a:gd name="connsiteY84" fmla="*/ 530524 h 683077"/>
                <a:gd name="connsiteX85" fmla="*/ 2303253 w 3252161"/>
                <a:gd name="connsiteY85" fmla="*/ 539151 h 683077"/>
                <a:gd name="connsiteX86" fmla="*/ 2225615 w 3252161"/>
                <a:gd name="connsiteY86" fmla="*/ 534838 h 683077"/>
                <a:gd name="connsiteX87" fmla="*/ 2216989 w 3252161"/>
                <a:gd name="connsiteY87" fmla="*/ 526211 h 683077"/>
                <a:gd name="connsiteX88" fmla="*/ 2147978 w 3252161"/>
                <a:gd name="connsiteY88" fmla="*/ 521898 h 683077"/>
                <a:gd name="connsiteX89" fmla="*/ 2135038 w 3252161"/>
                <a:gd name="connsiteY89" fmla="*/ 526211 h 683077"/>
                <a:gd name="connsiteX90" fmla="*/ 2126412 w 3252161"/>
                <a:gd name="connsiteY90" fmla="*/ 534838 h 683077"/>
                <a:gd name="connsiteX91" fmla="*/ 2053087 w 3252161"/>
                <a:gd name="connsiteY91" fmla="*/ 539151 h 683077"/>
                <a:gd name="connsiteX92" fmla="*/ 2040148 w 3252161"/>
                <a:gd name="connsiteY92" fmla="*/ 543464 h 683077"/>
                <a:gd name="connsiteX93" fmla="*/ 2022895 w 3252161"/>
                <a:gd name="connsiteY93" fmla="*/ 560717 h 683077"/>
                <a:gd name="connsiteX94" fmla="*/ 2014268 w 3252161"/>
                <a:gd name="connsiteY94" fmla="*/ 569343 h 683077"/>
                <a:gd name="connsiteX95" fmla="*/ 2001329 w 3252161"/>
                <a:gd name="connsiteY95" fmla="*/ 573656 h 683077"/>
                <a:gd name="connsiteX96" fmla="*/ 1686464 w 3252161"/>
                <a:gd name="connsiteY96" fmla="*/ 569343 h 683077"/>
                <a:gd name="connsiteX97" fmla="*/ 1673525 w 3252161"/>
                <a:gd name="connsiteY97" fmla="*/ 565030 h 683077"/>
                <a:gd name="connsiteX98" fmla="*/ 1651959 w 3252161"/>
                <a:gd name="connsiteY98" fmla="*/ 552090 h 683077"/>
                <a:gd name="connsiteX99" fmla="*/ 1634706 w 3252161"/>
                <a:gd name="connsiteY99" fmla="*/ 530524 h 683077"/>
                <a:gd name="connsiteX100" fmla="*/ 1630393 w 3252161"/>
                <a:gd name="connsiteY100" fmla="*/ 517585 h 683077"/>
                <a:gd name="connsiteX101" fmla="*/ 1634706 w 3252161"/>
                <a:gd name="connsiteY101" fmla="*/ 504645 h 683077"/>
                <a:gd name="connsiteX102" fmla="*/ 1664898 w 3252161"/>
                <a:gd name="connsiteY102" fmla="*/ 491706 h 683077"/>
                <a:gd name="connsiteX103" fmla="*/ 1669212 w 3252161"/>
                <a:gd name="connsiteY103" fmla="*/ 478766 h 683077"/>
                <a:gd name="connsiteX104" fmla="*/ 1660585 w 3252161"/>
                <a:gd name="connsiteY104" fmla="*/ 470139 h 683077"/>
                <a:gd name="connsiteX105" fmla="*/ 1621766 w 3252161"/>
                <a:gd name="connsiteY105" fmla="*/ 465826 h 683077"/>
                <a:gd name="connsiteX106" fmla="*/ 1613140 w 3252161"/>
                <a:gd name="connsiteY106" fmla="*/ 452887 h 683077"/>
                <a:gd name="connsiteX107" fmla="*/ 1617453 w 3252161"/>
                <a:gd name="connsiteY107" fmla="*/ 427007 h 683077"/>
                <a:gd name="connsiteX108" fmla="*/ 1630393 w 3252161"/>
                <a:gd name="connsiteY108" fmla="*/ 383875 h 683077"/>
                <a:gd name="connsiteX109" fmla="*/ 1643332 w 3252161"/>
                <a:gd name="connsiteY109" fmla="*/ 370936 h 683077"/>
                <a:gd name="connsiteX110" fmla="*/ 1807234 w 3252161"/>
                <a:gd name="connsiteY110" fmla="*/ 375249 h 683077"/>
                <a:gd name="connsiteX111" fmla="*/ 1846053 w 3252161"/>
                <a:gd name="connsiteY111" fmla="*/ 388189 h 683077"/>
                <a:gd name="connsiteX112" fmla="*/ 1858993 w 3252161"/>
                <a:gd name="connsiteY112" fmla="*/ 392502 h 683077"/>
                <a:gd name="connsiteX113" fmla="*/ 1876246 w 3252161"/>
                <a:gd name="connsiteY113" fmla="*/ 431321 h 683077"/>
                <a:gd name="connsiteX114" fmla="*/ 1884872 w 3252161"/>
                <a:gd name="connsiteY114" fmla="*/ 465826 h 683077"/>
                <a:gd name="connsiteX115" fmla="*/ 1893498 w 3252161"/>
                <a:gd name="connsiteY115" fmla="*/ 474453 h 683077"/>
                <a:gd name="connsiteX116" fmla="*/ 1919378 w 3252161"/>
                <a:gd name="connsiteY116" fmla="*/ 504645 h 683077"/>
                <a:gd name="connsiteX117" fmla="*/ 1928004 w 3252161"/>
                <a:gd name="connsiteY117" fmla="*/ 513272 h 683077"/>
                <a:gd name="connsiteX118" fmla="*/ 1932317 w 3252161"/>
                <a:gd name="connsiteY118" fmla="*/ 526211 h 683077"/>
                <a:gd name="connsiteX119" fmla="*/ 1979763 w 3252161"/>
                <a:gd name="connsiteY119" fmla="*/ 526211 h 683077"/>
                <a:gd name="connsiteX120" fmla="*/ 1984076 w 3252161"/>
                <a:gd name="connsiteY120" fmla="*/ 508958 h 683077"/>
                <a:gd name="connsiteX121" fmla="*/ 2001329 w 3252161"/>
                <a:gd name="connsiteY121" fmla="*/ 487392 h 683077"/>
                <a:gd name="connsiteX122" fmla="*/ 2018581 w 3252161"/>
                <a:gd name="connsiteY122" fmla="*/ 491706 h 683077"/>
                <a:gd name="connsiteX123" fmla="*/ 2027208 w 3252161"/>
                <a:gd name="connsiteY123" fmla="*/ 500332 h 683077"/>
                <a:gd name="connsiteX124" fmla="*/ 2040148 w 3252161"/>
                <a:gd name="connsiteY124" fmla="*/ 508958 h 683077"/>
                <a:gd name="connsiteX125" fmla="*/ 2122098 w 3252161"/>
                <a:gd name="connsiteY125" fmla="*/ 504645 h 683077"/>
                <a:gd name="connsiteX126" fmla="*/ 2130725 w 3252161"/>
                <a:gd name="connsiteY126" fmla="*/ 496019 h 683077"/>
                <a:gd name="connsiteX127" fmla="*/ 2135038 w 3252161"/>
                <a:gd name="connsiteY127" fmla="*/ 461513 h 683077"/>
                <a:gd name="connsiteX128" fmla="*/ 2139351 w 3252161"/>
                <a:gd name="connsiteY128" fmla="*/ 439947 h 683077"/>
                <a:gd name="connsiteX129" fmla="*/ 2143664 w 3252161"/>
                <a:gd name="connsiteY129" fmla="*/ 427007 h 683077"/>
                <a:gd name="connsiteX130" fmla="*/ 2100532 w 3252161"/>
                <a:gd name="connsiteY130" fmla="*/ 418381 h 683077"/>
                <a:gd name="connsiteX131" fmla="*/ 2083280 w 3252161"/>
                <a:gd name="connsiteY131" fmla="*/ 414068 h 683077"/>
                <a:gd name="connsiteX132" fmla="*/ 2096219 w 3252161"/>
                <a:gd name="connsiteY132" fmla="*/ 409755 h 683077"/>
                <a:gd name="connsiteX133" fmla="*/ 2311880 w 3252161"/>
                <a:gd name="connsiteY133" fmla="*/ 401128 h 683077"/>
                <a:gd name="connsiteX134" fmla="*/ 2333446 w 3252161"/>
                <a:gd name="connsiteY134" fmla="*/ 388189 h 683077"/>
                <a:gd name="connsiteX135" fmla="*/ 2424023 w 3252161"/>
                <a:gd name="connsiteY135" fmla="*/ 375249 h 683077"/>
                <a:gd name="connsiteX136" fmla="*/ 2454215 w 3252161"/>
                <a:gd name="connsiteY136" fmla="*/ 366622 h 683077"/>
                <a:gd name="connsiteX137" fmla="*/ 2467155 w 3252161"/>
                <a:gd name="connsiteY137" fmla="*/ 362309 h 683077"/>
                <a:gd name="connsiteX138" fmla="*/ 2695755 w 3252161"/>
                <a:gd name="connsiteY138" fmla="*/ 353683 h 683077"/>
                <a:gd name="connsiteX139" fmla="*/ 2708695 w 3252161"/>
                <a:gd name="connsiteY139" fmla="*/ 349370 h 683077"/>
                <a:gd name="connsiteX140" fmla="*/ 2725948 w 3252161"/>
                <a:gd name="connsiteY140" fmla="*/ 332117 h 683077"/>
                <a:gd name="connsiteX141" fmla="*/ 2751827 w 3252161"/>
                <a:gd name="connsiteY141" fmla="*/ 323490 h 683077"/>
                <a:gd name="connsiteX142" fmla="*/ 2764766 w 3252161"/>
                <a:gd name="connsiteY142" fmla="*/ 319177 h 683077"/>
                <a:gd name="connsiteX143" fmla="*/ 2794959 w 3252161"/>
                <a:gd name="connsiteY143" fmla="*/ 306238 h 683077"/>
                <a:gd name="connsiteX144" fmla="*/ 2825151 w 3252161"/>
                <a:gd name="connsiteY144" fmla="*/ 297611 h 683077"/>
                <a:gd name="connsiteX145" fmla="*/ 2842404 w 3252161"/>
                <a:gd name="connsiteY145" fmla="*/ 293298 h 683077"/>
                <a:gd name="connsiteX146" fmla="*/ 2838091 w 3252161"/>
                <a:gd name="connsiteY146" fmla="*/ 271732 h 683077"/>
                <a:gd name="connsiteX147" fmla="*/ 2725948 w 3252161"/>
                <a:gd name="connsiteY147" fmla="*/ 276045 h 683077"/>
                <a:gd name="connsiteX148" fmla="*/ 2704381 w 3252161"/>
                <a:gd name="connsiteY148" fmla="*/ 280358 h 683077"/>
                <a:gd name="connsiteX149" fmla="*/ 2678502 w 3252161"/>
                <a:gd name="connsiteY149" fmla="*/ 284672 h 683077"/>
                <a:gd name="connsiteX150" fmla="*/ 2557732 w 3252161"/>
                <a:gd name="connsiteY150" fmla="*/ 288985 h 683077"/>
                <a:gd name="connsiteX151" fmla="*/ 2471468 w 3252161"/>
                <a:gd name="connsiteY151" fmla="*/ 293298 h 683077"/>
                <a:gd name="connsiteX152" fmla="*/ 2445589 w 3252161"/>
                <a:gd name="connsiteY152" fmla="*/ 301924 h 683077"/>
                <a:gd name="connsiteX153" fmla="*/ 2281687 w 3252161"/>
                <a:gd name="connsiteY153" fmla="*/ 310551 h 683077"/>
                <a:gd name="connsiteX154" fmla="*/ 2255808 w 3252161"/>
                <a:gd name="connsiteY154" fmla="*/ 314864 h 683077"/>
                <a:gd name="connsiteX155" fmla="*/ 2204049 w 3252161"/>
                <a:gd name="connsiteY155" fmla="*/ 319177 h 683077"/>
                <a:gd name="connsiteX156" fmla="*/ 2173857 w 3252161"/>
                <a:gd name="connsiteY156" fmla="*/ 327804 h 683077"/>
                <a:gd name="connsiteX157" fmla="*/ 2147978 w 3252161"/>
                <a:gd name="connsiteY157" fmla="*/ 340743 h 683077"/>
                <a:gd name="connsiteX158" fmla="*/ 2135038 w 3252161"/>
                <a:gd name="connsiteY158" fmla="*/ 349370 h 683077"/>
                <a:gd name="connsiteX159" fmla="*/ 2104846 w 3252161"/>
                <a:gd name="connsiteY159" fmla="*/ 357996 h 683077"/>
                <a:gd name="connsiteX160" fmla="*/ 2091906 w 3252161"/>
                <a:gd name="connsiteY160" fmla="*/ 362309 h 683077"/>
                <a:gd name="connsiteX161" fmla="*/ 1940944 w 3252161"/>
                <a:gd name="connsiteY161" fmla="*/ 357996 h 683077"/>
                <a:gd name="connsiteX162" fmla="*/ 1915064 w 3252161"/>
                <a:gd name="connsiteY162" fmla="*/ 349370 h 683077"/>
                <a:gd name="connsiteX163" fmla="*/ 1880559 w 3252161"/>
                <a:gd name="connsiteY163" fmla="*/ 332117 h 683077"/>
                <a:gd name="connsiteX164" fmla="*/ 1867619 w 3252161"/>
                <a:gd name="connsiteY164" fmla="*/ 327804 h 683077"/>
                <a:gd name="connsiteX165" fmla="*/ 1397480 w 3252161"/>
                <a:gd name="connsiteY165" fmla="*/ 332117 h 683077"/>
                <a:gd name="connsiteX166" fmla="*/ 1337095 w 3252161"/>
                <a:gd name="connsiteY166" fmla="*/ 345056 h 683077"/>
                <a:gd name="connsiteX167" fmla="*/ 1328468 w 3252161"/>
                <a:gd name="connsiteY167" fmla="*/ 353683 h 683077"/>
                <a:gd name="connsiteX168" fmla="*/ 1315529 w 3252161"/>
                <a:gd name="connsiteY168" fmla="*/ 357996 h 683077"/>
                <a:gd name="connsiteX169" fmla="*/ 1220638 w 3252161"/>
                <a:gd name="connsiteY169" fmla="*/ 362309 h 683077"/>
                <a:gd name="connsiteX170" fmla="*/ 1155940 w 3252161"/>
                <a:gd name="connsiteY170" fmla="*/ 370936 h 683077"/>
                <a:gd name="connsiteX171" fmla="*/ 1073989 w 3252161"/>
                <a:gd name="connsiteY171" fmla="*/ 379562 h 683077"/>
                <a:gd name="connsiteX172" fmla="*/ 1035170 w 3252161"/>
                <a:gd name="connsiteY172" fmla="*/ 388189 h 683077"/>
                <a:gd name="connsiteX173" fmla="*/ 1000664 w 3252161"/>
                <a:gd name="connsiteY173" fmla="*/ 392502 h 683077"/>
                <a:gd name="connsiteX174" fmla="*/ 776378 w 3252161"/>
                <a:gd name="connsiteY174" fmla="*/ 396815 h 683077"/>
                <a:gd name="connsiteX175" fmla="*/ 595223 w 3252161"/>
                <a:gd name="connsiteY175" fmla="*/ 396815 h 683077"/>
                <a:gd name="connsiteX176" fmla="*/ 569344 w 3252161"/>
                <a:gd name="connsiteY176" fmla="*/ 388189 h 683077"/>
                <a:gd name="connsiteX177" fmla="*/ 590910 w 3252161"/>
                <a:gd name="connsiteY177" fmla="*/ 375249 h 683077"/>
                <a:gd name="connsiteX178" fmla="*/ 603849 w 3252161"/>
                <a:gd name="connsiteY178" fmla="*/ 370936 h 683077"/>
                <a:gd name="connsiteX179" fmla="*/ 715993 w 3252161"/>
                <a:gd name="connsiteY179" fmla="*/ 366622 h 683077"/>
                <a:gd name="connsiteX180" fmla="*/ 733246 w 3252161"/>
                <a:gd name="connsiteY180" fmla="*/ 345056 h 683077"/>
                <a:gd name="connsiteX181" fmla="*/ 746185 w 3252161"/>
                <a:gd name="connsiteY181" fmla="*/ 332117 h 683077"/>
                <a:gd name="connsiteX182" fmla="*/ 772064 w 3252161"/>
                <a:gd name="connsiteY182" fmla="*/ 314864 h 683077"/>
                <a:gd name="connsiteX183" fmla="*/ 914400 w 3252161"/>
                <a:gd name="connsiteY183" fmla="*/ 306238 h 683077"/>
                <a:gd name="connsiteX184" fmla="*/ 927340 w 3252161"/>
                <a:gd name="connsiteY184" fmla="*/ 280358 h 683077"/>
                <a:gd name="connsiteX185" fmla="*/ 923027 w 3252161"/>
                <a:gd name="connsiteY185" fmla="*/ 263106 h 683077"/>
                <a:gd name="connsiteX186" fmla="*/ 897148 w 3252161"/>
                <a:gd name="connsiteY186" fmla="*/ 254479 h 683077"/>
                <a:gd name="connsiteX187" fmla="*/ 884208 w 3252161"/>
                <a:gd name="connsiteY187" fmla="*/ 250166 h 683077"/>
                <a:gd name="connsiteX188" fmla="*/ 875581 w 3252161"/>
                <a:gd name="connsiteY188" fmla="*/ 241539 h 683077"/>
                <a:gd name="connsiteX189" fmla="*/ 862642 w 3252161"/>
                <a:gd name="connsiteY189" fmla="*/ 237226 h 683077"/>
                <a:gd name="connsiteX190" fmla="*/ 759125 w 3252161"/>
                <a:gd name="connsiteY190" fmla="*/ 241539 h 683077"/>
                <a:gd name="connsiteX191" fmla="*/ 724619 w 3252161"/>
                <a:gd name="connsiteY191" fmla="*/ 245853 h 683077"/>
                <a:gd name="connsiteX192" fmla="*/ 698740 w 3252161"/>
                <a:gd name="connsiteY192" fmla="*/ 254479 h 683077"/>
                <a:gd name="connsiteX193" fmla="*/ 517585 w 3252161"/>
                <a:gd name="connsiteY193" fmla="*/ 258792 h 683077"/>
                <a:gd name="connsiteX194" fmla="*/ 431321 w 3252161"/>
                <a:gd name="connsiteY194" fmla="*/ 271732 h 683077"/>
                <a:gd name="connsiteX195" fmla="*/ 392502 w 3252161"/>
                <a:gd name="connsiteY195" fmla="*/ 276045 h 683077"/>
                <a:gd name="connsiteX196" fmla="*/ 73325 w 3252161"/>
                <a:gd name="connsiteY196" fmla="*/ 271732 h 683077"/>
                <a:gd name="connsiteX197" fmla="*/ 64698 w 3252161"/>
                <a:gd name="connsiteY197" fmla="*/ 263106 h 683077"/>
                <a:gd name="connsiteX198" fmla="*/ 60385 w 3252161"/>
                <a:gd name="connsiteY198" fmla="*/ 232913 h 683077"/>
                <a:gd name="connsiteX199" fmla="*/ 51759 w 3252161"/>
                <a:gd name="connsiteY199" fmla="*/ 207034 h 683077"/>
                <a:gd name="connsiteX200" fmla="*/ 56072 w 3252161"/>
                <a:gd name="connsiteY200" fmla="*/ 163902 h 683077"/>
                <a:gd name="connsiteX201" fmla="*/ 69012 w 3252161"/>
                <a:gd name="connsiteY201" fmla="*/ 159589 h 683077"/>
                <a:gd name="connsiteX202" fmla="*/ 237227 w 3252161"/>
                <a:gd name="connsiteY202" fmla="*/ 155275 h 683077"/>
                <a:gd name="connsiteX203" fmla="*/ 288985 w 3252161"/>
                <a:gd name="connsiteY203" fmla="*/ 138022 h 683077"/>
                <a:gd name="connsiteX204" fmla="*/ 301925 w 3252161"/>
                <a:gd name="connsiteY204" fmla="*/ 133709 h 683077"/>
                <a:gd name="connsiteX205" fmla="*/ 444261 w 3252161"/>
                <a:gd name="connsiteY205" fmla="*/ 129396 h 683077"/>
                <a:gd name="connsiteX206" fmla="*/ 418381 w 3252161"/>
                <a:gd name="connsiteY206" fmla="*/ 120770 h 683077"/>
                <a:gd name="connsiteX207" fmla="*/ 396815 w 3252161"/>
                <a:gd name="connsiteY207" fmla="*/ 107830 h 683077"/>
                <a:gd name="connsiteX208" fmla="*/ 388189 w 3252161"/>
                <a:gd name="connsiteY208" fmla="*/ 73324 h 683077"/>
                <a:gd name="connsiteX209" fmla="*/ 379563 w 3252161"/>
                <a:gd name="connsiteY209" fmla="*/ 60385 h 683077"/>
                <a:gd name="connsiteX210" fmla="*/ 370936 w 3252161"/>
                <a:gd name="connsiteY210" fmla="*/ 51758 h 683077"/>
                <a:gd name="connsiteX211" fmla="*/ 345057 w 3252161"/>
                <a:gd name="connsiteY211" fmla="*/ 43132 h 683077"/>
                <a:gd name="connsiteX212" fmla="*/ 332117 w 3252161"/>
                <a:gd name="connsiteY212" fmla="*/ 38819 h 683077"/>
                <a:gd name="connsiteX213" fmla="*/ 323491 w 3252161"/>
                <a:gd name="connsiteY213" fmla="*/ 30192 h 683077"/>
                <a:gd name="connsiteX214" fmla="*/ 327804 w 3252161"/>
                <a:gd name="connsiteY214" fmla="*/ 17253 h 683077"/>
                <a:gd name="connsiteX215" fmla="*/ 280359 w 3252161"/>
                <a:gd name="connsiteY215" fmla="*/ 12939 h 683077"/>
                <a:gd name="connsiteX216" fmla="*/ 228600 w 3252161"/>
                <a:gd name="connsiteY216" fmla="*/ 17253 h 683077"/>
                <a:gd name="connsiteX217" fmla="*/ 202721 w 3252161"/>
                <a:gd name="connsiteY217" fmla="*/ 25879 h 683077"/>
                <a:gd name="connsiteX218" fmla="*/ 107831 w 3252161"/>
                <a:gd name="connsiteY218" fmla="*/ 21566 h 683077"/>
                <a:gd name="connsiteX219" fmla="*/ 103517 w 3252161"/>
                <a:gd name="connsiteY219" fmla="*/ 4313 h 683077"/>
                <a:gd name="connsiteX220" fmla="*/ 34506 w 3252161"/>
                <a:gd name="connsiteY220" fmla="*/ 8626 h 683077"/>
                <a:gd name="connsiteX221" fmla="*/ 12940 w 3252161"/>
                <a:gd name="connsiteY221" fmla="*/ 12939 h 683077"/>
                <a:gd name="connsiteX222" fmla="*/ 0 w 3252161"/>
                <a:gd name="connsiteY222" fmla="*/ 0 h 683077"/>
                <a:gd name="connsiteX223" fmla="*/ 34506 w 3252161"/>
                <a:gd name="connsiteY223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79431 w 3252161"/>
                <a:gd name="connsiteY33" fmla="*/ 526211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39815 w 3252161"/>
                <a:gd name="connsiteY37" fmla="*/ 526211 h 683077"/>
                <a:gd name="connsiteX38" fmla="*/ 1483744 w 3252161"/>
                <a:gd name="connsiteY38" fmla="*/ 521898 h 683077"/>
                <a:gd name="connsiteX39" fmla="*/ 1548442 w 3252161"/>
                <a:gd name="connsiteY39" fmla="*/ 543464 h 683077"/>
                <a:gd name="connsiteX40" fmla="*/ 1570008 w 3252161"/>
                <a:gd name="connsiteY40" fmla="*/ 560717 h 683077"/>
                <a:gd name="connsiteX41" fmla="*/ 1595887 w 3252161"/>
                <a:gd name="connsiteY41" fmla="*/ 577970 h 683077"/>
                <a:gd name="connsiteX42" fmla="*/ 1604514 w 3252161"/>
                <a:gd name="connsiteY42" fmla="*/ 586596 h 683077"/>
                <a:gd name="connsiteX43" fmla="*/ 1742536 w 3252161"/>
                <a:gd name="connsiteY43" fmla="*/ 590909 h 683077"/>
                <a:gd name="connsiteX44" fmla="*/ 1979763 w 3252161"/>
                <a:gd name="connsiteY44" fmla="*/ 599536 h 683077"/>
                <a:gd name="connsiteX45" fmla="*/ 2001329 w 3252161"/>
                <a:gd name="connsiteY45" fmla="*/ 603849 h 683077"/>
                <a:gd name="connsiteX46" fmla="*/ 2031521 w 3252161"/>
                <a:gd name="connsiteY46" fmla="*/ 608162 h 683077"/>
                <a:gd name="connsiteX47" fmla="*/ 2286000 w 3252161"/>
                <a:gd name="connsiteY47" fmla="*/ 608162 h 683077"/>
                <a:gd name="connsiteX48" fmla="*/ 2311880 w 3252161"/>
                <a:gd name="connsiteY48" fmla="*/ 599536 h 683077"/>
                <a:gd name="connsiteX49" fmla="*/ 2333446 w 3252161"/>
                <a:gd name="connsiteY49" fmla="*/ 595222 h 683077"/>
                <a:gd name="connsiteX50" fmla="*/ 2467155 w 3252161"/>
                <a:gd name="connsiteY50" fmla="*/ 599536 h 683077"/>
                <a:gd name="connsiteX51" fmla="*/ 2484408 w 3252161"/>
                <a:gd name="connsiteY51" fmla="*/ 603849 h 683077"/>
                <a:gd name="connsiteX52" fmla="*/ 2566359 w 3252161"/>
                <a:gd name="connsiteY52" fmla="*/ 608162 h 683077"/>
                <a:gd name="connsiteX53" fmla="*/ 2609491 w 3252161"/>
                <a:gd name="connsiteY53" fmla="*/ 616789 h 683077"/>
                <a:gd name="connsiteX54" fmla="*/ 2626744 w 3252161"/>
                <a:gd name="connsiteY54" fmla="*/ 621102 h 683077"/>
                <a:gd name="connsiteX55" fmla="*/ 2665563 w 3252161"/>
                <a:gd name="connsiteY55" fmla="*/ 638355 h 683077"/>
                <a:gd name="connsiteX56" fmla="*/ 2704381 w 3252161"/>
                <a:gd name="connsiteY56" fmla="*/ 655607 h 683077"/>
                <a:gd name="connsiteX57" fmla="*/ 2717321 w 3252161"/>
                <a:gd name="connsiteY57" fmla="*/ 664234 h 683077"/>
                <a:gd name="connsiteX58" fmla="*/ 2954548 w 3252161"/>
                <a:gd name="connsiteY58" fmla="*/ 655607 h 683077"/>
                <a:gd name="connsiteX59" fmla="*/ 3148642 w 3252161"/>
                <a:gd name="connsiteY59" fmla="*/ 655607 h 683077"/>
                <a:gd name="connsiteX60" fmla="*/ 3187461 w 3252161"/>
                <a:gd name="connsiteY60" fmla="*/ 642668 h 683077"/>
                <a:gd name="connsiteX61" fmla="*/ 3226280 w 3252161"/>
                <a:gd name="connsiteY61" fmla="*/ 638355 h 683077"/>
                <a:gd name="connsiteX62" fmla="*/ 3221966 w 3252161"/>
                <a:gd name="connsiteY62" fmla="*/ 616789 h 683077"/>
                <a:gd name="connsiteX63" fmla="*/ 3200400 w 3252161"/>
                <a:gd name="connsiteY63" fmla="*/ 599536 h 683077"/>
                <a:gd name="connsiteX64" fmla="*/ 3174521 w 3252161"/>
                <a:gd name="connsiteY64" fmla="*/ 590909 h 683077"/>
                <a:gd name="connsiteX65" fmla="*/ 2915729 w 3252161"/>
                <a:gd name="connsiteY65" fmla="*/ 595222 h 683077"/>
                <a:gd name="connsiteX66" fmla="*/ 2829464 w 3252161"/>
                <a:gd name="connsiteY66" fmla="*/ 586596 h 683077"/>
                <a:gd name="connsiteX67" fmla="*/ 2820838 w 3252161"/>
                <a:gd name="connsiteY67" fmla="*/ 573656 h 683077"/>
                <a:gd name="connsiteX68" fmla="*/ 2851031 w 3252161"/>
                <a:gd name="connsiteY68" fmla="*/ 543464 h 683077"/>
                <a:gd name="connsiteX69" fmla="*/ 3075317 w 3252161"/>
                <a:gd name="connsiteY69" fmla="*/ 539151 h 683077"/>
                <a:gd name="connsiteX70" fmla="*/ 3088257 w 3252161"/>
                <a:gd name="connsiteY70" fmla="*/ 534838 h 683077"/>
                <a:gd name="connsiteX71" fmla="*/ 3105510 w 3252161"/>
                <a:gd name="connsiteY71" fmla="*/ 517585 h 683077"/>
                <a:gd name="connsiteX72" fmla="*/ 3178834 w 3252161"/>
                <a:gd name="connsiteY72" fmla="*/ 504645 h 683077"/>
                <a:gd name="connsiteX73" fmla="*/ 3187461 w 3252161"/>
                <a:gd name="connsiteY73" fmla="*/ 496019 h 683077"/>
                <a:gd name="connsiteX74" fmla="*/ 3191774 w 3252161"/>
                <a:gd name="connsiteY74" fmla="*/ 483079 h 683077"/>
                <a:gd name="connsiteX75" fmla="*/ 3204714 w 3252161"/>
                <a:gd name="connsiteY75" fmla="*/ 478766 h 683077"/>
                <a:gd name="connsiteX76" fmla="*/ 3196087 w 3252161"/>
                <a:gd name="connsiteY76" fmla="*/ 470139 h 683077"/>
                <a:gd name="connsiteX77" fmla="*/ 2846717 w 3252161"/>
                <a:gd name="connsiteY77" fmla="*/ 478766 h 683077"/>
                <a:gd name="connsiteX78" fmla="*/ 2820838 w 3252161"/>
                <a:gd name="connsiteY78" fmla="*/ 487392 h 683077"/>
                <a:gd name="connsiteX79" fmla="*/ 2807898 w 3252161"/>
                <a:gd name="connsiteY79" fmla="*/ 496019 h 683077"/>
                <a:gd name="connsiteX80" fmla="*/ 2743200 w 3252161"/>
                <a:gd name="connsiteY80" fmla="*/ 500332 h 683077"/>
                <a:gd name="connsiteX81" fmla="*/ 2691442 w 3252161"/>
                <a:gd name="connsiteY81" fmla="*/ 517585 h 683077"/>
                <a:gd name="connsiteX82" fmla="*/ 2678502 w 3252161"/>
                <a:gd name="connsiteY82" fmla="*/ 521898 h 683077"/>
                <a:gd name="connsiteX83" fmla="*/ 2540480 w 3252161"/>
                <a:gd name="connsiteY83" fmla="*/ 530524 h 683077"/>
                <a:gd name="connsiteX84" fmla="*/ 2303253 w 3252161"/>
                <a:gd name="connsiteY84" fmla="*/ 539151 h 683077"/>
                <a:gd name="connsiteX85" fmla="*/ 2225615 w 3252161"/>
                <a:gd name="connsiteY85" fmla="*/ 534838 h 683077"/>
                <a:gd name="connsiteX86" fmla="*/ 2216989 w 3252161"/>
                <a:gd name="connsiteY86" fmla="*/ 526211 h 683077"/>
                <a:gd name="connsiteX87" fmla="*/ 2147978 w 3252161"/>
                <a:gd name="connsiteY87" fmla="*/ 521898 h 683077"/>
                <a:gd name="connsiteX88" fmla="*/ 2135038 w 3252161"/>
                <a:gd name="connsiteY88" fmla="*/ 526211 h 683077"/>
                <a:gd name="connsiteX89" fmla="*/ 2126412 w 3252161"/>
                <a:gd name="connsiteY89" fmla="*/ 534838 h 683077"/>
                <a:gd name="connsiteX90" fmla="*/ 2053087 w 3252161"/>
                <a:gd name="connsiteY90" fmla="*/ 539151 h 683077"/>
                <a:gd name="connsiteX91" fmla="*/ 2040148 w 3252161"/>
                <a:gd name="connsiteY91" fmla="*/ 543464 h 683077"/>
                <a:gd name="connsiteX92" fmla="*/ 2022895 w 3252161"/>
                <a:gd name="connsiteY92" fmla="*/ 560717 h 683077"/>
                <a:gd name="connsiteX93" fmla="*/ 2014268 w 3252161"/>
                <a:gd name="connsiteY93" fmla="*/ 569343 h 683077"/>
                <a:gd name="connsiteX94" fmla="*/ 2001329 w 3252161"/>
                <a:gd name="connsiteY94" fmla="*/ 573656 h 683077"/>
                <a:gd name="connsiteX95" fmla="*/ 1686464 w 3252161"/>
                <a:gd name="connsiteY95" fmla="*/ 569343 h 683077"/>
                <a:gd name="connsiteX96" fmla="*/ 1673525 w 3252161"/>
                <a:gd name="connsiteY96" fmla="*/ 565030 h 683077"/>
                <a:gd name="connsiteX97" fmla="*/ 1651959 w 3252161"/>
                <a:gd name="connsiteY97" fmla="*/ 552090 h 683077"/>
                <a:gd name="connsiteX98" fmla="*/ 1634706 w 3252161"/>
                <a:gd name="connsiteY98" fmla="*/ 530524 h 683077"/>
                <a:gd name="connsiteX99" fmla="*/ 1630393 w 3252161"/>
                <a:gd name="connsiteY99" fmla="*/ 517585 h 683077"/>
                <a:gd name="connsiteX100" fmla="*/ 1634706 w 3252161"/>
                <a:gd name="connsiteY100" fmla="*/ 504645 h 683077"/>
                <a:gd name="connsiteX101" fmla="*/ 1664898 w 3252161"/>
                <a:gd name="connsiteY101" fmla="*/ 491706 h 683077"/>
                <a:gd name="connsiteX102" fmla="*/ 1669212 w 3252161"/>
                <a:gd name="connsiteY102" fmla="*/ 478766 h 683077"/>
                <a:gd name="connsiteX103" fmla="*/ 1660585 w 3252161"/>
                <a:gd name="connsiteY103" fmla="*/ 470139 h 683077"/>
                <a:gd name="connsiteX104" fmla="*/ 1621766 w 3252161"/>
                <a:gd name="connsiteY104" fmla="*/ 465826 h 683077"/>
                <a:gd name="connsiteX105" fmla="*/ 1613140 w 3252161"/>
                <a:gd name="connsiteY105" fmla="*/ 452887 h 683077"/>
                <a:gd name="connsiteX106" fmla="*/ 1617453 w 3252161"/>
                <a:gd name="connsiteY106" fmla="*/ 427007 h 683077"/>
                <a:gd name="connsiteX107" fmla="*/ 1630393 w 3252161"/>
                <a:gd name="connsiteY107" fmla="*/ 383875 h 683077"/>
                <a:gd name="connsiteX108" fmla="*/ 1643332 w 3252161"/>
                <a:gd name="connsiteY108" fmla="*/ 370936 h 683077"/>
                <a:gd name="connsiteX109" fmla="*/ 1807234 w 3252161"/>
                <a:gd name="connsiteY109" fmla="*/ 375249 h 683077"/>
                <a:gd name="connsiteX110" fmla="*/ 1846053 w 3252161"/>
                <a:gd name="connsiteY110" fmla="*/ 388189 h 683077"/>
                <a:gd name="connsiteX111" fmla="*/ 1858993 w 3252161"/>
                <a:gd name="connsiteY111" fmla="*/ 392502 h 683077"/>
                <a:gd name="connsiteX112" fmla="*/ 1876246 w 3252161"/>
                <a:gd name="connsiteY112" fmla="*/ 431321 h 683077"/>
                <a:gd name="connsiteX113" fmla="*/ 1884872 w 3252161"/>
                <a:gd name="connsiteY113" fmla="*/ 465826 h 683077"/>
                <a:gd name="connsiteX114" fmla="*/ 1893498 w 3252161"/>
                <a:gd name="connsiteY114" fmla="*/ 474453 h 683077"/>
                <a:gd name="connsiteX115" fmla="*/ 1919378 w 3252161"/>
                <a:gd name="connsiteY115" fmla="*/ 504645 h 683077"/>
                <a:gd name="connsiteX116" fmla="*/ 1928004 w 3252161"/>
                <a:gd name="connsiteY116" fmla="*/ 513272 h 683077"/>
                <a:gd name="connsiteX117" fmla="*/ 1932317 w 3252161"/>
                <a:gd name="connsiteY117" fmla="*/ 526211 h 683077"/>
                <a:gd name="connsiteX118" fmla="*/ 1979763 w 3252161"/>
                <a:gd name="connsiteY118" fmla="*/ 526211 h 683077"/>
                <a:gd name="connsiteX119" fmla="*/ 1984076 w 3252161"/>
                <a:gd name="connsiteY119" fmla="*/ 508958 h 683077"/>
                <a:gd name="connsiteX120" fmla="*/ 2001329 w 3252161"/>
                <a:gd name="connsiteY120" fmla="*/ 487392 h 683077"/>
                <a:gd name="connsiteX121" fmla="*/ 2018581 w 3252161"/>
                <a:gd name="connsiteY121" fmla="*/ 491706 h 683077"/>
                <a:gd name="connsiteX122" fmla="*/ 2027208 w 3252161"/>
                <a:gd name="connsiteY122" fmla="*/ 500332 h 683077"/>
                <a:gd name="connsiteX123" fmla="*/ 2040148 w 3252161"/>
                <a:gd name="connsiteY123" fmla="*/ 508958 h 683077"/>
                <a:gd name="connsiteX124" fmla="*/ 2122098 w 3252161"/>
                <a:gd name="connsiteY124" fmla="*/ 504645 h 683077"/>
                <a:gd name="connsiteX125" fmla="*/ 2130725 w 3252161"/>
                <a:gd name="connsiteY125" fmla="*/ 496019 h 683077"/>
                <a:gd name="connsiteX126" fmla="*/ 2135038 w 3252161"/>
                <a:gd name="connsiteY126" fmla="*/ 461513 h 683077"/>
                <a:gd name="connsiteX127" fmla="*/ 2139351 w 3252161"/>
                <a:gd name="connsiteY127" fmla="*/ 439947 h 683077"/>
                <a:gd name="connsiteX128" fmla="*/ 2143664 w 3252161"/>
                <a:gd name="connsiteY128" fmla="*/ 427007 h 683077"/>
                <a:gd name="connsiteX129" fmla="*/ 2100532 w 3252161"/>
                <a:gd name="connsiteY129" fmla="*/ 418381 h 683077"/>
                <a:gd name="connsiteX130" fmla="*/ 2083280 w 3252161"/>
                <a:gd name="connsiteY130" fmla="*/ 414068 h 683077"/>
                <a:gd name="connsiteX131" fmla="*/ 2096219 w 3252161"/>
                <a:gd name="connsiteY131" fmla="*/ 409755 h 683077"/>
                <a:gd name="connsiteX132" fmla="*/ 2311880 w 3252161"/>
                <a:gd name="connsiteY132" fmla="*/ 401128 h 683077"/>
                <a:gd name="connsiteX133" fmla="*/ 2333446 w 3252161"/>
                <a:gd name="connsiteY133" fmla="*/ 388189 h 683077"/>
                <a:gd name="connsiteX134" fmla="*/ 2424023 w 3252161"/>
                <a:gd name="connsiteY134" fmla="*/ 375249 h 683077"/>
                <a:gd name="connsiteX135" fmla="*/ 2454215 w 3252161"/>
                <a:gd name="connsiteY135" fmla="*/ 366622 h 683077"/>
                <a:gd name="connsiteX136" fmla="*/ 2467155 w 3252161"/>
                <a:gd name="connsiteY136" fmla="*/ 362309 h 683077"/>
                <a:gd name="connsiteX137" fmla="*/ 2695755 w 3252161"/>
                <a:gd name="connsiteY137" fmla="*/ 353683 h 683077"/>
                <a:gd name="connsiteX138" fmla="*/ 2708695 w 3252161"/>
                <a:gd name="connsiteY138" fmla="*/ 349370 h 683077"/>
                <a:gd name="connsiteX139" fmla="*/ 2725948 w 3252161"/>
                <a:gd name="connsiteY139" fmla="*/ 332117 h 683077"/>
                <a:gd name="connsiteX140" fmla="*/ 2751827 w 3252161"/>
                <a:gd name="connsiteY140" fmla="*/ 323490 h 683077"/>
                <a:gd name="connsiteX141" fmla="*/ 2764766 w 3252161"/>
                <a:gd name="connsiteY141" fmla="*/ 319177 h 683077"/>
                <a:gd name="connsiteX142" fmla="*/ 2794959 w 3252161"/>
                <a:gd name="connsiteY142" fmla="*/ 306238 h 683077"/>
                <a:gd name="connsiteX143" fmla="*/ 2825151 w 3252161"/>
                <a:gd name="connsiteY143" fmla="*/ 297611 h 683077"/>
                <a:gd name="connsiteX144" fmla="*/ 2842404 w 3252161"/>
                <a:gd name="connsiteY144" fmla="*/ 293298 h 683077"/>
                <a:gd name="connsiteX145" fmla="*/ 2838091 w 3252161"/>
                <a:gd name="connsiteY145" fmla="*/ 271732 h 683077"/>
                <a:gd name="connsiteX146" fmla="*/ 2725948 w 3252161"/>
                <a:gd name="connsiteY146" fmla="*/ 276045 h 683077"/>
                <a:gd name="connsiteX147" fmla="*/ 2704381 w 3252161"/>
                <a:gd name="connsiteY147" fmla="*/ 280358 h 683077"/>
                <a:gd name="connsiteX148" fmla="*/ 2678502 w 3252161"/>
                <a:gd name="connsiteY148" fmla="*/ 284672 h 683077"/>
                <a:gd name="connsiteX149" fmla="*/ 2557732 w 3252161"/>
                <a:gd name="connsiteY149" fmla="*/ 288985 h 683077"/>
                <a:gd name="connsiteX150" fmla="*/ 2471468 w 3252161"/>
                <a:gd name="connsiteY150" fmla="*/ 293298 h 683077"/>
                <a:gd name="connsiteX151" fmla="*/ 2445589 w 3252161"/>
                <a:gd name="connsiteY151" fmla="*/ 301924 h 683077"/>
                <a:gd name="connsiteX152" fmla="*/ 2281687 w 3252161"/>
                <a:gd name="connsiteY152" fmla="*/ 310551 h 683077"/>
                <a:gd name="connsiteX153" fmla="*/ 2255808 w 3252161"/>
                <a:gd name="connsiteY153" fmla="*/ 314864 h 683077"/>
                <a:gd name="connsiteX154" fmla="*/ 2204049 w 3252161"/>
                <a:gd name="connsiteY154" fmla="*/ 319177 h 683077"/>
                <a:gd name="connsiteX155" fmla="*/ 2173857 w 3252161"/>
                <a:gd name="connsiteY155" fmla="*/ 327804 h 683077"/>
                <a:gd name="connsiteX156" fmla="*/ 2147978 w 3252161"/>
                <a:gd name="connsiteY156" fmla="*/ 340743 h 683077"/>
                <a:gd name="connsiteX157" fmla="*/ 2135038 w 3252161"/>
                <a:gd name="connsiteY157" fmla="*/ 349370 h 683077"/>
                <a:gd name="connsiteX158" fmla="*/ 2104846 w 3252161"/>
                <a:gd name="connsiteY158" fmla="*/ 357996 h 683077"/>
                <a:gd name="connsiteX159" fmla="*/ 2091906 w 3252161"/>
                <a:gd name="connsiteY159" fmla="*/ 362309 h 683077"/>
                <a:gd name="connsiteX160" fmla="*/ 1940944 w 3252161"/>
                <a:gd name="connsiteY160" fmla="*/ 357996 h 683077"/>
                <a:gd name="connsiteX161" fmla="*/ 1915064 w 3252161"/>
                <a:gd name="connsiteY161" fmla="*/ 349370 h 683077"/>
                <a:gd name="connsiteX162" fmla="*/ 1880559 w 3252161"/>
                <a:gd name="connsiteY162" fmla="*/ 332117 h 683077"/>
                <a:gd name="connsiteX163" fmla="*/ 1867619 w 3252161"/>
                <a:gd name="connsiteY163" fmla="*/ 327804 h 683077"/>
                <a:gd name="connsiteX164" fmla="*/ 1397480 w 3252161"/>
                <a:gd name="connsiteY164" fmla="*/ 332117 h 683077"/>
                <a:gd name="connsiteX165" fmla="*/ 1337095 w 3252161"/>
                <a:gd name="connsiteY165" fmla="*/ 345056 h 683077"/>
                <a:gd name="connsiteX166" fmla="*/ 1328468 w 3252161"/>
                <a:gd name="connsiteY166" fmla="*/ 353683 h 683077"/>
                <a:gd name="connsiteX167" fmla="*/ 1315529 w 3252161"/>
                <a:gd name="connsiteY167" fmla="*/ 357996 h 683077"/>
                <a:gd name="connsiteX168" fmla="*/ 1220638 w 3252161"/>
                <a:gd name="connsiteY168" fmla="*/ 362309 h 683077"/>
                <a:gd name="connsiteX169" fmla="*/ 1155940 w 3252161"/>
                <a:gd name="connsiteY169" fmla="*/ 370936 h 683077"/>
                <a:gd name="connsiteX170" fmla="*/ 1073989 w 3252161"/>
                <a:gd name="connsiteY170" fmla="*/ 379562 h 683077"/>
                <a:gd name="connsiteX171" fmla="*/ 1035170 w 3252161"/>
                <a:gd name="connsiteY171" fmla="*/ 388189 h 683077"/>
                <a:gd name="connsiteX172" fmla="*/ 1000664 w 3252161"/>
                <a:gd name="connsiteY172" fmla="*/ 392502 h 683077"/>
                <a:gd name="connsiteX173" fmla="*/ 776378 w 3252161"/>
                <a:gd name="connsiteY173" fmla="*/ 396815 h 683077"/>
                <a:gd name="connsiteX174" fmla="*/ 595223 w 3252161"/>
                <a:gd name="connsiteY174" fmla="*/ 396815 h 683077"/>
                <a:gd name="connsiteX175" fmla="*/ 569344 w 3252161"/>
                <a:gd name="connsiteY175" fmla="*/ 388189 h 683077"/>
                <a:gd name="connsiteX176" fmla="*/ 590910 w 3252161"/>
                <a:gd name="connsiteY176" fmla="*/ 375249 h 683077"/>
                <a:gd name="connsiteX177" fmla="*/ 603849 w 3252161"/>
                <a:gd name="connsiteY177" fmla="*/ 370936 h 683077"/>
                <a:gd name="connsiteX178" fmla="*/ 715993 w 3252161"/>
                <a:gd name="connsiteY178" fmla="*/ 366622 h 683077"/>
                <a:gd name="connsiteX179" fmla="*/ 733246 w 3252161"/>
                <a:gd name="connsiteY179" fmla="*/ 345056 h 683077"/>
                <a:gd name="connsiteX180" fmla="*/ 746185 w 3252161"/>
                <a:gd name="connsiteY180" fmla="*/ 332117 h 683077"/>
                <a:gd name="connsiteX181" fmla="*/ 772064 w 3252161"/>
                <a:gd name="connsiteY181" fmla="*/ 314864 h 683077"/>
                <a:gd name="connsiteX182" fmla="*/ 914400 w 3252161"/>
                <a:gd name="connsiteY182" fmla="*/ 306238 h 683077"/>
                <a:gd name="connsiteX183" fmla="*/ 927340 w 3252161"/>
                <a:gd name="connsiteY183" fmla="*/ 280358 h 683077"/>
                <a:gd name="connsiteX184" fmla="*/ 923027 w 3252161"/>
                <a:gd name="connsiteY184" fmla="*/ 263106 h 683077"/>
                <a:gd name="connsiteX185" fmla="*/ 897148 w 3252161"/>
                <a:gd name="connsiteY185" fmla="*/ 254479 h 683077"/>
                <a:gd name="connsiteX186" fmla="*/ 884208 w 3252161"/>
                <a:gd name="connsiteY186" fmla="*/ 250166 h 683077"/>
                <a:gd name="connsiteX187" fmla="*/ 875581 w 3252161"/>
                <a:gd name="connsiteY187" fmla="*/ 241539 h 683077"/>
                <a:gd name="connsiteX188" fmla="*/ 862642 w 3252161"/>
                <a:gd name="connsiteY188" fmla="*/ 237226 h 683077"/>
                <a:gd name="connsiteX189" fmla="*/ 759125 w 3252161"/>
                <a:gd name="connsiteY189" fmla="*/ 241539 h 683077"/>
                <a:gd name="connsiteX190" fmla="*/ 724619 w 3252161"/>
                <a:gd name="connsiteY190" fmla="*/ 245853 h 683077"/>
                <a:gd name="connsiteX191" fmla="*/ 698740 w 3252161"/>
                <a:gd name="connsiteY191" fmla="*/ 254479 h 683077"/>
                <a:gd name="connsiteX192" fmla="*/ 517585 w 3252161"/>
                <a:gd name="connsiteY192" fmla="*/ 258792 h 683077"/>
                <a:gd name="connsiteX193" fmla="*/ 431321 w 3252161"/>
                <a:gd name="connsiteY193" fmla="*/ 271732 h 683077"/>
                <a:gd name="connsiteX194" fmla="*/ 392502 w 3252161"/>
                <a:gd name="connsiteY194" fmla="*/ 276045 h 683077"/>
                <a:gd name="connsiteX195" fmla="*/ 73325 w 3252161"/>
                <a:gd name="connsiteY195" fmla="*/ 271732 h 683077"/>
                <a:gd name="connsiteX196" fmla="*/ 64698 w 3252161"/>
                <a:gd name="connsiteY196" fmla="*/ 263106 h 683077"/>
                <a:gd name="connsiteX197" fmla="*/ 60385 w 3252161"/>
                <a:gd name="connsiteY197" fmla="*/ 232913 h 683077"/>
                <a:gd name="connsiteX198" fmla="*/ 51759 w 3252161"/>
                <a:gd name="connsiteY198" fmla="*/ 207034 h 683077"/>
                <a:gd name="connsiteX199" fmla="*/ 56072 w 3252161"/>
                <a:gd name="connsiteY199" fmla="*/ 163902 h 683077"/>
                <a:gd name="connsiteX200" fmla="*/ 69012 w 3252161"/>
                <a:gd name="connsiteY200" fmla="*/ 159589 h 683077"/>
                <a:gd name="connsiteX201" fmla="*/ 237227 w 3252161"/>
                <a:gd name="connsiteY201" fmla="*/ 155275 h 683077"/>
                <a:gd name="connsiteX202" fmla="*/ 288985 w 3252161"/>
                <a:gd name="connsiteY202" fmla="*/ 138022 h 683077"/>
                <a:gd name="connsiteX203" fmla="*/ 301925 w 3252161"/>
                <a:gd name="connsiteY203" fmla="*/ 133709 h 683077"/>
                <a:gd name="connsiteX204" fmla="*/ 444261 w 3252161"/>
                <a:gd name="connsiteY204" fmla="*/ 129396 h 683077"/>
                <a:gd name="connsiteX205" fmla="*/ 418381 w 3252161"/>
                <a:gd name="connsiteY205" fmla="*/ 120770 h 683077"/>
                <a:gd name="connsiteX206" fmla="*/ 396815 w 3252161"/>
                <a:gd name="connsiteY206" fmla="*/ 107830 h 683077"/>
                <a:gd name="connsiteX207" fmla="*/ 388189 w 3252161"/>
                <a:gd name="connsiteY207" fmla="*/ 73324 h 683077"/>
                <a:gd name="connsiteX208" fmla="*/ 379563 w 3252161"/>
                <a:gd name="connsiteY208" fmla="*/ 60385 h 683077"/>
                <a:gd name="connsiteX209" fmla="*/ 370936 w 3252161"/>
                <a:gd name="connsiteY209" fmla="*/ 51758 h 683077"/>
                <a:gd name="connsiteX210" fmla="*/ 345057 w 3252161"/>
                <a:gd name="connsiteY210" fmla="*/ 43132 h 683077"/>
                <a:gd name="connsiteX211" fmla="*/ 332117 w 3252161"/>
                <a:gd name="connsiteY211" fmla="*/ 38819 h 683077"/>
                <a:gd name="connsiteX212" fmla="*/ 323491 w 3252161"/>
                <a:gd name="connsiteY212" fmla="*/ 30192 h 683077"/>
                <a:gd name="connsiteX213" fmla="*/ 327804 w 3252161"/>
                <a:gd name="connsiteY213" fmla="*/ 17253 h 683077"/>
                <a:gd name="connsiteX214" fmla="*/ 280359 w 3252161"/>
                <a:gd name="connsiteY214" fmla="*/ 12939 h 683077"/>
                <a:gd name="connsiteX215" fmla="*/ 228600 w 3252161"/>
                <a:gd name="connsiteY215" fmla="*/ 17253 h 683077"/>
                <a:gd name="connsiteX216" fmla="*/ 202721 w 3252161"/>
                <a:gd name="connsiteY216" fmla="*/ 25879 h 683077"/>
                <a:gd name="connsiteX217" fmla="*/ 107831 w 3252161"/>
                <a:gd name="connsiteY217" fmla="*/ 21566 h 683077"/>
                <a:gd name="connsiteX218" fmla="*/ 103517 w 3252161"/>
                <a:gd name="connsiteY218" fmla="*/ 4313 h 683077"/>
                <a:gd name="connsiteX219" fmla="*/ 34506 w 3252161"/>
                <a:gd name="connsiteY219" fmla="*/ 8626 h 683077"/>
                <a:gd name="connsiteX220" fmla="*/ 12940 w 3252161"/>
                <a:gd name="connsiteY220" fmla="*/ 12939 h 683077"/>
                <a:gd name="connsiteX221" fmla="*/ 0 w 3252161"/>
                <a:gd name="connsiteY221" fmla="*/ 0 h 683077"/>
                <a:gd name="connsiteX222" fmla="*/ 34506 w 3252161"/>
                <a:gd name="connsiteY222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79431 w 3252161"/>
                <a:gd name="connsiteY33" fmla="*/ 526211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39815 w 3252161"/>
                <a:gd name="connsiteY37" fmla="*/ 526211 h 683077"/>
                <a:gd name="connsiteX38" fmla="*/ 1548442 w 3252161"/>
                <a:gd name="connsiteY38" fmla="*/ 543464 h 683077"/>
                <a:gd name="connsiteX39" fmla="*/ 1570008 w 3252161"/>
                <a:gd name="connsiteY39" fmla="*/ 560717 h 683077"/>
                <a:gd name="connsiteX40" fmla="*/ 1595887 w 3252161"/>
                <a:gd name="connsiteY40" fmla="*/ 577970 h 683077"/>
                <a:gd name="connsiteX41" fmla="*/ 1604514 w 3252161"/>
                <a:gd name="connsiteY41" fmla="*/ 586596 h 683077"/>
                <a:gd name="connsiteX42" fmla="*/ 1742536 w 3252161"/>
                <a:gd name="connsiteY42" fmla="*/ 590909 h 683077"/>
                <a:gd name="connsiteX43" fmla="*/ 1979763 w 3252161"/>
                <a:gd name="connsiteY43" fmla="*/ 599536 h 683077"/>
                <a:gd name="connsiteX44" fmla="*/ 2001329 w 3252161"/>
                <a:gd name="connsiteY44" fmla="*/ 603849 h 683077"/>
                <a:gd name="connsiteX45" fmla="*/ 2031521 w 3252161"/>
                <a:gd name="connsiteY45" fmla="*/ 608162 h 683077"/>
                <a:gd name="connsiteX46" fmla="*/ 2286000 w 3252161"/>
                <a:gd name="connsiteY46" fmla="*/ 608162 h 683077"/>
                <a:gd name="connsiteX47" fmla="*/ 2311880 w 3252161"/>
                <a:gd name="connsiteY47" fmla="*/ 599536 h 683077"/>
                <a:gd name="connsiteX48" fmla="*/ 2333446 w 3252161"/>
                <a:gd name="connsiteY48" fmla="*/ 595222 h 683077"/>
                <a:gd name="connsiteX49" fmla="*/ 2467155 w 3252161"/>
                <a:gd name="connsiteY49" fmla="*/ 599536 h 683077"/>
                <a:gd name="connsiteX50" fmla="*/ 2484408 w 3252161"/>
                <a:gd name="connsiteY50" fmla="*/ 603849 h 683077"/>
                <a:gd name="connsiteX51" fmla="*/ 2566359 w 3252161"/>
                <a:gd name="connsiteY51" fmla="*/ 608162 h 683077"/>
                <a:gd name="connsiteX52" fmla="*/ 2609491 w 3252161"/>
                <a:gd name="connsiteY52" fmla="*/ 616789 h 683077"/>
                <a:gd name="connsiteX53" fmla="*/ 2626744 w 3252161"/>
                <a:gd name="connsiteY53" fmla="*/ 621102 h 683077"/>
                <a:gd name="connsiteX54" fmla="*/ 2665563 w 3252161"/>
                <a:gd name="connsiteY54" fmla="*/ 638355 h 683077"/>
                <a:gd name="connsiteX55" fmla="*/ 2704381 w 3252161"/>
                <a:gd name="connsiteY55" fmla="*/ 655607 h 683077"/>
                <a:gd name="connsiteX56" fmla="*/ 2717321 w 3252161"/>
                <a:gd name="connsiteY56" fmla="*/ 664234 h 683077"/>
                <a:gd name="connsiteX57" fmla="*/ 2954548 w 3252161"/>
                <a:gd name="connsiteY57" fmla="*/ 655607 h 683077"/>
                <a:gd name="connsiteX58" fmla="*/ 3148642 w 3252161"/>
                <a:gd name="connsiteY58" fmla="*/ 655607 h 683077"/>
                <a:gd name="connsiteX59" fmla="*/ 3187461 w 3252161"/>
                <a:gd name="connsiteY59" fmla="*/ 642668 h 683077"/>
                <a:gd name="connsiteX60" fmla="*/ 3226280 w 3252161"/>
                <a:gd name="connsiteY60" fmla="*/ 638355 h 683077"/>
                <a:gd name="connsiteX61" fmla="*/ 3221966 w 3252161"/>
                <a:gd name="connsiteY61" fmla="*/ 616789 h 683077"/>
                <a:gd name="connsiteX62" fmla="*/ 3200400 w 3252161"/>
                <a:gd name="connsiteY62" fmla="*/ 599536 h 683077"/>
                <a:gd name="connsiteX63" fmla="*/ 3174521 w 3252161"/>
                <a:gd name="connsiteY63" fmla="*/ 590909 h 683077"/>
                <a:gd name="connsiteX64" fmla="*/ 2915729 w 3252161"/>
                <a:gd name="connsiteY64" fmla="*/ 595222 h 683077"/>
                <a:gd name="connsiteX65" fmla="*/ 2829464 w 3252161"/>
                <a:gd name="connsiteY65" fmla="*/ 586596 h 683077"/>
                <a:gd name="connsiteX66" fmla="*/ 2820838 w 3252161"/>
                <a:gd name="connsiteY66" fmla="*/ 573656 h 683077"/>
                <a:gd name="connsiteX67" fmla="*/ 2851031 w 3252161"/>
                <a:gd name="connsiteY67" fmla="*/ 543464 h 683077"/>
                <a:gd name="connsiteX68" fmla="*/ 3075317 w 3252161"/>
                <a:gd name="connsiteY68" fmla="*/ 539151 h 683077"/>
                <a:gd name="connsiteX69" fmla="*/ 3088257 w 3252161"/>
                <a:gd name="connsiteY69" fmla="*/ 534838 h 683077"/>
                <a:gd name="connsiteX70" fmla="*/ 3105510 w 3252161"/>
                <a:gd name="connsiteY70" fmla="*/ 517585 h 683077"/>
                <a:gd name="connsiteX71" fmla="*/ 3178834 w 3252161"/>
                <a:gd name="connsiteY71" fmla="*/ 504645 h 683077"/>
                <a:gd name="connsiteX72" fmla="*/ 3187461 w 3252161"/>
                <a:gd name="connsiteY72" fmla="*/ 496019 h 683077"/>
                <a:gd name="connsiteX73" fmla="*/ 3191774 w 3252161"/>
                <a:gd name="connsiteY73" fmla="*/ 483079 h 683077"/>
                <a:gd name="connsiteX74" fmla="*/ 3204714 w 3252161"/>
                <a:gd name="connsiteY74" fmla="*/ 478766 h 683077"/>
                <a:gd name="connsiteX75" fmla="*/ 3196087 w 3252161"/>
                <a:gd name="connsiteY75" fmla="*/ 470139 h 683077"/>
                <a:gd name="connsiteX76" fmla="*/ 2846717 w 3252161"/>
                <a:gd name="connsiteY76" fmla="*/ 478766 h 683077"/>
                <a:gd name="connsiteX77" fmla="*/ 2820838 w 3252161"/>
                <a:gd name="connsiteY77" fmla="*/ 487392 h 683077"/>
                <a:gd name="connsiteX78" fmla="*/ 2807898 w 3252161"/>
                <a:gd name="connsiteY78" fmla="*/ 496019 h 683077"/>
                <a:gd name="connsiteX79" fmla="*/ 2743200 w 3252161"/>
                <a:gd name="connsiteY79" fmla="*/ 500332 h 683077"/>
                <a:gd name="connsiteX80" fmla="*/ 2691442 w 3252161"/>
                <a:gd name="connsiteY80" fmla="*/ 517585 h 683077"/>
                <a:gd name="connsiteX81" fmla="*/ 2678502 w 3252161"/>
                <a:gd name="connsiteY81" fmla="*/ 521898 h 683077"/>
                <a:gd name="connsiteX82" fmla="*/ 2540480 w 3252161"/>
                <a:gd name="connsiteY82" fmla="*/ 530524 h 683077"/>
                <a:gd name="connsiteX83" fmla="*/ 2303253 w 3252161"/>
                <a:gd name="connsiteY83" fmla="*/ 539151 h 683077"/>
                <a:gd name="connsiteX84" fmla="*/ 2225615 w 3252161"/>
                <a:gd name="connsiteY84" fmla="*/ 534838 h 683077"/>
                <a:gd name="connsiteX85" fmla="*/ 2216989 w 3252161"/>
                <a:gd name="connsiteY85" fmla="*/ 526211 h 683077"/>
                <a:gd name="connsiteX86" fmla="*/ 2147978 w 3252161"/>
                <a:gd name="connsiteY86" fmla="*/ 521898 h 683077"/>
                <a:gd name="connsiteX87" fmla="*/ 2135038 w 3252161"/>
                <a:gd name="connsiteY87" fmla="*/ 526211 h 683077"/>
                <a:gd name="connsiteX88" fmla="*/ 2126412 w 3252161"/>
                <a:gd name="connsiteY88" fmla="*/ 534838 h 683077"/>
                <a:gd name="connsiteX89" fmla="*/ 2053087 w 3252161"/>
                <a:gd name="connsiteY89" fmla="*/ 539151 h 683077"/>
                <a:gd name="connsiteX90" fmla="*/ 2040148 w 3252161"/>
                <a:gd name="connsiteY90" fmla="*/ 543464 h 683077"/>
                <a:gd name="connsiteX91" fmla="*/ 2022895 w 3252161"/>
                <a:gd name="connsiteY91" fmla="*/ 560717 h 683077"/>
                <a:gd name="connsiteX92" fmla="*/ 2014268 w 3252161"/>
                <a:gd name="connsiteY92" fmla="*/ 569343 h 683077"/>
                <a:gd name="connsiteX93" fmla="*/ 2001329 w 3252161"/>
                <a:gd name="connsiteY93" fmla="*/ 573656 h 683077"/>
                <a:gd name="connsiteX94" fmla="*/ 1686464 w 3252161"/>
                <a:gd name="connsiteY94" fmla="*/ 569343 h 683077"/>
                <a:gd name="connsiteX95" fmla="*/ 1673525 w 3252161"/>
                <a:gd name="connsiteY95" fmla="*/ 565030 h 683077"/>
                <a:gd name="connsiteX96" fmla="*/ 1651959 w 3252161"/>
                <a:gd name="connsiteY96" fmla="*/ 552090 h 683077"/>
                <a:gd name="connsiteX97" fmla="*/ 1634706 w 3252161"/>
                <a:gd name="connsiteY97" fmla="*/ 530524 h 683077"/>
                <a:gd name="connsiteX98" fmla="*/ 1630393 w 3252161"/>
                <a:gd name="connsiteY98" fmla="*/ 517585 h 683077"/>
                <a:gd name="connsiteX99" fmla="*/ 1634706 w 3252161"/>
                <a:gd name="connsiteY99" fmla="*/ 504645 h 683077"/>
                <a:gd name="connsiteX100" fmla="*/ 1664898 w 3252161"/>
                <a:gd name="connsiteY100" fmla="*/ 491706 h 683077"/>
                <a:gd name="connsiteX101" fmla="*/ 1669212 w 3252161"/>
                <a:gd name="connsiteY101" fmla="*/ 478766 h 683077"/>
                <a:gd name="connsiteX102" fmla="*/ 1660585 w 3252161"/>
                <a:gd name="connsiteY102" fmla="*/ 470139 h 683077"/>
                <a:gd name="connsiteX103" fmla="*/ 1621766 w 3252161"/>
                <a:gd name="connsiteY103" fmla="*/ 465826 h 683077"/>
                <a:gd name="connsiteX104" fmla="*/ 1613140 w 3252161"/>
                <a:gd name="connsiteY104" fmla="*/ 452887 h 683077"/>
                <a:gd name="connsiteX105" fmla="*/ 1617453 w 3252161"/>
                <a:gd name="connsiteY105" fmla="*/ 427007 h 683077"/>
                <a:gd name="connsiteX106" fmla="*/ 1630393 w 3252161"/>
                <a:gd name="connsiteY106" fmla="*/ 383875 h 683077"/>
                <a:gd name="connsiteX107" fmla="*/ 1643332 w 3252161"/>
                <a:gd name="connsiteY107" fmla="*/ 370936 h 683077"/>
                <a:gd name="connsiteX108" fmla="*/ 1807234 w 3252161"/>
                <a:gd name="connsiteY108" fmla="*/ 375249 h 683077"/>
                <a:gd name="connsiteX109" fmla="*/ 1846053 w 3252161"/>
                <a:gd name="connsiteY109" fmla="*/ 388189 h 683077"/>
                <a:gd name="connsiteX110" fmla="*/ 1858993 w 3252161"/>
                <a:gd name="connsiteY110" fmla="*/ 392502 h 683077"/>
                <a:gd name="connsiteX111" fmla="*/ 1876246 w 3252161"/>
                <a:gd name="connsiteY111" fmla="*/ 431321 h 683077"/>
                <a:gd name="connsiteX112" fmla="*/ 1884872 w 3252161"/>
                <a:gd name="connsiteY112" fmla="*/ 465826 h 683077"/>
                <a:gd name="connsiteX113" fmla="*/ 1893498 w 3252161"/>
                <a:gd name="connsiteY113" fmla="*/ 474453 h 683077"/>
                <a:gd name="connsiteX114" fmla="*/ 1919378 w 3252161"/>
                <a:gd name="connsiteY114" fmla="*/ 504645 h 683077"/>
                <a:gd name="connsiteX115" fmla="*/ 1928004 w 3252161"/>
                <a:gd name="connsiteY115" fmla="*/ 513272 h 683077"/>
                <a:gd name="connsiteX116" fmla="*/ 1932317 w 3252161"/>
                <a:gd name="connsiteY116" fmla="*/ 526211 h 683077"/>
                <a:gd name="connsiteX117" fmla="*/ 1979763 w 3252161"/>
                <a:gd name="connsiteY117" fmla="*/ 526211 h 683077"/>
                <a:gd name="connsiteX118" fmla="*/ 1984076 w 3252161"/>
                <a:gd name="connsiteY118" fmla="*/ 508958 h 683077"/>
                <a:gd name="connsiteX119" fmla="*/ 2001329 w 3252161"/>
                <a:gd name="connsiteY119" fmla="*/ 487392 h 683077"/>
                <a:gd name="connsiteX120" fmla="*/ 2018581 w 3252161"/>
                <a:gd name="connsiteY120" fmla="*/ 491706 h 683077"/>
                <a:gd name="connsiteX121" fmla="*/ 2027208 w 3252161"/>
                <a:gd name="connsiteY121" fmla="*/ 500332 h 683077"/>
                <a:gd name="connsiteX122" fmla="*/ 2040148 w 3252161"/>
                <a:gd name="connsiteY122" fmla="*/ 508958 h 683077"/>
                <a:gd name="connsiteX123" fmla="*/ 2122098 w 3252161"/>
                <a:gd name="connsiteY123" fmla="*/ 504645 h 683077"/>
                <a:gd name="connsiteX124" fmla="*/ 2130725 w 3252161"/>
                <a:gd name="connsiteY124" fmla="*/ 496019 h 683077"/>
                <a:gd name="connsiteX125" fmla="*/ 2135038 w 3252161"/>
                <a:gd name="connsiteY125" fmla="*/ 461513 h 683077"/>
                <a:gd name="connsiteX126" fmla="*/ 2139351 w 3252161"/>
                <a:gd name="connsiteY126" fmla="*/ 439947 h 683077"/>
                <a:gd name="connsiteX127" fmla="*/ 2143664 w 3252161"/>
                <a:gd name="connsiteY127" fmla="*/ 427007 h 683077"/>
                <a:gd name="connsiteX128" fmla="*/ 2100532 w 3252161"/>
                <a:gd name="connsiteY128" fmla="*/ 418381 h 683077"/>
                <a:gd name="connsiteX129" fmla="*/ 2083280 w 3252161"/>
                <a:gd name="connsiteY129" fmla="*/ 414068 h 683077"/>
                <a:gd name="connsiteX130" fmla="*/ 2096219 w 3252161"/>
                <a:gd name="connsiteY130" fmla="*/ 409755 h 683077"/>
                <a:gd name="connsiteX131" fmla="*/ 2311880 w 3252161"/>
                <a:gd name="connsiteY131" fmla="*/ 401128 h 683077"/>
                <a:gd name="connsiteX132" fmla="*/ 2333446 w 3252161"/>
                <a:gd name="connsiteY132" fmla="*/ 388189 h 683077"/>
                <a:gd name="connsiteX133" fmla="*/ 2424023 w 3252161"/>
                <a:gd name="connsiteY133" fmla="*/ 375249 h 683077"/>
                <a:gd name="connsiteX134" fmla="*/ 2454215 w 3252161"/>
                <a:gd name="connsiteY134" fmla="*/ 366622 h 683077"/>
                <a:gd name="connsiteX135" fmla="*/ 2467155 w 3252161"/>
                <a:gd name="connsiteY135" fmla="*/ 362309 h 683077"/>
                <a:gd name="connsiteX136" fmla="*/ 2695755 w 3252161"/>
                <a:gd name="connsiteY136" fmla="*/ 353683 h 683077"/>
                <a:gd name="connsiteX137" fmla="*/ 2708695 w 3252161"/>
                <a:gd name="connsiteY137" fmla="*/ 349370 h 683077"/>
                <a:gd name="connsiteX138" fmla="*/ 2725948 w 3252161"/>
                <a:gd name="connsiteY138" fmla="*/ 332117 h 683077"/>
                <a:gd name="connsiteX139" fmla="*/ 2751827 w 3252161"/>
                <a:gd name="connsiteY139" fmla="*/ 323490 h 683077"/>
                <a:gd name="connsiteX140" fmla="*/ 2764766 w 3252161"/>
                <a:gd name="connsiteY140" fmla="*/ 319177 h 683077"/>
                <a:gd name="connsiteX141" fmla="*/ 2794959 w 3252161"/>
                <a:gd name="connsiteY141" fmla="*/ 306238 h 683077"/>
                <a:gd name="connsiteX142" fmla="*/ 2825151 w 3252161"/>
                <a:gd name="connsiteY142" fmla="*/ 297611 h 683077"/>
                <a:gd name="connsiteX143" fmla="*/ 2842404 w 3252161"/>
                <a:gd name="connsiteY143" fmla="*/ 293298 h 683077"/>
                <a:gd name="connsiteX144" fmla="*/ 2838091 w 3252161"/>
                <a:gd name="connsiteY144" fmla="*/ 271732 h 683077"/>
                <a:gd name="connsiteX145" fmla="*/ 2725948 w 3252161"/>
                <a:gd name="connsiteY145" fmla="*/ 276045 h 683077"/>
                <a:gd name="connsiteX146" fmla="*/ 2704381 w 3252161"/>
                <a:gd name="connsiteY146" fmla="*/ 280358 h 683077"/>
                <a:gd name="connsiteX147" fmla="*/ 2678502 w 3252161"/>
                <a:gd name="connsiteY147" fmla="*/ 284672 h 683077"/>
                <a:gd name="connsiteX148" fmla="*/ 2557732 w 3252161"/>
                <a:gd name="connsiteY148" fmla="*/ 288985 h 683077"/>
                <a:gd name="connsiteX149" fmla="*/ 2471468 w 3252161"/>
                <a:gd name="connsiteY149" fmla="*/ 293298 h 683077"/>
                <a:gd name="connsiteX150" fmla="*/ 2445589 w 3252161"/>
                <a:gd name="connsiteY150" fmla="*/ 301924 h 683077"/>
                <a:gd name="connsiteX151" fmla="*/ 2281687 w 3252161"/>
                <a:gd name="connsiteY151" fmla="*/ 310551 h 683077"/>
                <a:gd name="connsiteX152" fmla="*/ 2255808 w 3252161"/>
                <a:gd name="connsiteY152" fmla="*/ 314864 h 683077"/>
                <a:gd name="connsiteX153" fmla="*/ 2204049 w 3252161"/>
                <a:gd name="connsiteY153" fmla="*/ 319177 h 683077"/>
                <a:gd name="connsiteX154" fmla="*/ 2173857 w 3252161"/>
                <a:gd name="connsiteY154" fmla="*/ 327804 h 683077"/>
                <a:gd name="connsiteX155" fmla="*/ 2147978 w 3252161"/>
                <a:gd name="connsiteY155" fmla="*/ 340743 h 683077"/>
                <a:gd name="connsiteX156" fmla="*/ 2135038 w 3252161"/>
                <a:gd name="connsiteY156" fmla="*/ 349370 h 683077"/>
                <a:gd name="connsiteX157" fmla="*/ 2104846 w 3252161"/>
                <a:gd name="connsiteY157" fmla="*/ 357996 h 683077"/>
                <a:gd name="connsiteX158" fmla="*/ 2091906 w 3252161"/>
                <a:gd name="connsiteY158" fmla="*/ 362309 h 683077"/>
                <a:gd name="connsiteX159" fmla="*/ 1940944 w 3252161"/>
                <a:gd name="connsiteY159" fmla="*/ 357996 h 683077"/>
                <a:gd name="connsiteX160" fmla="*/ 1915064 w 3252161"/>
                <a:gd name="connsiteY160" fmla="*/ 349370 h 683077"/>
                <a:gd name="connsiteX161" fmla="*/ 1880559 w 3252161"/>
                <a:gd name="connsiteY161" fmla="*/ 332117 h 683077"/>
                <a:gd name="connsiteX162" fmla="*/ 1867619 w 3252161"/>
                <a:gd name="connsiteY162" fmla="*/ 327804 h 683077"/>
                <a:gd name="connsiteX163" fmla="*/ 1397480 w 3252161"/>
                <a:gd name="connsiteY163" fmla="*/ 332117 h 683077"/>
                <a:gd name="connsiteX164" fmla="*/ 1337095 w 3252161"/>
                <a:gd name="connsiteY164" fmla="*/ 345056 h 683077"/>
                <a:gd name="connsiteX165" fmla="*/ 1328468 w 3252161"/>
                <a:gd name="connsiteY165" fmla="*/ 353683 h 683077"/>
                <a:gd name="connsiteX166" fmla="*/ 1315529 w 3252161"/>
                <a:gd name="connsiteY166" fmla="*/ 357996 h 683077"/>
                <a:gd name="connsiteX167" fmla="*/ 1220638 w 3252161"/>
                <a:gd name="connsiteY167" fmla="*/ 362309 h 683077"/>
                <a:gd name="connsiteX168" fmla="*/ 1155940 w 3252161"/>
                <a:gd name="connsiteY168" fmla="*/ 370936 h 683077"/>
                <a:gd name="connsiteX169" fmla="*/ 1073989 w 3252161"/>
                <a:gd name="connsiteY169" fmla="*/ 379562 h 683077"/>
                <a:gd name="connsiteX170" fmla="*/ 1035170 w 3252161"/>
                <a:gd name="connsiteY170" fmla="*/ 388189 h 683077"/>
                <a:gd name="connsiteX171" fmla="*/ 1000664 w 3252161"/>
                <a:gd name="connsiteY171" fmla="*/ 392502 h 683077"/>
                <a:gd name="connsiteX172" fmla="*/ 776378 w 3252161"/>
                <a:gd name="connsiteY172" fmla="*/ 396815 h 683077"/>
                <a:gd name="connsiteX173" fmla="*/ 595223 w 3252161"/>
                <a:gd name="connsiteY173" fmla="*/ 396815 h 683077"/>
                <a:gd name="connsiteX174" fmla="*/ 569344 w 3252161"/>
                <a:gd name="connsiteY174" fmla="*/ 388189 h 683077"/>
                <a:gd name="connsiteX175" fmla="*/ 590910 w 3252161"/>
                <a:gd name="connsiteY175" fmla="*/ 375249 h 683077"/>
                <a:gd name="connsiteX176" fmla="*/ 603849 w 3252161"/>
                <a:gd name="connsiteY176" fmla="*/ 370936 h 683077"/>
                <a:gd name="connsiteX177" fmla="*/ 715993 w 3252161"/>
                <a:gd name="connsiteY177" fmla="*/ 366622 h 683077"/>
                <a:gd name="connsiteX178" fmla="*/ 733246 w 3252161"/>
                <a:gd name="connsiteY178" fmla="*/ 345056 h 683077"/>
                <a:gd name="connsiteX179" fmla="*/ 746185 w 3252161"/>
                <a:gd name="connsiteY179" fmla="*/ 332117 h 683077"/>
                <a:gd name="connsiteX180" fmla="*/ 772064 w 3252161"/>
                <a:gd name="connsiteY180" fmla="*/ 314864 h 683077"/>
                <a:gd name="connsiteX181" fmla="*/ 914400 w 3252161"/>
                <a:gd name="connsiteY181" fmla="*/ 306238 h 683077"/>
                <a:gd name="connsiteX182" fmla="*/ 927340 w 3252161"/>
                <a:gd name="connsiteY182" fmla="*/ 280358 h 683077"/>
                <a:gd name="connsiteX183" fmla="*/ 923027 w 3252161"/>
                <a:gd name="connsiteY183" fmla="*/ 263106 h 683077"/>
                <a:gd name="connsiteX184" fmla="*/ 897148 w 3252161"/>
                <a:gd name="connsiteY184" fmla="*/ 254479 h 683077"/>
                <a:gd name="connsiteX185" fmla="*/ 884208 w 3252161"/>
                <a:gd name="connsiteY185" fmla="*/ 250166 h 683077"/>
                <a:gd name="connsiteX186" fmla="*/ 875581 w 3252161"/>
                <a:gd name="connsiteY186" fmla="*/ 241539 h 683077"/>
                <a:gd name="connsiteX187" fmla="*/ 862642 w 3252161"/>
                <a:gd name="connsiteY187" fmla="*/ 237226 h 683077"/>
                <a:gd name="connsiteX188" fmla="*/ 759125 w 3252161"/>
                <a:gd name="connsiteY188" fmla="*/ 241539 h 683077"/>
                <a:gd name="connsiteX189" fmla="*/ 724619 w 3252161"/>
                <a:gd name="connsiteY189" fmla="*/ 245853 h 683077"/>
                <a:gd name="connsiteX190" fmla="*/ 698740 w 3252161"/>
                <a:gd name="connsiteY190" fmla="*/ 254479 h 683077"/>
                <a:gd name="connsiteX191" fmla="*/ 517585 w 3252161"/>
                <a:gd name="connsiteY191" fmla="*/ 258792 h 683077"/>
                <a:gd name="connsiteX192" fmla="*/ 431321 w 3252161"/>
                <a:gd name="connsiteY192" fmla="*/ 271732 h 683077"/>
                <a:gd name="connsiteX193" fmla="*/ 392502 w 3252161"/>
                <a:gd name="connsiteY193" fmla="*/ 276045 h 683077"/>
                <a:gd name="connsiteX194" fmla="*/ 73325 w 3252161"/>
                <a:gd name="connsiteY194" fmla="*/ 271732 h 683077"/>
                <a:gd name="connsiteX195" fmla="*/ 64698 w 3252161"/>
                <a:gd name="connsiteY195" fmla="*/ 263106 h 683077"/>
                <a:gd name="connsiteX196" fmla="*/ 60385 w 3252161"/>
                <a:gd name="connsiteY196" fmla="*/ 232913 h 683077"/>
                <a:gd name="connsiteX197" fmla="*/ 51759 w 3252161"/>
                <a:gd name="connsiteY197" fmla="*/ 207034 h 683077"/>
                <a:gd name="connsiteX198" fmla="*/ 56072 w 3252161"/>
                <a:gd name="connsiteY198" fmla="*/ 163902 h 683077"/>
                <a:gd name="connsiteX199" fmla="*/ 69012 w 3252161"/>
                <a:gd name="connsiteY199" fmla="*/ 159589 h 683077"/>
                <a:gd name="connsiteX200" fmla="*/ 237227 w 3252161"/>
                <a:gd name="connsiteY200" fmla="*/ 155275 h 683077"/>
                <a:gd name="connsiteX201" fmla="*/ 288985 w 3252161"/>
                <a:gd name="connsiteY201" fmla="*/ 138022 h 683077"/>
                <a:gd name="connsiteX202" fmla="*/ 301925 w 3252161"/>
                <a:gd name="connsiteY202" fmla="*/ 133709 h 683077"/>
                <a:gd name="connsiteX203" fmla="*/ 444261 w 3252161"/>
                <a:gd name="connsiteY203" fmla="*/ 129396 h 683077"/>
                <a:gd name="connsiteX204" fmla="*/ 418381 w 3252161"/>
                <a:gd name="connsiteY204" fmla="*/ 120770 h 683077"/>
                <a:gd name="connsiteX205" fmla="*/ 396815 w 3252161"/>
                <a:gd name="connsiteY205" fmla="*/ 107830 h 683077"/>
                <a:gd name="connsiteX206" fmla="*/ 388189 w 3252161"/>
                <a:gd name="connsiteY206" fmla="*/ 73324 h 683077"/>
                <a:gd name="connsiteX207" fmla="*/ 379563 w 3252161"/>
                <a:gd name="connsiteY207" fmla="*/ 60385 h 683077"/>
                <a:gd name="connsiteX208" fmla="*/ 370936 w 3252161"/>
                <a:gd name="connsiteY208" fmla="*/ 51758 h 683077"/>
                <a:gd name="connsiteX209" fmla="*/ 345057 w 3252161"/>
                <a:gd name="connsiteY209" fmla="*/ 43132 h 683077"/>
                <a:gd name="connsiteX210" fmla="*/ 332117 w 3252161"/>
                <a:gd name="connsiteY210" fmla="*/ 38819 h 683077"/>
                <a:gd name="connsiteX211" fmla="*/ 323491 w 3252161"/>
                <a:gd name="connsiteY211" fmla="*/ 30192 h 683077"/>
                <a:gd name="connsiteX212" fmla="*/ 327804 w 3252161"/>
                <a:gd name="connsiteY212" fmla="*/ 17253 h 683077"/>
                <a:gd name="connsiteX213" fmla="*/ 280359 w 3252161"/>
                <a:gd name="connsiteY213" fmla="*/ 12939 h 683077"/>
                <a:gd name="connsiteX214" fmla="*/ 228600 w 3252161"/>
                <a:gd name="connsiteY214" fmla="*/ 17253 h 683077"/>
                <a:gd name="connsiteX215" fmla="*/ 202721 w 3252161"/>
                <a:gd name="connsiteY215" fmla="*/ 25879 h 683077"/>
                <a:gd name="connsiteX216" fmla="*/ 107831 w 3252161"/>
                <a:gd name="connsiteY216" fmla="*/ 21566 h 683077"/>
                <a:gd name="connsiteX217" fmla="*/ 103517 w 3252161"/>
                <a:gd name="connsiteY217" fmla="*/ 4313 h 683077"/>
                <a:gd name="connsiteX218" fmla="*/ 34506 w 3252161"/>
                <a:gd name="connsiteY218" fmla="*/ 8626 h 683077"/>
                <a:gd name="connsiteX219" fmla="*/ 12940 w 3252161"/>
                <a:gd name="connsiteY219" fmla="*/ 12939 h 683077"/>
                <a:gd name="connsiteX220" fmla="*/ 0 w 3252161"/>
                <a:gd name="connsiteY220" fmla="*/ 0 h 683077"/>
                <a:gd name="connsiteX221" fmla="*/ 34506 w 3252161"/>
                <a:gd name="connsiteY221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79431 w 3252161"/>
                <a:gd name="connsiteY33" fmla="*/ 526211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48442 w 3252161"/>
                <a:gd name="connsiteY37" fmla="*/ 543464 h 683077"/>
                <a:gd name="connsiteX38" fmla="*/ 1570008 w 3252161"/>
                <a:gd name="connsiteY38" fmla="*/ 560717 h 683077"/>
                <a:gd name="connsiteX39" fmla="*/ 1595887 w 3252161"/>
                <a:gd name="connsiteY39" fmla="*/ 577970 h 683077"/>
                <a:gd name="connsiteX40" fmla="*/ 1604514 w 3252161"/>
                <a:gd name="connsiteY40" fmla="*/ 586596 h 683077"/>
                <a:gd name="connsiteX41" fmla="*/ 1742536 w 3252161"/>
                <a:gd name="connsiteY41" fmla="*/ 590909 h 683077"/>
                <a:gd name="connsiteX42" fmla="*/ 1979763 w 3252161"/>
                <a:gd name="connsiteY42" fmla="*/ 599536 h 683077"/>
                <a:gd name="connsiteX43" fmla="*/ 2001329 w 3252161"/>
                <a:gd name="connsiteY43" fmla="*/ 603849 h 683077"/>
                <a:gd name="connsiteX44" fmla="*/ 2031521 w 3252161"/>
                <a:gd name="connsiteY44" fmla="*/ 608162 h 683077"/>
                <a:gd name="connsiteX45" fmla="*/ 2286000 w 3252161"/>
                <a:gd name="connsiteY45" fmla="*/ 608162 h 683077"/>
                <a:gd name="connsiteX46" fmla="*/ 2311880 w 3252161"/>
                <a:gd name="connsiteY46" fmla="*/ 599536 h 683077"/>
                <a:gd name="connsiteX47" fmla="*/ 2333446 w 3252161"/>
                <a:gd name="connsiteY47" fmla="*/ 595222 h 683077"/>
                <a:gd name="connsiteX48" fmla="*/ 2467155 w 3252161"/>
                <a:gd name="connsiteY48" fmla="*/ 599536 h 683077"/>
                <a:gd name="connsiteX49" fmla="*/ 2484408 w 3252161"/>
                <a:gd name="connsiteY49" fmla="*/ 603849 h 683077"/>
                <a:gd name="connsiteX50" fmla="*/ 2566359 w 3252161"/>
                <a:gd name="connsiteY50" fmla="*/ 608162 h 683077"/>
                <a:gd name="connsiteX51" fmla="*/ 2609491 w 3252161"/>
                <a:gd name="connsiteY51" fmla="*/ 616789 h 683077"/>
                <a:gd name="connsiteX52" fmla="*/ 2626744 w 3252161"/>
                <a:gd name="connsiteY52" fmla="*/ 621102 h 683077"/>
                <a:gd name="connsiteX53" fmla="*/ 2665563 w 3252161"/>
                <a:gd name="connsiteY53" fmla="*/ 638355 h 683077"/>
                <a:gd name="connsiteX54" fmla="*/ 2704381 w 3252161"/>
                <a:gd name="connsiteY54" fmla="*/ 655607 h 683077"/>
                <a:gd name="connsiteX55" fmla="*/ 2717321 w 3252161"/>
                <a:gd name="connsiteY55" fmla="*/ 664234 h 683077"/>
                <a:gd name="connsiteX56" fmla="*/ 2954548 w 3252161"/>
                <a:gd name="connsiteY56" fmla="*/ 655607 h 683077"/>
                <a:gd name="connsiteX57" fmla="*/ 3148642 w 3252161"/>
                <a:gd name="connsiteY57" fmla="*/ 655607 h 683077"/>
                <a:gd name="connsiteX58" fmla="*/ 3187461 w 3252161"/>
                <a:gd name="connsiteY58" fmla="*/ 642668 h 683077"/>
                <a:gd name="connsiteX59" fmla="*/ 3226280 w 3252161"/>
                <a:gd name="connsiteY59" fmla="*/ 638355 h 683077"/>
                <a:gd name="connsiteX60" fmla="*/ 3221966 w 3252161"/>
                <a:gd name="connsiteY60" fmla="*/ 616789 h 683077"/>
                <a:gd name="connsiteX61" fmla="*/ 3200400 w 3252161"/>
                <a:gd name="connsiteY61" fmla="*/ 599536 h 683077"/>
                <a:gd name="connsiteX62" fmla="*/ 3174521 w 3252161"/>
                <a:gd name="connsiteY62" fmla="*/ 590909 h 683077"/>
                <a:gd name="connsiteX63" fmla="*/ 2915729 w 3252161"/>
                <a:gd name="connsiteY63" fmla="*/ 595222 h 683077"/>
                <a:gd name="connsiteX64" fmla="*/ 2829464 w 3252161"/>
                <a:gd name="connsiteY64" fmla="*/ 586596 h 683077"/>
                <a:gd name="connsiteX65" fmla="*/ 2820838 w 3252161"/>
                <a:gd name="connsiteY65" fmla="*/ 573656 h 683077"/>
                <a:gd name="connsiteX66" fmla="*/ 2851031 w 3252161"/>
                <a:gd name="connsiteY66" fmla="*/ 543464 h 683077"/>
                <a:gd name="connsiteX67" fmla="*/ 3075317 w 3252161"/>
                <a:gd name="connsiteY67" fmla="*/ 539151 h 683077"/>
                <a:gd name="connsiteX68" fmla="*/ 3088257 w 3252161"/>
                <a:gd name="connsiteY68" fmla="*/ 534838 h 683077"/>
                <a:gd name="connsiteX69" fmla="*/ 3105510 w 3252161"/>
                <a:gd name="connsiteY69" fmla="*/ 517585 h 683077"/>
                <a:gd name="connsiteX70" fmla="*/ 3178834 w 3252161"/>
                <a:gd name="connsiteY70" fmla="*/ 504645 h 683077"/>
                <a:gd name="connsiteX71" fmla="*/ 3187461 w 3252161"/>
                <a:gd name="connsiteY71" fmla="*/ 496019 h 683077"/>
                <a:gd name="connsiteX72" fmla="*/ 3191774 w 3252161"/>
                <a:gd name="connsiteY72" fmla="*/ 483079 h 683077"/>
                <a:gd name="connsiteX73" fmla="*/ 3204714 w 3252161"/>
                <a:gd name="connsiteY73" fmla="*/ 478766 h 683077"/>
                <a:gd name="connsiteX74" fmla="*/ 3196087 w 3252161"/>
                <a:gd name="connsiteY74" fmla="*/ 470139 h 683077"/>
                <a:gd name="connsiteX75" fmla="*/ 2846717 w 3252161"/>
                <a:gd name="connsiteY75" fmla="*/ 478766 h 683077"/>
                <a:gd name="connsiteX76" fmla="*/ 2820838 w 3252161"/>
                <a:gd name="connsiteY76" fmla="*/ 487392 h 683077"/>
                <a:gd name="connsiteX77" fmla="*/ 2807898 w 3252161"/>
                <a:gd name="connsiteY77" fmla="*/ 496019 h 683077"/>
                <a:gd name="connsiteX78" fmla="*/ 2743200 w 3252161"/>
                <a:gd name="connsiteY78" fmla="*/ 500332 h 683077"/>
                <a:gd name="connsiteX79" fmla="*/ 2691442 w 3252161"/>
                <a:gd name="connsiteY79" fmla="*/ 517585 h 683077"/>
                <a:gd name="connsiteX80" fmla="*/ 2678502 w 3252161"/>
                <a:gd name="connsiteY80" fmla="*/ 521898 h 683077"/>
                <a:gd name="connsiteX81" fmla="*/ 2540480 w 3252161"/>
                <a:gd name="connsiteY81" fmla="*/ 530524 h 683077"/>
                <a:gd name="connsiteX82" fmla="*/ 2303253 w 3252161"/>
                <a:gd name="connsiteY82" fmla="*/ 539151 h 683077"/>
                <a:gd name="connsiteX83" fmla="*/ 2225615 w 3252161"/>
                <a:gd name="connsiteY83" fmla="*/ 534838 h 683077"/>
                <a:gd name="connsiteX84" fmla="*/ 2216989 w 3252161"/>
                <a:gd name="connsiteY84" fmla="*/ 526211 h 683077"/>
                <a:gd name="connsiteX85" fmla="*/ 2147978 w 3252161"/>
                <a:gd name="connsiteY85" fmla="*/ 521898 h 683077"/>
                <a:gd name="connsiteX86" fmla="*/ 2135038 w 3252161"/>
                <a:gd name="connsiteY86" fmla="*/ 526211 h 683077"/>
                <a:gd name="connsiteX87" fmla="*/ 2126412 w 3252161"/>
                <a:gd name="connsiteY87" fmla="*/ 534838 h 683077"/>
                <a:gd name="connsiteX88" fmla="*/ 2053087 w 3252161"/>
                <a:gd name="connsiteY88" fmla="*/ 539151 h 683077"/>
                <a:gd name="connsiteX89" fmla="*/ 2040148 w 3252161"/>
                <a:gd name="connsiteY89" fmla="*/ 543464 h 683077"/>
                <a:gd name="connsiteX90" fmla="*/ 2022895 w 3252161"/>
                <a:gd name="connsiteY90" fmla="*/ 560717 h 683077"/>
                <a:gd name="connsiteX91" fmla="*/ 2014268 w 3252161"/>
                <a:gd name="connsiteY91" fmla="*/ 569343 h 683077"/>
                <a:gd name="connsiteX92" fmla="*/ 2001329 w 3252161"/>
                <a:gd name="connsiteY92" fmla="*/ 573656 h 683077"/>
                <a:gd name="connsiteX93" fmla="*/ 1686464 w 3252161"/>
                <a:gd name="connsiteY93" fmla="*/ 569343 h 683077"/>
                <a:gd name="connsiteX94" fmla="*/ 1673525 w 3252161"/>
                <a:gd name="connsiteY94" fmla="*/ 565030 h 683077"/>
                <a:gd name="connsiteX95" fmla="*/ 1651959 w 3252161"/>
                <a:gd name="connsiteY95" fmla="*/ 552090 h 683077"/>
                <a:gd name="connsiteX96" fmla="*/ 1634706 w 3252161"/>
                <a:gd name="connsiteY96" fmla="*/ 530524 h 683077"/>
                <a:gd name="connsiteX97" fmla="*/ 1630393 w 3252161"/>
                <a:gd name="connsiteY97" fmla="*/ 517585 h 683077"/>
                <a:gd name="connsiteX98" fmla="*/ 1634706 w 3252161"/>
                <a:gd name="connsiteY98" fmla="*/ 504645 h 683077"/>
                <a:gd name="connsiteX99" fmla="*/ 1664898 w 3252161"/>
                <a:gd name="connsiteY99" fmla="*/ 491706 h 683077"/>
                <a:gd name="connsiteX100" fmla="*/ 1669212 w 3252161"/>
                <a:gd name="connsiteY100" fmla="*/ 478766 h 683077"/>
                <a:gd name="connsiteX101" fmla="*/ 1660585 w 3252161"/>
                <a:gd name="connsiteY101" fmla="*/ 470139 h 683077"/>
                <a:gd name="connsiteX102" fmla="*/ 1621766 w 3252161"/>
                <a:gd name="connsiteY102" fmla="*/ 465826 h 683077"/>
                <a:gd name="connsiteX103" fmla="*/ 1613140 w 3252161"/>
                <a:gd name="connsiteY103" fmla="*/ 452887 h 683077"/>
                <a:gd name="connsiteX104" fmla="*/ 1617453 w 3252161"/>
                <a:gd name="connsiteY104" fmla="*/ 427007 h 683077"/>
                <a:gd name="connsiteX105" fmla="*/ 1630393 w 3252161"/>
                <a:gd name="connsiteY105" fmla="*/ 383875 h 683077"/>
                <a:gd name="connsiteX106" fmla="*/ 1643332 w 3252161"/>
                <a:gd name="connsiteY106" fmla="*/ 370936 h 683077"/>
                <a:gd name="connsiteX107" fmla="*/ 1807234 w 3252161"/>
                <a:gd name="connsiteY107" fmla="*/ 375249 h 683077"/>
                <a:gd name="connsiteX108" fmla="*/ 1846053 w 3252161"/>
                <a:gd name="connsiteY108" fmla="*/ 388189 h 683077"/>
                <a:gd name="connsiteX109" fmla="*/ 1858993 w 3252161"/>
                <a:gd name="connsiteY109" fmla="*/ 392502 h 683077"/>
                <a:gd name="connsiteX110" fmla="*/ 1876246 w 3252161"/>
                <a:gd name="connsiteY110" fmla="*/ 431321 h 683077"/>
                <a:gd name="connsiteX111" fmla="*/ 1884872 w 3252161"/>
                <a:gd name="connsiteY111" fmla="*/ 465826 h 683077"/>
                <a:gd name="connsiteX112" fmla="*/ 1893498 w 3252161"/>
                <a:gd name="connsiteY112" fmla="*/ 474453 h 683077"/>
                <a:gd name="connsiteX113" fmla="*/ 1919378 w 3252161"/>
                <a:gd name="connsiteY113" fmla="*/ 504645 h 683077"/>
                <a:gd name="connsiteX114" fmla="*/ 1928004 w 3252161"/>
                <a:gd name="connsiteY114" fmla="*/ 513272 h 683077"/>
                <a:gd name="connsiteX115" fmla="*/ 1932317 w 3252161"/>
                <a:gd name="connsiteY115" fmla="*/ 526211 h 683077"/>
                <a:gd name="connsiteX116" fmla="*/ 1979763 w 3252161"/>
                <a:gd name="connsiteY116" fmla="*/ 526211 h 683077"/>
                <a:gd name="connsiteX117" fmla="*/ 1984076 w 3252161"/>
                <a:gd name="connsiteY117" fmla="*/ 508958 h 683077"/>
                <a:gd name="connsiteX118" fmla="*/ 2001329 w 3252161"/>
                <a:gd name="connsiteY118" fmla="*/ 487392 h 683077"/>
                <a:gd name="connsiteX119" fmla="*/ 2018581 w 3252161"/>
                <a:gd name="connsiteY119" fmla="*/ 491706 h 683077"/>
                <a:gd name="connsiteX120" fmla="*/ 2027208 w 3252161"/>
                <a:gd name="connsiteY120" fmla="*/ 500332 h 683077"/>
                <a:gd name="connsiteX121" fmla="*/ 2040148 w 3252161"/>
                <a:gd name="connsiteY121" fmla="*/ 508958 h 683077"/>
                <a:gd name="connsiteX122" fmla="*/ 2122098 w 3252161"/>
                <a:gd name="connsiteY122" fmla="*/ 504645 h 683077"/>
                <a:gd name="connsiteX123" fmla="*/ 2130725 w 3252161"/>
                <a:gd name="connsiteY123" fmla="*/ 496019 h 683077"/>
                <a:gd name="connsiteX124" fmla="*/ 2135038 w 3252161"/>
                <a:gd name="connsiteY124" fmla="*/ 461513 h 683077"/>
                <a:gd name="connsiteX125" fmla="*/ 2139351 w 3252161"/>
                <a:gd name="connsiteY125" fmla="*/ 439947 h 683077"/>
                <a:gd name="connsiteX126" fmla="*/ 2143664 w 3252161"/>
                <a:gd name="connsiteY126" fmla="*/ 427007 h 683077"/>
                <a:gd name="connsiteX127" fmla="*/ 2100532 w 3252161"/>
                <a:gd name="connsiteY127" fmla="*/ 418381 h 683077"/>
                <a:gd name="connsiteX128" fmla="*/ 2083280 w 3252161"/>
                <a:gd name="connsiteY128" fmla="*/ 414068 h 683077"/>
                <a:gd name="connsiteX129" fmla="*/ 2096219 w 3252161"/>
                <a:gd name="connsiteY129" fmla="*/ 409755 h 683077"/>
                <a:gd name="connsiteX130" fmla="*/ 2311880 w 3252161"/>
                <a:gd name="connsiteY130" fmla="*/ 401128 h 683077"/>
                <a:gd name="connsiteX131" fmla="*/ 2333446 w 3252161"/>
                <a:gd name="connsiteY131" fmla="*/ 388189 h 683077"/>
                <a:gd name="connsiteX132" fmla="*/ 2424023 w 3252161"/>
                <a:gd name="connsiteY132" fmla="*/ 375249 h 683077"/>
                <a:gd name="connsiteX133" fmla="*/ 2454215 w 3252161"/>
                <a:gd name="connsiteY133" fmla="*/ 366622 h 683077"/>
                <a:gd name="connsiteX134" fmla="*/ 2467155 w 3252161"/>
                <a:gd name="connsiteY134" fmla="*/ 362309 h 683077"/>
                <a:gd name="connsiteX135" fmla="*/ 2695755 w 3252161"/>
                <a:gd name="connsiteY135" fmla="*/ 353683 h 683077"/>
                <a:gd name="connsiteX136" fmla="*/ 2708695 w 3252161"/>
                <a:gd name="connsiteY136" fmla="*/ 349370 h 683077"/>
                <a:gd name="connsiteX137" fmla="*/ 2725948 w 3252161"/>
                <a:gd name="connsiteY137" fmla="*/ 332117 h 683077"/>
                <a:gd name="connsiteX138" fmla="*/ 2751827 w 3252161"/>
                <a:gd name="connsiteY138" fmla="*/ 323490 h 683077"/>
                <a:gd name="connsiteX139" fmla="*/ 2764766 w 3252161"/>
                <a:gd name="connsiteY139" fmla="*/ 319177 h 683077"/>
                <a:gd name="connsiteX140" fmla="*/ 2794959 w 3252161"/>
                <a:gd name="connsiteY140" fmla="*/ 306238 h 683077"/>
                <a:gd name="connsiteX141" fmla="*/ 2825151 w 3252161"/>
                <a:gd name="connsiteY141" fmla="*/ 297611 h 683077"/>
                <a:gd name="connsiteX142" fmla="*/ 2842404 w 3252161"/>
                <a:gd name="connsiteY142" fmla="*/ 293298 h 683077"/>
                <a:gd name="connsiteX143" fmla="*/ 2838091 w 3252161"/>
                <a:gd name="connsiteY143" fmla="*/ 271732 h 683077"/>
                <a:gd name="connsiteX144" fmla="*/ 2725948 w 3252161"/>
                <a:gd name="connsiteY144" fmla="*/ 276045 h 683077"/>
                <a:gd name="connsiteX145" fmla="*/ 2704381 w 3252161"/>
                <a:gd name="connsiteY145" fmla="*/ 280358 h 683077"/>
                <a:gd name="connsiteX146" fmla="*/ 2678502 w 3252161"/>
                <a:gd name="connsiteY146" fmla="*/ 284672 h 683077"/>
                <a:gd name="connsiteX147" fmla="*/ 2557732 w 3252161"/>
                <a:gd name="connsiteY147" fmla="*/ 288985 h 683077"/>
                <a:gd name="connsiteX148" fmla="*/ 2471468 w 3252161"/>
                <a:gd name="connsiteY148" fmla="*/ 293298 h 683077"/>
                <a:gd name="connsiteX149" fmla="*/ 2445589 w 3252161"/>
                <a:gd name="connsiteY149" fmla="*/ 301924 h 683077"/>
                <a:gd name="connsiteX150" fmla="*/ 2281687 w 3252161"/>
                <a:gd name="connsiteY150" fmla="*/ 310551 h 683077"/>
                <a:gd name="connsiteX151" fmla="*/ 2255808 w 3252161"/>
                <a:gd name="connsiteY151" fmla="*/ 314864 h 683077"/>
                <a:gd name="connsiteX152" fmla="*/ 2204049 w 3252161"/>
                <a:gd name="connsiteY152" fmla="*/ 319177 h 683077"/>
                <a:gd name="connsiteX153" fmla="*/ 2173857 w 3252161"/>
                <a:gd name="connsiteY153" fmla="*/ 327804 h 683077"/>
                <a:gd name="connsiteX154" fmla="*/ 2147978 w 3252161"/>
                <a:gd name="connsiteY154" fmla="*/ 340743 h 683077"/>
                <a:gd name="connsiteX155" fmla="*/ 2135038 w 3252161"/>
                <a:gd name="connsiteY155" fmla="*/ 349370 h 683077"/>
                <a:gd name="connsiteX156" fmla="*/ 2104846 w 3252161"/>
                <a:gd name="connsiteY156" fmla="*/ 357996 h 683077"/>
                <a:gd name="connsiteX157" fmla="*/ 2091906 w 3252161"/>
                <a:gd name="connsiteY157" fmla="*/ 362309 h 683077"/>
                <a:gd name="connsiteX158" fmla="*/ 1940944 w 3252161"/>
                <a:gd name="connsiteY158" fmla="*/ 357996 h 683077"/>
                <a:gd name="connsiteX159" fmla="*/ 1915064 w 3252161"/>
                <a:gd name="connsiteY159" fmla="*/ 349370 h 683077"/>
                <a:gd name="connsiteX160" fmla="*/ 1880559 w 3252161"/>
                <a:gd name="connsiteY160" fmla="*/ 332117 h 683077"/>
                <a:gd name="connsiteX161" fmla="*/ 1867619 w 3252161"/>
                <a:gd name="connsiteY161" fmla="*/ 327804 h 683077"/>
                <a:gd name="connsiteX162" fmla="*/ 1397480 w 3252161"/>
                <a:gd name="connsiteY162" fmla="*/ 332117 h 683077"/>
                <a:gd name="connsiteX163" fmla="*/ 1337095 w 3252161"/>
                <a:gd name="connsiteY163" fmla="*/ 345056 h 683077"/>
                <a:gd name="connsiteX164" fmla="*/ 1328468 w 3252161"/>
                <a:gd name="connsiteY164" fmla="*/ 353683 h 683077"/>
                <a:gd name="connsiteX165" fmla="*/ 1315529 w 3252161"/>
                <a:gd name="connsiteY165" fmla="*/ 357996 h 683077"/>
                <a:gd name="connsiteX166" fmla="*/ 1220638 w 3252161"/>
                <a:gd name="connsiteY166" fmla="*/ 362309 h 683077"/>
                <a:gd name="connsiteX167" fmla="*/ 1155940 w 3252161"/>
                <a:gd name="connsiteY167" fmla="*/ 370936 h 683077"/>
                <a:gd name="connsiteX168" fmla="*/ 1073989 w 3252161"/>
                <a:gd name="connsiteY168" fmla="*/ 379562 h 683077"/>
                <a:gd name="connsiteX169" fmla="*/ 1035170 w 3252161"/>
                <a:gd name="connsiteY169" fmla="*/ 388189 h 683077"/>
                <a:gd name="connsiteX170" fmla="*/ 1000664 w 3252161"/>
                <a:gd name="connsiteY170" fmla="*/ 392502 h 683077"/>
                <a:gd name="connsiteX171" fmla="*/ 776378 w 3252161"/>
                <a:gd name="connsiteY171" fmla="*/ 396815 h 683077"/>
                <a:gd name="connsiteX172" fmla="*/ 595223 w 3252161"/>
                <a:gd name="connsiteY172" fmla="*/ 396815 h 683077"/>
                <a:gd name="connsiteX173" fmla="*/ 569344 w 3252161"/>
                <a:gd name="connsiteY173" fmla="*/ 388189 h 683077"/>
                <a:gd name="connsiteX174" fmla="*/ 590910 w 3252161"/>
                <a:gd name="connsiteY174" fmla="*/ 375249 h 683077"/>
                <a:gd name="connsiteX175" fmla="*/ 603849 w 3252161"/>
                <a:gd name="connsiteY175" fmla="*/ 370936 h 683077"/>
                <a:gd name="connsiteX176" fmla="*/ 715993 w 3252161"/>
                <a:gd name="connsiteY176" fmla="*/ 366622 h 683077"/>
                <a:gd name="connsiteX177" fmla="*/ 733246 w 3252161"/>
                <a:gd name="connsiteY177" fmla="*/ 345056 h 683077"/>
                <a:gd name="connsiteX178" fmla="*/ 746185 w 3252161"/>
                <a:gd name="connsiteY178" fmla="*/ 332117 h 683077"/>
                <a:gd name="connsiteX179" fmla="*/ 772064 w 3252161"/>
                <a:gd name="connsiteY179" fmla="*/ 314864 h 683077"/>
                <a:gd name="connsiteX180" fmla="*/ 914400 w 3252161"/>
                <a:gd name="connsiteY180" fmla="*/ 306238 h 683077"/>
                <a:gd name="connsiteX181" fmla="*/ 927340 w 3252161"/>
                <a:gd name="connsiteY181" fmla="*/ 280358 h 683077"/>
                <a:gd name="connsiteX182" fmla="*/ 923027 w 3252161"/>
                <a:gd name="connsiteY182" fmla="*/ 263106 h 683077"/>
                <a:gd name="connsiteX183" fmla="*/ 897148 w 3252161"/>
                <a:gd name="connsiteY183" fmla="*/ 254479 h 683077"/>
                <a:gd name="connsiteX184" fmla="*/ 884208 w 3252161"/>
                <a:gd name="connsiteY184" fmla="*/ 250166 h 683077"/>
                <a:gd name="connsiteX185" fmla="*/ 875581 w 3252161"/>
                <a:gd name="connsiteY185" fmla="*/ 241539 h 683077"/>
                <a:gd name="connsiteX186" fmla="*/ 862642 w 3252161"/>
                <a:gd name="connsiteY186" fmla="*/ 237226 h 683077"/>
                <a:gd name="connsiteX187" fmla="*/ 759125 w 3252161"/>
                <a:gd name="connsiteY187" fmla="*/ 241539 h 683077"/>
                <a:gd name="connsiteX188" fmla="*/ 724619 w 3252161"/>
                <a:gd name="connsiteY188" fmla="*/ 245853 h 683077"/>
                <a:gd name="connsiteX189" fmla="*/ 698740 w 3252161"/>
                <a:gd name="connsiteY189" fmla="*/ 254479 h 683077"/>
                <a:gd name="connsiteX190" fmla="*/ 517585 w 3252161"/>
                <a:gd name="connsiteY190" fmla="*/ 258792 h 683077"/>
                <a:gd name="connsiteX191" fmla="*/ 431321 w 3252161"/>
                <a:gd name="connsiteY191" fmla="*/ 271732 h 683077"/>
                <a:gd name="connsiteX192" fmla="*/ 392502 w 3252161"/>
                <a:gd name="connsiteY192" fmla="*/ 276045 h 683077"/>
                <a:gd name="connsiteX193" fmla="*/ 73325 w 3252161"/>
                <a:gd name="connsiteY193" fmla="*/ 271732 h 683077"/>
                <a:gd name="connsiteX194" fmla="*/ 64698 w 3252161"/>
                <a:gd name="connsiteY194" fmla="*/ 263106 h 683077"/>
                <a:gd name="connsiteX195" fmla="*/ 60385 w 3252161"/>
                <a:gd name="connsiteY195" fmla="*/ 232913 h 683077"/>
                <a:gd name="connsiteX196" fmla="*/ 51759 w 3252161"/>
                <a:gd name="connsiteY196" fmla="*/ 207034 h 683077"/>
                <a:gd name="connsiteX197" fmla="*/ 56072 w 3252161"/>
                <a:gd name="connsiteY197" fmla="*/ 163902 h 683077"/>
                <a:gd name="connsiteX198" fmla="*/ 69012 w 3252161"/>
                <a:gd name="connsiteY198" fmla="*/ 159589 h 683077"/>
                <a:gd name="connsiteX199" fmla="*/ 237227 w 3252161"/>
                <a:gd name="connsiteY199" fmla="*/ 155275 h 683077"/>
                <a:gd name="connsiteX200" fmla="*/ 288985 w 3252161"/>
                <a:gd name="connsiteY200" fmla="*/ 138022 h 683077"/>
                <a:gd name="connsiteX201" fmla="*/ 301925 w 3252161"/>
                <a:gd name="connsiteY201" fmla="*/ 133709 h 683077"/>
                <a:gd name="connsiteX202" fmla="*/ 444261 w 3252161"/>
                <a:gd name="connsiteY202" fmla="*/ 129396 h 683077"/>
                <a:gd name="connsiteX203" fmla="*/ 418381 w 3252161"/>
                <a:gd name="connsiteY203" fmla="*/ 120770 h 683077"/>
                <a:gd name="connsiteX204" fmla="*/ 396815 w 3252161"/>
                <a:gd name="connsiteY204" fmla="*/ 107830 h 683077"/>
                <a:gd name="connsiteX205" fmla="*/ 388189 w 3252161"/>
                <a:gd name="connsiteY205" fmla="*/ 73324 h 683077"/>
                <a:gd name="connsiteX206" fmla="*/ 379563 w 3252161"/>
                <a:gd name="connsiteY206" fmla="*/ 60385 h 683077"/>
                <a:gd name="connsiteX207" fmla="*/ 370936 w 3252161"/>
                <a:gd name="connsiteY207" fmla="*/ 51758 h 683077"/>
                <a:gd name="connsiteX208" fmla="*/ 345057 w 3252161"/>
                <a:gd name="connsiteY208" fmla="*/ 43132 h 683077"/>
                <a:gd name="connsiteX209" fmla="*/ 332117 w 3252161"/>
                <a:gd name="connsiteY209" fmla="*/ 38819 h 683077"/>
                <a:gd name="connsiteX210" fmla="*/ 323491 w 3252161"/>
                <a:gd name="connsiteY210" fmla="*/ 30192 h 683077"/>
                <a:gd name="connsiteX211" fmla="*/ 327804 w 3252161"/>
                <a:gd name="connsiteY211" fmla="*/ 17253 h 683077"/>
                <a:gd name="connsiteX212" fmla="*/ 280359 w 3252161"/>
                <a:gd name="connsiteY212" fmla="*/ 12939 h 683077"/>
                <a:gd name="connsiteX213" fmla="*/ 228600 w 3252161"/>
                <a:gd name="connsiteY213" fmla="*/ 17253 h 683077"/>
                <a:gd name="connsiteX214" fmla="*/ 202721 w 3252161"/>
                <a:gd name="connsiteY214" fmla="*/ 25879 h 683077"/>
                <a:gd name="connsiteX215" fmla="*/ 107831 w 3252161"/>
                <a:gd name="connsiteY215" fmla="*/ 21566 h 683077"/>
                <a:gd name="connsiteX216" fmla="*/ 103517 w 3252161"/>
                <a:gd name="connsiteY216" fmla="*/ 4313 h 683077"/>
                <a:gd name="connsiteX217" fmla="*/ 34506 w 3252161"/>
                <a:gd name="connsiteY217" fmla="*/ 8626 h 683077"/>
                <a:gd name="connsiteX218" fmla="*/ 12940 w 3252161"/>
                <a:gd name="connsiteY218" fmla="*/ 12939 h 683077"/>
                <a:gd name="connsiteX219" fmla="*/ 0 w 3252161"/>
                <a:gd name="connsiteY219" fmla="*/ 0 h 683077"/>
                <a:gd name="connsiteX220" fmla="*/ 34506 w 3252161"/>
                <a:gd name="connsiteY220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79431 w 3252161"/>
                <a:gd name="connsiteY33" fmla="*/ 526211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70008 w 3252161"/>
                <a:gd name="connsiteY37" fmla="*/ 560717 h 683077"/>
                <a:gd name="connsiteX38" fmla="*/ 1595887 w 3252161"/>
                <a:gd name="connsiteY38" fmla="*/ 577970 h 683077"/>
                <a:gd name="connsiteX39" fmla="*/ 1604514 w 3252161"/>
                <a:gd name="connsiteY39" fmla="*/ 586596 h 683077"/>
                <a:gd name="connsiteX40" fmla="*/ 1742536 w 3252161"/>
                <a:gd name="connsiteY40" fmla="*/ 590909 h 683077"/>
                <a:gd name="connsiteX41" fmla="*/ 1979763 w 3252161"/>
                <a:gd name="connsiteY41" fmla="*/ 599536 h 683077"/>
                <a:gd name="connsiteX42" fmla="*/ 2001329 w 3252161"/>
                <a:gd name="connsiteY42" fmla="*/ 603849 h 683077"/>
                <a:gd name="connsiteX43" fmla="*/ 2031521 w 3252161"/>
                <a:gd name="connsiteY43" fmla="*/ 608162 h 683077"/>
                <a:gd name="connsiteX44" fmla="*/ 2286000 w 3252161"/>
                <a:gd name="connsiteY44" fmla="*/ 608162 h 683077"/>
                <a:gd name="connsiteX45" fmla="*/ 2311880 w 3252161"/>
                <a:gd name="connsiteY45" fmla="*/ 599536 h 683077"/>
                <a:gd name="connsiteX46" fmla="*/ 2333446 w 3252161"/>
                <a:gd name="connsiteY46" fmla="*/ 595222 h 683077"/>
                <a:gd name="connsiteX47" fmla="*/ 2467155 w 3252161"/>
                <a:gd name="connsiteY47" fmla="*/ 599536 h 683077"/>
                <a:gd name="connsiteX48" fmla="*/ 2484408 w 3252161"/>
                <a:gd name="connsiteY48" fmla="*/ 603849 h 683077"/>
                <a:gd name="connsiteX49" fmla="*/ 2566359 w 3252161"/>
                <a:gd name="connsiteY49" fmla="*/ 608162 h 683077"/>
                <a:gd name="connsiteX50" fmla="*/ 2609491 w 3252161"/>
                <a:gd name="connsiteY50" fmla="*/ 616789 h 683077"/>
                <a:gd name="connsiteX51" fmla="*/ 2626744 w 3252161"/>
                <a:gd name="connsiteY51" fmla="*/ 621102 h 683077"/>
                <a:gd name="connsiteX52" fmla="*/ 2665563 w 3252161"/>
                <a:gd name="connsiteY52" fmla="*/ 638355 h 683077"/>
                <a:gd name="connsiteX53" fmla="*/ 2704381 w 3252161"/>
                <a:gd name="connsiteY53" fmla="*/ 655607 h 683077"/>
                <a:gd name="connsiteX54" fmla="*/ 2717321 w 3252161"/>
                <a:gd name="connsiteY54" fmla="*/ 664234 h 683077"/>
                <a:gd name="connsiteX55" fmla="*/ 2954548 w 3252161"/>
                <a:gd name="connsiteY55" fmla="*/ 655607 h 683077"/>
                <a:gd name="connsiteX56" fmla="*/ 3148642 w 3252161"/>
                <a:gd name="connsiteY56" fmla="*/ 655607 h 683077"/>
                <a:gd name="connsiteX57" fmla="*/ 3187461 w 3252161"/>
                <a:gd name="connsiteY57" fmla="*/ 642668 h 683077"/>
                <a:gd name="connsiteX58" fmla="*/ 3226280 w 3252161"/>
                <a:gd name="connsiteY58" fmla="*/ 638355 h 683077"/>
                <a:gd name="connsiteX59" fmla="*/ 3221966 w 3252161"/>
                <a:gd name="connsiteY59" fmla="*/ 616789 h 683077"/>
                <a:gd name="connsiteX60" fmla="*/ 3200400 w 3252161"/>
                <a:gd name="connsiteY60" fmla="*/ 599536 h 683077"/>
                <a:gd name="connsiteX61" fmla="*/ 3174521 w 3252161"/>
                <a:gd name="connsiteY61" fmla="*/ 590909 h 683077"/>
                <a:gd name="connsiteX62" fmla="*/ 2915729 w 3252161"/>
                <a:gd name="connsiteY62" fmla="*/ 595222 h 683077"/>
                <a:gd name="connsiteX63" fmla="*/ 2829464 w 3252161"/>
                <a:gd name="connsiteY63" fmla="*/ 586596 h 683077"/>
                <a:gd name="connsiteX64" fmla="*/ 2820838 w 3252161"/>
                <a:gd name="connsiteY64" fmla="*/ 573656 h 683077"/>
                <a:gd name="connsiteX65" fmla="*/ 2851031 w 3252161"/>
                <a:gd name="connsiteY65" fmla="*/ 543464 h 683077"/>
                <a:gd name="connsiteX66" fmla="*/ 3075317 w 3252161"/>
                <a:gd name="connsiteY66" fmla="*/ 539151 h 683077"/>
                <a:gd name="connsiteX67" fmla="*/ 3088257 w 3252161"/>
                <a:gd name="connsiteY67" fmla="*/ 534838 h 683077"/>
                <a:gd name="connsiteX68" fmla="*/ 3105510 w 3252161"/>
                <a:gd name="connsiteY68" fmla="*/ 517585 h 683077"/>
                <a:gd name="connsiteX69" fmla="*/ 3178834 w 3252161"/>
                <a:gd name="connsiteY69" fmla="*/ 504645 h 683077"/>
                <a:gd name="connsiteX70" fmla="*/ 3187461 w 3252161"/>
                <a:gd name="connsiteY70" fmla="*/ 496019 h 683077"/>
                <a:gd name="connsiteX71" fmla="*/ 3191774 w 3252161"/>
                <a:gd name="connsiteY71" fmla="*/ 483079 h 683077"/>
                <a:gd name="connsiteX72" fmla="*/ 3204714 w 3252161"/>
                <a:gd name="connsiteY72" fmla="*/ 478766 h 683077"/>
                <a:gd name="connsiteX73" fmla="*/ 3196087 w 3252161"/>
                <a:gd name="connsiteY73" fmla="*/ 470139 h 683077"/>
                <a:gd name="connsiteX74" fmla="*/ 2846717 w 3252161"/>
                <a:gd name="connsiteY74" fmla="*/ 478766 h 683077"/>
                <a:gd name="connsiteX75" fmla="*/ 2820838 w 3252161"/>
                <a:gd name="connsiteY75" fmla="*/ 487392 h 683077"/>
                <a:gd name="connsiteX76" fmla="*/ 2807898 w 3252161"/>
                <a:gd name="connsiteY76" fmla="*/ 496019 h 683077"/>
                <a:gd name="connsiteX77" fmla="*/ 2743200 w 3252161"/>
                <a:gd name="connsiteY77" fmla="*/ 500332 h 683077"/>
                <a:gd name="connsiteX78" fmla="*/ 2691442 w 3252161"/>
                <a:gd name="connsiteY78" fmla="*/ 517585 h 683077"/>
                <a:gd name="connsiteX79" fmla="*/ 2678502 w 3252161"/>
                <a:gd name="connsiteY79" fmla="*/ 521898 h 683077"/>
                <a:gd name="connsiteX80" fmla="*/ 2540480 w 3252161"/>
                <a:gd name="connsiteY80" fmla="*/ 530524 h 683077"/>
                <a:gd name="connsiteX81" fmla="*/ 2303253 w 3252161"/>
                <a:gd name="connsiteY81" fmla="*/ 539151 h 683077"/>
                <a:gd name="connsiteX82" fmla="*/ 2225615 w 3252161"/>
                <a:gd name="connsiteY82" fmla="*/ 534838 h 683077"/>
                <a:gd name="connsiteX83" fmla="*/ 2216989 w 3252161"/>
                <a:gd name="connsiteY83" fmla="*/ 526211 h 683077"/>
                <a:gd name="connsiteX84" fmla="*/ 2147978 w 3252161"/>
                <a:gd name="connsiteY84" fmla="*/ 521898 h 683077"/>
                <a:gd name="connsiteX85" fmla="*/ 2135038 w 3252161"/>
                <a:gd name="connsiteY85" fmla="*/ 526211 h 683077"/>
                <a:gd name="connsiteX86" fmla="*/ 2126412 w 3252161"/>
                <a:gd name="connsiteY86" fmla="*/ 534838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2001329 w 3252161"/>
                <a:gd name="connsiteY91" fmla="*/ 573656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39351 w 3252161"/>
                <a:gd name="connsiteY124" fmla="*/ 439947 h 683077"/>
                <a:gd name="connsiteX125" fmla="*/ 2143664 w 3252161"/>
                <a:gd name="connsiteY125" fmla="*/ 427007 h 683077"/>
                <a:gd name="connsiteX126" fmla="*/ 2100532 w 3252161"/>
                <a:gd name="connsiteY126" fmla="*/ 418381 h 683077"/>
                <a:gd name="connsiteX127" fmla="*/ 2083280 w 3252161"/>
                <a:gd name="connsiteY127" fmla="*/ 414068 h 683077"/>
                <a:gd name="connsiteX128" fmla="*/ 2096219 w 3252161"/>
                <a:gd name="connsiteY128" fmla="*/ 409755 h 683077"/>
                <a:gd name="connsiteX129" fmla="*/ 2311880 w 3252161"/>
                <a:gd name="connsiteY129" fmla="*/ 401128 h 683077"/>
                <a:gd name="connsiteX130" fmla="*/ 2333446 w 3252161"/>
                <a:gd name="connsiteY130" fmla="*/ 388189 h 683077"/>
                <a:gd name="connsiteX131" fmla="*/ 2424023 w 3252161"/>
                <a:gd name="connsiteY131" fmla="*/ 375249 h 683077"/>
                <a:gd name="connsiteX132" fmla="*/ 2454215 w 3252161"/>
                <a:gd name="connsiteY132" fmla="*/ 366622 h 683077"/>
                <a:gd name="connsiteX133" fmla="*/ 2467155 w 3252161"/>
                <a:gd name="connsiteY133" fmla="*/ 362309 h 683077"/>
                <a:gd name="connsiteX134" fmla="*/ 2695755 w 3252161"/>
                <a:gd name="connsiteY134" fmla="*/ 353683 h 683077"/>
                <a:gd name="connsiteX135" fmla="*/ 2708695 w 3252161"/>
                <a:gd name="connsiteY135" fmla="*/ 349370 h 683077"/>
                <a:gd name="connsiteX136" fmla="*/ 2725948 w 3252161"/>
                <a:gd name="connsiteY136" fmla="*/ 332117 h 683077"/>
                <a:gd name="connsiteX137" fmla="*/ 2751827 w 3252161"/>
                <a:gd name="connsiteY137" fmla="*/ 323490 h 683077"/>
                <a:gd name="connsiteX138" fmla="*/ 2764766 w 3252161"/>
                <a:gd name="connsiteY138" fmla="*/ 319177 h 683077"/>
                <a:gd name="connsiteX139" fmla="*/ 2794959 w 3252161"/>
                <a:gd name="connsiteY139" fmla="*/ 306238 h 683077"/>
                <a:gd name="connsiteX140" fmla="*/ 2825151 w 3252161"/>
                <a:gd name="connsiteY140" fmla="*/ 297611 h 683077"/>
                <a:gd name="connsiteX141" fmla="*/ 2842404 w 3252161"/>
                <a:gd name="connsiteY141" fmla="*/ 293298 h 683077"/>
                <a:gd name="connsiteX142" fmla="*/ 2838091 w 3252161"/>
                <a:gd name="connsiteY142" fmla="*/ 271732 h 683077"/>
                <a:gd name="connsiteX143" fmla="*/ 2725948 w 3252161"/>
                <a:gd name="connsiteY143" fmla="*/ 276045 h 683077"/>
                <a:gd name="connsiteX144" fmla="*/ 2704381 w 3252161"/>
                <a:gd name="connsiteY144" fmla="*/ 280358 h 683077"/>
                <a:gd name="connsiteX145" fmla="*/ 2678502 w 3252161"/>
                <a:gd name="connsiteY145" fmla="*/ 284672 h 683077"/>
                <a:gd name="connsiteX146" fmla="*/ 2557732 w 3252161"/>
                <a:gd name="connsiteY146" fmla="*/ 288985 h 683077"/>
                <a:gd name="connsiteX147" fmla="*/ 2471468 w 3252161"/>
                <a:gd name="connsiteY147" fmla="*/ 293298 h 683077"/>
                <a:gd name="connsiteX148" fmla="*/ 2445589 w 3252161"/>
                <a:gd name="connsiteY148" fmla="*/ 301924 h 683077"/>
                <a:gd name="connsiteX149" fmla="*/ 2281687 w 3252161"/>
                <a:gd name="connsiteY149" fmla="*/ 310551 h 683077"/>
                <a:gd name="connsiteX150" fmla="*/ 2255808 w 3252161"/>
                <a:gd name="connsiteY150" fmla="*/ 314864 h 683077"/>
                <a:gd name="connsiteX151" fmla="*/ 2204049 w 3252161"/>
                <a:gd name="connsiteY151" fmla="*/ 319177 h 683077"/>
                <a:gd name="connsiteX152" fmla="*/ 2173857 w 3252161"/>
                <a:gd name="connsiteY152" fmla="*/ 327804 h 683077"/>
                <a:gd name="connsiteX153" fmla="*/ 2147978 w 3252161"/>
                <a:gd name="connsiteY153" fmla="*/ 340743 h 683077"/>
                <a:gd name="connsiteX154" fmla="*/ 2135038 w 3252161"/>
                <a:gd name="connsiteY154" fmla="*/ 349370 h 683077"/>
                <a:gd name="connsiteX155" fmla="*/ 2104846 w 3252161"/>
                <a:gd name="connsiteY155" fmla="*/ 357996 h 683077"/>
                <a:gd name="connsiteX156" fmla="*/ 2091906 w 3252161"/>
                <a:gd name="connsiteY156" fmla="*/ 362309 h 683077"/>
                <a:gd name="connsiteX157" fmla="*/ 1940944 w 3252161"/>
                <a:gd name="connsiteY157" fmla="*/ 357996 h 683077"/>
                <a:gd name="connsiteX158" fmla="*/ 1915064 w 3252161"/>
                <a:gd name="connsiteY158" fmla="*/ 349370 h 683077"/>
                <a:gd name="connsiteX159" fmla="*/ 1880559 w 3252161"/>
                <a:gd name="connsiteY159" fmla="*/ 332117 h 683077"/>
                <a:gd name="connsiteX160" fmla="*/ 1867619 w 3252161"/>
                <a:gd name="connsiteY160" fmla="*/ 327804 h 683077"/>
                <a:gd name="connsiteX161" fmla="*/ 1397480 w 3252161"/>
                <a:gd name="connsiteY161" fmla="*/ 332117 h 683077"/>
                <a:gd name="connsiteX162" fmla="*/ 1337095 w 3252161"/>
                <a:gd name="connsiteY162" fmla="*/ 345056 h 683077"/>
                <a:gd name="connsiteX163" fmla="*/ 1328468 w 3252161"/>
                <a:gd name="connsiteY163" fmla="*/ 353683 h 683077"/>
                <a:gd name="connsiteX164" fmla="*/ 1315529 w 3252161"/>
                <a:gd name="connsiteY164" fmla="*/ 357996 h 683077"/>
                <a:gd name="connsiteX165" fmla="*/ 1220638 w 3252161"/>
                <a:gd name="connsiteY165" fmla="*/ 362309 h 683077"/>
                <a:gd name="connsiteX166" fmla="*/ 1155940 w 3252161"/>
                <a:gd name="connsiteY166" fmla="*/ 370936 h 683077"/>
                <a:gd name="connsiteX167" fmla="*/ 1073989 w 3252161"/>
                <a:gd name="connsiteY167" fmla="*/ 379562 h 683077"/>
                <a:gd name="connsiteX168" fmla="*/ 1035170 w 3252161"/>
                <a:gd name="connsiteY168" fmla="*/ 388189 h 683077"/>
                <a:gd name="connsiteX169" fmla="*/ 1000664 w 3252161"/>
                <a:gd name="connsiteY169" fmla="*/ 392502 h 683077"/>
                <a:gd name="connsiteX170" fmla="*/ 776378 w 3252161"/>
                <a:gd name="connsiteY170" fmla="*/ 396815 h 683077"/>
                <a:gd name="connsiteX171" fmla="*/ 595223 w 3252161"/>
                <a:gd name="connsiteY171" fmla="*/ 396815 h 683077"/>
                <a:gd name="connsiteX172" fmla="*/ 569344 w 3252161"/>
                <a:gd name="connsiteY172" fmla="*/ 388189 h 683077"/>
                <a:gd name="connsiteX173" fmla="*/ 590910 w 3252161"/>
                <a:gd name="connsiteY173" fmla="*/ 375249 h 683077"/>
                <a:gd name="connsiteX174" fmla="*/ 603849 w 3252161"/>
                <a:gd name="connsiteY174" fmla="*/ 370936 h 683077"/>
                <a:gd name="connsiteX175" fmla="*/ 715993 w 3252161"/>
                <a:gd name="connsiteY175" fmla="*/ 366622 h 683077"/>
                <a:gd name="connsiteX176" fmla="*/ 733246 w 3252161"/>
                <a:gd name="connsiteY176" fmla="*/ 345056 h 683077"/>
                <a:gd name="connsiteX177" fmla="*/ 746185 w 3252161"/>
                <a:gd name="connsiteY177" fmla="*/ 332117 h 683077"/>
                <a:gd name="connsiteX178" fmla="*/ 772064 w 3252161"/>
                <a:gd name="connsiteY178" fmla="*/ 314864 h 683077"/>
                <a:gd name="connsiteX179" fmla="*/ 914400 w 3252161"/>
                <a:gd name="connsiteY179" fmla="*/ 306238 h 683077"/>
                <a:gd name="connsiteX180" fmla="*/ 927340 w 3252161"/>
                <a:gd name="connsiteY180" fmla="*/ 280358 h 683077"/>
                <a:gd name="connsiteX181" fmla="*/ 923027 w 3252161"/>
                <a:gd name="connsiteY181" fmla="*/ 263106 h 683077"/>
                <a:gd name="connsiteX182" fmla="*/ 897148 w 3252161"/>
                <a:gd name="connsiteY182" fmla="*/ 254479 h 683077"/>
                <a:gd name="connsiteX183" fmla="*/ 884208 w 3252161"/>
                <a:gd name="connsiteY183" fmla="*/ 250166 h 683077"/>
                <a:gd name="connsiteX184" fmla="*/ 875581 w 3252161"/>
                <a:gd name="connsiteY184" fmla="*/ 241539 h 683077"/>
                <a:gd name="connsiteX185" fmla="*/ 862642 w 3252161"/>
                <a:gd name="connsiteY185" fmla="*/ 237226 h 683077"/>
                <a:gd name="connsiteX186" fmla="*/ 759125 w 3252161"/>
                <a:gd name="connsiteY186" fmla="*/ 241539 h 683077"/>
                <a:gd name="connsiteX187" fmla="*/ 724619 w 3252161"/>
                <a:gd name="connsiteY187" fmla="*/ 245853 h 683077"/>
                <a:gd name="connsiteX188" fmla="*/ 698740 w 3252161"/>
                <a:gd name="connsiteY188" fmla="*/ 254479 h 683077"/>
                <a:gd name="connsiteX189" fmla="*/ 517585 w 3252161"/>
                <a:gd name="connsiteY189" fmla="*/ 258792 h 683077"/>
                <a:gd name="connsiteX190" fmla="*/ 431321 w 3252161"/>
                <a:gd name="connsiteY190" fmla="*/ 271732 h 683077"/>
                <a:gd name="connsiteX191" fmla="*/ 392502 w 3252161"/>
                <a:gd name="connsiteY191" fmla="*/ 276045 h 683077"/>
                <a:gd name="connsiteX192" fmla="*/ 73325 w 3252161"/>
                <a:gd name="connsiteY192" fmla="*/ 271732 h 683077"/>
                <a:gd name="connsiteX193" fmla="*/ 64698 w 3252161"/>
                <a:gd name="connsiteY193" fmla="*/ 263106 h 683077"/>
                <a:gd name="connsiteX194" fmla="*/ 60385 w 3252161"/>
                <a:gd name="connsiteY194" fmla="*/ 232913 h 683077"/>
                <a:gd name="connsiteX195" fmla="*/ 51759 w 3252161"/>
                <a:gd name="connsiteY195" fmla="*/ 207034 h 683077"/>
                <a:gd name="connsiteX196" fmla="*/ 56072 w 3252161"/>
                <a:gd name="connsiteY196" fmla="*/ 163902 h 683077"/>
                <a:gd name="connsiteX197" fmla="*/ 69012 w 3252161"/>
                <a:gd name="connsiteY197" fmla="*/ 159589 h 683077"/>
                <a:gd name="connsiteX198" fmla="*/ 237227 w 3252161"/>
                <a:gd name="connsiteY198" fmla="*/ 155275 h 683077"/>
                <a:gd name="connsiteX199" fmla="*/ 288985 w 3252161"/>
                <a:gd name="connsiteY199" fmla="*/ 138022 h 683077"/>
                <a:gd name="connsiteX200" fmla="*/ 301925 w 3252161"/>
                <a:gd name="connsiteY200" fmla="*/ 133709 h 683077"/>
                <a:gd name="connsiteX201" fmla="*/ 444261 w 3252161"/>
                <a:gd name="connsiteY201" fmla="*/ 129396 h 683077"/>
                <a:gd name="connsiteX202" fmla="*/ 418381 w 3252161"/>
                <a:gd name="connsiteY202" fmla="*/ 120770 h 683077"/>
                <a:gd name="connsiteX203" fmla="*/ 396815 w 3252161"/>
                <a:gd name="connsiteY203" fmla="*/ 107830 h 683077"/>
                <a:gd name="connsiteX204" fmla="*/ 388189 w 3252161"/>
                <a:gd name="connsiteY204" fmla="*/ 73324 h 683077"/>
                <a:gd name="connsiteX205" fmla="*/ 379563 w 3252161"/>
                <a:gd name="connsiteY205" fmla="*/ 60385 h 683077"/>
                <a:gd name="connsiteX206" fmla="*/ 370936 w 3252161"/>
                <a:gd name="connsiteY206" fmla="*/ 51758 h 683077"/>
                <a:gd name="connsiteX207" fmla="*/ 345057 w 3252161"/>
                <a:gd name="connsiteY207" fmla="*/ 43132 h 683077"/>
                <a:gd name="connsiteX208" fmla="*/ 332117 w 3252161"/>
                <a:gd name="connsiteY208" fmla="*/ 38819 h 683077"/>
                <a:gd name="connsiteX209" fmla="*/ 323491 w 3252161"/>
                <a:gd name="connsiteY209" fmla="*/ 30192 h 683077"/>
                <a:gd name="connsiteX210" fmla="*/ 327804 w 3252161"/>
                <a:gd name="connsiteY210" fmla="*/ 17253 h 683077"/>
                <a:gd name="connsiteX211" fmla="*/ 280359 w 3252161"/>
                <a:gd name="connsiteY211" fmla="*/ 12939 h 683077"/>
                <a:gd name="connsiteX212" fmla="*/ 228600 w 3252161"/>
                <a:gd name="connsiteY212" fmla="*/ 17253 h 683077"/>
                <a:gd name="connsiteX213" fmla="*/ 202721 w 3252161"/>
                <a:gd name="connsiteY213" fmla="*/ 25879 h 683077"/>
                <a:gd name="connsiteX214" fmla="*/ 107831 w 3252161"/>
                <a:gd name="connsiteY214" fmla="*/ 21566 h 683077"/>
                <a:gd name="connsiteX215" fmla="*/ 103517 w 3252161"/>
                <a:gd name="connsiteY215" fmla="*/ 4313 h 683077"/>
                <a:gd name="connsiteX216" fmla="*/ 34506 w 3252161"/>
                <a:gd name="connsiteY216" fmla="*/ 8626 h 683077"/>
                <a:gd name="connsiteX217" fmla="*/ 12940 w 3252161"/>
                <a:gd name="connsiteY217" fmla="*/ 12939 h 683077"/>
                <a:gd name="connsiteX218" fmla="*/ 0 w 3252161"/>
                <a:gd name="connsiteY218" fmla="*/ 0 h 683077"/>
                <a:gd name="connsiteX219" fmla="*/ 34506 w 3252161"/>
                <a:gd name="connsiteY219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43712 w 3252161"/>
                <a:gd name="connsiteY33" fmla="*/ 528592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70008 w 3252161"/>
                <a:gd name="connsiteY37" fmla="*/ 560717 h 683077"/>
                <a:gd name="connsiteX38" fmla="*/ 1595887 w 3252161"/>
                <a:gd name="connsiteY38" fmla="*/ 577970 h 683077"/>
                <a:gd name="connsiteX39" fmla="*/ 1604514 w 3252161"/>
                <a:gd name="connsiteY39" fmla="*/ 586596 h 683077"/>
                <a:gd name="connsiteX40" fmla="*/ 1742536 w 3252161"/>
                <a:gd name="connsiteY40" fmla="*/ 590909 h 683077"/>
                <a:gd name="connsiteX41" fmla="*/ 1979763 w 3252161"/>
                <a:gd name="connsiteY41" fmla="*/ 599536 h 683077"/>
                <a:gd name="connsiteX42" fmla="*/ 2001329 w 3252161"/>
                <a:gd name="connsiteY42" fmla="*/ 603849 h 683077"/>
                <a:gd name="connsiteX43" fmla="*/ 2031521 w 3252161"/>
                <a:gd name="connsiteY43" fmla="*/ 608162 h 683077"/>
                <a:gd name="connsiteX44" fmla="*/ 2286000 w 3252161"/>
                <a:gd name="connsiteY44" fmla="*/ 608162 h 683077"/>
                <a:gd name="connsiteX45" fmla="*/ 2311880 w 3252161"/>
                <a:gd name="connsiteY45" fmla="*/ 599536 h 683077"/>
                <a:gd name="connsiteX46" fmla="*/ 2333446 w 3252161"/>
                <a:gd name="connsiteY46" fmla="*/ 595222 h 683077"/>
                <a:gd name="connsiteX47" fmla="*/ 2467155 w 3252161"/>
                <a:gd name="connsiteY47" fmla="*/ 599536 h 683077"/>
                <a:gd name="connsiteX48" fmla="*/ 2484408 w 3252161"/>
                <a:gd name="connsiteY48" fmla="*/ 603849 h 683077"/>
                <a:gd name="connsiteX49" fmla="*/ 2566359 w 3252161"/>
                <a:gd name="connsiteY49" fmla="*/ 608162 h 683077"/>
                <a:gd name="connsiteX50" fmla="*/ 2609491 w 3252161"/>
                <a:gd name="connsiteY50" fmla="*/ 616789 h 683077"/>
                <a:gd name="connsiteX51" fmla="*/ 2626744 w 3252161"/>
                <a:gd name="connsiteY51" fmla="*/ 621102 h 683077"/>
                <a:gd name="connsiteX52" fmla="*/ 2665563 w 3252161"/>
                <a:gd name="connsiteY52" fmla="*/ 638355 h 683077"/>
                <a:gd name="connsiteX53" fmla="*/ 2704381 w 3252161"/>
                <a:gd name="connsiteY53" fmla="*/ 655607 h 683077"/>
                <a:gd name="connsiteX54" fmla="*/ 2717321 w 3252161"/>
                <a:gd name="connsiteY54" fmla="*/ 664234 h 683077"/>
                <a:gd name="connsiteX55" fmla="*/ 2954548 w 3252161"/>
                <a:gd name="connsiteY55" fmla="*/ 655607 h 683077"/>
                <a:gd name="connsiteX56" fmla="*/ 3148642 w 3252161"/>
                <a:gd name="connsiteY56" fmla="*/ 655607 h 683077"/>
                <a:gd name="connsiteX57" fmla="*/ 3187461 w 3252161"/>
                <a:gd name="connsiteY57" fmla="*/ 642668 h 683077"/>
                <a:gd name="connsiteX58" fmla="*/ 3226280 w 3252161"/>
                <a:gd name="connsiteY58" fmla="*/ 638355 h 683077"/>
                <a:gd name="connsiteX59" fmla="*/ 3221966 w 3252161"/>
                <a:gd name="connsiteY59" fmla="*/ 616789 h 683077"/>
                <a:gd name="connsiteX60" fmla="*/ 3200400 w 3252161"/>
                <a:gd name="connsiteY60" fmla="*/ 599536 h 683077"/>
                <a:gd name="connsiteX61" fmla="*/ 3174521 w 3252161"/>
                <a:gd name="connsiteY61" fmla="*/ 590909 h 683077"/>
                <a:gd name="connsiteX62" fmla="*/ 2915729 w 3252161"/>
                <a:gd name="connsiteY62" fmla="*/ 595222 h 683077"/>
                <a:gd name="connsiteX63" fmla="*/ 2829464 w 3252161"/>
                <a:gd name="connsiteY63" fmla="*/ 586596 h 683077"/>
                <a:gd name="connsiteX64" fmla="*/ 2820838 w 3252161"/>
                <a:gd name="connsiteY64" fmla="*/ 573656 h 683077"/>
                <a:gd name="connsiteX65" fmla="*/ 2851031 w 3252161"/>
                <a:gd name="connsiteY65" fmla="*/ 543464 h 683077"/>
                <a:gd name="connsiteX66" fmla="*/ 3075317 w 3252161"/>
                <a:gd name="connsiteY66" fmla="*/ 539151 h 683077"/>
                <a:gd name="connsiteX67" fmla="*/ 3088257 w 3252161"/>
                <a:gd name="connsiteY67" fmla="*/ 534838 h 683077"/>
                <a:gd name="connsiteX68" fmla="*/ 3105510 w 3252161"/>
                <a:gd name="connsiteY68" fmla="*/ 517585 h 683077"/>
                <a:gd name="connsiteX69" fmla="*/ 3178834 w 3252161"/>
                <a:gd name="connsiteY69" fmla="*/ 504645 h 683077"/>
                <a:gd name="connsiteX70" fmla="*/ 3187461 w 3252161"/>
                <a:gd name="connsiteY70" fmla="*/ 496019 h 683077"/>
                <a:gd name="connsiteX71" fmla="*/ 3191774 w 3252161"/>
                <a:gd name="connsiteY71" fmla="*/ 483079 h 683077"/>
                <a:gd name="connsiteX72" fmla="*/ 3204714 w 3252161"/>
                <a:gd name="connsiteY72" fmla="*/ 478766 h 683077"/>
                <a:gd name="connsiteX73" fmla="*/ 3196087 w 3252161"/>
                <a:gd name="connsiteY73" fmla="*/ 470139 h 683077"/>
                <a:gd name="connsiteX74" fmla="*/ 2846717 w 3252161"/>
                <a:gd name="connsiteY74" fmla="*/ 478766 h 683077"/>
                <a:gd name="connsiteX75" fmla="*/ 2820838 w 3252161"/>
                <a:gd name="connsiteY75" fmla="*/ 487392 h 683077"/>
                <a:gd name="connsiteX76" fmla="*/ 2807898 w 3252161"/>
                <a:gd name="connsiteY76" fmla="*/ 496019 h 683077"/>
                <a:gd name="connsiteX77" fmla="*/ 2743200 w 3252161"/>
                <a:gd name="connsiteY77" fmla="*/ 500332 h 683077"/>
                <a:gd name="connsiteX78" fmla="*/ 2691442 w 3252161"/>
                <a:gd name="connsiteY78" fmla="*/ 517585 h 683077"/>
                <a:gd name="connsiteX79" fmla="*/ 2678502 w 3252161"/>
                <a:gd name="connsiteY79" fmla="*/ 521898 h 683077"/>
                <a:gd name="connsiteX80" fmla="*/ 2540480 w 3252161"/>
                <a:gd name="connsiteY80" fmla="*/ 530524 h 683077"/>
                <a:gd name="connsiteX81" fmla="*/ 2303253 w 3252161"/>
                <a:gd name="connsiteY81" fmla="*/ 539151 h 683077"/>
                <a:gd name="connsiteX82" fmla="*/ 2225615 w 3252161"/>
                <a:gd name="connsiteY82" fmla="*/ 534838 h 683077"/>
                <a:gd name="connsiteX83" fmla="*/ 2216989 w 3252161"/>
                <a:gd name="connsiteY83" fmla="*/ 526211 h 683077"/>
                <a:gd name="connsiteX84" fmla="*/ 2147978 w 3252161"/>
                <a:gd name="connsiteY84" fmla="*/ 521898 h 683077"/>
                <a:gd name="connsiteX85" fmla="*/ 2135038 w 3252161"/>
                <a:gd name="connsiteY85" fmla="*/ 526211 h 683077"/>
                <a:gd name="connsiteX86" fmla="*/ 2126412 w 3252161"/>
                <a:gd name="connsiteY86" fmla="*/ 534838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2001329 w 3252161"/>
                <a:gd name="connsiteY91" fmla="*/ 573656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39351 w 3252161"/>
                <a:gd name="connsiteY124" fmla="*/ 439947 h 683077"/>
                <a:gd name="connsiteX125" fmla="*/ 2143664 w 3252161"/>
                <a:gd name="connsiteY125" fmla="*/ 427007 h 683077"/>
                <a:gd name="connsiteX126" fmla="*/ 2100532 w 3252161"/>
                <a:gd name="connsiteY126" fmla="*/ 418381 h 683077"/>
                <a:gd name="connsiteX127" fmla="*/ 2083280 w 3252161"/>
                <a:gd name="connsiteY127" fmla="*/ 414068 h 683077"/>
                <a:gd name="connsiteX128" fmla="*/ 2096219 w 3252161"/>
                <a:gd name="connsiteY128" fmla="*/ 409755 h 683077"/>
                <a:gd name="connsiteX129" fmla="*/ 2311880 w 3252161"/>
                <a:gd name="connsiteY129" fmla="*/ 401128 h 683077"/>
                <a:gd name="connsiteX130" fmla="*/ 2333446 w 3252161"/>
                <a:gd name="connsiteY130" fmla="*/ 388189 h 683077"/>
                <a:gd name="connsiteX131" fmla="*/ 2424023 w 3252161"/>
                <a:gd name="connsiteY131" fmla="*/ 375249 h 683077"/>
                <a:gd name="connsiteX132" fmla="*/ 2454215 w 3252161"/>
                <a:gd name="connsiteY132" fmla="*/ 366622 h 683077"/>
                <a:gd name="connsiteX133" fmla="*/ 2467155 w 3252161"/>
                <a:gd name="connsiteY133" fmla="*/ 362309 h 683077"/>
                <a:gd name="connsiteX134" fmla="*/ 2695755 w 3252161"/>
                <a:gd name="connsiteY134" fmla="*/ 353683 h 683077"/>
                <a:gd name="connsiteX135" fmla="*/ 2708695 w 3252161"/>
                <a:gd name="connsiteY135" fmla="*/ 349370 h 683077"/>
                <a:gd name="connsiteX136" fmla="*/ 2725948 w 3252161"/>
                <a:gd name="connsiteY136" fmla="*/ 332117 h 683077"/>
                <a:gd name="connsiteX137" fmla="*/ 2751827 w 3252161"/>
                <a:gd name="connsiteY137" fmla="*/ 323490 h 683077"/>
                <a:gd name="connsiteX138" fmla="*/ 2764766 w 3252161"/>
                <a:gd name="connsiteY138" fmla="*/ 319177 h 683077"/>
                <a:gd name="connsiteX139" fmla="*/ 2794959 w 3252161"/>
                <a:gd name="connsiteY139" fmla="*/ 306238 h 683077"/>
                <a:gd name="connsiteX140" fmla="*/ 2825151 w 3252161"/>
                <a:gd name="connsiteY140" fmla="*/ 297611 h 683077"/>
                <a:gd name="connsiteX141" fmla="*/ 2842404 w 3252161"/>
                <a:gd name="connsiteY141" fmla="*/ 293298 h 683077"/>
                <a:gd name="connsiteX142" fmla="*/ 2838091 w 3252161"/>
                <a:gd name="connsiteY142" fmla="*/ 271732 h 683077"/>
                <a:gd name="connsiteX143" fmla="*/ 2725948 w 3252161"/>
                <a:gd name="connsiteY143" fmla="*/ 276045 h 683077"/>
                <a:gd name="connsiteX144" fmla="*/ 2704381 w 3252161"/>
                <a:gd name="connsiteY144" fmla="*/ 280358 h 683077"/>
                <a:gd name="connsiteX145" fmla="*/ 2678502 w 3252161"/>
                <a:gd name="connsiteY145" fmla="*/ 284672 h 683077"/>
                <a:gd name="connsiteX146" fmla="*/ 2557732 w 3252161"/>
                <a:gd name="connsiteY146" fmla="*/ 288985 h 683077"/>
                <a:gd name="connsiteX147" fmla="*/ 2471468 w 3252161"/>
                <a:gd name="connsiteY147" fmla="*/ 293298 h 683077"/>
                <a:gd name="connsiteX148" fmla="*/ 2445589 w 3252161"/>
                <a:gd name="connsiteY148" fmla="*/ 301924 h 683077"/>
                <a:gd name="connsiteX149" fmla="*/ 2281687 w 3252161"/>
                <a:gd name="connsiteY149" fmla="*/ 310551 h 683077"/>
                <a:gd name="connsiteX150" fmla="*/ 2255808 w 3252161"/>
                <a:gd name="connsiteY150" fmla="*/ 314864 h 683077"/>
                <a:gd name="connsiteX151" fmla="*/ 2204049 w 3252161"/>
                <a:gd name="connsiteY151" fmla="*/ 319177 h 683077"/>
                <a:gd name="connsiteX152" fmla="*/ 2173857 w 3252161"/>
                <a:gd name="connsiteY152" fmla="*/ 327804 h 683077"/>
                <a:gd name="connsiteX153" fmla="*/ 2147978 w 3252161"/>
                <a:gd name="connsiteY153" fmla="*/ 340743 h 683077"/>
                <a:gd name="connsiteX154" fmla="*/ 2135038 w 3252161"/>
                <a:gd name="connsiteY154" fmla="*/ 349370 h 683077"/>
                <a:gd name="connsiteX155" fmla="*/ 2104846 w 3252161"/>
                <a:gd name="connsiteY155" fmla="*/ 357996 h 683077"/>
                <a:gd name="connsiteX156" fmla="*/ 2091906 w 3252161"/>
                <a:gd name="connsiteY156" fmla="*/ 362309 h 683077"/>
                <a:gd name="connsiteX157" fmla="*/ 1940944 w 3252161"/>
                <a:gd name="connsiteY157" fmla="*/ 357996 h 683077"/>
                <a:gd name="connsiteX158" fmla="*/ 1915064 w 3252161"/>
                <a:gd name="connsiteY158" fmla="*/ 349370 h 683077"/>
                <a:gd name="connsiteX159" fmla="*/ 1880559 w 3252161"/>
                <a:gd name="connsiteY159" fmla="*/ 332117 h 683077"/>
                <a:gd name="connsiteX160" fmla="*/ 1867619 w 3252161"/>
                <a:gd name="connsiteY160" fmla="*/ 327804 h 683077"/>
                <a:gd name="connsiteX161" fmla="*/ 1397480 w 3252161"/>
                <a:gd name="connsiteY161" fmla="*/ 332117 h 683077"/>
                <a:gd name="connsiteX162" fmla="*/ 1337095 w 3252161"/>
                <a:gd name="connsiteY162" fmla="*/ 345056 h 683077"/>
                <a:gd name="connsiteX163" fmla="*/ 1328468 w 3252161"/>
                <a:gd name="connsiteY163" fmla="*/ 353683 h 683077"/>
                <a:gd name="connsiteX164" fmla="*/ 1315529 w 3252161"/>
                <a:gd name="connsiteY164" fmla="*/ 357996 h 683077"/>
                <a:gd name="connsiteX165" fmla="*/ 1220638 w 3252161"/>
                <a:gd name="connsiteY165" fmla="*/ 362309 h 683077"/>
                <a:gd name="connsiteX166" fmla="*/ 1155940 w 3252161"/>
                <a:gd name="connsiteY166" fmla="*/ 370936 h 683077"/>
                <a:gd name="connsiteX167" fmla="*/ 1073989 w 3252161"/>
                <a:gd name="connsiteY167" fmla="*/ 379562 h 683077"/>
                <a:gd name="connsiteX168" fmla="*/ 1035170 w 3252161"/>
                <a:gd name="connsiteY168" fmla="*/ 388189 h 683077"/>
                <a:gd name="connsiteX169" fmla="*/ 1000664 w 3252161"/>
                <a:gd name="connsiteY169" fmla="*/ 392502 h 683077"/>
                <a:gd name="connsiteX170" fmla="*/ 776378 w 3252161"/>
                <a:gd name="connsiteY170" fmla="*/ 396815 h 683077"/>
                <a:gd name="connsiteX171" fmla="*/ 595223 w 3252161"/>
                <a:gd name="connsiteY171" fmla="*/ 396815 h 683077"/>
                <a:gd name="connsiteX172" fmla="*/ 569344 w 3252161"/>
                <a:gd name="connsiteY172" fmla="*/ 388189 h 683077"/>
                <a:gd name="connsiteX173" fmla="*/ 590910 w 3252161"/>
                <a:gd name="connsiteY173" fmla="*/ 375249 h 683077"/>
                <a:gd name="connsiteX174" fmla="*/ 603849 w 3252161"/>
                <a:gd name="connsiteY174" fmla="*/ 370936 h 683077"/>
                <a:gd name="connsiteX175" fmla="*/ 715993 w 3252161"/>
                <a:gd name="connsiteY175" fmla="*/ 366622 h 683077"/>
                <a:gd name="connsiteX176" fmla="*/ 733246 w 3252161"/>
                <a:gd name="connsiteY176" fmla="*/ 345056 h 683077"/>
                <a:gd name="connsiteX177" fmla="*/ 746185 w 3252161"/>
                <a:gd name="connsiteY177" fmla="*/ 332117 h 683077"/>
                <a:gd name="connsiteX178" fmla="*/ 772064 w 3252161"/>
                <a:gd name="connsiteY178" fmla="*/ 314864 h 683077"/>
                <a:gd name="connsiteX179" fmla="*/ 914400 w 3252161"/>
                <a:gd name="connsiteY179" fmla="*/ 306238 h 683077"/>
                <a:gd name="connsiteX180" fmla="*/ 927340 w 3252161"/>
                <a:gd name="connsiteY180" fmla="*/ 280358 h 683077"/>
                <a:gd name="connsiteX181" fmla="*/ 923027 w 3252161"/>
                <a:gd name="connsiteY181" fmla="*/ 263106 h 683077"/>
                <a:gd name="connsiteX182" fmla="*/ 897148 w 3252161"/>
                <a:gd name="connsiteY182" fmla="*/ 254479 h 683077"/>
                <a:gd name="connsiteX183" fmla="*/ 884208 w 3252161"/>
                <a:gd name="connsiteY183" fmla="*/ 250166 h 683077"/>
                <a:gd name="connsiteX184" fmla="*/ 875581 w 3252161"/>
                <a:gd name="connsiteY184" fmla="*/ 241539 h 683077"/>
                <a:gd name="connsiteX185" fmla="*/ 862642 w 3252161"/>
                <a:gd name="connsiteY185" fmla="*/ 237226 h 683077"/>
                <a:gd name="connsiteX186" fmla="*/ 759125 w 3252161"/>
                <a:gd name="connsiteY186" fmla="*/ 241539 h 683077"/>
                <a:gd name="connsiteX187" fmla="*/ 724619 w 3252161"/>
                <a:gd name="connsiteY187" fmla="*/ 245853 h 683077"/>
                <a:gd name="connsiteX188" fmla="*/ 698740 w 3252161"/>
                <a:gd name="connsiteY188" fmla="*/ 254479 h 683077"/>
                <a:gd name="connsiteX189" fmla="*/ 517585 w 3252161"/>
                <a:gd name="connsiteY189" fmla="*/ 258792 h 683077"/>
                <a:gd name="connsiteX190" fmla="*/ 431321 w 3252161"/>
                <a:gd name="connsiteY190" fmla="*/ 271732 h 683077"/>
                <a:gd name="connsiteX191" fmla="*/ 392502 w 3252161"/>
                <a:gd name="connsiteY191" fmla="*/ 276045 h 683077"/>
                <a:gd name="connsiteX192" fmla="*/ 73325 w 3252161"/>
                <a:gd name="connsiteY192" fmla="*/ 271732 h 683077"/>
                <a:gd name="connsiteX193" fmla="*/ 64698 w 3252161"/>
                <a:gd name="connsiteY193" fmla="*/ 263106 h 683077"/>
                <a:gd name="connsiteX194" fmla="*/ 60385 w 3252161"/>
                <a:gd name="connsiteY194" fmla="*/ 232913 h 683077"/>
                <a:gd name="connsiteX195" fmla="*/ 51759 w 3252161"/>
                <a:gd name="connsiteY195" fmla="*/ 207034 h 683077"/>
                <a:gd name="connsiteX196" fmla="*/ 56072 w 3252161"/>
                <a:gd name="connsiteY196" fmla="*/ 163902 h 683077"/>
                <a:gd name="connsiteX197" fmla="*/ 69012 w 3252161"/>
                <a:gd name="connsiteY197" fmla="*/ 159589 h 683077"/>
                <a:gd name="connsiteX198" fmla="*/ 237227 w 3252161"/>
                <a:gd name="connsiteY198" fmla="*/ 155275 h 683077"/>
                <a:gd name="connsiteX199" fmla="*/ 288985 w 3252161"/>
                <a:gd name="connsiteY199" fmla="*/ 138022 h 683077"/>
                <a:gd name="connsiteX200" fmla="*/ 301925 w 3252161"/>
                <a:gd name="connsiteY200" fmla="*/ 133709 h 683077"/>
                <a:gd name="connsiteX201" fmla="*/ 444261 w 3252161"/>
                <a:gd name="connsiteY201" fmla="*/ 129396 h 683077"/>
                <a:gd name="connsiteX202" fmla="*/ 418381 w 3252161"/>
                <a:gd name="connsiteY202" fmla="*/ 120770 h 683077"/>
                <a:gd name="connsiteX203" fmla="*/ 396815 w 3252161"/>
                <a:gd name="connsiteY203" fmla="*/ 107830 h 683077"/>
                <a:gd name="connsiteX204" fmla="*/ 388189 w 3252161"/>
                <a:gd name="connsiteY204" fmla="*/ 73324 h 683077"/>
                <a:gd name="connsiteX205" fmla="*/ 379563 w 3252161"/>
                <a:gd name="connsiteY205" fmla="*/ 60385 h 683077"/>
                <a:gd name="connsiteX206" fmla="*/ 370936 w 3252161"/>
                <a:gd name="connsiteY206" fmla="*/ 51758 h 683077"/>
                <a:gd name="connsiteX207" fmla="*/ 345057 w 3252161"/>
                <a:gd name="connsiteY207" fmla="*/ 43132 h 683077"/>
                <a:gd name="connsiteX208" fmla="*/ 332117 w 3252161"/>
                <a:gd name="connsiteY208" fmla="*/ 38819 h 683077"/>
                <a:gd name="connsiteX209" fmla="*/ 323491 w 3252161"/>
                <a:gd name="connsiteY209" fmla="*/ 30192 h 683077"/>
                <a:gd name="connsiteX210" fmla="*/ 327804 w 3252161"/>
                <a:gd name="connsiteY210" fmla="*/ 17253 h 683077"/>
                <a:gd name="connsiteX211" fmla="*/ 280359 w 3252161"/>
                <a:gd name="connsiteY211" fmla="*/ 12939 h 683077"/>
                <a:gd name="connsiteX212" fmla="*/ 228600 w 3252161"/>
                <a:gd name="connsiteY212" fmla="*/ 17253 h 683077"/>
                <a:gd name="connsiteX213" fmla="*/ 202721 w 3252161"/>
                <a:gd name="connsiteY213" fmla="*/ 25879 h 683077"/>
                <a:gd name="connsiteX214" fmla="*/ 107831 w 3252161"/>
                <a:gd name="connsiteY214" fmla="*/ 21566 h 683077"/>
                <a:gd name="connsiteX215" fmla="*/ 103517 w 3252161"/>
                <a:gd name="connsiteY215" fmla="*/ 4313 h 683077"/>
                <a:gd name="connsiteX216" fmla="*/ 34506 w 3252161"/>
                <a:gd name="connsiteY216" fmla="*/ 8626 h 683077"/>
                <a:gd name="connsiteX217" fmla="*/ 12940 w 3252161"/>
                <a:gd name="connsiteY217" fmla="*/ 12939 h 683077"/>
                <a:gd name="connsiteX218" fmla="*/ 0 w 3252161"/>
                <a:gd name="connsiteY218" fmla="*/ 0 h 683077"/>
                <a:gd name="connsiteX219" fmla="*/ 34506 w 3252161"/>
                <a:gd name="connsiteY219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43712 w 3252161"/>
                <a:gd name="connsiteY33" fmla="*/ 528592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70008 w 3252161"/>
                <a:gd name="connsiteY37" fmla="*/ 560717 h 683077"/>
                <a:gd name="connsiteX38" fmla="*/ 1595887 w 3252161"/>
                <a:gd name="connsiteY38" fmla="*/ 577970 h 683077"/>
                <a:gd name="connsiteX39" fmla="*/ 1604514 w 3252161"/>
                <a:gd name="connsiteY39" fmla="*/ 586596 h 683077"/>
                <a:gd name="connsiteX40" fmla="*/ 1742536 w 3252161"/>
                <a:gd name="connsiteY40" fmla="*/ 590909 h 683077"/>
                <a:gd name="connsiteX41" fmla="*/ 1979763 w 3252161"/>
                <a:gd name="connsiteY41" fmla="*/ 599536 h 683077"/>
                <a:gd name="connsiteX42" fmla="*/ 2001329 w 3252161"/>
                <a:gd name="connsiteY42" fmla="*/ 603849 h 683077"/>
                <a:gd name="connsiteX43" fmla="*/ 2031521 w 3252161"/>
                <a:gd name="connsiteY43" fmla="*/ 608162 h 683077"/>
                <a:gd name="connsiteX44" fmla="*/ 2286000 w 3252161"/>
                <a:gd name="connsiteY44" fmla="*/ 608162 h 683077"/>
                <a:gd name="connsiteX45" fmla="*/ 2311880 w 3252161"/>
                <a:gd name="connsiteY45" fmla="*/ 599536 h 683077"/>
                <a:gd name="connsiteX46" fmla="*/ 2333446 w 3252161"/>
                <a:gd name="connsiteY46" fmla="*/ 595222 h 683077"/>
                <a:gd name="connsiteX47" fmla="*/ 2467155 w 3252161"/>
                <a:gd name="connsiteY47" fmla="*/ 599536 h 683077"/>
                <a:gd name="connsiteX48" fmla="*/ 2484408 w 3252161"/>
                <a:gd name="connsiteY48" fmla="*/ 603849 h 683077"/>
                <a:gd name="connsiteX49" fmla="*/ 2566359 w 3252161"/>
                <a:gd name="connsiteY49" fmla="*/ 608162 h 683077"/>
                <a:gd name="connsiteX50" fmla="*/ 2609491 w 3252161"/>
                <a:gd name="connsiteY50" fmla="*/ 616789 h 683077"/>
                <a:gd name="connsiteX51" fmla="*/ 2626744 w 3252161"/>
                <a:gd name="connsiteY51" fmla="*/ 621102 h 683077"/>
                <a:gd name="connsiteX52" fmla="*/ 2665563 w 3252161"/>
                <a:gd name="connsiteY52" fmla="*/ 638355 h 683077"/>
                <a:gd name="connsiteX53" fmla="*/ 2704381 w 3252161"/>
                <a:gd name="connsiteY53" fmla="*/ 655607 h 683077"/>
                <a:gd name="connsiteX54" fmla="*/ 2717321 w 3252161"/>
                <a:gd name="connsiteY54" fmla="*/ 664234 h 683077"/>
                <a:gd name="connsiteX55" fmla="*/ 2954548 w 3252161"/>
                <a:gd name="connsiteY55" fmla="*/ 655607 h 683077"/>
                <a:gd name="connsiteX56" fmla="*/ 3148642 w 3252161"/>
                <a:gd name="connsiteY56" fmla="*/ 655607 h 683077"/>
                <a:gd name="connsiteX57" fmla="*/ 3187461 w 3252161"/>
                <a:gd name="connsiteY57" fmla="*/ 642668 h 683077"/>
                <a:gd name="connsiteX58" fmla="*/ 3226280 w 3252161"/>
                <a:gd name="connsiteY58" fmla="*/ 638355 h 683077"/>
                <a:gd name="connsiteX59" fmla="*/ 3221966 w 3252161"/>
                <a:gd name="connsiteY59" fmla="*/ 616789 h 683077"/>
                <a:gd name="connsiteX60" fmla="*/ 3200400 w 3252161"/>
                <a:gd name="connsiteY60" fmla="*/ 599536 h 683077"/>
                <a:gd name="connsiteX61" fmla="*/ 3174521 w 3252161"/>
                <a:gd name="connsiteY61" fmla="*/ 590909 h 683077"/>
                <a:gd name="connsiteX62" fmla="*/ 2915729 w 3252161"/>
                <a:gd name="connsiteY62" fmla="*/ 595222 h 683077"/>
                <a:gd name="connsiteX63" fmla="*/ 2829464 w 3252161"/>
                <a:gd name="connsiteY63" fmla="*/ 586596 h 683077"/>
                <a:gd name="connsiteX64" fmla="*/ 2820838 w 3252161"/>
                <a:gd name="connsiteY64" fmla="*/ 573656 h 683077"/>
                <a:gd name="connsiteX65" fmla="*/ 2851031 w 3252161"/>
                <a:gd name="connsiteY65" fmla="*/ 543464 h 683077"/>
                <a:gd name="connsiteX66" fmla="*/ 3075317 w 3252161"/>
                <a:gd name="connsiteY66" fmla="*/ 539151 h 683077"/>
                <a:gd name="connsiteX67" fmla="*/ 3088257 w 3252161"/>
                <a:gd name="connsiteY67" fmla="*/ 534838 h 683077"/>
                <a:gd name="connsiteX68" fmla="*/ 3105510 w 3252161"/>
                <a:gd name="connsiteY68" fmla="*/ 517585 h 683077"/>
                <a:gd name="connsiteX69" fmla="*/ 3178834 w 3252161"/>
                <a:gd name="connsiteY69" fmla="*/ 504645 h 683077"/>
                <a:gd name="connsiteX70" fmla="*/ 3187461 w 3252161"/>
                <a:gd name="connsiteY70" fmla="*/ 496019 h 683077"/>
                <a:gd name="connsiteX71" fmla="*/ 3191774 w 3252161"/>
                <a:gd name="connsiteY71" fmla="*/ 483079 h 683077"/>
                <a:gd name="connsiteX72" fmla="*/ 3204714 w 3252161"/>
                <a:gd name="connsiteY72" fmla="*/ 478766 h 683077"/>
                <a:gd name="connsiteX73" fmla="*/ 3196087 w 3252161"/>
                <a:gd name="connsiteY73" fmla="*/ 470139 h 683077"/>
                <a:gd name="connsiteX74" fmla="*/ 2846717 w 3252161"/>
                <a:gd name="connsiteY74" fmla="*/ 478766 h 683077"/>
                <a:gd name="connsiteX75" fmla="*/ 2820838 w 3252161"/>
                <a:gd name="connsiteY75" fmla="*/ 487392 h 683077"/>
                <a:gd name="connsiteX76" fmla="*/ 2807898 w 3252161"/>
                <a:gd name="connsiteY76" fmla="*/ 496019 h 683077"/>
                <a:gd name="connsiteX77" fmla="*/ 2743200 w 3252161"/>
                <a:gd name="connsiteY77" fmla="*/ 500332 h 683077"/>
                <a:gd name="connsiteX78" fmla="*/ 2691442 w 3252161"/>
                <a:gd name="connsiteY78" fmla="*/ 517585 h 683077"/>
                <a:gd name="connsiteX79" fmla="*/ 2678502 w 3252161"/>
                <a:gd name="connsiteY79" fmla="*/ 521898 h 683077"/>
                <a:gd name="connsiteX80" fmla="*/ 2540480 w 3252161"/>
                <a:gd name="connsiteY80" fmla="*/ 530524 h 683077"/>
                <a:gd name="connsiteX81" fmla="*/ 2303253 w 3252161"/>
                <a:gd name="connsiteY81" fmla="*/ 539151 h 683077"/>
                <a:gd name="connsiteX82" fmla="*/ 2225615 w 3252161"/>
                <a:gd name="connsiteY82" fmla="*/ 534838 h 683077"/>
                <a:gd name="connsiteX83" fmla="*/ 2216989 w 3252161"/>
                <a:gd name="connsiteY83" fmla="*/ 526211 h 683077"/>
                <a:gd name="connsiteX84" fmla="*/ 2147978 w 3252161"/>
                <a:gd name="connsiteY84" fmla="*/ 521898 h 683077"/>
                <a:gd name="connsiteX85" fmla="*/ 2135038 w 3252161"/>
                <a:gd name="connsiteY85" fmla="*/ 526211 h 683077"/>
                <a:gd name="connsiteX86" fmla="*/ 2126412 w 3252161"/>
                <a:gd name="connsiteY86" fmla="*/ 534838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2001329 w 3252161"/>
                <a:gd name="connsiteY91" fmla="*/ 573656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39351 w 3252161"/>
                <a:gd name="connsiteY124" fmla="*/ 439947 h 683077"/>
                <a:gd name="connsiteX125" fmla="*/ 2143664 w 3252161"/>
                <a:gd name="connsiteY125" fmla="*/ 427007 h 683077"/>
                <a:gd name="connsiteX126" fmla="*/ 2100532 w 3252161"/>
                <a:gd name="connsiteY126" fmla="*/ 418381 h 683077"/>
                <a:gd name="connsiteX127" fmla="*/ 2083280 w 3252161"/>
                <a:gd name="connsiteY127" fmla="*/ 414068 h 683077"/>
                <a:gd name="connsiteX128" fmla="*/ 2096219 w 3252161"/>
                <a:gd name="connsiteY128" fmla="*/ 409755 h 683077"/>
                <a:gd name="connsiteX129" fmla="*/ 2311880 w 3252161"/>
                <a:gd name="connsiteY129" fmla="*/ 401128 h 683077"/>
                <a:gd name="connsiteX130" fmla="*/ 2333446 w 3252161"/>
                <a:gd name="connsiteY130" fmla="*/ 388189 h 683077"/>
                <a:gd name="connsiteX131" fmla="*/ 2424023 w 3252161"/>
                <a:gd name="connsiteY131" fmla="*/ 375249 h 683077"/>
                <a:gd name="connsiteX132" fmla="*/ 2454215 w 3252161"/>
                <a:gd name="connsiteY132" fmla="*/ 366622 h 683077"/>
                <a:gd name="connsiteX133" fmla="*/ 2467155 w 3252161"/>
                <a:gd name="connsiteY133" fmla="*/ 362309 h 683077"/>
                <a:gd name="connsiteX134" fmla="*/ 2695755 w 3252161"/>
                <a:gd name="connsiteY134" fmla="*/ 353683 h 683077"/>
                <a:gd name="connsiteX135" fmla="*/ 2708695 w 3252161"/>
                <a:gd name="connsiteY135" fmla="*/ 349370 h 683077"/>
                <a:gd name="connsiteX136" fmla="*/ 2725948 w 3252161"/>
                <a:gd name="connsiteY136" fmla="*/ 332117 h 683077"/>
                <a:gd name="connsiteX137" fmla="*/ 2751827 w 3252161"/>
                <a:gd name="connsiteY137" fmla="*/ 323490 h 683077"/>
                <a:gd name="connsiteX138" fmla="*/ 2764766 w 3252161"/>
                <a:gd name="connsiteY138" fmla="*/ 319177 h 683077"/>
                <a:gd name="connsiteX139" fmla="*/ 2794959 w 3252161"/>
                <a:gd name="connsiteY139" fmla="*/ 306238 h 683077"/>
                <a:gd name="connsiteX140" fmla="*/ 2825151 w 3252161"/>
                <a:gd name="connsiteY140" fmla="*/ 297611 h 683077"/>
                <a:gd name="connsiteX141" fmla="*/ 2842404 w 3252161"/>
                <a:gd name="connsiteY141" fmla="*/ 293298 h 683077"/>
                <a:gd name="connsiteX142" fmla="*/ 2838091 w 3252161"/>
                <a:gd name="connsiteY142" fmla="*/ 271732 h 683077"/>
                <a:gd name="connsiteX143" fmla="*/ 2725948 w 3252161"/>
                <a:gd name="connsiteY143" fmla="*/ 276045 h 683077"/>
                <a:gd name="connsiteX144" fmla="*/ 2704381 w 3252161"/>
                <a:gd name="connsiteY144" fmla="*/ 280358 h 683077"/>
                <a:gd name="connsiteX145" fmla="*/ 2678502 w 3252161"/>
                <a:gd name="connsiteY145" fmla="*/ 284672 h 683077"/>
                <a:gd name="connsiteX146" fmla="*/ 2557732 w 3252161"/>
                <a:gd name="connsiteY146" fmla="*/ 288985 h 683077"/>
                <a:gd name="connsiteX147" fmla="*/ 2471468 w 3252161"/>
                <a:gd name="connsiteY147" fmla="*/ 293298 h 683077"/>
                <a:gd name="connsiteX148" fmla="*/ 2445589 w 3252161"/>
                <a:gd name="connsiteY148" fmla="*/ 301924 h 683077"/>
                <a:gd name="connsiteX149" fmla="*/ 2281687 w 3252161"/>
                <a:gd name="connsiteY149" fmla="*/ 310551 h 683077"/>
                <a:gd name="connsiteX150" fmla="*/ 2255808 w 3252161"/>
                <a:gd name="connsiteY150" fmla="*/ 314864 h 683077"/>
                <a:gd name="connsiteX151" fmla="*/ 2204049 w 3252161"/>
                <a:gd name="connsiteY151" fmla="*/ 319177 h 683077"/>
                <a:gd name="connsiteX152" fmla="*/ 2173857 w 3252161"/>
                <a:gd name="connsiteY152" fmla="*/ 327804 h 683077"/>
                <a:gd name="connsiteX153" fmla="*/ 2147978 w 3252161"/>
                <a:gd name="connsiteY153" fmla="*/ 340743 h 683077"/>
                <a:gd name="connsiteX154" fmla="*/ 2135038 w 3252161"/>
                <a:gd name="connsiteY154" fmla="*/ 349370 h 683077"/>
                <a:gd name="connsiteX155" fmla="*/ 2104846 w 3252161"/>
                <a:gd name="connsiteY155" fmla="*/ 357996 h 683077"/>
                <a:gd name="connsiteX156" fmla="*/ 2091906 w 3252161"/>
                <a:gd name="connsiteY156" fmla="*/ 362309 h 683077"/>
                <a:gd name="connsiteX157" fmla="*/ 1940944 w 3252161"/>
                <a:gd name="connsiteY157" fmla="*/ 357996 h 683077"/>
                <a:gd name="connsiteX158" fmla="*/ 1915064 w 3252161"/>
                <a:gd name="connsiteY158" fmla="*/ 349370 h 683077"/>
                <a:gd name="connsiteX159" fmla="*/ 1880559 w 3252161"/>
                <a:gd name="connsiteY159" fmla="*/ 332117 h 683077"/>
                <a:gd name="connsiteX160" fmla="*/ 1867619 w 3252161"/>
                <a:gd name="connsiteY160" fmla="*/ 327804 h 683077"/>
                <a:gd name="connsiteX161" fmla="*/ 1397480 w 3252161"/>
                <a:gd name="connsiteY161" fmla="*/ 332117 h 683077"/>
                <a:gd name="connsiteX162" fmla="*/ 1337095 w 3252161"/>
                <a:gd name="connsiteY162" fmla="*/ 345056 h 683077"/>
                <a:gd name="connsiteX163" fmla="*/ 1328468 w 3252161"/>
                <a:gd name="connsiteY163" fmla="*/ 353683 h 683077"/>
                <a:gd name="connsiteX164" fmla="*/ 1315529 w 3252161"/>
                <a:gd name="connsiteY164" fmla="*/ 357996 h 683077"/>
                <a:gd name="connsiteX165" fmla="*/ 1220638 w 3252161"/>
                <a:gd name="connsiteY165" fmla="*/ 362309 h 683077"/>
                <a:gd name="connsiteX166" fmla="*/ 1155940 w 3252161"/>
                <a:gd name="connsiteY166" fmla="*/ 370936 h 683077"/>
                <a:gd name="connsiteX167" fmla="*/ 1073989 w 3252161"/>
                <a:gd name="connsiteY167" fmla="*/ 379562 h 683077"/>
                <a:gd name="connsiteX168" fmla="*/ 1035170 w 3252161"/>
                <a:gd name="connsiteY168" fmla="*/ 388189 h 683077"/>
                <a:gd name="connsiteX169" fmla="*/ 1000664 w 3252161"/>
                <a:gd name="connsiteY169" fmla="*/ 392502 h 683077"/>
                <a:gd name="connsiteX170" fmla="*/ 776378 w 3252161"/>
                <a:gd name="connsiteY170" fmla="*/ 396815 h 683077"/>
                <a:gd name="connsiteX171" fmla="*/ 595223 w 3252161"/>
                <a:gd name="connsiteY171" fmla="*/ 396815 h 683077"/>
                <a:gd name="connsiteX172" fmla="*/ 569344 w 3252161"/>
                <a:gd name="connsiteY172" fmla="*/ 388189 h 683077"/>
                <a:gd name="connsiteX173" fmla="*/ 590910 w 3252161"/>
                <a:gd name="connsiteY173" fmla="*/ 375249 h 683077"/>
                <a:gd name="connsiteX174" fmla="*/ 603849 w 3252161"/>
                <a:gd name="connsiteY174" fmla="*/ 370936 h 683077"/>
                <a:gd name="connsiteX175" fmla="*/ 715993 w 3252161"/>
                <a:gd name="connsiteY175" fmla="*/ 366622 h 683077"/>
                <a:gd name="connsiteX176" fmla="*/ 733246 w 3252161"/>
                <a:gd name="connsiteY176" fmla="*/ 345056 h 683077"/>
                <a:gd name="connsiteX177" fmla="*/ 746185 w 3252161"/>
                <a:gd name="connsiteY177" fmla="*/ 332117 h 683077"/>
                <a:gd name="connsiteX178" fmla="*/ 772064 w 3252161"/>
                <a:gd name="connsiteY178" fmla="*/ 314864 h 683077"/>
                <a:gd name="connsiteX179" fmla="*/ 914400 w 3252161"/>
                <a:gd name="connsiteY179" fmla="*/ 306238 h 683077"/>
                <a:gd name="connsiteX180" fmla="*/ 927340 w 3252161"/>
                <a:gd name="connsiteY180" fmla="*/ 280358 h 683077"/>
                <a:gd name="connsiteX181" fmla="*/ 923027 w 3252161"/>
                <a:gd name="connsiteY181" fmla="*/ 263106 h 683077"/>
                <a:gd name="connsiteX182" fmla="*/ 897148 w 3252161"/>
                <a:gd name="connsiteY182" fmla="*/ 254479 h 683077"/>
                <a:gd name="connsiteX183" fmla="*/ 884208 w 3252161"/>
                <a:gd name="connsiteY183" fmla="*/ 250166 h 683077"/>
                <a:gd name="connsiteX184" fmla="*/ 875581 w 3252161"/>
                <a:gd name="connsiteY184" fmla="*/ 241539 h 683077"/>
                <a:gd name="connsiteX185" fmla="*/ 862642 w 3252161"/>
                <a:gd name="connsiteY185" fmla="*/ 237226 h 683077"/>
                <a:gd name="connsiteX186" fmla="*/ 759125 w 3252161"/>
                <a:gd name="connsiteY186" fmla="*/ 241539 h 683077"/>
                <a:gd name="connsiteX187" fmla="*/ 724619 w 3252161"/>
                <a:gd name="connsiteY187" fmla="*/ 245853 h 683077"/>
                <a:gd name="connsiteX188" fmla="*/ 698740 w 3252161"/>
                <a:gd name="connsiteY188" fmla="*/ 254479 h 683077"/>
                <a:gd name="connsiteX189" fmla="*/ 517585 w 3252161"/>
                <a:gd name="connsiteY189" fmla="*/ 258792 h 683077"/>
                <a:gd name="connsiteX190" fmla="*/ 431321 w 3252161"/>
                <a:gd name="connsiteY190" fmla="*/ 271732 h 683077"/>
                <a:gd name="connsiteX191" fmla="*/ 392502 w 3252161"/>
                <a:gd name="connsiteY191" fmla="*/ 276045 h 683077"/>
                <a:gd name="connsiteX192" fmla="*/ 73325 w 3252161"/>
                <a:gd name="connsiteY192" fmla="*/ 271732 h 683077"/>
                <a:gd name="connsiteX193" fmla="*/ 64698 w 3252161"/>
                <a:gd name="connsiteY193" fmla="*/ 263106 h 683077"/>
                <a:gd name="connsiteX194" fmla="*/ 60385 w 3252161"/>
                <a:gd name="connsiteY194" fmla="*/ 232913 h 683077"/>
                <a:gd name="connsiteX195" fmla="*/ 51759 w 3252161"/>
                <a:gd name="connsiteY195" fmla="*/ 207034 h 683077"/>
                <a:gd name="connsiteX196" fmla="*/ 56072 w 3252161"/>
                <a:gd name="connsiteY196" fmla="*/ 163902 h 683077"/>
                <a:gd name="connsiteX197" fmla="*/ 69012 w 3252161"/>
                <a:gd name="connsiteY197" fmla="*/ 159589 h 683077"/>
                <a:gd name="connsiteX198" fmla="*/ 237227 w 3252161"/>
                <a:gd name="connsiteY198" fmla="*/ 155275 h 683077"/>
                <a:gd name="connsiteX199" fmla="*/ 288985 w 3252161"/>
                <a:gd name="connsiteY199" fmla="*/ 138022 h 683077"/>
                <a:gd name="connsiteX200" fmla="*/ 301925 w 3252161"/>
                <a:gd name="connsiteY200" fmla="*/ 133709 h 683077"/>
                <a:gd name="connsiteX201" fmla="*/ 444261 w 3252161"/>
                <a:gd name="connsiteY201" fmla="*/ 129396 h 683077"/>
                <a:gd name="connsiteX202" fmla="*/ 418381 w 3252161"/>
                <a:gd name="connsiteY202" fmla="*/ 120770 h 683077"/>
                <a:gd name="connsiteX203" fmla="*/ 396815 w 3252161"/>
                <a:gd name="connsiteY203" fmla="*/ 107830 h 683077"/>
                <a:gd name="connsiteX204" fmla="*/ 388189 w 3252161"/>
                <a:gd name="connsiteY204" fmla="*/ 73324 h 683077"/>
                <a:gd name="connsiteX205" fmla="*/ 379563 w 3252161"/>
                <a:gd name="connsiteY205" fmla="*/ 60385 h 683077"/>
                <a:gd name="connsiteX206" fmla="*/ 370936 w 3252161"/>
                <a:gd name="connsiteY206" fmla="*/ 51758 h 683077"/>
                <a:gd name="connsiteX207" fmla="*/ 345057 w 3252161"/>
                <a:gd name="connsiteY207" fmla="*/ 43132 h 683077"/>
                <a:gd name="connsiteX208" fmla="*/ 332117 w 3252161"/>
                <a:gd name="connsiteY208" fmla="*/ 38819 h 683077"/>
                <a:gd name="connsiteX209" fmla="*/ 323491 w 3252161"/>
                <a:gd name="connsiteY209" fmla="*/ 30192 h 683077"/>
                <a:gd name="connsiteX210" fmla="*/ 327804 w 3252161"/>
                <a:gd name="connsiteY210" fmla="*/ 17253 h 683077"/>
                <a:gd name="connsiteX211" fmla="*/ 280359 w 3252161"/>
                <a:gd name="connsiteY211" fmla="*/ 12939 h 683077"/>
                <a:gd name="connsiteX212" fmla="*/ 228600 w 3252161"/>
                <a:gd name="connsiteY212" fmla="*/ 17253 h 683077"/>
                <a:gd name="connsiteX213" fmla="*/ 202721 w 3252161"/>
                <a:gd name="connsiteY213" fmla="*/ 25879 h 683077"/>
                <a:gd name="connsiteX214" fmla="*/ 107831 w 3252161"/>
                <a:gd name="connsiteY214" fmla="*/ 21566 h 683077"/>
                <a:gd name="connsiteX215" fmla="*/ 103517 w 3252161"/>
                <a:gd name="connsiteY215" fmla="*/ 4313 h 683077"/>
                <a:gd name="connsiteX216" fmla="*/ 34506 w 3252161"/>
                <a:gd name="connsiteY216" fmla="*/ 8626 h 683077"/>
                <a:gd name="connsiteX217" fmla="*/ 12940 w 3252161"/>
                <a:gd name="connsiteY217" fmla="*/ 12939 h 683077"/>
                <a:gd name="connsiteX218" fmla="*/ 0 w 3252161"/>
                <a:gd name="connsiteY218" fmla="*/ 0 h 683077"/>
                <a:gd name="connsiteX219" fmla="*/ 34506 w 3252161"/>
                <a:gd name="connsiteY219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43712 w 3252161"/>
                <a:gd name="connsiteY33" fmla="*/ 528592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70008 w 3252161"/>
                <a:gd name="connsiteY37" fmla="*/ 560717 h 683077"/>
                <a:gd name="connsiteX38" fmla="*/ 1595887 w 3252161"/>
                <a:gd name="connsiteY38" fmla="*/ 577970 h 683077"/>
                <a:gd name="connsiteX39" fmla="*/ 1604514 w 3252161"/>
                <a:gd name="connsiteY39" fmla="*/ 586596 h 683077"/>
                <a:gd name="connsiteX40" fmla="*/ 1742536 w 3252161"/>
                <a:gd name="connsiteY40" fmla="*/ 590909 h 683077"/>
                <a:gd name="connsiteX41" fmla="*/ 1979763 w 3252161"/>
                <a:gd name="connsiteY41" fmla="*/ 599536 h 683077"/>
                <a:gd name="connsiteX42" fmla="*/ 2001329 w 3252161"/>
                <a:gd name="connsiteY42" fmla="*/ 603849 h 683077"/>
                <a:gd name="connsiteX43" fmla="*/ 2031521 w 3252161"/>
                <a:gd name="connsiteY43" fmla="*/ 608162 h 683077"/>
                <a:gd name="connsiteX44" fmla="*/ 2286000 w 3252161"/>
                <a:gd name="connsiteY44" fmla="*/ 608162 h 683077"/>
                <a:gd name="connsiteX45" fmla="*/ 2311880 w 3252161"/>
                <a:gd name="connsiteY45" fmla="*/ 599536 h 683077"/>
                <a:gd name="connsiteX46" fmla="*/ 2333446 w 3252161"/>
                <a:gd name="connsiteY46" fmla="*/ 595222 h 683077"/>
                <a:gd name="connsiteX47" fmla="*/ 2467155 w 3252161"/>
                <a:gd name="connsiteY47" fmla="*/ 599536 h 683077"/>
                <a:gd name="connsiteX48" fmla="*/ 2484408 w 3252161"/>
                <a:gd name="connsiteY48" fmla="*/ 603849 h 683077"/>
                <a:gd name="connsiteX49" fmla="*/ 2566359 w 3252161"/>
                <a:gd name="connsiteY49" fmla="*/ 608162 h 683077"/>
                <a:gd name="connsiteX50" fmla="*/ 2609491 w 3252161"/>
                <a:gd name="connsiteY50" fmla="*/ 616789 h 683077"/>
                <a:gd name="connsiteX51" fmla="*/ 2626744 w 3252161"/>
                <a:gd name="connsiteY51" fmla="*/ 621102 h 683077"/>
                <a:gd name="connsiteX52" fmla="*/ 2665563 w 3252161"/>
                <a:gd name="connsiteY52" fmla="*/ 638355 h 683077"/>
                <a:gd name="connsiteX53" fmla="*/ 2704381 w 3252161"/>
                <a:gd name="connsiteY53" fmla="*/ 655607 h 683077"/>
                <a:gd name="connsiteX54" fmla="*/ 2717321 w 3252161"/>
                <a:gd name="connsiteY54" fmla="*/ 664234 h 683077"/>
                <a:gd name="connsiteX55" fmla="*/ 2954548 w 3252161"/>
                <a:gd name="connsiteY55" fmla="*/ 655607 h 683077"/>
                <a:gd name="connsiteX56" fmla="*/ 3148642 w 3252161"/>
                <a:gd name="connsiteY56" fmla="*/ 655607 h 683077"/>
                <a:gd name="connsiteX57" fmla="*/ 3187461 w 3252161"/>
                <a:gd name="connsiteY57" fmla="*/ 642668 h 683077"/>
                <a:gd name="connsiteX58" fmla="*/ 3226280 w 3252161"/>
                <a:gd name="connsiteY58" fmla="*/ 638355 h 683077"/>
                <a:gd name="connsiteX59" fmla="*/ 3221966 w 3252161"/>
                <a:gd name="connsiteY59" fmla="*/ 616789 h 683077"/>
                <a:gd name="connsiteX60" fmla="*/ 3200400 w 3252161"/>
                <a:gd name="connsiteY60" fmla="*/ 599536 h 683077"/>
                <a:gd name="connsiteX61" fmla="*/ 3174521 w 3252161"/>
                <a:gd name="connsiteY61" fmla="*/ 590909 h 683077"/>
                <a:gd name="connsiteX62" fmla="*/ 2915729 w 3252161"/>
                <a:gd name="connsiteY62" fmla="*/ 595222 h 683077"/>
                <a:gd name="connsiteX63" fmla="*/ 2829464 w 3252161"/>
                <a:gd name="connsiteY63" fmla="*/ 586596 h 683077"/>
                <a:gd name="connsiteX64" fmla="*/ 2820838 w 3252161"/>
                <a:gd name="connsiteY64" fmla="*/ 573656 h 683077"/>
                <a:gd name="connsiteX65" fmla="*/ 2851031 w 3252161"/>
                <a:gd name="connsiteY65" fmla="*/ 543464 h 683077"/>
                <a:gd name="connsiteX66" fmla="*/ 3075317 w 3252161"/>
                <a:gd name="connsiteY66" fmla="*/ 539151 h 683077"/>
                <a:gd name="connsiteX67" fmla="*/ 3088257 w 3252161"/>
                <a:gd name="connsiteY67" fmla="*/ 534838 h 683077"/>
                <a:gd name="connsiteX68" fmla="*/ 3105510 w 3252161"/>
                <a:gd name="connsiteY68" fmla="*/ 517585 h 683077"/>
                <a:gd name="connsiteX69" fmla="*/ 3178834 w 3252161"/>
                <a:gd name="connsiteY69" fmla="*/ 504645 h 683077"/>
                <a:gd name="connsiteX70" fmla="*/ 3187461 w 3252161"/>
                <a:gd name="connsiteY70" fmla="*/ 496019 h 683077"/>
                <a:gd name="connsiteX71" fmla="*/ 3191774 w 3252161"/>
                <a:gd name="connsiteY71" fmla="*/ 483079 h 683077"/>
                <a:gd name="connsiteX72" fmla="*/ 3204714 w 3252161"/>
                <a:gd name="connsiteY72" fmla="*/ 478766 h 683077"/>
                <a:gd name="connsiteX73" fmla="*/ 3196087 w 3252161"/>
                <a:gd name="connsiteY73" fmla="*/ 470139 h 683077"/>
                <a:gd name="connsiteX74" fmla="*/ 2846717 w 3252161"/>
                <a:gd name="connsiteY74" fmla="*/ 478766 h 683077"/>
                <a:gd name="connsiteX75" fmla="*/ 2820838 w 3252161"/>
                <a:gd name="connsiteY75" fmla="*/ 487392 h 683077"/>
                <a:gd name="connsiteX76" fmla="*/ 2807898 w 3252161"/>
                <a:gd name="connsiteY76" fmla="*/ 496019 h 683077"/>
                <a:gd name="connsiteX77" fmla="*/ 2743200 w 3252161"/>
                <a:gd name="connsiteY77" fmla="*/ 500332 h 683077"/>
                <a:gd name="connsiteX78" fmla="*/ 2691442 w 3252161"/>
                <a:gd name="connsiteY78" fmla="*/ 517585 h 683077"/>
                <a:gd name="connsiteX79" fmla="*/ 2678502 w 3252161"/>
                <a:gd name="connsiteY79" fmla="*/ 521898 h 683077"/>
                <a:gd name="connsiteX80" fmla="*/ 2540480 w 3252161"/>
                <a:gd name="connsiteY80" fmla="*/ 530524 h 683077"/>
                <a:gd name="connsiteX81" fmla="*/ 2303253 w 3252161"/>
                <a:gd name="connsiteY81" fmla="*/ 539151 h 683077"/>
                <a:gd name="connsiteX82" fmla="*/ 2225615 w 3252161"/>
                <a:gd name="connsiteY82" fmla="*/ 534838 h 683077"/>
                <a:gd name="connsiteX83" fmla="*/ 2216989 w 3252161"/>
                <a:gd name="connsiteY83" fmla="*/ 526211 h 683077"/>
                <a:gd name="connsiteX84" fmla="*/ 2147978 w 3252161"/>
                <a:gd name="connsiteY84" fmla="*/ 521898 h 683077"/>
                <a:gd name="connsiteX85" fmla="*/ 2135038 w 3252161"/>
                <a:gd name="connsiteY85" fmla="*/ 526211 h 683077"/>
                <a:gd name="connsiteX86" fmla="*/ 2126412 w 3252161"/>
                <a:gd name="connsiteY86" fmla="*/ 534838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2001329 w 3252161"/>
                <a:gd name="connsiteY91" fmla="*/ 573656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39351 w 3252161"/>
                <a:gd name="connsiteY124" fmla="*/ 439947 h 683077"/>
                <a:gd name="connsiteX125" fmla="*/ 2143664 w 3252161"/>
                <a:gd name="connsiteY125" fmla="*/ 427007 h 683077"/>
                <a:gd name="connsiteX126" fmla="*/ 2100532 w 3252161"/>
                <a:gd name="connsiteY126" fmla="*/ 418381 h 683077"/>
                <a:gd name="connsiteX127" fmla="*/ 2083280 w 3252161"/>
                <a:gd name="connsiteY127" fmla="*/ 414068 h 683077"/>
                <a:gd name="connsiteX128" fmla="*/ 2096219 w 3252161"/>
                <a:gd name="connsiteY128" fmla="*/ 409755 h 683077"/>
                <a:gd name="connsiteX129" fmla="*/ 2311880 w 3252161"/>
                <a:gd name="connsiteY129" fmla="*/ 401128 h 683077"/>
                <a:gd name="connsiteX130" fmla="*/ 2333446 w 3252161"/>
                <a:gd name="connsiteY130" fmla="*/ 388189 h 683077"/>
                <a:gd name="connsiteX131" fmla="*/ 2424023 w 3252161"/>
                <a:gd name="connsiteY131" fmla="*/ 375249 h 683077"/>
                <a:gd name="connsiteX132" fmla="*/ 2454215 w 3252161"/>
                <a:gd name="connsiteY132" fmla="*/ 366622 h 683077"/>
                <a:gd name="connsiteX133" fmla="*/ 2467155 w 3252161"/>
                <a:gd name="connsiteY133" fmla="*/ 362309 h 683077"/>
                <a:gd name="connsiteX134" fmla="*/ 2695755 w 3252161"/>
                <a:gd name="connsiteY134" fmla="*/ 353683 h 683077"/>
                <a:gd name="connsiteX135" fmla="*/ 2708695 w 3252161"/>
                <a:gd name="connsiteY135" fmla="*/ 349370 h 683077"/>
                <a:gd name="connsiteX136" fmla="*/ 2725948 w 3252161"/>
                <a:gd name="connsiteY136" fmla="*/ 332117 h 683077"/>
                <a:gd name="connsiteX137" fmla="*/ 2751827 w 3252161"/>
                <a:gd name="connsiteY137" fmla="*/ 323490 h 683077"/>
                <a:gd name="connsiteX138" fmla="*/ 2764766 w 3252161"/>
                <a:gd name="connsiteY138" fmla="*/ 319177 h 683077"/>
                <a:gd name="connsiteX139" fmla="*/ 2794959 w 3252161"/>
                <a:gd name="connsiteY139" fmla="*/ 306238 h 683077"/>
                <a:gd name="connsiteX140" fmla="*/ 2825151 w 3252161"/>
                <a:gd name="connsiteY140" fmla="*/ 297611 h 683077"/>
                <a:gd name="connsiteX141" fmla="*/ 2842404 w 3252161"/>
                <a:gd name="connsiteY141" fmla="*/ 293298 h 683077"/>
                <a:gd name="connsiteX142" fmla="*/ 2838091 w 3252161"/>
                <a:gd name="connsiteY142" fmla="*/ 271732 h 683077"/>
                <a:gd name="connsiteX143" fmla="*/ 2725948 w 3252161"/>
                <a:gd name="connsiteY143" fmla="*/ 276045 h 683077"/>
                <a:gd name="connsiteX144" fmla="*/ 2704381 w 3252161"/>
                <a:gd name="connsiteY144" fmla="*/ 280358 h 683077"/>
                <a:gd name="connsiteX145" fmla="*/ 2678502 w 3252161"/>
                <a:gd name="connsiteY145" fmla="*/ 284672 h 683077"/>
                <a:gd name="connsiteX146" fmla="*/ 2557732 w 3252161"/>
                <a:gd name="connsiteY146" fmla="*/ 288985 h 683077"/>
                <a:gd name="connsiteX147" fmla="*/ 2471468 w 3252161"/>
                <a:gd name="connsiteY147" fmla="*/ 293298 h 683077"/>
                <a:gd name="connsiteX148" fmla="*/ 2445589 w 3252161"/>
                <a:gd name="connsiteY148" fmla="*/ 301924 h 683077"/>
                <a:gd name="connsiteX149" fmla="*/ 2281687 w 3252161"/>
                <a:gd name="connsiteY149" fmla="*/ 310551 h 683077"/>
                <a:gd name="connsiteX150" fmla="*/ 2255808 w 3252161"/>
                <a:gd name="connsiteY150" fmla="*/ 314864 h 683077"/>
                <a:gd name="connsiteX151" fmla="*/ 2204049 w 3252161"/>
                <a:gd name="connsiteY151" fmla="*/ 319177 h 683077"/>
                <a:gd name="connsiteX152" fmla="*/ 2173857 w 3252161"/>
                <a:gd name="connsiteY152" fmla="*/ 327804 h 683077"/>
                <a:gd name="connsiteX153" fmla="*/ 2147978 w 3252161"/>
                <a:gd name="connsiteY153" fmla="*/ 340743 h 683077"/>
                <a:gd name="connsiteX154" fmla="*/ 2135038 w 3252161"/>
                <a:gd name="connsiteY154" fmla="*/ 349370 h 683077"/>
                <a:gd name="connsiteX155" fmla="*/ 2104846 w 3252161"/>
                <a:gd name="connsiteY155" fmla="*/ 357996 h 683077"/>
                <a:gd name="connsiteX156" fmla="*/ 2091906 w 3252161"/>
                <a:gd name="connsiteY156" fmla="*/ 362309 h 683077"/>
                <a:gd name="connsiteX157" fmla="*/ 1940944 w 3252161"/>
                <a:gd name="connsiteY157" fmla="*/ 357996 h 683077"/>
                <a:gd name="connsiteX158" fmla="*/ 1915064 w 3252161"/>
                <a:gd name="connsiteY158" fmla="*/ 349370 h 683077"/>
                <a:gd name="connsiteX159" fmla="*/ 1880559 w 3252161"/>
                <a:gd name="connsiteY159" fmla="*/ 332117 h 683077"/>
                <a:gd name="connsiteX160" fmla="*/ 1867619 w 3252161"/>
                <a:gd name="connsiteY160" fmla="*/ 327804 h 683077"/>
                <a:gd name="connsiteX161" fmla="*/ 1397480 w 3252161"/>
                <a:gd name="connsiteY161" fmla="*/ 332117 h 683077"/>
                <a:gd name="connsiteX162" fmla="*/ 1337095 w 3252161"/>
                <a:gd name="connsiteY162" fmla="*/ 345056 h 683077"/>
                <a:gd name="connsiteX163" fmla="*/ 1328468 w 3252161"/>
                <a:gd name="connsiteY163" fmla="*/ 353683 h 683077"/>
                <a:gd name="connsiteX164" fmla="*/ 1315529 w 3252161"/>
                <a:gd name="connsiteY164" fmla="*/ 357996 h 683077"/>
                <a:gd name="connsiteX165" fmla="*/ 1220638 w 3252161"/>
                <a:gd name="connsiteY165" fmla="*/ 362309 h 683077"/>
                <a:gd name="connsiteX166" fmla="*/ 1155940 w 3252161"/>
                <a:gd name="connsiteY166" fmla="*/ 370936 h 683077"/>
                <a:gd name="connsiteX167" fmla="*/ 1073989 w 3252161"/>
                <a:gd name="connsiteY167" fmla="*/ 379562 h 683077"/>
                <a:gd name="connsiteX168" fmla="*/ 1035170 w 3252161"/>
                <a:gd name="connsiteY168" fmla="*/ 388189 h 683077"/>
                <a:gd name="connsiteX169" fmla="*/ 1000664 w 3252161"/>
                <a:gd name="connsiteY169" fmla="*/ 392502 h 683077"/>
                <a:gd name="connsiteX170" fmla="*/ 776378 w 3252161"/>
                <a:gd name="connsiteY170" fmla="*/ 396815 h 683077"/>
                <a:gd name="connsiteX171" fmla="*/ 595223 w 3252161"/>
                <a:gd name="connsiteY171" fmla="*/ 396815 h 683077"/>
                <a:gd name="connsiteX172" fmla="*/ 569344 w 3252161"/>
                <a:gd name="connsiteY172" fmla="*/ 388189 h 683077"/>
                <a:gd name="connsiteX173" fmla="*/ 590910 w 3252161"/>
                <a:gd name="connsiteY173" fmla="*/ 375249 h 683077"/>
                <a:gd name="connsiteX174" fmla="*/ 603849 w 3252161"/>
                <a:gd name="connsiteY174" fmla="*/ 370936 h 683077"/>
                <a:gd name="connsiteX175" fmla="*/ 715993 w 3252161"/>
                <a:gd name="connsiteY175" fmla="*/ 366622 h 683077"/>
                <a:gd name="connsiteX176" fmla="*/ 733246 w 3252161"/>
                <a:gd name="connsiteY176" fmla="*/ 345056 h 683077"/>
                <a:gd name="connsiteX177" fmla="*/ 746185 w 3252161"/>
                <a:gd name="connsiteY177" fmla="*/ 332117 h 683077"/>
                <a:gd name="connsiteX178" fmla="*/ 772064 w 3252161"/>
                <a:gd name="connsiteY178" fmla="*/ 314864 h 683077"/>
                <a:gd name="connsiteX179" fmla="*/ 914400 w 3252161"/>
                <a:gd name="connsiteY179" fmla="*/ 306238 h 683077"/>
                <a:gd name="connsiteX180" fmla="*/ 927340 w 3252161"/>
                <a:gd name="connsiteY180" fmla="*/ 280358 h 683077"/>
                <a:gd name="connsiteX181" fmla="*/ 923027 w 3252161"/>
                <a:gd name="connsiteY181" fmla="*/ 263106 h 683077"/>
                <a:gd name="connsiteX182" fmla="*/ 897148 w 3252161"/>
                <a:gd name="connsiteY182" fmla="*/ 254479 h 683077"/>
                <a:gd name="connsiteX183" fmla="*/ 884208 w 3252161"/>
                <a:gd name="connsiteY183" fmla="*/ 250166 h 683077"/>
                <a:gd name="connsiteX184" fmla="*/ 875581 w 3252161"/>
                <a:gd name="connsiteY184" fmla="*/ 241539 h 683077"/>
                <a:gd name="connsiteX185" fmla="*/ 862642 w 3252161"/>
                <a:gd name="connsiteY185" fmla="*/ 237226 h 683077"/>
                <a:gd name="connsiteX186" fmla="*/ 759125 w 3252161"/>
                <a:gd name="connsiteY186" fmla="*/ 241539 h 683077"/>
                <a:gd name="connsiteX187" fmla="*/ 724619 w 3252161"/>
                <a:gd name="connsiteY187" fmla="*/ 245853 h 683077"/>
                <a:gd name="connsiteX188" fmla="*/ 698740 w 3252161"/>
                <a:gd name="connsiteY188" fmla="*/ 254479 h 683077"/>
                <a:gd name="connsiteX189" fmla="*/ 517585 w 3252161"/>
                <a:gd name="connsiteY189" fmla="*/ 258792 h 683077"/>
                <a:gd name="connsiteX190" fmla="*/ 431321 w 3252161"/>
                <a:gd name="connsiteY190" fmla="*/ 271732 h 683077"/>
                <a:gd name="connsiteX191" fmla="*/ 392502 w 3252161"/>
                <a:gd name="connsiteY191" fmla="*/ 276045 h 683077"/>
                <a:gd name="connsiteX192" fmla="*/ 73325 w 3252161"/>
                <a:gd name="connsiteY192" fmla="*/ 271732 h 683077"/>
                <a:gd name="connsiteX193" fmla="*/ 64698 w 3252161"/>
                <a:gd name="connsiteY193" fmla="*/ 263106 h 683077"/>
                <a:gd name="connsiteX194" fmla="*/ 60385 w 3252161"/>
                <a:gd name="connsiteY194" fmla="*/ 232913 h 683077"/>
                <a:gd name="connsiteX195" fmla="*/ 51759 w 3252161"/>
                <a:gd name="connsiteY195" fmla="*/ 207034 h 683077"/>
                <a:gd name="connsiteX196" fmla="*/ 56072 w 3252161"/>
                <a:gd name="connsiteY196" fmla="*/ 163902 h 683077"/>
                <a:gd name="connsiteX197" fmla="*/ 69012 w 3252161"/>
                <a:gd name="connsiteY197" fmla="*/ 159589 h 683077"/>
                <a:gd name="connsiteX198" fmla="*/ 237227 w 3252161"/>
                <a:gd name="connsiteY198" fmla="*/ 155275 h 683077"/>
                <a:gd name="connsiteX199" fmla="*/ 288985 w 3252161"/>
                <a:gd name="connsiteY199" fmla="*/ 138022 h 683077"/>
                <a:gd name="connsiteX200" fmla="*/ 301925 w 3252161"/>
                <a:gd name="connsiteY200" fmla="*/ 133709 h 683077"/>
                <a:gd name="connsiteX201" fmla="*/ 444261 w 3252161"/>
                <a:gd name="connsiteY201" fmla="*/ 129396 h 683077"/>
                <a:gd name="connsiteX202" fmla="*/ 418381 w 3252161"/>
                <a:gd name="connsiteY202" fmla="*/ 120770 h 683077"/>
                <a:gd name="connsiteX203" fmla="*/ 396815 w 3252161"/>
                <a:gd name="connsiteY203" fmla="*/ 107830 h 683077"/>
                <a:gd name="connsiteX204" fmla="*/ 388189 w 3252161"/>
                <a:gd name="connsiteY204" fmla="*/ 73324 h 683077"/>
                <a:gd name="connsiteX205" fmla="*/ 379563 w 3252161"/>
                <a:gd name="connsiteY205" fmla="*/ 60385 h 683077"/>
                <a:gd name="connsiteX206" fmla="*/ 370936 w 3252161"/>
                <a:gd name="connsiteY206" fmla="*/ 51758 h 683077"/>
                <a:gd name="connsiteX207" fmla="*/ 345057 w 3252161"/>
                <a:gd name="connsiteY207" fmla="*/ 43132 h 683077"/>
                <a:gd name="connsiteX208" fmla="*/ 332117 w 3252161"/>
                <a:gd name="connsiteY208" fmla="*/ 38819 h 683077"/>
                <a:gd name="connsiteX209" fmla="*/ 323491 w 3252161"/>
                <a:gd name="connsiteY209" fmla="*/ 30192 h 683077"/>
                <a:gd name="connsiteX210" fmla="*/ 327804 w 3252161"/>
                <a:gd name="connsiteY210" fmla="*/ 17253 h 683077"/>
                <a:gd name="connsiteX211" fmla="*/ 280359 w 3252161"/>
                <a:gd name="connsiteY211" fmla="*/ 12939 h 683077"/>
                <a:gd name="connsiteX212" fmla="*/ 228600 w 3252161"/>
                <a:gd name="connsiteY212" fmla="*/ 17253 h 683077"/>
                <a:gd name="connsiteX213" fmla="*/ 202721 w 3252161"/>
                <a:gd name="connsiteY213" fmla="*/ 25879 h 683077"/>
                <a:gd name="connsiteX214" fmla="*/ 107831 w 3252161"/>
                <a:gd name="connsiteY214" fmla="*/ 21566 h 683077"/>
                <a:gd name="connsiteX215" fmla="*/ 103517 w 3252161"/>
                <a:gd name="connsiteY215" fmla="*/ 4313 h 683077"/>
                <a:gd name="connsiteX216" fmla="*/ 34506 w 3252161"/>
                <a:gd name="connsiteY216" fmla="*/ 8626 h 683077"/>
                <a:gd name="connsiteX217" fmla="*/ 12940 w 3252161"/>
                <a:gd name="connsiteY217" fmla="*/ 12939 h 683077"/>
                <a:gd name="connsiteX218" fmla="*/ 0 w 3252161"/>
                <a:gd name="connsiteY218" fmla="*/ 0 h 683077"/>
                <a:gd name="connsiteX219" fmla="*/ 34506 w 3252161"/>
                <a:gd name="connsiteY219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70008 w 3252161"/>
                <a:gd name="connsiteY37" fmla="*/ 560717 h 683077"/>
                <a:gd name="connsiteX38" fmla="*/ 1595887 w 3252161"/>
                <a:gd name="connsiteY38" fmla="*/ 577970 h 683077"/>
                <a:gd name="connsiteX39" fmla="*/ 1604514 w 3252161"/>
                <a:gd name="connsiteY39" fmla="*/ 586596 h 683077"/>
                <a:gd name="connsiteX40" fmla="*/ 1742536 w 3252161"/>
                <a:gd name="connsiteY40" fmla="*/ 590909 h 683077"/>
                <a:gd name="connsiteX41" fmla="*/ 1979763 w 3252161"/>
                <a:gd name="connsiteY41" fmla="*/ 599536 h 683077"/>
                <a:gd name="connsiteX42" fmla="*/ 2001329 w 3252161"/>
                <a:gd name="connsiteY42" fmla="*/ 603849 h 683077"/>
                <a:gd name="connsiteX43" fmla="*/ 2031521 w 3252161"/>
                <a:gd name="connsiteY43" fmla="*/ 608162 h 683077"/>
                <a:gd name="connsiteX44" fmla="*/ 2286000 w 3252161"/>
                <a:gd name="connsiteY44" fmla="*/ 608162 h 683077"/>
                <a:gd name="connsiteX45" fmla="*/ 2311880 w 3252161"/>
                <a:gd name="connsiteY45" fmla="*/ 599536 h 683077"/>
                <a:gd name="connsiteX46" fmla="*/ 2333446 w 3252161"/>
                <a:gd name="connsiteY46" fmla="*/ 595222 h 683077"/>
                <a:gd name="connsiteX47" fmla="*/ 2467155 w 3252161"/>
                <a:gd name="connsiteY47" fmla="*/ 599536 h 683077"/>
                <a:gd name="connsiteX48" fmla="*/ 2484408 w 3252161"/>
                <a:gd name="connsiteY48" fmla="*/ 603849 h 683077"/>
                <a:gd name="connsiteX49" fmla="*/ 2566359 w 3252161"/>
                <a:gd name="connsiteY49" fmla="*/ 608162 h 683077"/>
                <a:gd name="connsiteX50" fmla="*/ 2609491 w 3252161"/>
                <a:gd name="connsiteY50" fmla="*/ 616789 h 683077"/>
                <a:gd name="connsiteX51" fmla="*/ 2626744 w 3252161"/>
                <a:gd name="connsiteY51" fmla="*/ 621102 h 683077"/>
                <a:gd name="connsiteX52" fmla="*/ 2665563 w 3252161"/>
                <a:gd name="connsiteY52" fmla="*/ 638355 h 683077"/>
                <a:gd name="connsiteX53" fmla="*/ 2704381 w 3252161"/>
                <a:gd name="connsiteY53" fmla="*/ 655607 h 683077"/>
                <a:gd name="connsiteX54" fmla="*/ 2717321 w 3252161"/>
                <a:gd name="connsiteY54" fmla="*/ 664234 h 683077"/>
                <a:gd name="connsiteX55" fmla="*/ 2954548 w 3252161"/>
                <a:gd name="connsiteY55" fmla="*/ 655607 h 683077"/>
                <a:gd name="connsiteX56" fmla="*/ 3148642 w 3252161"/>
                <a:gd name="connsiteY56" fmla="*/ 655607 h 683077"/>
                <a:gd name="connsiteX57" fmla="*/ 3187461 w 3252161"/>
                <a:gd name="connsiteY57" fmla="*/ 642668 h 683077"/>
                <a:gd name="connsiteX58" fmla="*/ 3226280 w 3252161"/>
                <a:gd name="connsiteY58" fmla="*/ 638355 h 683077"/>
                <a:gd name="connsiteX59" fmla="*/ 3221966 w 3252161"/>
                <a:gd name="connsiteY59" fmla="*/ 616789 h 683077"/>
                <a:gd name="connsiteX60" fmla="*/ 3200400 w 3252161"/>
                <a:gd name="connsiteY60" fmla="*/ 599536 h 683077"/>
                <a:gd name="connsiteX61" fmla="*/ 3174521 w 3252161"/>
                <a:gd name="connsiteY61" fmla="*/ 590909 h 683077"/>
                <a:gd name="connsiteX62" fmla="*/ 2915729 w 3252161"/>
                <a:gd name="connsiteY62" fmla="*/ 595222 h 683077"/>
                <a:gd name="connsiteX63" fmla="*/ 2829464 w 3252161"/>
                <a:gd name="connsiteY63" fmla="*/ 586596 h 683077"/>
                <a:gd name="connsiteX64" fmla="*/ 2820838 w 3252161"/>
                <a:gd name="connsiteY64" fmla="*/ 573656 h 683077"/>
                <a:gd name="connsiteX65" fmla="*/ 2851031 w 3252161"/>
                <a:gd name="connsiteY65" fmla="*/ 543464 h 683077"/>
                <a:gd name="connsiteX66" fmla="*/ 3075317 w 3252161"/>
                <a:gd name="connsiteY66" fmla="*/ 539151 h 683077"/>
                <a:gd name="connsiteX67" fmla="*/ 3088257 w 3252161"/>
                <a:gd name="connsiteY67" fmla="*/ 534838 h 683077"/>
                <a:gd name="connsiteX68" fmla="*/ 3105510 w 3252161"/>
                <a:gd name="connsiteY68" fmla="*/ 517585 h 683077"/>
                <a:gd name="connsiteX69" fmla="*/ 3178834 w 3252161"/>
                <a:gd name="connsiteY69" fmla="*/ 504645 h 683077"/>
                <a:gd name="connsiteX70" fmla="*/ 3187461 w 3252161"/>
                <a:gd name="connsiteY70" fmla="*/ 496019 h 683077"/>
                <a:gd name="connsiteX71" fmla="*/ 3191774 w 3252161"/>
                <a:gd name="connsiteY71" fmla="*/ 483079 h 683077"/>
                <a:gd name="connsiteX72" fmla="*/ 3204714 w 3252161"/>
                <a:gd name="connsiteY72" fmla="*/ 478766 h 683077"/>
                <a:gd name="connsiteX73" fmla="*/ 3196087 w 3252161"/>
                <a:gd name="connsiteY73" fmla="*/ 470139 h 683077"/>
                <a:gd name="connsiteX74" fmla="*/ 2846717 w 3252161"/>
                <a:gd name="connsiteY74" fmla="*/ 478766 h 683077"/>
                <a:gd name="connsiteX75" fmla="*/ 2820838 w 3252161"/>
                <a:gd name="connsiteY75" fmla="*/ 487392 h 683077"/>
                <a:gd name="connsiteX76" fmla="*/ 2807898 w 3252161"/>
                <a:gd name="connsiteY76" fmla="*/ 496019 h 683077"/>
                <a:gd name="connsiteX77" fmla="*/ 2743200 w 3252161"/>
                <a:gd name="connsiteY77" fmla="*/ 500332 h 683077"/>
                <a:gd name="connsiteX78" fmla="*/ 2691442 w 3252161"/>
                <a:gd name="connsiteY78" fmla="*/ 517585 h 683077"/>
                <a:gd name="connsiteX79" fmla="*/ 2678502 w 3252161"/>
                <a:gd name="connsiteY79" fmla="*/ 521898 h 683077"/>
                <a:gd name="connsiteX80" fmla="*/ 2540480 w 3252161"/>
                <a:gd name="connsiteY80" fmla="*/ 530524 h 683077"/>
                <a:gd name="connsiteX81" fmla="*/ 2303253 w 3252161"/>
                <a:gd name="connsiteY81" fmla="*/ 539151 h 683077"/>
                <a:gd name="connsiteX82" fmla="*/ 2225615 w 3252161"/>
                <a:gd name="connsiteY82" fmla="*/ 534838 h 683077"/>
                <a:gd name="connsiteX83" fmla="*/ 2216989 w 3252161"/>
                <a:gd name="connsiteY83" fmla="*/ 526211 h 683077"/>
                <a:gd name="connsiteX84" fmla="*/ 2147978 w 3252161"/>
                <a:gd name="connsiteY84" fmla="*/ 521898 h 683077"/>
                <a:gd name="connsiteX85" fmla="*/ 2135038 w 3252161"/>
                <a:gd name="connsiteY85" fmla="*/ 526211 h 683077"/>
                <a:gd name="connsiteX86" fmla="*/ 2126412 w 3252161"/>
                <a:gd name="connsiteY86" fmla="*/ 534838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2001329 w 3252161"/>
                <a:gd name="connsiteY91" fmla="*/ 573656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39351 w 3252161"/>
                <a:gd name="connsiteY124" fmla="*/ 439947 h 683077"/>
                <a:gd name="connsiteX125" fmla="*/ 2143664 w 3252161"/>
                <a:gd name="connsiteY125" fmla="*/ 427007 h 683077"/>
                <a:gd name="connsiteX126" fmla="*/ 2100532 w 3252161"/>
                <a:gd name="connsiteY126" fmla="*/ 418381 h 683077"/>
                <a:gd name="connsiteX127" fmla="*/ 2083280 w 3252161"/>
                <a:gd name="connsiteY127" fmla="*/ 414068 h 683077"/>
                <a:gd name="connsiteX128" fmla="*/ 2096219 w 3252161"/>
                <a:gd name="connsiteY128" fmla="*/ 409755 h 683077"/>
                <a:gd name="connsiteX129" fmla="*/ 2311880 w 3252161"/>
                <a:gd name="connsiteY129" fmla="*/ 401128 h 683077"/>
                <a:gd name="connsiteX130" fmla="*/ 2333446 w 3252161"/>
                <a:gd name="connsiteY130" fmla="*/ 388189 h 683077"/>
                <a:gd name="connsiteX131" fmla="*/ 2424023 w 3252161"/>
                <a:gd name="connsiteY131" fmla="*/ 375249 h 683077"/>
                <a:gd name="connsiteX132" fmla="*/ 2454215 w 3252161"/>
                <a:gd name="connsiteY132" fmla="*/ 366622 h 683077"/>
                <a:gd name="connsiteX133" fmla="*/ 2467155 w 3252161"/>
                <a:gd name="connsiteY133" fmla="*/ 362309 h 683077"/>
                <a:gd name="connsiteX134" fmla="*/ 2695755 w 3252161"/>
                <a:gd name="connsiteY134" fmla="*/ 353683 h 683077"/>
                <a:gd name="connsiteX135" fmla="*/ 2708695 w 3252161"/>
                <a:gd name="connsiteY135" fmla="*/ 349370 h 683077"/>
                <a:gd name="connsiteX136" fmla="*/ 2725948 w 3252161"/>
                <a:gd name="connsiteY136" fmla="*/ 332117 h 683077"/>
                <a:gd name="connsiteX137" fmla="*/ 2751827 w 3252161"/>
                <a:gd name="connsiteY137" fmla="*/ 323490 h 683077"/>
                <a:gd name="connsiteX138" fmla="*/ 2764766 w 3252161"/>
                <a:gd name="connsiteY138" fmla="*/ 319177 h 683077"/>
                <a:gd name="connsiteX139" fmla="*/ 2794959 w 3252161"/>
                <a:gd name="connsiteY139" fmla="*/ 306238 h 683077"/>
                <a:gd name="connsiteX140" fmla="*/ 2825151 w 3252161"/>
                <a:gd name="connsiteY140" fmla="*/ 297611 h 683077"/>
                <a:gd name="connsiteX141" fmla="*/ 2842404 w 3252161"/>
                <a:gd name="connsiteY141" fmla="*/ 293298 h 683077"/>
                <a:gd name="connsiteX142" fmla="*/ 2838091 w 3252161"/>
                <a:gd name="connsiteY142" fmla="*/ 271732 h 683077"/>
                <a:gd name="connsiteX143" fmla="*/ 2725948 w 3252161"/>
                <a:gd name="connsiteY143" fmla="*/ 276045 h 683077"/>
                <a:gd name="connsiteX144" fmla="*/ 2704381 w 3252161"/>
                <a:gd name="connsiteY144" fmla="*/ 280358 h 683077"/>
                <a:gd name="connsiteX145" fmla="*/ 2678502 w 3252161"/>
                <a:gd name="connsiteY145" fmla="*/ 284672 h 683077"/>
                <a:gd name="connsiteX146" fmla="*/ 2557732 w 3252161"/>
                <a:gd name="connsiteY146" fmla="*/ 288985 h 683077"/>
                <a:gd name="connsiteX147" fmla="*/ 2471468 w 3252161"/>
                <a:gd name="connsiteY147" fmla="*/ 293298 h 683077"/>
                <a:gd name="connsiteX148" fmla="*/ 2445589 w 3252161"/>
                <a:gd name="connsiteY148" fmla="*/ 301924 h 683077"/>
                <a:gd name="connsiteX149" fmla="*/ 2281687 w 3252161"/>
                <a:gd name="connsiteY149" fmla="*/ 310551 h 683077"/>
                <a:gd name="connsiteX150" fmla="*/ 2255808 w 3252161"/>
                <a:gd name="connsiteY150" fmla="*/ 314864 h 683077"/>
                <a:gd name="connsiteX151" fmla="*/ 2204049 w 3252161"/>
                <a:gd name="connsiteY151" fmla="*/ 319177 h 683077"/>
                <a:gd name="connsiteX152" fmla="*/ 2173857 w 3252161"/>
                <a:gd name="connsiteY152" fmla="*/ 327804 h 683077"/>
                <a:gd name="connsiteX153" fmla="*/ 2147978 w 3252161"/>
                <a:gd name="connsiteY153" fmla="*/ 340743 h 683077"/>
                <a:gd name="connsiteX154" fmla="*/ 2135038 w 3252161"/>
                <a:gd name="connsiteY154" fmla="*/ 349370 h 683077"/>
                <a:gd name="connsiteX155" fmla="*/ 2104846 w 3252161"/>
                <a:gd name="connsiteY155" fmla="*/ 357996 h 683077"/>
                <a:gd name="connsiteX156" fmla="*/ 2091906 w 3252161"/>
                <a:gd name="connsiteY156" fmla="*/ 362309 h 683077"/>
                <a:gd name="connsiteX157" fmla="*/ 1940944 w 3252161"/>
                <a:gd name="connsiteY157" fmla="*/ 357996 h 683077"/>
                <a:gd name="connsiteX158" fmla="*/ 1915064 w 3252161"/>
                <a:gd name="connsiteY158" fmla="*/ 349370 h 683077"/>
                <a:gd name="connsiteX159" fmla="*/ 1880559 w 3252161"/>
                <a:gd name="connsiteY159" fmla="*/ 332117 h 683077"/>
                <a:gd name="connsiteX160" fmla="*/ 1867619 w 3252161"/>
                <a:gd name="connsiteY160" fmla="*/ 327804 h 683077"/>
                <a:gd name="connsiteX161" fmla="*/ 1397480 w 3252161"/>
                <a:gd name="connsiteY161" fmla="*/ 332117 h 683077"/>
                <a:gd name="connsiteX162" fmla="*/ 1337095 w 3252161"/>
                <a:gd name="connsiteY162" fmla="*/ 345056 h 683077"/>
                <a:gd name="connsiteX163" fmla="*/ 1328468 w 3252161"/>
                <a:gd name="connsiteY163" fmla="*/ 353683 h 683077"/>
                <a:gd name="connsiteX164" fmla="*/ 1315529 w 3252161"/>
                <a:gd name="connsiteY164" fmla="*/ 357996 h 683077"/>
                <a:gd name="connsiteX165" fmla="*/ 1220638 w 3252161"/>
                <a:gd name="connsiteY165" fmla="*/ 362309 h 683077"/>
                <a:gd name="connsiteX166" fmla="*/ 1155940 w 3252161"/>
                <a:gd name="connsiteY166" fmla="*/ 370936 h 683077"/>
                <a:gd name="connsiteX167" fmla="*/ 1073989 w 3252161"/>
                <a:gd name="connsiteY167" fmla="*/ 379562 h 683077"/>
                <a:gd name="connsiteX168" fmla="*/ 1035170 w 3252161"/>
                <a:gd name="connsiteY168" fmla="*/ 388189 h 683077"/>
                <a:gd name="connsiteX169" fmla="*/ 1000664 w 3252161"/>
                <a:gd name="connsiteY169" fmla="*/ 392502 h 683077"/>
                <a:gd name="connsiteX170" fmla="*/ 776378 w 3252161"/>
                <a:gd name="connsiteY170" fmla="*/ 396815 h 683077"/>
                <a:gd name="connsiteX171" fmla="*/ 595223 w 3252161"/>
                <a:gd name="connsiteY171" fmla="*/ 396815 h 683077"/>
                <a:gd name="connsiteX172" fmla="*/ 569344 w 3252161"/>
                <a:gd name="connsiteY172" fmla="*/ 388189 h 683077"/>
                <a:gd name="connsiteX173" fmla="*/ 590910 w 3252161"/>
                <a:gd name="connsiteY173" fmla="*/ 375249 h 683077"/>
                <a:gd name="connsiteX174" fmla="*/ 603849 w 3252161"/>
                <a:gd name="connsiteY174" fmla="*/ 370936 h 683077"/>
                <a:gd name="connsiteX175" fmla="*/ 715993 w 3252161"/>
                <a:gd name="connsiteY175" fmla="*/ 366622 h 683077"/>
                <a:gd name="connsiteX176" fmla="*/ 733246 w 3252161"/>
                <a:gd name="connsiteY176" fmla="*/ 345056 h 683077"/>
                <a:gd name="connsiteX177" fmla="*/ 746185 w 3252161"/>
                <a:gd name="connsiteY177" fmla="*/ 332117 h 683077"/>
                <a:gd name="connsiteX178" fmla="*/ 772064 w 3252161"/>
                <a:gd name="connsiteY178" fmla="*/ 314864 h 683077"/>
                <a:gd name="connsiteX179" fmla="*/ 914400 w 3252161"/>
                <a:gd name="connsiteY179" fmla="*/ 306238 h 683077"/>
                <a:gd name="connsiteX180" fmla="*/ 927340 w 3252161"/>
                <a:gd name="connsiteY180" fmla="*/ 280358 h 683077"/>
                <a:gd name="connsiteX181" fmla="*/ 923027 w 3252161"/>
                <a:gd name="connsiteY181" fmla="*/ 263106 h 683077"/>
                <a:gd name="connsiteX182" fmla="*/ 897148 w 3252161"/>
                <a:gd name="connsiteY182" fmla="*/ 254479 h 683077"/>
                <a:gd name="connsiteX183" fmla="*/ 884208 w 3252161"/>
                <a:gd name="connsiteY183" fmla="*/ 250166 h 683077"/>
                <a:gd name="connsiteX184" fmla="*/ 875581 w 3252161"/>
                <a:gd name="connsiteY184" fmla="*/ 241539 h 683077"/>
                <a:gd name="connsiteX185" fmla="*/ 862642 w 3252161"/>
                <a:gd name="connsiteY185" fmla="*/ 237226 h 683077"/>
                <a:gd name="connsiteX186" fmla="*/ 759125 w 3252161"/>
                <a:gd name="connsiteY186" fmla="*/ 241539 h 683077"/>
                <a:gd name="connsiteX187" fmla="*/ 724619 w 3252161"/>
                <a:gd name="connsiteY187" fmla="*/ 245853 h 683077"/>
                <a:gd name="connsiteX188" fmla="*/ 698740 w 3252161"/>
                <a:gd name="connsiteY188" fmla="*/ 254479 h 683077"/>
                <a:gd name="connsiteX189" fmla="*/ 517585 w 3252161"/>
                <a:gd name="connsiteY189" fmla="*/ 258792 h 683077"/>
                <a:gd name="connsiteX190" fmla="*/ 431321 w 3252161"/>
                <a:gd name="connsiteY190" fmla="*/ 271732 h 683077"/>
                <a:gd name="connsiteX191" fmla="*/ 392502 w 3252161"/>
                <a:gd name="connsiteY191" fmla="*/ 276045 h 683077"/>
                <a:gd name="connsiteX192" fmla="*/ 73325 w 3252161"/>
                <a:gd name="connsiteY192" fmla="*/ 271732 h 683077"/>
                <a:gd name="connsiteX193" fmla="*/ 64698 w 3252161"/>
                <a:gd name="connsiteY193" fmla="*/ 263106 h 683077"/>
                <a:gd name="connsiteX194" fmla="*/ 60385 w 3252161"/>
                <a:gd name="connsiteY194" fmla="*/ 232913 h 683077"/>
                <a:gd name="connsiteX195" fmla="*/ 51759 w 3252161"/>
                <a:gd name="connsiteY195" fmla="*/ 207034 h 683077"/>
                <a:gd name="connsiteX196" fmla="*/ 56072 w 3252161"/>
                <a:gd name="connsiteY196" fmla="*/ 163902 h 683077"/>
                <a:gd name="connsiteX197" fmla="*/ 69012 w 3252161"/>
                <a:gd name="connsiteY197" fmla="*/ 159589 h 683077"/>
                <a:gd name="connsiteX198" fmla="*/ 237227 w 3252161"/>
                <a:gd name="connsiteY198" fmla="*/ 155275 h 683077"/>
                <a:gd name="connsiteX199" fmla="*/ 288985 w 3252161"/>
                <a:gd name="connsiteY199" fmla="*/ 138022 h 683077"/>
                <a:gd name="connsiteX200" fmla="*/ 301925 w 3252161"/>
                <a:gd name="connsiteY200" fmla="*/ 133709 h 683077"/>
                <a:gd name="connsiteX201" fmla="*/ 444261 w 3252161"/>
                <a:gd name="connsiteY201" fmla="*/ 129396 h 683077"/>
                <a:gd name="connsiteX202" fmla="*/ 418381 w 3252161"/>
                <a:gd name="connsiteY202" fmla="*/ 120770 h 683077"/>
                <a:gd name="connsiteX203" fmla="*/ 396815 w 3252161"/>
                <a:gd name="connsiteY203" fmla="*/ 107830 h 683077"/>
                <a:gd name="connsiteX204" fmla="*/ 388189 w 3252161"/>
                <a:gd name="connsiteY204" fmla="*/ 73324 h 683077"/>
                <a:gd name="connsiteX205" fmla="*/ 379563 w 3252161"/>
                <a:gd name="connsiteY205" fmla="*/ 60385 h 683077"/>
                <a:gd name="connsiteX206" fmla="*/ 370936 w 3252161"/>
                <a:gd name="connsiteY206" fmla="*/ 51758 h 683077"/>
                <a:gd name="connsiteX207" fmla="*/ 345057 w 3252161"/>
                <a:gd name="connsiteY207" fmla="*/ 43132 h 683077"/>
                <a:gd name="connsiteX208" fmla="*/ 332117 w 3252161"/>
                <a:gd name="connsiteY208" fmla="*/ 38819 h 683077"/>
                <a:gd name="connsiteX209" fmla="*/ 323491 w 3252161"/>
                <a:gd name="connsiteY209" fmla="*/ 30192 h 683077"/>
                <a:gd name="connsiteX210" fmla="*/ 327804 w 3252161"/>
                <a:gd name="connsiteY210" fmla="*/ 17253 h 683077"/>
                <a:gd name="connsiteX211" fmla="*/ 280359 w 3252161"/>
                <a:gd name="connsiteY211" fmla="*/ 12939 h 683077"/>
                <a:gd name="connsiteX212" fmla="*/ 228600 w 3252161"/>
                <a:gd name="connsiteY212" fmla="*/ 17253 h 683077"/>
                <a:gd name="connsiteX213" fmla="*/ 202721 w 3252161"/>
                <a:gd name="connsiteY213" fmla="*/ 25879 h 683077"/>
                <a:gd name="connsiteX214" fmla="*/ 107831 w 3252161"/>
                <a:gd name="connsiteY214" fmla="*/ 21566 h 683077"/>
                <a:gd name="connsiteX215" fmla="*/ 103517 w 3252161"/>
                <a:gd name="connsiteY215" fmla="*/ 4313 h 683077"/>
                <a:gd name="connsiteX216" fmla="*/ 34506 w 3252161"/>
                <a:gd name="connsiteY216" fmla="*/ 8626 h 683077"/>
                <a:gd name="connsiteX217" fmla="*/ 12940 w 3252161"/>
                <a:gd name="connsiteY217" fmla="*/ 12939 h 683077"/>
                <a:gd name="connsiteX218" fmla="*/ 0 w 3252161"/>
                <a:gd name="connsiteY218" fmla="*/ 0 h 683077"/>
                <a:gd name="connsiteX219" fmla="*/ 34506 w 3252161"/>
                <a:gd name="connsiteY219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18249 w 3252161"/>
                <a:gd name="connsiteY35" fmla="*/ 539151 h 683077"/>
                <a:gd name="connsiteX36" fmla="*/ 1548442 w 3252161"/>
                <a:gd name="connsiteY36" fmla="*/ 534838 h 683077"/>
                <a:gd name="connsiteX37" fmla="*/ 1570008 w 3252161"/>
                <a:gd name="connsiteY37" fmla="*/ 560717 h 683077"/>
                <a:gd name="connsiteX38" fmla="*/ 1595887 w 3252161"/>
                <a:gd name="connsiteY38" fmla="*/ 577970 h 683077"/>
                <a:gd name="connsiteX39" fmla="*/ 1604514 w 3252161"/>
                <a:gd name="connsiteY39" fmla="*/ 586596 h 683077"/>
                <a:gd name="connsiteX40" fmla="*/ 1742536 w 3252161"/>
                <a:gd name="connsiteY40" fmla="*/ 590909 h 683077"/>
                <a:gd name="connsiteX41" fmla="*/ 1979763 w 3252161"/>
                <a:gd name="connsiteY41" fmla="*/ 599536 h 683077"/>
                <a:gd name="connsiteX42" fmla="*/ 2001329 w 3252161"/>
                <a:gd name="connsiteY42" fmla="*/ 603849 h 683077"/>
                <a:gd name="connsiteX43" fmla="*/ 2031521 w 3252161"/>
                <a:gd name="connsiteY43" fmla="*/ 608162 h 683077"/>
                <a:gd name="connsiteX44" fmla="*/ 2286000 w 3252161"/>
                <a:gd name="connsiteY44" fmla="*/ 608162 h 683077"/>
                <a:gd name="connsiteX45" fmla="*/ 2311880 w 3252161"/>
                <a:gd name="connsiteY45" fmla="*/ 599536 h 683077"/>
                <a:gd name="connsiteX46" fmla="*/ 2333446 w 3252161"/>
                <a:gd name="connsiteY46" fmla="*/ 595222 h 683077"/>
                <a:gd name="connsiteX47" fmla="*/ 2467155 w 3252161"/>
                <a:gd name="connsiteY47" fmla="*/ 599536 h 683077"/>
                <a:gd name="connsiteX48" fmla="*/ 2484408 w 3252161"/>
                <a:gd name="connsiteY48" fmla="*/ 603849 h 683077"/>
                <a:gd name="connsiteX49" fmla="*/ 2566359 w 3252161"/>
                <a:gd name="connsiteY49" fmla="*/ 608162 h 683077"/>
                <a:gd name="connsiteX50" fmla="*/ 2609491 w 3252161"/>
                <a:gd name="connsiteY50" fmla="*/ 616789 h 683077"/>
                <a:gd name="connsiteX51" fmla="*/ 2626744 w 3252161"/>
                <a:gd name="connsiteY51" fmla="*/ 621102 h 683077"/>
                <a:gd name="connsiteX52" fmla="*/ 2665563 w 3252161"/>
                <a:gd name="connsiteY52" fmla="*/ 638355 h 683077"/>
                <a:gd name="connsiteX53" fmla="*/ 2704381 w 3252161"/>
                <a:gd name="connsiteY53" fmla="*/ 655607 h 683077"/>
                <a:gd name="connsiteX54" fmla="*/ 2717321 w 3252161"/>
                <a:gd name="connsiteY54" fmla="*/ 664234 h 683077"/>
                <a:gd name="connsiteX55" fmla="*/ 2954548 w 3252161"/>
                <a:gd name="connsiteY55" fmla="*/ 655607 h 683077"/>
                <a:gd name="connsiteX56" fmla="*/ 3148642 w 3252161"/>
                <a:gd name="connsiteY56" fmla="*/ 655607 h 683077"/>
                <a:gd name="connsiteX57" fmla="*/ 3187461 w 3252161"/>
                <a:gd name="connsiteY57" fmla="*/ 642668 h 683077"/>
                <a:gd name="connsiteX58" fmla="*/ 3226280 w 3252161"/>
                <a:gd name="connsiteY58" fmla="*/ 638355 h 683077"/>
                <a:gd name="connsiteX59" fmla="*/ 3221966 w 3252161"/>
                <a:gd name="connsiteY59" fmla="*/ 616789 h 683077"/>
                <a:gd name="connsiteX60" fmla="*/ 3200400 w 3252161"/>
                <a:gd name="connsiteY60" fmla="*/ 599536 h 683077"/>
                <a:gd name="connsiteX61" fmla="*/ 3174521 w 3252161"/>
                <a:gd name="connsiteY61" fmla="*/ 590909 h 683077"/>
                <a:gd name="connsiteX62" fmla="*/ 2915729 w 3252161"/>
                <a:gd name="connsiteY62" fmla="*/ 595222 h 683077"/>
                <a:gd name="connsiteX63" fmla="*/ 2829464 w 3252161"/>
                <a:gd name="connsiteY63" fmla="*/ 586596 h 683077"/>
                <a:gd name="connsiteX64" fmla="*/ 2820838 w 3252161"/>
                <a:gd name="connsiteY64" fmla="*/ 573656 h 683077"/>
                <a:gd name="connsiteX65" fmla="*/ 2851031 w 3252161"/>
                <a:gd name="connsiteY65" fmla="*/ 543464 h 683077"/>
                <a:gd name="connsiteX66" fmla="*/ 3075317 w 3252161"/>
                <a:gd name="connsiteY66" fmla="*/ 539151 h 683077"/>
                <a:gd name="connsiteX67" fmla="*/ 3088257 w 3252161"/>
                <a:gd name="connsiteY67" fmla="*/ 534838 h 683077"/>
                <a:gd name="connsiteX68" fmla="*/ 3105510 w 3252161"/>
                <a:gd name="connsiteY68" fmla="*/ 517585 h 683077"/>
                <a:gd name="connsiteX69" fmla="*/ 3178834 w 3252161"/>
                <a:gd name="connsiteY69" fmla="*/ 504645 h 683077"/>
                <a:gd name="connsiteX70" fmla="*/ 3187461 w 3252161"/>
                <a:gd name="connsiteY70" fmla="*/ 496019 h 683077"/>
                <a:gd name="connsiteX71" fmla="*/ 3191774 w 3252161"/>
                <a:gd name="connsiteY71" fmla="*/ 483079 h 683077"/>
                <a:gd name="connsiteX72" fmla="*/ 3204714 w 3252161"/>
                <a:gd name="connsiteY72" fmla="*/ 478766 h 683077"/>
                <a:gd name="connsiteX73" fmla="*/ 3196087 w 3252161"/>
                <a:gd name="connsiteY73" fmla="*/ 470139 h 683077"/>
                <a:gd name="connsiteX74" fmla="*/ 2846717 w 3252161"/>
                <a:gd name="connsiteY74" fmla="*/ 478766 h 683077"/>
                <a:gd name="connsiteX75" fmla="*/ 2820838 w 3252161"/>
                <a:gd name="connsiteY75" fmla="*/ 487392 h 683077"/>
                <a:gd name="connsiteX76" fmla="*/ 2807898 w 3252161"/>
                <a:gd name="connsiteY76" fmla="*/ 496019 h 683077"/>
                <a:gd name="connsiteX77" fmla="*/ 2743200 w 3252161"/>
                <a:gd name="connsiteY77" fmla="*/ 500332 h 683077"/>
                <a:gd name="connsiteX78" fmla="*/ 2691442 w 3252161"/>
                <a:gd name="connsiteY78" fmla="*/ 517585 h 683077"/>
                <a:gd name="connsiteX79" fmla="*/ 2678502 w 3252161"/>
                <a:gd name="connsiteY79" fmla="*/ 521898 h 683077"/>
                <a:gd name="connsiteX80" fmla="*/ 2540480 w 3252161"/>
                <a:gd name="connsiteY80" fmla="*/ 530524 h 683077"/>
                <a:gd name="connsiteX81" fmla="*/ 2303253 w 3252161"/>
                <a:gd name="connsiteY81" fmla="*/ 539151 h 683077"/>
                <a:gd name="connsiteX82" fmla="*/ 2225615 w 3252161"/>
                <a:gd name="connsiteY82" fmla="*/ 534838 h 683077"/>
                <a:gd name="connsiteX83" fmla="*/ 2216989 w 3252161"/>
                <a:gd name="connsiteY83" fmla="*/ 526211 h 683077"/>
                <a:gd name="connsiteX84" fmla="*/ 2147978 w 3252161"/>
                <a:gd name="connsiteY84" fmla="*/ 521898 h 683077"/>
                <a:gd name="connsiteX85" fmla="*/ 2135038 w 3252161"/>
                <a:gd name="connsiteY85" fmla="*/ 526211 h 683077"/>
                <a:gd name="connsiteX86" fmla="*/ 2126412 w 3252161"/>
                <a:gd name="connsiteY86" fmla="*/ 534838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2001329 w 3252161"/>
                <a:gd name="connsiteY91" fmla="*/ 573656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39351 w 3252161"/>
                <a:gd name="connsiteY124" fmla="*/ 439947 h 683077"/>
                <a:gd name="connsiteX125" fmla="*/ 2143664 w 3252161"/>
                <a:gd name="connsiteY125" fmla="*/ 427007 h 683077"/>
                <a:gd name="connsiteX126" fmla="*/ 2100532 w 3252161"/>
                <a:gd name="connsiteY126" fmla="*/ 418381 h 683077"/>
                <a:gd name="connsiteX127" fmla="*/ 2083280 w 3252161"/>
                <a:gd name="connsiteY127" fmla="*/ 414068 h 683077"/>
                <a:gd name="connsiteX128" fmla="*/ 2096219 w 3252161"/>
                <a:gd name="connsiteY128" fmla="*/ 409755 h 683077"/>
                <a:gd name="connsiteX129" fmla="*/ 2311880 w 3252161"/>
                <a:gd name="connsiteY129" fmla="*/ 401128 h 683077"/>
                <a:gd name="connsiteX130" fmla="*/ 2333446 w 3252161"/>
                <a:gd name="connsiteY130" fmla="*/ 388189 h 683077"/>
                <a:gd name="connsiteX131" fmla="*/ 2424023 w 3252161"/>
                <a:gd name="connsiteY131" fmla="*/ 375249 h 683077"/>
                <a:gd name="connsiteX132" fmla="*/ 2454215 w 3252161"/>
                <a:gd name="connsiteY132" fmla="*/ 366622 h 683077"/>
                <a:gd name="connsiteX133" fmla="*/ 2467155 w 3252161"/>
                <a:gd name="connsiteY133" fmla="*/ 362309 h 683077"/>
                <a:gd name="connsiteX134" fmla="*/ 2695755 w 3252161"/>
                <a:gd name="connsiteY134" fmla="*/ 353683 h 683077"/>
                <a:gd name="connsiteX135" fmla="*/ 2708695 w 3252161"/>
                <a:gd name="connsiteY135" fmla="*/ 349370 h 683077"/>
                <a:gd name="connsiteX136" fmla="*/ 2725948 w 3252161"/>
                <a:gd name="connsiteY136" fmla="*/ 332117 h 683077"/>
                <a:gd name="connsiteX137" fmla="*/ 2751827 w 3252161"/>
                <a:gd name="connsiteY137" fmla="*/ 323490 h 683077"/>
                <a:gd name="connsiteX138" fmla="*/ 2764766 w 3252161"/>
                <a:gd name="connsiteY138" fmla="*/ 319177 h 683077"/>
                <a:gd name="connsiteX139" fmla="*/ 2794959 w 3252161"/>
                <a:gd name="connsiteY139" fmla="*/ 306238 h 683077"/>
                <a:gd name="connsiteX140" fmla="*/ 2825151 w 3252161"/>
                <a:gd name="connsiteY140" fmla="*/ 297611 h 683077"/>
                <a:gd name="connsiteX141" fmla="*/ 2842404 w 3252161"/>
                <a:gd name="connsiteY141" fmla="*/ 293298 h 683077"/>
                <a:gd name="connsiteX142" fmla="*/ 2838091 w 3252161"/>
                <a:gd name="connsiteY142" fmla="*/ 271732 h 683077"/>
                <a:gd name="connsiteX143" fmla="*/ 2725948 w 3252161"/>
                <a:gd name="connsiteY143" fmla="*/ 276045 h 683077"/>
                <a:gd name="connsiteX144" fmla="*/ 2704381 w 3252161"/>
                <a:gd name="connsiteY144" fmla="*/ 280358 h 683077"/>
                <a:gd name="connsiteX145" fmla="*/ 2678502 w 3252161"/>
                <a:gd name="connsiteY145" fmla="*/ 284672 h 683077"/>
                <a:gd name="connsiteX146" fmla="*/ 2557732 w 3252161"/>
                <a:gd name="connsiteY146" fmla="*/ 288985 h 683077"/>
                <a:gd name="connsiteX147" fmla="*/ 2471468 w 3252161"/>
                <a:gd name="connsiteY147" fmla="*/ 293298 h 683077"/>
                <a:gd name="connsiteX148" fmla="*/ 2445589 w 3252161"/>
                <a:gd name="connsiteY148" fmla="*/ 301924 h 683077"/>
                <a:gd name="connsiteX149" fmla="*/ 2281687 w 3252161"/>
                <a:gd name="connsiteY149" fmla="*/ 310551 h 683077"/>
                <a:gd name="connsiteX150" fmla="*/ 2255808 w 3252161"/>
                <a:gd name="connsiteY150" fmla="*/ 314864 h 683077"/>
                <a:gd name="connsiteX151" fmla="*/ 2204049 w 3252161"/>
                <a:gd name="connsiteY151" fmla="*/ 319177 h 683077"/>
                <a:gd name="connsiteX152" fmla="*/ 2173857 w 3252161"/>
                <a:gd name="connsiteY152" fmla="*/ 327804 h 683077"/>
                <a:gd name="connsiteX153" fmla="*/ 2147978 w 3252161"/>
                <a:gd name="connsiteY153" fmla="*/ 340743 h 683077"/>
                <a:gd name="connsiteX154" fmla="*/ 2135038 w 3252161"/>
                <a:gd name="connsiteY154" fmla="*/ 349370 h 683077"/>
                <a:gd name="connsiteX155" fmla="*/ 2104846 w 3252161"/>
                <a:gd name="connsiteY155" fmla="*/ 357996 h 683077"/>
                <a:gd name="connsiteX156" fmla="*/ 2091906 w 3252161"/>
                <a:gd name="connsiteY156" fmla="*/ 362309 h 683077"/>
                <a:gd name="connsiteX157" fmla="*/ 1940944 w 3252161"/>
                <a:gd name="connsiteY157" fmla="*/ 357996 h 683077"/>
                <a:gd name="connsiteX158" fmla="*/ 1915064 w 3252161"/>
                <a:gd name="connsiteY158" fmla="*/ 349370 h 683077"/>
                <a:gd name="connsiteX159" fmla="*/ 1880559 w 3252161"/>
                <a:gd name="connsiteY159" fmla="*/ 332117 h 683077"/>
                <a:gd name="connsiteX160" fmla="*/ 1867619 w 3252161"/>
                <a:gd name="connsiteY160" fmla="*/ 327804 h 683077"/>
                <a:gd name="connsiteX161" fmla="*/ 1397480 w 3252161"/>
                <a:gd name="connsiteY161" fmla="*/ 332117 h 683077"/>
                <a:gd name="connsiteX162" fmla="*/ 1337095 w 3252161"/>
                <a:gd name="connsiteY162" fmla="*/ 345056 h 683077"/>
                <a:gd name="connsiteX163" fmla="*/ 1328468 w 3252161"/>
                <a:gd name="connsiteY163" fmla="*/ 353683 h 683077"/>
                <a:gd name="connsiteX164" fmla="*/ 1315529 w 3252161"/>
                <a:gd name="connsiteY164" fmla="*/ 357996 h 683077"/>
                <a:gd name="connsiteX165" fmla="*/ 1220638 w 3252161"/>
                <a:gd name="connsiteY165" fmla="*/ 362309 h 683077"/>
                <a:gd name="connsiteX166" fmla="*/ 1155940 w 3252161"/>
                <a:gd name="connsiteY166" fmla="*/ 370936 h 683077"/>
                <a:gd name="connsiteX167" fmla="*/ 1073989 w 3252161"/>
                <a:gd name="connsiteY167" fmla="*/ 379562 h 683077"/>
                <a:gd name="connsiteX168" fmla="*/ 1035170 w 3252161"/>
                <a:gd name="connsiteY168" fmla="*/ 388189 h 683077"/>
                <a:gd name="connsiteX169" fmla="*/ 1000664 w 3252161"/>
                <a:gd name="connsiteY169" fmla="*/ 392502 h 683077"/>
                <a:gd name="connsiteX170" fmla="*/ 776378 w 3252161"/>
                <a:gd name="connsiteY170" fmla="*/ 396815 h 683077"/>
                <a:gd name="connsiteX171" fmla="*/ 595223 w 3252161"/>
                <a:gd name="connsiteY171" fmla="*/ 396815 h 683077"/>
                <a:gd name="connsiteX172" fmla="*/ 569344 w 3252161"/>
                <a:gd name="connsiteY172" fmla="*/ 388189 h 683077"/>
                <a:gd name="connsiteX173" fmla="*/ 590910 w 3252161"/>
                <a:gd name="connsiteY173" fmla="*/ 375249 h 683077"/>
                <a:gd name="connsiteX174" fmla="*/ 603849 w 3252161"/>
                <a:gd name="connsiteY174" fmla="*/ 370936 h 683077"/>
                <a:gd name="connsiteX175" fmla="*/ 715993 w 3252161"/>
                <a:gd name="connsiteY175" fmla="*/ 366622 h 683077"/>
                <a:gd name="connsiteX176" fmla="*/ 733246 w 3252161"/>
                <a:gd name="connsiteY176" fmla="*/ 345056 h 683077"/>
                <a:gd name="connsiteX177" fmla="*/ 746185 w 3252161"/>
                <a:gd name="connsiteY177" fmla="*/ 332117 h 683077"/>
                <a:gd name="connsiteX178" fmla="*/ 772064 w 3252161"/>
                <a:gd name="connsiteY178" fmla="*/ 314864 h 683077"/>
                <a:gd name="connsiteX179" fmla="*/ 914400 w 3252161"/>
                <a:gd name="connsiteY179" fmla="*/ 306238 h 683077"/>
                <a:gd name="connsiteX180" fmla="*/ 927340 w 3252161"/>
                <a:gd name="connsiteY180" fmla="*/ 280358 h 683077"/>
                <a:gd name="connsiteX181" fmla="*/ 923027 w 3252161"/>
                <a:gd name="connsiteY181" fmla="*/ 263106 h 683077"/>
                <a:gd name="connsiteX182" fmla="*/ 897148 w 3252161"/>
                <a:gd name="connsiteY182" fmla="*/ 254479 h 683077"/>
                <a:gd name="connsiteX183" fmla="*/ 884208 w 3252161"/>
                <a:gd name="connsiteY183" fmla="*/ 250166 h 683077"/>
                <a:gd name="connsiteX184" fmla="*/ 875581 w 3252161"/>
                <a:gd name="connsiteY184" fmla="*/ 241539 h 683077"/>
                <a:gd name="connsiteX185" fmla="*/ 862642 w 3252161"/>
                <a:gd name="connsiteY185" fmla="*/ 237226 h 683077"/>
                <a:gd name="connsiteX186" fmla="*/ 759125 w 3252161"/>
                <a:gd name="connsiteY186" fmla="*/ 241539 h 683077"/>
                <a:gd name="connsiteX187" fmla="*/ 724619 w 3252161"/>
                <a:gd name="connsiteY187" fmla="*/ 245853 h 683077"/>
                <a:gd name="connsiteX188" fmla="*/ 698740 w 3252161"/>
                <a:gd name="connsiteY188" fmla="*/ 254479 h 683077"/>
                <a:gd name="connsiteX189" fmla="*/ 517585 w 3252161"/>
                <a:gd name="connsiteY189" fmla="*/ 258792 h 683077"/>
                <a:gd name="connsiteX190" fmla="*/ 431321 w 3252161"/>
                <a:gd name="connsiteY190" fmla="*/ 271732 h 683077"/>
                <a:gd name="connsiteX191" fmla="*/ 392502 w 3252161"/>
                <a:gd name="connsiteY191" fmla="*/ 276045 h 683077"/>
                <a:gd name="connsiteX192" fmla="*/ 73325 w 3252161"/>
                <a:gd name="connsiteY192" fmla="*/ 271732 h 683077"/>
                <a:gd name="connsiteX193" fmla="*/ 64698 w 3252161"/>
                <a:gd name="connsiteY193" fmla="*/ 263106 h 683077"/>
                <a:gd name="connsiteX194" fmla="*/ 60385 w 3252161"/>
                <a:gd name="connsiteY194" fmla="*/ 232913 h 683077"/>
                <a:gd name="connsiteX195" fmla="*/ 51759 w 3252161"/>
                <a:gd name="connsiteY195" fmla="*/ 207034 h 683077"/>
                <a:gd name="connsiteX196" fmla="*/ 56072 w 3252161"/>
                <a:gd name="connsiteY196" fmla="*/ 163902 h 683077"/>
                <a:gd name="connsiteX197" fmla="*/ 69012 w 3252161"/>
                <a:gd name="connsiteY197" fmla="*/ 159589 h 683077"/>
                <a:gd name="connsiteX198" fmla="*/ 237227 w 3252161"/>
                <a:gd name="connsiteY198" fmla="*/ 155275 h 683077"/>
                <a:gd name="connsiteX199" fmla="*/ 288985 w 3252161"/>
                <a:gd name="connsiteY199" fmla="*/ 138022 h 683077"/>
                <a:gd name="connsiteX200" fmla="*/ 301925 w 3252161"/>
                <a:gd name="connsiteY200" fmla="*/ 133709 h 683077"/>
                <a:gd name="connsiteX201" fmla="*/ 444261 w 3252161"/>
                <a:gd name="connsiteY201" fmla="*/ 129396 h 683077"/>
                <a:gd name="connsiteX202" fmla="*/ 418381 w 3252161"/>
                <a:gd name="connsiteY202" fmla="*/ 120770 h 683077"/>
                <a:gd name="connsiteX203" fmla="*/ 396815 w 3252161"/>
                <a:gd name="connsiteY203" fmla="*/ 107830 h 683077"/>
                <a:gd name="connsiteX204" fmla="*/ 388189 w 3252161"/>
                <a:gd name="connsiteY204" fmla="*/ 73324 h 683077"/>
                <a:gd name="connsiteX205" fmla="*/ 379563 w 3252161"/>
                <a:gd name="connsiteY205" fmla="*/ 60385 h 683077"/>
                <a:gd name="connsiteX206" fmla="*/ 370936 w 3252161"/>
                <a:gd name="connsiteY206" fmla="*/ 51758 h 683077"/>
                <a:gd name="connsiteX207" fmla="*/ 345057 w 3252161"/>
                <a:gd name="connsiteY207" fmla="*/ 43132 h 683077"/>
                <a:gd name="connsiteX208" fmla="*/ 332117 w 3252161"/>
                <a:gd name="connsiteY208" fmla="*/ 38819 h 683077"/>
                <a:gd name="connsiteX209" fmla="*/ 323491 w 3252161"/>
                <a:gd name="connsiteY209" fmla="*/ 30192 h 683077"/>
                <a:gd name="connsiteX210" fmla="*/ 327804 w 3252161"/>
                <a:gd name="connsiteY210" fmla="*/ 17253 h 683077"/>
                <a:gd name="connsiteX211" fmla="*/ 280359 w 3252161"/>
                <a:gd name="connsiteY211" fmla="*/ 12939 h 683077"/>
                <a:gd name="connsiteX212" fmla="*/ 228600 w 3252161"/>
                <a:gd name="connsiteY212" fmla="*/ 17253 h 683077"/>
                <a:gd name="connsiteX213" fmla="*/ 202721 w 3252161"/>
                <a:gd name="connsiteY213" fmla="*/ 25879 h 683077"/>
                <a:gd name="connsiteX214" fmla="*/ 107831 w 3252161"/>
                <a:gd name="connsiteY214" fmla="*/ 21566 h 683077"/>
                <a:gd name="connsiteX215" fmla="*/ 103517 w 3252161"/>
                <a:gd name="connsiteY215" fmla="*/ 4313 h 683077"/>
                <a:gd name="connsiteX216" fmla="*/ 34506 w 3252161"/>
                <a:gd name="connsiteY216" fmla="*/ 8626 h 683077"/>
                <a:gd name="connsiteX217" fmla="*/ 12940 w 3252161"/>
                <a:gd name="connsiteY217" fmla="*/ 12939 h 683077"/>
                <a:gd name="connsiteX218" fmla="*/ 0 w 3252161"/>
                <a:gd name="connsiteY218" fmla="*/ 0 h 683077"/>
                <a:gd name="connsiteX219" fmla="*/ 34506 w 3252161"/>
                <a:gd name="connsiteY219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48442 w 3252161"/>
                <a:gd name="connsiteY35" fmla="*/ 534838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39351 w 3252161"/>
                <a:gd name="connsiteY123" fmla="*/ 439947 h 683077"/>
                <a:gd name="connsiteX124" fmla="*/ 2143664 w 3252161"/>
                <a:gd name="connsiteY124" fmla="*/ 427007 h 683077"/>
                <a:gd name="connsiteX125" fmla="*/ 2100532 w 3252161"/>
                <a:gd name="connsiteY125" fmla="*/ 418381 h 683077"/>
                <a:gd name="connsiteX126" fmla="*/ 2083280 w 3252161"/>
                <a:gd name="connsiteY126" fmla="*/ 414068 h 683077"/>
                <a:gd name="connsiteX127" fmla="*/ 2096219 w 3252161"/>
                <a:gd name="connsiteY127" fmla="*/ 409755 h 683077"/>
                <a:gd name="connsiteX128" fmla="*/ 2311880 w 3252161"/>
                <a:gd name="connsiteY128" fmla="*/ 401128 h 683077"/>
                <a:gd name="connsiteX129" fmla="*/ 2333446 w 3252161"/>
                <a:gd name="connsiteY129" fmla="*/ 388189 h 683077"/>
                <a:gd name="connsiteX130" fmla="*/ 2424023 w 3252161"/>
                <a:gd name="connsiteY130" fmla="*/ 375249 h 683077"/>
                <a:gd name="connsiteX131" fmla="*/ 2454215 w 3252161"/>
                <a:gd name="connsiteY131" fmla="*/ 366622 h 683077"/>
                <a:gd name="connsiteX132" fmla="*/ 2467155 w 3252161"/>
                <a:gd name="connsiteY132" fmla="*/ 362309 h 683077"/>
                <a:gd name="connsiteX133" fmla="*/ 2695755 w 3252161"/>
                <a:gd name="connsiteY133" fmla="*/ 353683 h 683077"/>
                <a:gd name="connsiteX134" fmla="*/ 2708695 w 3252161"/>
                <a:gd name="connsiteY134" fmla="*/ 349370 h 683077"/>
                <a:gd name="connsiteX135" fmla="*/ 2725948 w 3252161"/>
                <a:gd name="connsiteY135" fmla="*/ 332117 h 683077"/>
                <a:gd name="connsiteX136" fmla="*/ 2751827 w 3252161"/>
                <a:gd name="connsiteY136" fmla="*/ 323490 h 683077"/>
                <a:gd name="connsiteX137" fmla="*/ 2764766 w 3252161"/>
                <a:gd name="connsiteY137" fmla="*/ 319177 h 683077"/>
                <a:gd name="connsiteX138" fmla="*/ 2794959 w 3252161"/>
                <a:gd name="connsiteY138" fmla="*/ 306238 h 683077"/>
                <a:gd name="connsiteX139" fmla="*/ 2825151 w 3252161"/>
                <a:gd name="connsiteY139" fmla="*/ 297611 h 683077"/>
                <a:gd name="connsiteX140" fmla="*/ 2842404 w 3252161"/>
                <a:gd name="connsiteY140" fmla="*/ 293298 h 683077"/>
                <a:gd name="connsiteX141" fmla="*/ 2838091 w 3252161"/>
                <a:gd name="connsiteY141" fmla="*/ 271732 h 683077"/>
                <a:gd name="connsiteX142" fmla="*/ 2725948 w 3252161"/>
                <a:gd name="connsiteY142" fmla="*/ 276045 h 683077"/>
                <a:gd name="connsiteX143" fmla="*/ 2704381 w 3252161"/>
                <a:gd name="connsiteY143" fmla="*/ 280358 h 683077"/>
                <a:gd name="connsiteX144" fmla="*/ 2678502 w 3252161"/>
                <a:gd name="connsiteY144" fmla="*/ 284672 h 683077"/>
                <a:gd name="connsiteX145" fmla="*/ 2557732 w 3252161"/>
                <a:gd name="connsiteY145" fmla="*/ 288985 h 683077"/>
                <a:gd name="connsiteX146" fmla="*/ 2471468 w 3252161"/>
                <a:gd name="connsiteY146" fmla="*/ 293298 h 683077"/>
                <a:gd name="connsiteX147" fmla="*/ 2445589 w 3252161"/>
                <a:gd name="connsiteY147" fmla="*/ 301924 h 683077"/>
                <a:gd name="connsiteX148" fmla="*/ 2281687 w 3252161"/>
                <a:gd name="connsiteY148" fmla="*/ 310551 h 683077"/>
                <a:gd name="connsiteX149" fmla="*/ 2255808 w 3252161"/>
                <a:gd name="connsiteY149" fmla="*/ 314864 h 683077"/>
                <a:gd name="connsiteX150" fmla="*/ 2204049 w 3252161"/>
                <a:gd name="connsiteY150" fmla="*/ 319177 h 683077"/>
                <a:gd name="connsiteX151" fmla="*/ 2173857 w 3252161"/>
                <a:gd name="connsiteY151" fmla="*/ 327804 h 683077"/>
                <a:gd name="connsiteX152" fmla="*/ 2147978 w 3252161"/>
                <a:gd name="connsiteY152" fmla="*/ 340743 h 683077"/>
                <a:gd name="connsiteX153" fmla="*/ 2135038 w 3252161"/>
                <a:gd name="connsiteY153" fmla="*/ 349370 h 683077"/>
                <a:gd name="connsiteX154" fmla="*/ 2104846 w 3252161"/>
                <a:gd name="connsiteY154" fmla="*/ 357996 h 683077"/>
                <a:gd name="connsiteX155" fmla="*/ 2091906 w 3252161"/>
                <a:gd name="connsiteY155" fmla="*/ 362309 h 683077"/>
                <a:gd name="connsiteX156" fmla="*/ 1940944 w 3252161"/>
                <a:gd name="connsiteY156" fmla="*/ 357996 h 683077"/>
                <a:gd name="connsiteX157" fmla="*/ 1915064 w 3252161"/>
                <a:gd name="connsiteY157" fmla="*/ 349370 h 683077"/>
                <a:gd name="connsiteX158" fmla="*/ 1880559 w 3252161"/>
                <a:gd name="connsiteY158" fmla="*/ 332117 h 683077"/>
                <a:gd name="connsiteX159" fmla="*/ 1867619 w 3252161"/>
                <a:gd name="connsiteY159" fmla="*/ 327804 h 683077"/>
                <a:gd name="connsiteX160" fmla="*/ 1397480 w 3252161"/>
                <a:gd name="connsiteY160" fmla="*/ 332117 h 683077"/>
                <a:gd name="connsiteX161" fmla="*/ 1337095 w 3252161"/>
                <a:gd name="connsiteY161" fmla="*/ 345056 h 683077"/>
                <a:gd name="connsiteX162" fmla="*/ 1328468 w 3252161"/>
                <a:gd name="connsiteY162" fmla="*/ 353683 h 683077"/>
                <a:gd name="connsiteX163" fmla="*/ 1315529 w 3252161"/>
                <a:gd name="connsiteY163" fmla="*/ 357996 h 683077"/>
                <a:gd name="connsiteX164" fmla="*/ 1220638 w 3252161"/>
                <a:gd name="connsiteY164" fmla="*/ 362309 h 683077"/>
                <a:gd name="connsiteX165" fmla="*/ 1155940 w 3252161"/>
                <a:gd name="connsiteY165" fmla="*/ 370936 h 683077"/>
                <a:gd name="connsiteX166" fmla="*/ 1073989 w 3252161"/>
                <a:gd name="connsiteY166" fmla="*/ 379562 h 683077"/>
                <a:gd name="connsiteX167" fmla="*/ 1035170 w 3252161"/>
                <a:gd name="connsiteY167" fmla="*/ 388189 h 683077"/>
                <a:gd name="connsiteX168" fmla="*/ 1000664 w 3252161"/>
                <a:gd name="connsiteY168" fmla="*/ 392502 h 683077"/>
                <a:gd name="connsiteX169" fmla="*/ 776378 w 3252161"/>
                <a:gd name="connsiteY169" fmla="*/ 396815 h 683077"/>
                <a:gd name="connsiteX170" fmla="*/ 595223 w 3252161"/>
                <a:gd name="connsiteY170" fmla="*/ 396815 h 683077"/>
                <a:gd name="connsiteX171" fmla="*/ 569344 w 3252161"/>
                <a:gd name="connsiteY171" fmla="*/ 388189 h 683077"/>
                <a:gd name="connsiteX172" fmla="*/ 590910 w 3252161"/>
                <a:gd name="connsiteY172" fmla="*/ 375249 h 683077"/>
                <a:gd name="connsiteX173" fmla="*/ 603849 w 3252161"/>
                <a:gd name="connsiteY173" fmla="*/ 370936 h 683077"/>
                <a:gd name="connsiteX174" fmla="*/ 715993 w 3252161"/>
                <a:gd name="connsiteY174" fmla="*/ 366622 h 683077"/>
                <a:gd name="connsiteX175" fmla="*/ 733246 w 3252161"/>
                <a:gd name="connsiteY175" fmla="*/ 345056 h 683077"/>
                <a:gd name="connsiteX176" fmla="*/ 746185 w 3252161"/>
                <a:gd name="connsiteY176" fmla="*/ 332117 h 683077"/>
                <a:gd name="connsiteX177" fmla="*/ 772064 w 3252161"/>
                <a:gd name="connsiteY177" fmla="*/ 314864 h 683077"/>
                <a:gd name="connsiteX178" fmla="*/ 914400 w 3252161"/>
                <a:gd name="connsiteY178" fmla="*/ 306238 h 683077"/>
                <a:gd name="connsiteX179" fmla="*/ 927340 w 3252161"/>
                <a:gd name="connsiteY179" fmla="*/ 280358 h 683077"/>
                <a:gd name="connsiteX180" fmla="*/ 923027 w 3252161"/>
                <a:gd name="connsiteY180" fmla="*/ 263106 h 683077"/>
                <a:gd name="connsiteX181" fmla="*/ 897148 w 3252161"/>
                <a:gd name="connsiteY181" fmla="*/ 254479 h 683077"/>
                <a:gd name="connsiteX182" fmla="*/ 884208 w 3252161"/>
                <a:gd name="connsiteY182" fmla="*/ 250166 h 683077"/>
                <a:gd name="connsiteX183" fmla="*/ 875581 w 3252161"/>
                <a:gd name="connsiteY183" fmla="*/ 241539 h 683077"/>
                <a:gd name="connsiteX184" fmla="*/ 862642 w 3252161"/>
                <a:gd name="connsiteY184" fmla="*/ 237226 h 683077"/>
                <a:gd name="connsiteX185" fmla="*/ 759125 w 3252161"/>
                <a:gd name="connsiteY185" fmla="*/ 241539 h 683077"/>
                <a:gd name="connsiteX186" fmla="*/ 724619 w 3252161"/>
                <a:gd name="connsiteY186" fmla="*/ 245853 h 683077"/>
                <a:gd name="connsiteX187" fmla="*/ 698740 w 3252161"/>
                <a:gd name="connsiteY187" fmla="*/ 254479 h 683077"/>
                <a:gd name="connsiteX188" fmla="*/ 517585 w 3252161"/>
                <a:gd name="connsiteY188" fmla="*/ 258792 h 683077"/>
                <a:gd name="connsiteX189" fmla="*/ 431321 w 3252161"/>
                <a:gd name="connsiteY189" fmla="*/ 271732 h 683077"/>
                <a:gd name="connsiteX190" fmla="*/ 392502 w 3252161"/>
                <a:gd name="connsiteY190" fmla="*/ 276045 h 683077"/>
                <a:gd name="connsiteX191" fmla="*/ 73325 w 3252161"/>
                <a:gd name="connsiteY191" fmla="*/ 271732 h 683077"/>
                <a:gd name="connsiteX192" fmla="*/ 64698 w 3252161"/>
                <a:gd name="connsiteY192" fmla="*/ 263106 h 683077"/>
                <a:gd name="connsiteX193" fmla="*/ 60385 w 3252161"/>
                <a:gd name="connsiteY193" fmla="*/ 232913 h 683077"/>
                <a:gd name="connsiteX194" fmla="*/ 51759 w 3252161"/>
                <a:gd name="connsiteY194" fmla="*/ 207034 h 683077"/>
                <a:gd name="connsiteX195" fmla="*/ 56072 w 3252161"/>
                <a:gd name="connsiteY195" fmla="*/ 163902 h 683077"/>
                <a:gd name="connsiteX196" fmla="*/ 69012 w 3252161"/>
                <a:gd name="connsiteY196" fmla="*/ 159589 h 683077"/>
                <a:gd name="connsiteX197" fmla="*/ 237227 w 3252161"/>
                <a:gd name="connsiteY197" fmla="*/ 155275 h 683077"/>
                <a:gd name="connsiteX198" fmla="*/ 288985 w 3252161"/>
                <a:gd name="connsiteY198" fmla="*/ 138022 h 683077"/>
                <a:gd name="connsiteX199" fmla="*/ 301925 w 3252161"/>
                <a:gd name="connsiteY199" fmla="*/ 133709 h 683077"/>
                <a:gd name="connsiteX200" fmla="*/ 444261 w 3252161"/>
                <a:gd name="connsiteY200" fmla="*/ 129396 h 683077"/>
                <a:gd name="connsiteX201" fmla="*/ 418381 w 3252161"/>
                <a:gd name="connsiteY201" fmla="*/ 120770 h 683077"/>
                <a:gd name="connsiteX202" fmla="*/ 396815 w 3252161"/>
                <a:gd name="connsiteY202" fmla="*/ 107830 h 683077"/>
                <a:gd name="connsiteX203" fmla="*/ 388189 w 3252161"/>
                <a:gd name="connsiteY203" fmla="*/ 73324 h 683077"/>
                <a:gd name="connsiteX204" fmla="*/ 379563 w 3252161"/>
                <a:gd name="connsiteY204" fmla="*/ 60385 h 683077"/>
                <a:gd name="connsiteX205" fmla="*/ 370936 w 3252161"/>
                <a:gd name="connsiteY205" fmla="*/ 51758 h 683077"/>
                <a:gd name="connsiteX206" fmla="*/ 345057 w 3252161"/>
                <a:gd name="connsiteY206" fmla="*/ 43132 h 683077"/>
                <a:gd name="connsiteX207" fmla="*/ 332117 w 3252161"/>
                <a:gd name="connsiteY207" fmla="*/ 38819 h 683077"/>
                <a:gd name="connsiteX208" fmla="*/ 323491 w 3252161"/>
                <a:gd name="connsiteY208" fmla="*/ 30192 h 683077"/>
                <a:gd name="connsiteX209" fmla="*/ 327804 w 3252161"/>
                <a:gd name="connsiteY209" fmla="*/ 17253 h 683077"/>
                <a:gd name="connsiteX210" fmla="*/ 280359 w 3252161"/>
                <a:gd name="connsiteY210" fmla="*/ 12939 h 683077"/>
                <a:gd name="connsiteX211" fmla="*/ 228600 w 3252161"/>
                <a:gd name="connsiteY211" fmla="*/ 17253 h 683077"/>
                <a:gd name="connsiteX212" fmla="*/ 202721 w 3252161"/>
                <a:gd name="connsiteY212" fmla="*/ 25879 h 683077"/>
                <a:gd name="connsiteX213" fmla="*/ 107831 w 3252161"/>
                <a:gd name="connsiteY213" fmla="*/ 21566 h 683077"/>
                <a:gd name="connsiteX214" fmla="*/ 103517 w 3252161"/>
                <a:gd name="connsiteY214" fmla="*/ 4313 h 683077"/>
                <a:gd name="connsiteX215" fmla="*/ 34506 w 3252161"/>
                <a:gd name="connsiteY215" fmla="*/ 8626 h 683077"/>
                <a:gd name="connsiteX216" fmla="*/ 12940 w 3252161"/>
                <a:gd name="connsiteY216" fmla="*/ 12939 h 683077"/>
                <a:gd name="connsiteX217" fmla="*/ 0 w 3252161"/>
                <a:gd name="connsiteY217" fmla="*/ 0 h 683077"/>
                <a:gd name="connsiteX218" fmla="*/ 34506 w 3252161"/>
                <a:gd name="connsiteY218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70008 w 3252161"/>
                <a:gd name="connsiteY35" fmla="*/ 560717 h 683077"/>
                <a:gd name="connsiteX36" fmla="*/ 1595887 w 3252161"/>
                <a:gd name="connsiteY36" fmla="*/ 577970 h 683077"/>
                <a:gd name="connsiteX37" fmla="*/ 1604514 w 3252161"/>
                <a:gd name="connsiteY37" fmla="*/ 586596 h 683077"/>
                <a:gd name="connsiteX38" fmla="*/ 1742536 w 3252161"/>
                <a:gd name="connsiteY38" fmla="*/ 590909 h 683077"/>
                <a:gd name="connsiteX39" fmla="*/ 1979763 w 3252161"/>
                <a:gd name="connsiteY39" fmla="*/ 599536 h 683077"/>
                <a:gd name="connsiteX40" fmla="*/ 2001329 w 3252161"/>
                <a:gd name="connsiteY40" fmla="*/ 603849 h 683077"/>
                <a:gd name="connsiteX41" fmla="*/ 2031521 w 3252161"/>
                <a:gd name="connsiteY41" fmla="*/ 608162 h 683077"/>
                <a:gd name="connsiteX42" fmla="*/ 2286000 w 3252161"/>
                <a:gd name="connsiteY42" fmla="*/ 608162 h 683077"/>
                <a:gd name="connsiteX43" fmla="*/ 2311880 w 3252161"/>
                <a:gd name="connsiteY43" fmla="*/ 599536 h 683077"/>
                <a:gd name="connsiteX44" fmla="*/ 2333446 w 3252161"/>
                <a:gd name="connsiteY44" fmla="*/ 595222 h 683077"/>
                <a:gd name="connsiteX45" fmla="*/ 2467155 w 3252161"/>
                <a:gd name="connsiteY45" fmla="*/ 599536 h 683077"/>
                <a:gd name="connsiteX46" fmla="*/ 2484408 w 3252161"/>
                <a:gd name="connsiteY46" fmla="*/ 603849 h 683077"/>
                <a:gd name="connsiteX47" fmla="*/ 2566359 w 3252161"/>
                <a:gd name="connsiteY47" fmla="*/ 608162 h 683077"/>
                <a:gd name="connsiteX48" fmla="*/ 2609491 w 3252161"/>
                <a:gd name="connsiteY48" fmla="*/ 616789 h 683077"/>
                <a:gd name="connsiteX49" fmla="*/ 2626744 w 3252161"/>
                <a:gd name="connsiteY49" fmla="*/ 621102 h 683077"/>
                <a:gd name="connsiteX50" fmla="*/ 2665563 w 3252161"/>
                <a:gd name="connsiteY50" fmla="*/ 638355 h 683077"/>
                <a:gd name="connsiteX51" fmla="*/ 2704381 w 3252161"/>
                <a:gd name="connsiteY51" fmla="*/ 655607 h 683077"/>
                <a:gd name="connsiteX52" fmla="*/ 2717321 w 3252161"/>
                <a:gd name="connsiteY52" fmla="*/ 664234 h 683077"/>
                <a:gd name="connsiteX53" fmla="*/ 2954548 w 3252161"/>
                <a:gd name="connsiteY53" fmla="*/ 655607 h 683077"/>
                <a:gd name="connsiteX54" fmla="*/ 3148642 w 3252161"/>
                <a:gd name="connsiteY54" fmla="*/ 655607 h 683077"/>
                <a:gd name="connsiteX55" fmla="*/ 3187461 w 3252161"/>
                <a:gd name="connsiteY55" fmla="*/ 642668 h 683077"/>
                <a:gd name="connsiteX56" fmla="*/ 3226280 w 3252161"/>
                <a:gd name="connsiteY56" fmla="*/ 638355 h 683077"/>
                <a:gd name="connsiteX57" fmla="*/ 3221966 w 3252161"/>
                <a:gd name="connsiteY57" fmla="*/ 616789 h 683077"/>
                <a:gd name="connsiteX58" fmla="*/ 3200400 w 3252161"/>
                <a:gd name="connsiteY58" fmla="*/ 599536 h 683077"/>
                <a:gd name="connsiteX59" fmla="*/ 3174521 w 3252161"/>
                <a:gd name="connsiteY59" fmla="*/ 590909 h 683077"/>
                <a:gd name="connsiteX60" fmla="*/ 2915729 w 3252161"/>
                <a:gd name="connsiteY60" fmla="*/ 595222 h 683077"/>
                <a:gd name="connsiteX61" fmla="*/ 2829464 w 3252161"/>
                <a:gd name="connsiteY61" fmla="*/ 586596 h 683077"/>
                <a:gd name="connsiteX62" fmla="*/ 2820838 w 3252161"/>
                <a:gd name="connsiteY62" fmla="*/ 573656 h 683077"/>
                <a:gd name="connsiteX63" fmla="*/ 2851031 w 3252161"/>
                <a:gd name="connsiteY63" fmla="*/ 543464 h 683077"/>
                <a:gd name="connsiteX64" fmla="*/ 3075317 w 3252161"/>
                <a:gd name="connsiteY64" fmla="*/ 539151 h 683077"/>
                <a:gd name="connsiteX65" fmla="*/ 3088257 w 3252161"/>
                <a:gd name="connsiteY65" fmla="*/ 534838 h 683077"/>
                <a:gd name="connsiteX66" fmla="*/ 3105510 w 3252161"/>
                <a:gd name="connsiteY66" fmla="*/ 517585 h 683077"/>
                <a:gd name="connsiteX67" fmla="*/ 3178834 w 3252161"/>
                <a:gd name="connsiteY67" fmla="*/ 504645 h 683077"/>
                <a:gd name="connsiteX68" fmla="*/ 3187461 w 3252161"/>
                <a:gd name="connsiteY68" fmla="*/ 496019 h 683077"/>
                <a:gd name="connsiteX69" fmla="*/ 3191774 w 3252161"/>
                <a:gd name="connsiteY69" fmla="*/ 483079 h 683077"/>
                <a:gd name="connsiteX70" fmla="*/ 3204714 w 3252161"/>
                <a:gd name="connsiteY70" fmla="*/ 478766 h 683077"/>
                <a:gd name="connsiteX71" fmla="*/ 3196087 w 3252161"/>
                <a:gd name="connsiteY71" fmla="*/ 470139 h 683077"/>
                <a:gd name="connsiteX72" fmla="*/ 2846717 w 3252161"/>
                <a:gd name="connsiteY72" fmla="*/ 478766 h 683077"/>
                <a:gd name="connsiteX73" fmla="*/ 2820838 w 3252161"/>
                <a:gd name="connsiteY73" fmla="*/ 487392 h 683077"/>
                <a:gd name="connsiteX74" fmla="*/ 2807898 w 3252161"/>
                <a:gd name="connsiteY74" fmla="*/ 496019 h 683077"/>
                <a:gd name="connsiteX75" fmla="*/ 2743200 w 3252161"/>
                <a:gd name="connsiteY75" fmla="*/ 500332 h 683077"/>
                <a:gd name="connsiteX76" fmla="*/ 2691442 w 3252161"/>
                <a:gd name="connsiteY76" fmla="*/ 517585 h 683077"/>
                <a:gd name="connsiteX77" fmla="*/ 2678502 w 3252161"/>
                <a:gd name="connsiteY77" fmla="*/ 521898 h 683077"/>
                <a:gd name="connsiteX78" fmla="*/ 2540480 w 3252161"/>
                <a:gd name="connsiteY78" fmla="*/ 530524 h 683077"/>
                <a:gd name="connsiteX79" fmla="*/ 2303253 w 3252161"/>
                <a:gd name="connsiteY79" fmla="*/ 539151 h 683077"/>
                <a:gd name="connsiteX80" fmla="*/ 2225615 w 3252161"/>
                <a:gd name="connsiteY80" fmla="*/ 534838 h 683077"/>
                <a:gd name="connsiteX81" fmla="*/ 2216989 w 3252161"/>
                <a:gd name="connsiteY81" fmla="*/ 526211 h 683077"/>
                <a:gd name="connsiteX82" fmla="*/ 2147978 w 3252161"/>
                <a:gd name="connsiteY82" fmla="*/ 521898 h 683077"/>
                <a:gd name="connsiteX83" fmla="*/ 2135038 w 3252161"/>
                <a:gd name="connsiteY83" fmla="*/ 526211 h 683077"/>
                <a:gd name="connsiteX84" fmla="*/ 2126412 w 3252161"/>
                <a:gd name="connsiteY84" fmla="*/ 534838 h 683077"/>
                <a:gd name="connsiteX85" fmla="*/ 2053087 w 3252161"/>
                <a:gd name="connsiteY85" fmla="*/ 539151 h 683077"/>
                <a:gd name="connsiteX86" fmla="*/ 2040148 w 3252161"/>
                <a:gd name="connsiteY86" fmla="*/ 543464 h 683077"/>
                <a:gd name="connsiteX87" fmla="*/ 2022895 w 3252161"/>
                <a:gd name="connsiteY87" fmla="*/ 560717 h 683077"/>
                <a:gd name="connsiteX88" fmla="*/ 2014268 w 3252161"/>
                <a:gd name="connsiteY88" fmla="*/ 569343 h 683077"/>
                <a:gd name="connsiteX89" fmla="*/ 2001329 w 3252161"/>
                <a:gd name="connsiteY89" fmla="*/ 573656 h 683077"/>
                <a:gd name="connsiteX90" fmla="*/ 1686464 w 3252161"/>
                <a:gd name="connsiteY90" fmla="*/ 569343 h 683077"/>
                <a:gd name="connsiteX91" fmla="*/ 1673525 w 3252161"/>
                <a:gd name="connsiteY91" fmla="*/ 565030 h 683077"/>
                <a:gd name="connsiteX92" fmla="*/ 1651959 w 3252161"/>
                <a:gd name="connsiteY92" fmla="*/ 552090 h 683077"/>
                <a:gd name="connsiteX93" fmla="*/ 1634706 w 3252161"/>
                <a:gd name="connsiteY93" fmla="*/ 530524 h 683077"/>
                <a:gd name="connsiteX94" fmla="*/ 1630393 w 3252161"/>
                <a:gd name="connsiteY94" fmla="*/ 517585 h 683077"/>
                <a:gd name="connsiteX95" fmla="*/ 1634706 w 3252161"/>
                <a:gd name="connsiteY95" fmla="*/ 504645 h 683077"/>
                <a:gd name="connsiteX96" fmla="*/ 1664898 w 3252161"/>
                <a:gd name="connsiteY96" fmla="*/ 491706 h 683077"/>
                <a:gd name="connsiteX97" fmla="*/ 1669212 w 3252161"/>
                <a:gd name="connsiteY97" fmla="*/ 478766 h 683077"/>
                <a:gd name="connsiteX98" fmla="*/ 1660585 w 3252161"/>
                <a:gd name="connsiteY98" fmla="*/ 470139 h 683077"/>
                <a:gd name="connsiteX99" fmla="*/ 1621766 w 3252161"/>
                <a:gd name="connsiteY99" fmla="*/ 465826 h 683077"/>
                <a:gd name="connsiteX100" fmla="*/ 1613140 w 3252161"/>
                <a:gd name="connsiteY100" fmla="*/ 452887 h 683077"/>
                <a:gd name="connsiteX101" fmla="*/ 1617453 w 3252161"/>
                <a:gd name="connsiteY101" fmla="*/ 427007 h 683077"/>
                <a:gd name="connsiteX102" fmla="*/ 1630393 w 3252161"/>
                <a:gd name="connsiteY102" fmla="*/ 383875 h 683077"/>
                <a:gd name="connsiteX103" fmla="*/ 1643332 w 3252161"/>
                <a:gd name="connsiteY103" fmla="*/ 370936 h 683077"/>
                <a:gd name="connsiteX104" fmla="*/ 1807234 w 3252161"/>
                <a:gd name="connsiteY104" fmla="*/ 375249 h 683077"/>
                <a:gd name="connsiteX105" fmla="*/ 1846053 w 3252161"/>
                <a:gd name="connsiteY105" fmla="*/ 388189 h 683077"/>
                <a:gd name="connsiteX106" fmla="*/ 1858993 w 3252161"/>
                <a:gd name="connsiteY106" fmla="*/ 392502 h 683077"/>
                <a:gd name="connsiteX107" fmla="*/ 1876246 w 3252161"/>
                <a:gd name="connsiteY107" fmla="*/ 431321 h 683077"/>
                <a:gd name="connsiteX108" fmla="*/ 1884872 w 3252161"/>
                <a:gd name="connsiteY108" fmla="*/ 465826 h 683077"/>
                <a:gd name="connsiteX109" fmla="*/ 1893498 w 3252161"/>
                <a:gd name="connsiteY109" fmla="*/ 474453 h 683077"/>
                <a:gd name="connsiteX110" fmla="*/ 1919378 w 3252161"/>
                <a:gd name="connsiteY110" fmla="*/ 504645 h 683077"/>
                <a:gd name="connsiteX111" fmla="*/ 1928004 w 3252161"/>
                <a:gd name="connsiteY111" fmla="*/ 513272 h 683077"/>
                <a:gd name="connsiteX112" fmla="*/ 1932317 w 3252161"/>
                <a:gd name="connsiteY112" fmla="*/ 526211 h 683077"/>
                <a:gd name="connsiteX113" fmla="*/ 1979763 w 3252161"/>
                <a:gd name="connsiteY113" fmla="*/ 526211 h 683077"/>
                <a:gd name="connsiteX114" fmla="*/ 1984076 w 3252161"/>
                <a:gd name="connsiteY114" fmla="*/ 508958 h 683077"/>
                <a:gd name="connsiteX115" fmla="*/ 2001329 w 3252161"/>
                <a:gd name="connsiteY115" fmla="*/ 487392 h 683077"/>
                <a:gd name="connsiteX116" fmla="*/ 2018581 w 3252161"/>
                <a:gd name="connsiteY116" fmla="*/ 491706 h 683077"/>
                <a:gd name="connsiteX117" fmla="*/ 2027208 w 3252161"/>
                <a:gd name="connsiteY117" fmla="*/ 500332 h 683077"/>
                <a:gd name="connsiteX118" fmla="*/ 2040148 w 3252161"/>
                <a:gd name="connsiteY118" fmla="*/ 508958 h 683077"/>
                <a:gd name="connsiteX119" fmla="*/ 2122098 w 3252161"/>
                <a:gd name="connsiteY119" fmla="*/ 504645 h 683077"/>
                <a:gd name="connsiteX120" fmla="*/ 2130725 w 3252161"/>
                <a:gd name="connsiteY120" fmla="*/ 496019 h 683077"/>
                <a:gd name="connsiteX121" fmla="*/ 2135038 w 3252161"/>
                <a:gd name="connsiteY121" fmla="*/ 461513 h 683077"/>
                <a:gd name="connsiteX122" fmla="*/ 2139351 w 3252161"/>
                <a:gd name="connsiteY122" fmla="*/ 439947 h 683077"/>
                <a:gd name="connsiteX123" fmla="*/ 2143664 w 3252161"/>
                <a:gd name="connsiteY123" fmla="*/ 427007 h 683077"/>
                <a:gd name="connsiteX124" fmla="*/ 2100532 w 3252161"/>
                <a:gd name="connsiteY124" fmla="*/ 418381 h 683077"/>
                <a:gd name="connsiteX125" fmla="*/ 2083280 w 3252161"/>
                <a:gd name="connsiteY125" fmla="*/ 414068 h 683077"/>
                <a:gd name="connsiteX126" fmla="*/ 2096219 w 3252161"/>
                <a:gd name="connsiteY126" fmla="*/ 409755 h 683077"/>
                <a:gd name="connsiteX127" fmla="*/ 2311880 w 3252161"/>
                <a:gd name="connsiteY127" fmla="*/ 401128 h 683077"/>
                <a:gd name="connsiteX128" fmla="*/ 2333446 w 3252161"/>
                <a:gd name="connsiteY128" fmla="*/ 388189 h 683077"/>
                <a:gd name="connsiteX129" fmla="*/ 2424023 w 3252161"/>
                <a:gd name="connsiteY129" fmla="*/ 375249 h 683077"/>
                <a:gd name="connsiteX130" fmla="*/ 2454215 w 3252161"/>
                <a:gd name="connsiteY130" fmla="*/ 366622 h 683077"/>
                <a:gd name="connsiteX131" fmla="*/ 2467155 w 3252161"/>
                <a:gd name="connsiteY131" fmla="*/ 362309 h 683077"/>
                <a:gd name="connsiteX132" fmla="*/ 2695755 w 3252161"/>
                <a:gd name="connsiteY132" fmla="*/ 353683 h 683077"/>
                <a:gd name="connsiteX133" fmla="*/ 2708695 w 3252161"/>
                <a:gd name="connsiteY133" fmla="*/ 349370 h 683077"/>
                <a:gd name="connsiteX134" fmla="*/ 2725948 w 3252161"/>
                <a:gd name="connsiteY134" fmla="*/ 332117 h 683077"/>
                <a:gd name="connsiteX135" fmla="*/ 2751827 w 3252161"/>
                <a:gd name="connsiteY135" fmla="*/ 323490 h 683077"/>
                <a:gd name="connsiteX136" fmla="*/ 2764766 w 3252161"/>
                <a:gd name="connsiteY136" fmla="*/ 319177 h 683077"/>
                <a:gd name="connsiteX137" fmla="*/ 2794959 w 3252161"/>
                <a:gd name="connsiteY137" fmla="*/ 306238 h 683077"/>
                <a:gd name="connsiteX138" fmla="*/ 2825151 w 3252161"/>
                <a:gd name="connsiteY138" fmla="*/ 297611 h 683077"/>
                <a:gd name="connsiteX139" fmla="*/ 2842404 w 3252161"/>
                <a:gd name="connsiteY139" fmla="*/ 293298 h 683077"/>
                <a:gd name="connsiteX140" fmla="*/ 2838091 w 3252161"/>
                <a:gd name="connsiteY140" fmla="*/ 271732 h 683077"/>
                <a:gd name="connsiteX141" fmla="*/ 2725948 w 3252161"/>
                <a:gd name="connsiteY141" fmla="*/ 276045 h 683077"/>
                <a:gd name="connsiteX142" fmla="*/ 2704381 w 3252161"/>
                <a:gd name="connsiteY142" fmla="*/ 280358 h 683077"/>
                <a:gd name="connsiteX143" fmla="*/ 2678502 w 3252161"/>
                <a:gd name="connsiteY143" fmla="*/ 284672 h 683077"/>
                <a:gd name="connsiteX144" fmla="*/ 2557732 w 3252161"/>
                <a:gd name="connsiteY144" fmla="*/ 288985 h 683077"/>
                <a:gd name="connsiteX145" fmla="*/ 2471468 w 3252161"/>
                <a:gd name="connsiteY145" fmla="*/ 293298 h 683077"/>
                <a:gd name="connsiteX146" fmla="*/ 2445589 w 3252161"/>
                <a:gd name="connsiteY146" fmla="*/ 301924 h 683077"/>
                <a:gd name="connsiteX147" fmla="*/ 2281687 w 3252161"/>
                <a:gd name="connsiteY147" fmla="*/ 310551 h 683077"/>
                <a:gd name="connsiteX148" fmla="*/ 2255808 w 3252161"/>
                <a:gd name="connsiteY148" fmla="*/ 314864 h 683077"/>
                <a:gd name="connsiteX149" fmla="*/ 2204049 w 3252161"/>
                <a:gd name="connsiteY149" fmla="*/ 319177 h 683077"/>
                <a:gd name="connsiteX150" fmla="*/ 2173857 w 3252161"/>
                <a:gd name="connsiteY150" fmla="*/ 327804 h 683077"/>
                <a:gd name="connsiteX151" fmla="*/ 2147978 w 3252161"/>
                <a:gd name="connsiteY151" fmla="*/ 340743 h 683077"/>
                <a:gd name="connsiteX152" fmla="*/ 2135038 w 3252161"/>
                <a:gd name="connsiteY152" fmla="*/ 349370 h 683077"/>
                <a:gd name="connsiteX153" fmla="*/ 2104846 w 3252161"/>
                <a:gd name="connsiteY153" fmla="*/ 357996 h 683077"/>
                <a:gd name="connsiteX154" fmla="*/ 2091906 w 3252161"/>
                <a:gd name="connsiteY154" fmla="*/ 362309 h 683077"/>
                <a:gd name="connsiteX155" fmla="*/ 1940944 w 3252161"/>
                <a:gd name="connsiteY155" fmla="*/ 357996 h 683077"/>
                <a:gd name="connsiteX156" fmla="*/ 1915064 w 3252161"/>
                <a:gd name="connsiteY156" fmla="*/ 349370 h 683077"/>
                <a:gd name="connsiteX157" fmla="*/ 1880559 w 3252161"/>
                <a:gd name="connsiteY157" fmla="*/ 332117 h 683077"/>
                <a:gd name="connsiteX158" fmla="*/ 1867619 w 3252161"/>
                <a:gd name="connsiteY158" fmla="*/ 327804 h 683077"/>
                <a:gd name="connsiteX159" fmla="*/ 1397480 w 3252161"/>
                <a:gd name="connsiteY159" fmla="*/ 332117 h 683077"/>
                <a:gd name="connsiteX160" fmla="*/ 1337095 w 3252161"/>
                <a:gd name="connsiteY160" fmla="*/ 345056 h 683077"/>
                <a:gd name="connsiteX161" fmla="*/ 1328468 w 3252161"/>
                <a:gd name="connsiteY161" fmla="*/ 353683 h 683077"/>
                <a:gd name="connsiteX162" fmla="*/ 1315529 w 3252161"/>
                <a:gd name="connsiteY162" fmla="*/ 357996 h 683077"/>
                <a:gd name="connsiteX163" fmla="*/ 1220638 w 3252161"/>
                <a:gd name="connsiteY163" fmla="*/ 362309 h 683077"/>
                <a:gd name="connsiteX164" fmla="*/ 1155940 w 3252161"/>
                <a:gd name="connsiteY164" fmla="*/ 370936 h 683077"/>
                <a:gd name="connsiteX165" fmla="*/ 1073989 w 3252161"/>
                <a:gd name="connsiteY165" fmla="*/ 379562 h 683077"/>
                <a:gd name="connsiteX166" fmla="*/ 1035170 w 3252161"/>
                <a:gd name="connsiteY166" fmla="*/ 388189 h 683077"/>
                <a:gd name="connsiteX167" fmla="*/ 1000664 w 3252161"/>
                <a:gd name="connsiteY167" fmla="*/ 392502 h 683077"/>
                <a:gd name="connsiteX168" fmla="*/ 776378 w 3252161"/>
                <a:gd name="connsiteY168" fmla="*/ 396815 h 683077"/>
                <a:gd name="connsiteX169" fmla="*/ 595223 w 3252161"/>
                <a:gd name="connsiteY169" fmla="*/ 396815 h 683077"/>
                <a:gd name="connsiteX170" fmla="*/ 569344 w 3252161"/>
                <a:gd name="connsiteY170" fmla="*/ 388189 h 683077"/>
                <a:gd name="connsiteX171" fmla="*/ 590910 w 3252161"/>
                <a:gd name="connsiteY171" fmla="*/ 375249 h 683077"/>
                <a:gd name="connsiteX172" fmla="*/ 603849 w 3252161"/>
                <a:gd name="connsiteY172" fmla="*/ 370936 h 683077"/>
                <a:gd name="connsiteX173" fmla="*/ 715993 w 3252161"/>
                <a:gd name="connsiteY173" fmla="*/ 366622 h 683077"/>
                <a:gd name="connsiteX174" fmla="*/ 733246 w 3252161"/>
                <a:gd name="connsiteY174" fmla="*/ 345056 h 683077"/>
                <a:gd name="connsiteX175" fmla="*/ 746185 w 3252161"/>
                <a:gd name="connsiteY175" fmla="*/ 332117 h 683077"/>
                <a:gd name="connsiteX176" fmla="*/ 772064 w 3252161"/>
                <a:gd name="connsiteY176" fmla="*/ 314864 h 683077"/>
                <a:gd name="connsiteX177" fmla="*/ 914400 w 3252161"/>
                <a:gd name="connsiteY177" fmla="*/ 306238 h 683077"/>
                <a:gd name="connsiteX178" fmla="*/ 927340 w 3252161"/>
                <a:gd name="connsiteY178" fmla="*/ 280358 h 683077"/>
                <a:gd name="connsiteX179" fmla="*/ 923027 w 3252161"/>
                <a:gd name="connsiteY179" fmla="*/ 263106 h 683077"/>
                <a:gd name="connsiteX180" fmla="*/ 897148 w 3252161"/>
                <a:gd name="connsiteY180" fmla="*/ 254479 h 683077"/>
                <a:gd name="connsiteX181" fmla="*/ 884208 w 3252161"/>
                <a:gd name="connsiteY181" fmla="*/ 250166 h 683077"/>
                <a:gd name="connsiteX182" fmla="*/ 875581 w 3252161"/>
                <a:gd name="connsiteY182" fmla="*/ 241539 h 683077"/>
                <a:gd name="connsiteX183" fmla="*/ 862642 w 3252161"/>
                <a:gd name="connsiteY183" fmla="*/ 237226 h 683077"/>
                <a:gd name="connsiteX184" fmla="*/ 759125 w 3252161"/>
                <a:gd name="connsiteY184" fmla="*/ 241539 h 683077"/>
                <a:gd name="connsiteX185" fmla="*/ 724619 w 3252161"/>
                <a:gd name="connsiteY185" fmla="*/ 245853 h 683077"/>
                <a:gd name="connsiteX186" fmla="*/ 698740 w 3252161"/>
                <a:gd name="connsiteY186" fmla="*/ 254479 h 683077"/>
                <a:gd name="connsiteX187" fmla="*/ 517585 w 3252161"/>
                <a:gd name="connsiteY187" fmla="*/ 258792 h 683077"/>
                <a:gd name="connsiteX188" fmla="*/ 431321 w 3252161"/>
                <a:gd name="connsiteY188" fmla="*/ 271732 h 683077"/>
                <a:gd name="connsiteX189" fmla="*/ 392502 w 3252161"/>
                <a:gd name="connsiteY189" fmla="*/ 276045 h 683077"/>
                <a:gd name="connsiteX190" fmla="*/ 73325 w 3252161"/>
                <a:gd name="connsiteY190" fmla="*/ 271732 h 683077"/>
                <a:gd name="connsiteX191" fmla="*/ 64698 w 3252161"/>
                <a:gd name="connsiteY191" fmla="*/ 263106 h 683077"/>
                <a:gd name="connsiteX192" fmla="*/ 60385 w 3252161"/>
                <a:gd name="connsiteY192" fmla="*/ 232913 h 683077"/>
                <a:gd name="connsiteX193" fmla="*/ 51759 w 3252161"/>
                <a:gd name="connsiteY193" fmla="*/ 207034 h 683077"/>
                <a:gd name="connsiteX194" fmla="*/ 56072 w 3252161"/>
                <a:gd name="connsiteY194" fmla="*/ 163902 h 683077"/>
                <a:gd name="connsiteX195" fmla="*/ 69012 w 3252161"/>
                <a:gd name="connsiteY195" fmla="*/ 159589 h 683077"/>
                <a:gd name="connsiteX196" fmla="*/ 237227 w 3252161"/>
                <a:gd name="connsiteY196" fmla="*/ 155275 h 683077"/>
                <a:gd name="connsiteX197" fmla="*/ 288985 w 3252161"/>
                <a:gd name="connsiteY197" fmla="*/ 138022 h 683077"/>
                <a:gd name="connsiteX198" fmla="*/ 301925 w 3252161"/>
                <a:gd name="connsiteY198" fmla="*/ 133709 h 683077"/>
                <a:gd name="connsiteX199" fmla="*/ 444261 w 3252161"/>
                <a:gd name="connsiteY199" fmla="*/ 129396 h 683077"/>
                <a:gd name="connsiteX200" fmla="*/ 418381 w 3252161"/>
                <a:gd name="connsiteY200" fmla="*/ 120770 h 683077"/>
                <a:gd name="connsiteX201" fmla="*/ 396815 w 3252161"/>
                <a:gd name="connsiteY201" fmla="*/ 107830 h 683077"/>
                <a:gd name="connsiteX202" fmla="*/ 388189 w 3252161"/>
                <a:gd name="connsiteY202" fmla="*/ 73324 h 683077"/>
                <a:gd name="connsiteX203" fmla="*/ 379563 w 3252161"/>
                <a:gd name="connsiteY203" fmla="*/ 60385 h 683077"/>
                <a:gd name="connsiteX204" fmla="*/ 370936 w 3252161"/>
                <a:gd name="connsiteY204" fmla="*/ 51758 h 683077"/>
                <a:gd name="connsiteX205" fmla="*/ 345057 w 3252161"/>
                <a:gd name="connsiteY205" fmla="*/ 43132 h 683077"/>
                <a:gd name="connsiteX206" fmla="*/ 332117 w 3252161"/>
                <a:gd name="connsiteY206" fmla="*/ 38819 h 683077"/>
                <a:gd name="connsiteX207" fmla="*/ 323491 w 3252161"/>
                <a:gd name="connsiteY207" fmla="*/ 30192 h 683077"/>
                <a:gd name="connsiteX208" fmla="*/ 327804 w 3252161"/>
                <a:gd name="connsiteY208" fmla="*/ 17253 h 683077"/>
                <a:gd name="connsiteX209" fmla="*/ 280359 w 3252161"/>
                <a:gd name="connsiteY209" fmla="*/ 12939 h 683077"/>
                <a:gd name="connsiteX210" fmla="*/ 228600 w 3252161"/>
                <a:gd name="connsiteY210" fmla="*/ 17253 h 683077"/>
                <a:gd name="connsiteX211" fmla="*/ 202721 w 3252161"/>
                <a:gd name="connsiteY211" fmla="*/ 25879 h 683077"/>
                <a:gd name="connsiteX212" fmla="*/ 107831 w 3252161"/>
                <a:gd name="connsiteY212" fmla="*/ 21566 h 683077"/>
                <a:gd name="connsiteX213" fmla="*/ 103517 w 3252161"/>
                <a:gd name="connsiteY213" fmla="*/ 4313 h 683077"/>
                <a:gd name="connsiteX214" fmla="*/ 34506 w 3252161"/>
                <a:gd name="connsiteY214" fmla="*/ 8626 h 683077"/>
                <a:gd name="connsiteX215" fmla="*/ 12940 w 3252161"/>
                <a:gd name="connsiteY215" fmla="*/ 12939 h 683077"/>
                <a:gd name="connsiteX216" fmla="*/ 0 w 3252161"/>
                <a:gd name="connsiteY216" fmla="*/ 0 h 683077"/>
                <a:gd name="connsiteX217" fmla="*/ 34506 w 3252161"/>
                <a:gd name="connsiteY217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70008 w 3252161"/>
                <a:gd name="connsiteY35" fmla="*/ 560717 h 683077"/>
                <a:gd name="connsiteX36" fmla="*/ 1595887 w 3252161"/>
                <a:gd name="connsiteY36" fmla="*/ 577970 h 683077"/>
                <a:gd name="connsiteX37" fmla="*/ 1604514 w 3252161"/>
                <a:gd name="connsiteY37" fmla="*/ 586596 h 683077"/>
                <a:gd name="connsiteX38" fmla="*/ 1742536 w 3252161"/>
                <a:gd name="connsiteY38" fmla="*/ 590909 h 683077"/>
                <a:gd name="connsiteX39" fmla="*/ 1979763 w 3252161"/>
                <a:gd name="connsiteY39" fmla="*/ 599536 h 683077"/>
                <a:gd name="connsiteX40" fmla="*/ 2001329 w 3252161"/>
                <a:gd name="connsiteY40" fmla="*/ 603849 h 683077"/>
                <a:gd name="connsiteX41" fmla="*/ 2031521 w 3252161"/>
                <a:gd name="connsiteY41" fmla="*/ 608162 h 683077"/>
                <a:gd name="connsiteX42" fmla="*/ 2286000 w 3252161"/>
                <a:gd name="connsiteY42" fmla="*/ 608162 h 683077"/>
                <a:gd name="connsiteX43" fmla="*/ 2311880 w 3252161"/>
                <a:gd name="connsiteY43" fmla="*/ 599536 h 683077"/>
                <a:gd name="connsiteX44" fmla="*/ 2333446 w 3252161"/>
                <a:gd name="connsiteY44" fmla="*/ 595222 h 683077"/>
                <a:gd name="connsiteX45" fmla="*/ 2467155 w 3252161"/>
                <a:gd name="connsiteY45" fmla="*/ 599536 h 683077"/>
                <a:gd name="connsiteX46" fmla="*/ 2484408 w 3252161"/>
                <a:gd name="connsiteY46" fmla="*/ 603849 h 683077"/>
                <a:gd name="connsiteX47" fmla="*/ 2566359 w 3252161"/>
                <a:gd name="connsiteY47" fmla="*/ 608162 h 683077"/>
                <a:gd name="connsiteX48" fmla="*/ 2609491 w 3252161"/>
                <a:gd name="connsiteY48" fmla="*/ 616789 h 683077"/>
                <a:gd name="connsiteX49" fmla="*/ 2626744 w 3252161"/>
                <a:gd name="connsiteY49" fmla="*/ 621102 h 683077"/>
                <a:gd name="connsiteX50" fmla="*/ 2665563 w 3252161"/>
                <a:gd name="connsiteY50" fmla="*/ 638355 h 683077"/>
                <a:gd name="connsiteX51" fmla="*/ 2704381 w 3252161"/>
                <a:gd name="connsiteY51" fmla="*/ 655607 h 683077"/>
                <a:gd name="connsiteX52" fmla="*/ 2717321 w 3252161"/>
                <a:gd name="connsiteY52" fmla="*/ 664234 h 683077"/>
                <a:gd name="connsiteX53" fmla="*/ 2954548 w 3252161"/>
                <a:gd name="connsiteY53" fmla="*/ 655607 h 683077"/>
                <a:gd name="connsiteX54" fmla="*/ 3148642 w 3252161"/>
                <a:gd name="connsiteY54" fmla="*/ 655607 h 683077"/>
                <a:gd name="connsiteX55" fmla="*/ 3187461 w 3252161"/>
                <a:gd name="connsiteY55" fmla="*/ 642668 h 683077"/>
                <a:gd name="connsiteX56" fmla="*/ 3226280 w 3252161"/>
                <a:gd name="connsiteY56" fmla="*/ 638355 h 683077"/>
                <a:gd name="connsiteX57" fmla="*/ 3221966 w 3252161"/>
                <a:gd name="connsiteY57" fmla="*/ 616789 h 683077"/>
                <a:gd name="connsiteX58" fmla="*/ 3200400 w 3252161"/>
                <a:gd name="connsiteY58" fmla="*/ 599536 h 683077"/>
                <a:gd name="connsiteX59" fmla="*/ 3174521 w 3252161"/>
                <a:gd name="connsiteY59" fmla="*/ 590909 h 683077"/>
                <a:gd name="connsiteX60" fmla="*/ 2915729 w 3252161"/>
                <a:gd name="connsiteY60" fmla="*/ 595222 h 683077"/>
                <a:gd name="connsiteX61" fmla="*/ 2829464 w 3252161"/>
                <a:gd name="connsiteY61" fmla="*/ 586596 h 683077"/>
                <a:gd name="connsiteX62" fmla="*/ 2820838 w 3252161"/>
                <a:gd name="connsiteY62" fmla="*/ 573656 h 683077"/>
                <a:gd name="connsiteX63" fmla="*/ 2851031 w 3252161"/>
                <a:gd name="connsiteY63" fmla="*/ 543464 h 683077"/>
                <a:gd name="connsiteX64" fmla="*/ 3075317 w 3252161"/>
                <a:gd name="connsiteY64" fmla="*/ 539151 h 683077"/>
                <a:gd name="connsiteX65" fmla="*/ 3088257 w 3252161"/>
                <a:gd name="connsiteY65" fmla="*/ 534838 h 683077"/>
                <a:gd name="connsiteX66" fmla="*/ 3105510 w 3252161"/>
                <a:gd name="connsiteY66" fmla="*/ 517585 h 683077"/>
                <a:gd name="connsiteX67" fmla="*/ 3178834 w 3252161"/>
                <a:gd name="connsiteY67" fmla="*/ 504645 h 683077"/>
                <a:gd name="connsiteX68" fmla="*/ 3187461 w 3252161"/>
                <a:gd name="connsiteY68" fmla="*/ 496019 h 683077"/>
                <a:gd name="connsiteX69" fmla="*/ 3191774 w 3252161"/>
                <a:gd name="connsiteY69" fmla="*/ 483079 h 683077"/>
                <a:gd name="connsiteX70" fmla="*/ 3204714 w 3252161"/>
                <a:gd name="connsiteY70" fmla="*/ 478766 h 683077"/>
                <a:gd name="connsiteX71" fmla="*/ 3196087 w 3252161"/>
                <a:gd name="connsiteY71" fmla="*/ 470139 h 683077"/>
                <a:gd name="connsiteX72" fmla="*/ 2846717 w 3252161"/>
                <a:gd name="connsiteY72" fmla="*/ 478766 h 683077"/>
                <a:gd name="connsiteX73" fmla="*/ 2820838 w 3252161"/>
                <a:gd name="connsiteY73" fmla="*/ 487392 h 683077"/>
                <a:gd name="connsiteX74" fmla="*/ 2807898 w 3252161"/>
                <a:gd name="connsiteY74" fmla="*/ 496019 h 683077"/>
                <a:gd name="connsiteX75" fmla="*/ 2743200 w 3252161"/>
                <a:gd name="connsiteY75" fmla="*/ 500332 h 683077"/>
                <a:gd name="connsiteX76" fmla="*/ 2691442 w 3252161"/>
                <a:gd name="connsiteY76" fmla="*/ 517585 h 683077"/>
                <a:gd name="connsiteX77" fmla="*/ 2678502 w 3252161"/>
                <a:gd name="connsiteY77" fmla="*/ 521898 h 683077"/>
                <a:gd name="connsiteX78" fmla="*/ 2540480 w 3252161"/>
                <a:gd name="connsiteY78" fmla="*/ 530524 h 683077"/>
                <a:gd name="connsiteX79" fmla="*/ 2303253 w 3252161"/>
                <a:gd name="connsiteY79" fmla="*/ 539151 h 683077"/>
                <a:gd name="connsiteX80" fmla="*/ 2225615 w 3252161"/>
                <a:gd name="connsiteY80" fmla="*/ 534838 h 683077"/>
                <a:gd name="connsiteX81" fmla="*/ 2216989 w 3252161"/>
                <a:gd name="connsiteY81" fmla="*/ 526211 h 683077"/>
                <a:gd name="connsiteX82" fmla="*/ 2147978 w 3252161"/>
                <a:gd name="connsiteY82" fmla="*/ 521898 h 683077"/>
                <a:gd name="connsiteX83" fmla="*/ 2135038 w 3252161"/>
                <a:gd name="connsiteY83" fmla="*/ 526211 h 683077"/>
                <a:gd name="connsiteX84" fmla="*/ 2126412 w 3252161"/>
                <a:gd name="connsiteY84" fmla="*/ 534838 h 683077"/>
                <a:gd name="connsiteX85" fmla="*/ 2053087 w 3252161"/>
                <a:gd name="connsiteY85" fmla="*/ 539151 h 683077"/>
                <a:gd name="connsiteX86" fmla="*/ 2040148 w 3252161"/>
                <a:gd name="connsiteY86" fmla="*/ 543464 h 683077"/>
                <a:gd name="connsiteX87" fmla="*/ 2022895 w 3252161"/>
                <a:gd name="connsiteY87" fmla="*/ 560717 h 683077"/>
                <a:gd name="connsiteX88" fmla="*/ 2014268 w 3252161"/>
                <a:gd name="connsiteY88" fmla="*/ 569343 h 683077"/>
                <a:gd name="connsiteX89" fmla="*/ 2001329 w 3252161"/>
                <a:gd name="connsiteY89" fmla="*/ 573656 h 683077"/>
                <a:gd name="connsiteX90" fmla="*/ 1686464 w 3252161"/>
                <a:gd name="connsiteY90" fmla="*/ 569343 h 683077"/>
                <a:gd name="connsiteX91" fmla="*/ 1673525 w 3252161"/>
                <a:gd name="connsiteY91" fmla="*/ 565030 h 683077"/>
                <a:gd name="connsiteX92" fmla="*/ 1651959 w 3252161"/>
                <a:gd name="connsiteY92" fmla="*/ 552090 h 683077"/>
                <a:gd name="connsiteX93" fmla="*/ 1634706 w 3252161"/>
                <a:gd name="connsiteY93" fmla="*/ 530524 h 683077"/>
                <a:gd name="connsiteX94" fmla="*/ 1630393 w 3252161"/>
                <a:gd name="connsiteY94" fmla="*/ 517585 h 683077"/>
                <a:gd name="connsiteX95" fmla="*/ 1634706 w 3252161"/>
                <a:gd name="connsiteY95" fmla="*/ 504645 h 683077"/>
                <a:gd name="connsiteX96" fmla="*/ 1664898 w 3252161"/>
                <a:gd name="connsiteY96" fmla="*/ 491706 h 683077"/>
                <a:gd name="connsiteX97" fmla="*/ 1669212 w 3252161"/>
                <a:gd name="connsiteY97" fmla="*/ 478766 h 683077"/>
                <a:gd name="connsiteX98" fmla="*/ 1660585 w 3252161"/>
                <a:gd name="connsiteY98" fmla="*/ 470139 h 683077"/>
                <a:gd name="connsiteX99" fmla="*/ 1621766 w 3252161"/>
                <a:gd name="connsiteY99" fmla="*/ 465826 h 683077"/>
                <a:gd name="connsiteX100" fmla="*/ 1613140 w 3252161"/>
                <a:gd name="connsiteY100" fmla="*/ 452887 h 683077"/>
                <a:gd name="connsiteX101" fmla="*/ 1617453 w 3252161"/>
                <a:gd name="connsiteY101" fmla="*/ 427007 h 683077"/>
                <a:gd name="connsiteX102" fmla="*/ 1630393 w 3252161"/>
                <a:gd name="connsiteY102" fmla="*/ 383875 h 683077"/>
                <a:gd name="connsiteX103" fmla="*/ 1643332 w 3252161"/>
                <a:gd name="connsiteY103" fmla="*/ 370936 h 683077"/>
                <a:gd name="connsiteX104" fmla="*/ 1807234 w 3252161"/>
                <a:gd name="connsiteY104" fmla="*/ 375249 h 683077"/>
                <a:gd name="connsiteX105" fmla="*/ 1846053 w 3252161"/>
                <a:gd name="connsiteY105" fmla="*/ 388189 h 683077"/>
                <a:gd name="connsiteX106" fmla="*/ 1858993 w 3252161"/>
                <a:gd name="connsiteY106" fmla="*/ 392502 h 683077"/>
                <a:gd name="connsiteX107" fmla="*/ 1876246 w 3252161"/>
                <a:gd name="connsiteY107" fmla="*/ 431321 h 683077"/>
                <a:gd name="connsiteX108" fmla="*/ 1884872 w 3252161"/>
                <a:gd name="connsiteY108" fmla="*/ 465826 h 683077"/>
                <a:gd name="connsiteX109" fmla="*/ 1893498 w 3252161"/>
                <a:gd name="connsiteY109" fmla="*/ 474453 h 683077"/>
                <a:gd name="connsiteX110" fmla="*/ 1919378 w 3252161"/>
                <a:gd name="connsiteY110" fmla="*/ 504645 h 683077"/>
                <a:gd name="connsiteX111" fmla="*/ 1928004 w 3252161"/>
                <a:gd name="connsiteY111" fmla="*/ 513272 h 683077"/>
                <a:gd name="connsiteX112" fmla="*/ 1932317 w 3252161"/>
                <a:gd name="connsiteY112" fmla="*/ 526211 h 683077"/>
                <a:gd name="connsiteX113" fmla="*/ 1979763 w 3252161"/>
                <a:gd name="connsiteY113" fmla="*/ 526211 h 683077"/>
                <a:gd name="connsiteX114" fmla="*/ 1984076 w 3252161"/>
                <a:gd name="connsiteY114" fmla="*/ 508958 h 683077"/>
                <a:gd name="connsiteX115" fmla="*/ 2001329 w 3252161"/>
                <a:gd name="connsiteY115" fmla="*/ 487392 h 683077"/>
                <a:gd name="connsiteX116" fmla="*/ 2018581 w 3252161"/>
                <a:gd name="connsiteY116" fmla="*/ 491706 h 683077"/>
                <a:gd name="connsiteX117" fmla="*/ 2027208 w 3252161"/>
                <a:gd name="connsiteY117" fmla="*/ 500332 h 683077"/>
                <a:gd name="connsiteX118" fmla="*/ 2040148 w 3252161"/>
                <a:gd name="connsiteY118" fmla="*/ 508958 h 683077"/>
                <a:gd name="connsiteX119" fmla="*/ 2122098 w 3252161"/>
                <a:gd name="connsiteY119" fmla="*/ 504645 h 683077"/>
                <a:gd name="connsiteX120" fmla="*/ 2130725 w 3252161"/>
                <a:gd name="connsiteY120" fmla="*/ 496019 h 683077"/>
                <a:gd name="connsiteX121" fmla="*/ 2135038 w 3252161"/>
                <a:gd name="connsiteY121" fmla="*/ 461513 h 683077"/>
                <a:gd name="connsiteX122" fmla="*/ 2139351 w 3252161"/>
                <a:gd name="connsiteY122" fmla="*/ 439947 h 683077"/>
                <a:gd name="connsiteX123" fmla="*/ 2143664 w 3252161"/>
                <a:gd name="connsiteY123" fmla="*/ 427007 h 683077"/>
                <a:gd name="connsiteX124" fmla="*/ 2100532 w 3252161"/>
                <a:gd name="connsiteY124" fmla="*/ 418381 h 683077"/>
                <a:gd name="connsiteX125" fmla="*/ 2083280 w 3252161"/>
                <a:gd name="connsiteY125" fmla="*/ 414068 h 683077"/>
                <a:gd name="connsiteX126" fmla="*/ 2096219 w 3252161"/>
                <a:gd name="connsiteY126" fmla="*/ 409755 h 683077"/>
                <a:gd name="connsiteX127" fmla="*/ 2311880 w 3252161"/>
                <a:gd name="connsiteY127" fmla="*/ 401128 h 683077"/>
                <a:gd name="connsiteX128" fmla="*/ 2333446 w 3252161"/>
                <a:gd name="connsiteY128" fmla="*/ 388189 h 683077"/>
                <a:gd name="connsiteX129" fmla="*/ 2424023 w 3252161"/>
                <a:gd name="connsiteY129" fmla="*/ 375249 h 683077"/>
                <a:gd name="connsiteX130" fmla="*/ 2454215 w 3252161"/>
                <a:gd name="connsiteY130" fmla="*/ 366622 h 683077"/>
                <a:gd name="connsiteX131" fmla="*/ 2467155 w 3252161"/>
                <a:gd name="connsiteY131" fmla="*/ 362309 h 683077"/>
                <a:gd name="connsiteX132" fmla="*/ 2695755 w 3252161"/>
                <a:gd name="connsiteY132" fmla="*/ 353683 h 683077"/>
                <a:gd name="connsiteX133" fmla="*/ 2708695 w 3252161"/>
                <a:gd name="connsiteY133" fmla="*/ 349370 h 683077"/>
                <a:gd name="connsiteX134" fmla="*/ 2725948 w 3252161"/>
                <a:gd name="connsiteY134" fmla="*/ 332117 h 683077"/>
                <a:gd name="connsiteX135" fmla="*/ 2751827 w 3252161"/>
                <a:gd name="connsiteY135" fmla="*/ 323490 h 683077"/>
                <a:gd name="connsiteX136" fmla="*/ 2764766 w 3252161"/>
                <a:gd name="connsiteY136" fmla="*/ 319177 h 683077"/>
                <a:gd name="connsiteX137" fmla="*/ 2794959 w 3252161"/>
                <a:gd name="connsiteY137" fmla="*/ 306238 h 683077"/>
                <a:gd name="connsiteX138" fmla="*/ 2825151 w 3252161"/>
                <a:gd name="connsiteY138" fmla="*/ 297611 h 683077"/>
                <a:gd name="connsiteX139" fmla="*/ 2842404 w 3252161"/>
                <a:gd name="connsiteY139" fmla="*/ 293298 h 683077"/>
                <a:gd name="connsiteX140" fmla="*/ 2838091 w 3252161"/>
                <a:gd name="connsiteY140" fmla="*/ 271732 h 683077"/>
                <a:gd name="connsiteX141" fmla="*/ 2725948 w 3252161"/>
                <a:gd name="connsiteY141" fmla="*/ 276045 h 683077"/>
                <a:gd name="connsiteX142" fmla="*/ 2704381 w 3252161"/>
                <a:gd name="connsiteY142" fmla="*/ 280358 h 683077"/>
                <a:gd name="connsiteX143" fmla="*/ 2678502 w 3252161"/>
                <a:gd name="connsiteY143" fmla="*/ 284672 h 683077"/>
                <a:gd name="connsiteX144" fmla="*/ 2557732 w 3252161"/>
                <a:gd name="connsiteY144" fmla="*/ 288985 h 683077"/>
                <a:gd name="connsiteX145" fmla="*/ 2471468 w 3252161"/>
                <a:gd name="connsiteY145" fmla="*/ 293298 h 683077"/>
                <a:gd name="connsiteX146" fmla="*/ 2445589 w 3252161"/>
                <a:gd name="connsiteY146" fmla="*/ 301924 h 683077"/>
                <a:gd name="connsiteX147" fmla="*/ 2281687 w 3252161"/>
                <a:gd name="connsiteY147" fmla="*/ 310551 h 683077"/>
                <a:gd name="connsiteX148" fmla="*/ 2255808 w 3252161"/>
                <a:gd name="connsiteY148" fmla="*/ 314864 h 683077"/>
                <a:gd name="connsiteX149" fmla="*/ 2204049 w 3252161"/>
                <a:gd name="connsiteY149" fmla="*/ 319177 h 683077"/>
                <a:gd name="connsiteX150" fmla="*/ 2173857 w 3252161"/>
                <a:gd name="connsiteY150" fmla="*/ 327804 h 683077"/>
                <a:gd name="connsiteX151" fmla="*/ 2147978 w 3252161"/>
                <a:gd name="connsiteY151" fmla="*/ 340743 h 683077"/>
                <a:gd name="connsiteX152" fmla="*/ 2135038 w 3252161"/>
                <a:gd name="connsiteY152" fmla="*/ 349370 h 683077"/>
                <a:gd name="connsiteX153" fmla="*/ 2104846 w 3252161"/>
                <a:gd name="connsiteY153" fmla="*/ 357996 h 683077"/>
                <a:gd name="connsiteX154" fmla="*/ 2091906 w 3252161"/>
                <a:gd name="connsiteY154" fmla="*/ 362309 h 683077"/>
                <a:gd name="connsiteX155" fmla="*/ 1940944 w 3252161"/>
                <a:gd name="connsiteY155" fmla="*/ 357996 h 683077"/>
                <a:gd name="connsiteX156" fmla="*/ 1915064 w 3252161"/>
                <a:gd name="connsiteY156" fmla="*/ 349370 h 683077"/>
                <a:gd name="connsiteX157" fmla="*/ 1880559 w 3252161"/>
                <a:gd name="connsiteY157" fmla="*/ 332117 h 683077"/>
                <a:gd name="connsiteX158" fmla="*/ 1867619 w 3252161"/>
                <a:gd name="connsiteY158" fmla="*/ 327804 h 683077"/>
                <a:gd name="connsiteX159" fmla="*/ 1397480 w 3252161"/>
                <a:gd name="connsiteY159" fmla="*/ 332117 h 683077"/>
                <a:gd name="connsiteX160" fmla="*/ 1337095 w 3252161"/>
                <a:gd name="connsiteY160" fmla="*/ 345056 h 683077"/>
                <a:gd name="connsiteX161" fmla="*/ 1328468 w 3252161"/>
                <a:gd name="connsiteY161" fmla="*/ 353683 h 683077"/>
                <a:gd name="connsiteX162" fmla="*/ 1315529 w 3252161"/>
                <a:gd name="connsiteY162" fmla="*/ 357996 h 683077"/>
                <a:gd name="connsiteX163" fmla="*/ 1220638 w 3252161"/>
                <a:gd name="connsiteY163" fmla="*/ 362309 h 683077"/>
                <a:gd name="connsiteX164" fmla="*/ 1155940 w 3252161"/>
                <a:gd name="connsiteY164" fmla="*/ 370936 h 683077"/>
                <a:gd name="connsiteX165" fmla="*/ 1073989 w 3252161"/>
                <a:gd name="connsiteY165" fmla="*/ 379562 h 683077"/>
                <a:gd name="connsiteX166" fmla="*/ 1035170 w 3252161"/>
                <a:gd name="connsiteY166" fmla="*/ 388189 h 683077"/>
                <a:gd name="connsiteX167" fmla="*/ 1000664 w 3252161"/>
                <a:gd name="connsiteY167" fmla="*/ 392502 h 683077"/>
                <a:gd name="connsiteX168" fmla="*/ 776378 w 3252161"/>
                <a:gd name="connsiteY168" fmla="*/ 396815 h 683077"/>
                <a:gd name="connsiteX169" fmla="*/ 595223 w 3252161"/>
                <a:gd name="connsiteY169" fmla="*/ 396815 h 683077"/>
                <a:gd name="connsiteX170" fmla="*/ 569344 w 3252161"/>
                <a:gd name="connsiteY170" fmla="*/ 388189 h 683077"/>
                <a:gd name="connsiteX171" fmla="*/ 590910 w 3252161"/>
                <a:gd name="connsiteY171" fmla="*/ 375249 h 683077"/>
                <a:gd name="connsiteX172" fmla="*/ 603849 w 3252161"/>
                <a:gd name="connsiteY172" fmla="*/ 370936 h 683077"/>
                <a:gd name="connsiteX173" fmla="*/ 715993 w 3252161"/>
                <a:gd name="connsiteY173" fmla="*/ 366622 h 683077"/>
                <a:gd name="connsiteX174" fmla="*/ 733246 w 3252161"/>
                <a:gd name="connsiteY174" fmla="*/ 345056 h 683077"/>
                <a:gd name="connsiteX175" fmla="*/ 746185 w 3252161"/>
                <a:gd name="connsiteY175" fmla="*/ 332117 h 683077"/>
                <a:gd name="connsiteX176" fmla="*/ 772064 w 3252161"/>
                <a:gd name="connsiteY176" fmla="*/ 314864 h 683077"/>
                <a:gd name="connsiteX177" fmla="*/ 914400 w 3252161"/>
                <a:gd name="connsiteY177" fmla="*/ 306238 h 683077"/>
                <a:gd name="connsiteX178" fmla="*/ 927340 w 3252161"/>
                <a:gd name="connsiteY178" fmla="*/ 280358 h 683077"/>
                <a:gd name="connsiteX179" fmla="*/ 923027 w 3252161"/>
                <a:gd name="connsiteY179" fmla="*/ 263106 h 683077"/>
                <a:gd name="connsiteX180" fmla="*/ 897148 w 3252161"/>
                <a:gd name="connsiteY180" fmla="*/ 254479 h 683077"/>
                <a:gd name="connsiteX181" fmla="*/ 884208 w 3252161"/>
                <a:gd name="connsiteY181" fmla="*/ 250166 h 683077"/>
                <a:gd name="connsiteX182" fmla="*/ 875581 w 3252161"/>
                <a:gd name="connsiteY182" fmla="*/ 241539 h 683077"/>
                <a:gd name="connsiteX183" fmla="*/ 862642 w 3252161"/>
                <a:gd name="connsiteY183" fmla="*/ 237226 h 683077"/>
                <a:gd name="connsiteX184" fmla="*/ 759125 w 3252161"/>
                <a:gd name="connsiteY184" fmla="*/ 241539 h 683077"/>
                <a:gd name="connsiteX185" fmla="*/ 724619 w 3252161"/>
                <a:gd name="connsiteY185" fmla="*/ 245853 h 683077"/>
                <a:gd name="connsiteX186" fmla="*/ 698740 w 3252161"/>
                <a:gd name="connsiteY186" fmla="*/ 254479 h 683077"/>
                <a:gd name="connsiteX187" fmla="*/ 517585 w 3252161"/>
                <a:gd name="connsiteY187" fmla="*/ 258792 h 683077"/>
                <a:gd name="connsiteX188" fmla="*/ 431321 w 3252161"/>
                <a:gd name="connsiteY188" fmla="*/ 271732 h 683077"/>
                <a:gd name="connsiteX189" fmla="*/ 392502 w 3252161"/>
                <a:gd name="connsiteY189" fmla="*/ 276045 h 683077"/>
                <a:gd name="connsiteX190" fmla="*/ 73325 w 3252161"/>
                <a:gd name="connsiteY190" fmla="*/ 271732 h 683077"/>
                <a:gd name="connsiteX191" fmla="*/ 64698 w 3252161"/>
                <a:gd name="connsiteY191" fmla="*/ 263106 h 683077"/>
                <a:gd name="connsiteX192" fmla="*/ 60385 w 3252161"/>
                <a:gd name="connsiteY192" fmla="*/ 232913 h 683077"/>
                <a:gd name="connsiteX193" fmla="*/ 51759 w 3252161"/>
                <a:gd name="connsiteY193" fmla="*/ 207034 h 683077"/>
                <a:gd name="connsiteX194" fmla="*/ 56072 w 3252161"/>
                <a:gd name="connsiteY194" fmla="*/ 163902 h 683077"/>
                <a:gd name="connsiteX195" fmla="*/ 69012 w 3252161"/>
                <a:gd name="connsiteY195" fmla="*/ 159589 h 683077"/>
                <a:gd name="connsiteX196" fmla="*/ 237227 w 3252161"/>
                <a:gd name="connsiteY196" fmla="*/ 155275 h 683077"/>
                <a:gd name="connsiteX197" fmla="*/ 288985 w 3252161"/>
                <a:gd name="connsiteY197" fmla="*/ 138022 h 683077"/>
                <a:gd name="connsiteX198" fmla="*/ 301925 w 3252161"/>
                <a:gd name="connsiteY198" fmla="*/ 133709 h 683077"/>
                <a:gd name="connsiteX199" fmla="*/ 444261 w 3252161"/>
                <a:gd name="connsiteY199" fmla="*/ 129396 h 683077"/>
                <a:gd name="connsiteX200" fmla="*/ 418381 w 3252161"/>
                <a:gd name="connsiteY200" fmla="*/ 120770 h 683077"/>
                <a:gd name="connsiteX201" fmla="*/ 396815 w 3252161"/>
                <a:gd name="connsiteY201" fmla="*/ 107830 h 683077"/>
                <a:gd name="connsiteX202" fmla="*/ 388189 w 3252161"/>
                <a:gd name="connsiteY202" fmla="*/ 73324 h 683077"/>
                <a:gd name="connsiteX203" fmla="*/ 379563 w 3252161"/>
                <a:gd name="connsiteY203" fmla="*/ 60385 h 683077"/>
                <a:gd name="connsiteX204" fmla="*/ 370936 w 3252161"/>
                <a:gd name="connsiteY204" fmla="*/ 51758 h 683077"/>
                <a:gd name="connsiteX205" fmla="*/ 345057 w 3252161"/>
                <a:gd name="connsiteY205" fmla="*/ 43132 h 683077"/>
                <a:gd name="connsiteX206" fmla="*/ 332117 w 3252161"/>
                <a:gd name="connsiteY206" fmla="*/ 38819 h 683077"/>
                <a:gd name="connsiteX207" fmla="*/ 323491 w 3252161"/>
                <a:gd name="connsiteY207" fmla="*/ 30192 h 683077"/>
                <a:gd name="connsiteX208" fmla="*/ 327804 w 3252161"/>
                <a:gd name="connsiteY208" fmla="*/ 17253 h 683077"/>
                <a:gd name="connsiteX209" fmla="*/ 280359 w 3252161"/>
                <a:gd name="connsiteY209" fmla="*/ 12939 h 683077"/>
                <a:gd name="connsiteX210" fmla="*/ 228600 w 3252161"/>
                <a:gd name="connsiteY210" fmla="*/ 17253 h 683077"/>
                <a:gd name="connsiteX211" fmla="*/ 202721 w 3252161"/>
                <a:gd name="connsiteY211" fmla="*/ 25879 h 683077"/>
                <a:gd name="connsiteX212" fmla="*/ 107831 w 3252161"/>
                <a:gd name="connsiteY212" fmla="*/ 21566 h 683077"/>
                <a:gd name="connsiteX213" fmla="*/ 103517 w 3252161"/>
                <a:gd name="connsiteY213" fmla="*/ 4313 h 683077"/>
                <a:gd name="connsiteX214" fmla="*/ 34506 w 3252161"/>
                <a:gd name="connsiteY214" fmla="*/ 8626 h 683077"/>
                <a:gd name="connsiteX215" fmla="*/ 12940 w 3252161"/>
                <a:gd name="connsiteY215" fmla="*/ 12939 h 683077"/>
                <a:gd name="connsiteX216" fmla="*/ 0 w 3252161"/>
                <a:gd name="connsiteY216" fmla="*/ 0 h 683077"/>
                <a:gd name="connsiteX217" fmla="*/ 34506 w 3252161"/>
                <a:gd name="connsiteY217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39351 w 3252161"/>
                <a:gd name="connsiteY123" fmla="*/ 439947 h 683077"/>
                <a:gd name="connsiteX124" fmla="*/ 2143664 w 3252161"/>
                <a:gd name="connsiteY124" fmla="*/ 427007 h 683077"/>
                <a:gd name="connsiteX125" fmla="*/ 2100532 w 3252161"/>
                <a:gd name="connsiteY125" fmla="*/ 418381 h 683077"/>
                <a:gd name="connsiteX126" fmla="*/ 2083280 w 3252161"/>
                <a:gd name="connsiteY126" fmla="*/ 414068 h 683077"/>
                <a:gd name="connsiteX127" fmla="*/ 2096219 w 3252161"/>
                <a:gd name="connsiteY127" fmla="*/ 409755 h 683077"/>
                <a:gd name="connsiteX128" fmla="*/ 2311880 w 3252161"/>
                <a:gd name="connsiteY128" fmla="*/ 401128 h 683077"/>
                <a:gd name="connsiteX129" fmla="*/ 2333446 w 3252161"/>
                <a:gd name="connsiteY129" fmla="*/ 388189 h 683077"/>
                <a:gd name="connsiteX130" fmla="*/ 2424023 w 3252161"/>
                <a:gd name="connsiteY130" fmla="*/ 375249 h 683077"/>
                <a:gd name="connsiteX131" fmla="*/ 2454215 w 3252161"/>
                <a:gd name="connsiteY131" fmla="*/ 366622 h 683077"/>
                <a:gd name="connsiteX132" fmla="*/ 2467155 w 3252161"/>
                <a:gd name="connsiteY132" fmla="*/ 362309 h 683077"/>
                <a:gd name="connsiteX133" fmla="*/ 2695755 w 3252161"/>
                <a:gd name="connsiteY133" fmla="*/ 353683 h 683077"/>
                <a:gd name="connsiteX134" fmla="*/ 2708695 w 3252161"/>
                <a:gd name="connsiteY134" fmla="*/ 349370 h 683077"/>
                <a:gd name="connsiteX135" fmla="*/ 2725948 w 3252161"/>
                <a:gd name="connsiteY135" fmla="*/ 332117 h 683077"/>
                <a:gd name="connsiteX136" fmla="*/ 2751827 w 3252161"/>
                <a:gd name="connsiteY136" fmla="*/ 323490 h 683077"/>
                <a:gd name="connsiteX137" fmla="*/ 2764766 w 3252161"/>
                <a:gd name="connsiteY137" fmla="*/ 319177 h 683077"/>
                <a:gd name="connsiteX138" fmla="*/ 2794959 w 3252161"/>
                <a:gd name="connsiteY138" fmla="*/ 306238 h 683077"/>
                <a:gd name="connsiteX139" fmla="*/ 2825151 w 3252161"/>
                <a:gd name="connsiteY139" fmla="*/ 297611 h 683077"/>
                <a:gd name="connsiteX140" fmla="*/ 2842404 w 3252161"/>
                <a:gd name="connsiteY140" fmla="*/ 293298 h 683077"/>
                <a:gd name="connsiteX141" fmla="*/ 2838091 w 3252161"/>
                <a:gd name="connsiteY141" fmla="*/ 271732 h 683077"/>
                <a:gd name="connsiteX142" fmla="*/ 2725948 w 3252161"/>
                <a:gd name="connsiteY142" fmla="*/ 276045 h 683077"/>
                <a:gd name="connsiteX143" fmla="*/ 2704381 w 3252161"/>
                <a:gd name="connsiteY143" fmla="*/ 280358 h 683077"/>
                <a:gd name="connsiteX144" fmla="*/ 2678502 w 3252161"/>
                <a:gd name="connsiteY144" fmla="*/ 284672 h 683077"/>
                <a:gd name="connsiteX145" fmla="*/ 2557732 w 3252161"/>
                <a:gd name="connsiteY145" fmla="*/ 288985 h 683077"/>
                <a:gd name="connsiteX146" fmla="*/ 2471468 w 3252161"/>
                <a:gd name="connsiteY146" fmla="*/ 293298 h 683077"/>
                <a:gd name="connsiteX147" fmla="*/ 2445589 w 3252161"/>
                <a:gd name="connsiteY147" fmla="*/ 301924 h 683077"/>
                <a:gd name="connsiteX148" fmla="*/ 2281687 w 3252161"/>
                <a:gd name="connsiteY148" fmla="*/ 310551 h 683077"/>
                <a:gd name="connsiteX149" fmla="*/ 2255808 w 3252161"/>
                <a:gd name="connsiteY149" fmla="*/ 314864 h 683077"/>
                <a:gd name="connsiteX150" fmla="*/ 2204049 w 3252161"/>
                <a:gd name="connsiteY150" fmla="*/ 319177 h 683077"/>
                <a:gd name="connsiteX151" fmla="*/ 2173857 w 3252161"/>
                <a:gd name="connsiteY151" fmla="*/ 327804 h 683077"/>
                <a:gd name="connsiteX152" fmla="*/ 2147978 w 3252161"/>
                <a:gd name="connsiteY152" fmla="*/ 340743 h 683077"/>
                <a:gd name="connsiteX153" fmla="*/ 2135038 w 3252161"/>
                <a:gd name="connsiteY153" fmla="*/ 349370 h 683077"/>
                <a:gd name="connsiteX154" fmla="*/ 2104846 w 3252161"/>
                <a:gd name="connsiteY154" fmla="*/ 357996 h 683077"/>
                <a:gd name="connsiteX155" fmla="*/ 2091906 w 3252161"/>
                <a:gd name="connsiteY155" fmla="*/ 362309 h 683077"/>
                <a:gd name="connsiteX156" fmla="*/ 1940944 w 3252161"/>
                <a:gd name="connsiteY156" fmla="*/ 357996 h 683077"/>
                <a:gd name="connsiteX157" fmla="*/ 1915064 w 3252161"/>
                <a:gd name="connsiteY157" fmla="*/ 349370 h 683077"/>
                <a:gd name="connsiteX158" fmla="*/ 1880559 w 3252161"/>
                <a:gd name="connsiteY158" fmla="*/ 332117 h 683077"/>
                <a:gd name="connsiteX159" fmla="*/ 1867619 w 3252161"/>
                <a:gd name="connsiteY159" fmla="*/ 327804 h 683077"/>
                <a:gd name="connsiteX160" fmla="*/ 1397480 w 3252161"/>
                <a:gd name="connsiteY160" fmla="*/ 332117 h 683077"/>
                <a:gd name="connsiteX161" fmla="*/ 1337095 w 3252161"/>
                <a:gd name="connsiteY161" fmla="*/ 345056 h 683077"/>
                <a:gd name="connsiteX162" fmla="*/ 1328468 w 3252161"/>
                <a:gd name="connsiteY162" fmla="*/ 353683 h 683077"/>
                <a:gd name="connsiteX163" fmla="*/ 1315529 w 3252161"/>
                <a:gd name="connsiteY163" fmla="*/ 357996 h 683077"/>
                <a:gd name="connsiteX164" fmla="*/ 1220638 w 3252161"/>
                <a:gd name="connsiteY164" fmla="*/ 362309 h 683077"/>
                <a:gd name="connsiteX165" fmla="*/ 1155940 w 3252161"/>
                <a:gd name="connsiteY165" fmla="*/ 370936 h 683077"/>
                <a:gd name="connsiteX166" fmla="*/ 1073989 w 3252161"/>
                <a:gd name="connsiteY166" fmla="*/ 379562 h 683077"/>
                <a:gd name="connsiteX167" fmla="*/ 1035170 w 3252161"/>
                <a:gd name="connsiteY167" fmla="*/ 388189 h 683077"/>
                <a:gd name="connsiteX168" fmla="*/ 1000664 w 3252161"/>
                <a:gd name="connsiteY168" fmla="*/ 392502 h 683077"/>
                <a:gd name="connsiteX169" fmla="*/ 776378 w 3252161"/>
                <a:gd name="connsiteY169" fmla="*/ 396815 h 683077"/>
                <a:gd name="connsiteX170" fmla="*/ 595223 w 3252161"/>
                <a:gd name="connsiteY170" fmla="*/ 396815 h 683077"/>
                <a:gd name="connsiteX171" fmla="*/ 569344 w 3252161"/>
                <a:gd name="connsiteY171" fmla="*/ 388189 h 683077"/>
                <a:gd name="connsiteX172" fmla="*/ 590910 w 3252161"/>
                <a:gd name="connsiteY172" fmla="*/ 375249 h 683077"/>
                <a:gd name="connsiteX173" fmla="*/ 603849 w 3252161"/>
                <a:gd name="connsiteY173" fmla="*/ 370936 h 683077"/>
                <a:gd name="connsiteX174" fmla="*/ 715993 w 3252161"/>
                <a:gd name="connsiteY174" fmla="*/ 366622 h 683077"/>
                <a:gd name="connsiteX175" fmla="*/ 733246 w 3252161"/>
                <a:gd name="connsiteY175" fmla="*/ 345056 h 683077"/>
                <a:gd name="connsiteX176" fmla="*/ 746185 w 3252161"/>
                <a:gd name="connsiteY176" fmla="*/ 332117 h 683077"/>
                <a:gd name="connsiteX177" fmla="*/ 772064 w 3252161"/>
                <a:gd name="connsiteY177" fmla="*/ 314864 h 683077"/>
                <a:gd name="connsiteX178" fmla="*/ 914400 w 3252161"/>
                <a:gd name="connsiteY178" fmla="*/ 306238 h 683077"/>
                <a:gd name="connsiteX179" fmla="*/ 927340 w 3252161"/>
                <a:gd name="connsiteY179" fmla="*/ 280358 h 683077"/>
                <a:gd name="connsiteX180" fmla="*/ 923027 w 3252161"/>
                <a:gd name="connsiteY180" fmla="*/ 263106 h 683077"/>
                <a:gd name="connsiteX181" fmla="*/ 897148 w 3252161"/>
                <a:gd name="connsiteY181" fmla="*/ 254479 h 683077"/>
                <a:gd name="connsiteX182" fmla="*/ 884208 w 3252161"/>
                <a:gd name="connsiteY182" fmla="*/ 250166 h 683077"/>
                <a:gd name="connsiteX183" fmla="*/ 875581 w 3252161"/>
                <a:gd name="connsiteY183" fmla="*/ 241539 h 683077"/>
                <a:gd name="connsiteX184" fmla="*/ 862642 w 3252161"/>
                <a:gd name="connsiteY184" fmla="*/ 237226 h 683077"/>
                <a:gd name="connsiteX185" fmla="*/ 759125 w 3252161"/>
                <a:gd name="connsiteY185" fmla="*/ 241539 h 683077"/>
                <a:gd name="connsiteX186" fmla="*/ 724619 w 3252161"/>
                <a:gd name="connsiteY186" fmla="*/ 245853 h 683077"/>
                <a:gd name="connsiteX187" fmla="*/ 698740 w 3252161"/>
                <a:gd name="connsiteY187" fmla="*/ 254479 h 683077"/>
                <a:gd name="connsiteX188" fmla="*/ 517585 w 3252161"/>
                <a:gd name="connsiteY188" fmla="*/ 258792 h 683077"/>
                <a:gd name="connsiteX189" fmla="*/ 431321 w 3252161"/>
                <a:gd name="connsiteY189" fmla="*/ 271732 h 683077"/>
                <a:gd name="connsiteX190" fmla="*/ 392502 w 3252161"/>
                <a:gd name="connsiteY190" fmla="*/ 276045 h 683077"/>
                <a:gd name="connsiteX191" fmla="*/ 73325 w 3252161"/>
                <a:gd name="connsiteY191" fmla="*/ 271732 h 683077"/>
                <a:gd name="connsiteX192" fmla="*/ 64698 w 3252161"/>
                <a:gd name="connsiteY192" fmla="*/ 263106 h 683077"/>
                <a:gd name="connsiteX193" fmla="*/ 60385 w 3252161"/>
                <a:gd name="connsiteY193" fmla="*/ 232913 h 683077"/>
                <a:gd name="connsiteX194" fmla="*/ 51759 w 3252161"/>
                <a:gd name="connsiteY194" fmla="*/ 207034 h 683077"/>
                <a:gd name="connsiteX195" fmla="*/ 56072 w 3252161"/>
                <a:gd name="connsiteY195" fmla="*/ 163902 h 683077"/>
                <a:gd name="connsiteX196" fmla="*/ 69012 w 3252161"/>
                <a:gd name="connsiteY196" fmla="*/ 159589 h 683077"/>
                <a:gd name="connsiteX197" fmla="*/ 237227 w 3252161"/>
                <a:gd name="connsiteY197" fmla="*/ 155275 h 683077"/>
                <a:gd name="connsiteX198" fmla="*/ 288985 w 3252161"/>
                <a:gd name="connsiteY198" fmla="*/ 138022 h 683077"/>
                <a:gd name="connsiteX199" fmla="*/ 301925 w 3252161"/>
                <a:gd name="connsiteY199" fmla="*/ 133709 h 683077"/>
                <a:gd name="connsiteX200" fmla="*/ 444261 w 3252161"/>
                <a:gd name="connsiteY200" fmla="*/ 129396 h 683077"/>
                <a:gd name="connsiteX201" fmla="*/ 418381 w 3252161"/>
                <a:gd name="connsiteY201" fmla="*/ 120770 h 683077"/>
                <a:gd name="connsiteX202" fmla="*/ 396815 w 3252161"/>
                <a:gd name="connsiteY202" fmla="*/ 107830 h 683077"/>
                <a:gd name="connsiteX203" fmla="*/ 388189 w 3252161"/>
                <a:gd name="connsiteY203" fmla="*/ 73324 h 683077"/>
                <a:gd name="connsiteX204" fmla="*/ 379563 w 3252161"/>
                <a:gd name="connsiteY204" fmla="*/ 60385 h 683077"/>
                <a:gd name="connsiteX205" fmla="*/ 370936 w 3252161"/>
                <a:gd name="connsiteY205" fmla="*/ 51758 h 683077"/>
                <a:gd name="connsiteX206" fmla="*/ 345057 w 3252161"/>
                <a:gd name="connsiteY206" fmla="*/ 43132 h 683077"/>
                <a:gd name="connsiteX207" fmla="*/ 332117 w 3252161"/>
                <a:gd name="connsiteY207" fmla="*/ 38819 h 683077"/>
                <a:gd name="connsiteX208" fmla="*/ 323491 w 3252161"/>
                <a:gd name="connsiteY208" fmla="*/ 30192 h 683077"/>
                <a:gd name="connsiteX209" fmla="*/ 327804 w 3252161"/>
                <a:gd name="connsiteY209" fmla="*/ 17253 h 683077"/>
                <a:gd name="connsiteX210" fmla="*/ 280359 w 3252161"/>
                <a:gd name="connsiteY210" fmla="*/ 12939 h 683077"/>
                <a:gd name="connsiteX211" fmla="*/ 228600 w 3252161"/>
                <a:gd name="connsiteY211" fmla="*/ 17253 h 683077"/>
                <a:gd name="connsiteX212" fmla="*/ 202721 w 3252161"/>
                <a:gd name="connsiteY212" fmla="*/ 25879 h 683077"/>
                <a:gd name="connsiteX213" fmla="*/ 107831 w 3252161"/>
                <a:gd name="connsiteY213" fmla="*/ 21566 h 683077"/>
                <a:gd name="connsiteX214" fmla="*/ 103517 w 3252161"/>
                <a:gd name="connsiteY214" fmla="*/ 4313 h 683077"/>
                <a:gd name="connsiteX215" fmla="*/ 34506 w 3252161"/>
                <a:gd name="connsiteY215" fmla="*/ 8626 h 683077"/>
                <a:gd name="connsiteX216" fmla="*/ 12940 w 3252161"/>
                <a:gd name="connsiteY216" fmla="*/ 12939 h 683077"/>
                <a:gd name="connsiteX217" fmla="*/ 0 w 3252161"/>
                <a:gd name="connsiteY217" fmla="*/ 0 h 683077"/>
                <a:gd name="connsiteX218" fmla="*/ 34506 w 3252161"/>
                <a:gd name="connsiteY218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39351 w 3252161"/>
                <a:gd name="connsiteY123" fmla="*/ 439947 h 683077"/>
                <a:gd name="connsiteX124" fmla="*/ 2143664 w 3252161"/>
                <a:gd name="connsiteY124" fmla="*/ 427007 h 683077"/>
                <a:gd name="connsiteX125" fmla="*/ 2100532 w 3252161"/>
                <a:gd name="connsiteY125" fmla="*/ 418381 h 683077"/>
                <a:gd name="connsiteX126" fmla="*/ 2083280 w 3252161"/>
                <a:gd name="connsiteY126" fmla="*/ 414068 h 683077"/>
                <a:gd name="connsiteX127" fmla="*/ 2096219 w 3252161"/>
                <a:gd name="connsiteY127" fmla="*/ 409755 h 683077"/>
                <a:gd name="connsiteX128" fmla="*/ 2311880 w 3252161"/>
                <a:gd name="connsiteY128" fmla="*/ 401128 h 683077"/>
                <a:gd name="connsiteX129" fmla="*/ 2333446 w 3252161"/>
                <a:gd name="connsiteY129" fmla="*/ 388189 h 683077"/>
                <a:gd name="connsiteX130" fmla="*/ 2424023 w 3252161"/>
                <a:gd name="connsiteY130" fmla="*/ 375249 h 683077"/>
                <a:gd name="connsiteX131" fmla="*/ 2454215 w 3252161"/>
                <a:gd name="connsiteY131" fmla="*/ 366622 h 683077"/>
                <a:gd name="connsiteX132" fmla="*/ 2467155 w 3252161"/>
                <a:gd name="connsiteY132" fmla="*/ 362309 h 683077"/>
                <a:gd name="connsiteX133" fmla="*/ 2695755 w 3252161"/>
                <a:gd name="connsiteY133" fmla="*/ 353683 h 683077"/>
                <a:gd name="connsiteX134" fmla="*/ 2708695 w 3252161"/>
                <a:gd name="connsiteY134" fmla="*/ 349370 h 683077"/>
                <a:gd name="connsiteX135" fmla="*/ 2725948 w 3252161"/>
                <a:gd name="connsiteY135" fmla="*/ 332117 h 683077"/>
                <a:gd name="connsiteX136" fmla="*/ 2751827 w 3252161"/>
                <a:gd name="connsiteY136" fmla="*/ 323490 h 683077"/>
                <a:gd name="connsiteX137" fmla="*/ 2764766 w 3252161"/>
                <a:gd name="connsiteY137" fmla="*/ 319177 h 683077"/>
                <a:gd name="connsiteX138" fmla="*/ 2794959 w 3252161"/>
                <a:gd name="connsiteY138" fmla="*/ 306238 h 683077"/>
                <a:gd name="connsiteX139" fmla="*/ 2825151 w 3252161"/>
                <a:gd name="connsiteY139" fmla="*/ 297611 h 683077"/>
                <a:gd name="connsiteX140" fmla="*/ 2842404 w 3252161"/>
                <a:gd name="connsiteY140" fmla="*/ 293298 h 683077"/>
                <a:gd name="connsiteX141" fmla="*/ 2838091 w 3252161"/>
                <a:gd name="connsiteY141" fmla="*/ 271732 h 683077"/>
                <a:gd name="connsiteX142" fmla="*/ 2725948 w 3252161"/>
                <a:gd name="connsiteY142" fmla="*/ 276045 h 683077"/>
                <a:gd name="connsiteX143" fmla="*/ 2704381 w 3252161"/>
                <a:gd name="connsiteY143" fmla="*/ 280358 h 683077"/>
                <a:gd name="connsiteX144" fmla="*/ 2678502 w 3252161"/>
                <a:gd name="connsiteY144" fmla="*/ 284672 h 683077"/>
                <a:gd name="connsiteX145" fmla="*/ 2557732 w 3252161"/>
                <a:gd name="connsiteY145" fmla="*/ 288985 h 683077"/>
                <a:gd name="connsiteX146" fmla="*/ 2471468 w 3252161"/>
                <a:gd name="connsiteY146" fmla="*/ 293298 h 683077"/>
                <a:gd name="connsiteX147" fmla="*/ 2445589 w 3252161"/>
                <a:gd name="connsiteY147" fmla="*/ 301924 h 683077"/>
                <a:gd name="connsiteX148" fmla="*/ 2281687 w 3252161"/>
                <a:gd name="connsiteY148" fmla="*/ 310551 h 683077"/>
                <a:gd name="connsiteX149" fmla="*/ 2255808 w 3252161"/>
                <a:gd name="connsiteY149" fmla="*/ 314864 h 683077"/>
                <a:gd name="connsiteX150" fmla="*/ 2204049 w 3252161"/>
                <a:gd name="connsiteY150" fmla="*/ 319177 h 683077"/>
                <a:gd name="connsiteX151" fmla="*/ 2173857 w 3252161"/>
                <a:gd name="connsiteY151" fmla="*/ 327804 h 683077"/>
                <a:gd name="connsiteX152" fmla="*/ 2147978 w 3252161"/>
                <a:gd name="connsiteY152" fmla="*/ 340743 h 683077"/>
                <a:gd name="connsiteX153" fmla="*/ 2135038 w 3252161"/>
                <a:gd name="connsiteY153" fmla="*/ 349370 h 683077"/>
                <a:gd name="connsiteX154" fmla="*/ 2104846 w 3252161"/>
                <a:gd name="connsiteY154" fmla="*/ 357996 h 683077"/>
                <a:gd name="connsiteX155" fmla="*/ 2091906 w 3252161"/>
                <a:gd name="connsiteY155" fmla="*/ 362309 h 683077"/>
                <a:gd name="connsiteX156" fmla="*/ 1940944 w 3252161"/>
                <a:gd name="connsiteY156" fmla="*/ 357996 h 683077"/>
                <a:gd name="connsiteX157" fmla="*/ 1915064 w 3252161"/>
                <a:gd name="connsiteY157" fmla="*/ 349370 h 683077"/>
                <a:gd name="connsiteX158" fmla="*/ 1880559 w 3252161"/>
                <a:gd name="connsiteY158" fmla="*/ 332117 h 683077"/>
                <a:gd name="connsiteX159" fmla="*/ 1867619 w 3252161"/>
                <a:gd name="connsiteY159" fmla="*/ 327804 h 683077"/>
                <a:gd name="connsiteX160" fmla="*/ 1397480 w 3252161"/>
                <a:gd name="connsiteY160" fmla="*/ 332117 h 683077"/>
                <a:gd name="connsiteX161" fmla="*/ 1337095 w 3252161"/>
                <a:gd name="connsiteY161" fmla="*/ 345056 h 683077"/>
                <a:gd name="connsiteX162" fmla="*/ 1328468 w 3252161"/>
                <a:gd name="connsiteY162" fmla="*/ 353683 h 683077"/>
                <a:gd name="connsiteX163" fmla="*/ 1315529 w 3252161"/>
                <a:gd name="connsiteY163" fmla="*/ 357996 h 683077"/>
                <a:gd name="connsiteX164" fmla="*/ 1220638 w 3252161"/>
                <a:gd name="connsiteY164" fmla="*/ 362309 h 683077"/>
                <a:gd name="connsiteX165" fmla="*/ 1155940 w 3252161"/>
                <a:gd name="connsiteY165" fmla="*/ 370936 h 683077"/>
                <a:gd name="connsiteX166" fmla="*/ 1073989 w 3252161"/>
                <a:gd name="connsiteY166" fmla="*/ 379562 h 683077"/>
                <a:gd name="connsiteX167" fmla="*/ 1035170 w 3252161"/>
                <a:gd name="connsiteY167" fmla="*/ 388189 h 683077"/>
                <a:gd name="connsiteX168" fmla="*/ 1000664 w 3252161"/>
                <a:gd name="connsiteY168" fmla="*/ 392502 h 683077"/>
                <a:gd name="connsiteX169" fmla="*/ 776378 w 3252161"/>
                <a:gd name="connsiteY169" fmla="*/ 396815 h 683077"/>
                <a:gd name="connsiteX170" fmla="*/ 595223 w 3252161"/>
                <a:gd name="connsiteY170" fmla="*/ 396815 h 683077"/>
                <a:gd name="connsiteX171" fmla="*/ 569344 w 3252161"/>
                <a:gd name="connsiteY171" fmla="*/ 388189 h 683077"/>
                <a:gd name="connsiteX172" fmla="*/ 590910 w 3252161"/>
                <a:gd name="connsiteY172" fmla="*/ 375249 h 683077"/>
                <a:gd name="connsiteX173" fmla="*/ 603849 w 3252161"/>
                <a:gd name="connsiteY173" fmla="*/ 370936 h 683077"/>
                <a:gd name="connsiteX174" fmla="*/ 715993 w 3252161"/>
                <a:gd name="connsiteY174" fmla="*/ 366622 h 683077"/>
                <a:gd name="connsiteX175" fmla="*/ 733246 w 3252161"/>
                <a:gd name="connsiteY175" fmla="*/ 345056 h 683077"/>
                <a:gd name="connsiteX176" fmla="*/ 746185 w 3252161"/>
                <a:gd name="connsiteY176" fmla="*/ 332117 h 683077"/>
                <a:gd name="connsiteX177" fmla="*/ 772064 w 3252161"/>
                <a:gd name="connsiteY177" fmla="*/ 314864 h 683077"/>
                <a:gd name="connsiteX178" fmla="*/ 914400 w 3252161"/>
                <a:gd name="connsiteY178" fmla="*/ 306238 h 683077"/>
                <a:gd name="connsiteX179" fmla="*/ 927340 w 3252161"/>
                <a:gd name="connsiteY179" fmla="*/ 280358 h 683077"/>
                <a:gd name="connsiteX180" fmla="*/ 923027 w 3252161"/>
                <a:gd name="connsiteY180" fmla="*/ 263106 h 683077"/>
                <a:gd name="connsiteX181" fmla="*/ 897148 w 3252161"/>
                <a:gd name="connsiteY181" fmla="*/ 254479 h 683077"/>
                <a:gd name="connsiteX182" fmla="*/ 884208 w 3252161"/>
                <a:gd name="connsiteY182" fmla="*/ 250166 h 683077"/>
                <a:gd name="connsiteX183" fmla="*/ 875581 w 3252161"/>
                <a:gd name="connsiteY183" fmla="*/ 241539 h 683077"/>
                <a:gd name="connsiteX184" fmla="*/ 862642 w 3252161"/>
                <a:gd name="connsiteY184" fmla="*/ 237226 h 683077"/>
                <a:gd name="connsiteX185" fmla="*/ 759125 w 3252161"/>
                <a:gd name="connsiteY185" fmla="*/ 241539 h 683077"/>
                <a:gd name="connsiteX186" fmla="*/ 724619 w 3252161"/>
                <a:gd name="connsiteY186" fmla="*/ 245853 h 683077"/>
                <a:gd name="connsiteX187" fmla="*/ 698740 w 3252161"/>
                <a:gd name="connsiteY187" fmla="*/ 254479 h 683077"/>
                <a:gd name="connsiteX188" fmla="*/ 517585 w 3252161"/>
                <a:gd name="connsiteY188" fmla="*/ 258792 h 683077"/>
                <a:gd name="connsiteX189" fmla="*/ 431321 w 3252161"/>
                <a:gd name="connsiteY189" fmla="*/ 271732 h 683077"/>
                <a:gd name="connsiteX190" fmla="*/ 392502 w 3252161"/>
                <a:gd name="connsiteY190" fmla="*/ 276045 h 683077"/>
                <a:gd name="connsiteX191" fmla="*/ 73325 w 3252161"/>
                <a:gd name="connsiteY191" fmla="*/ 271732 h 683077"/>
                <a:gd name="connsiteX192" fmla="*/ 64698 w 3252161"/>
                <a:gd name="connsiteY192" fmla="*/ 263106 h 683077"/>
                <a:gd name="connsiteX193" fmla="*/ 60385 w 3252161"/>
                <a:gd name="connsiteY193" fmla="*/ 232913 h 683077"/>
                <a:gd name="connsiteX194" fmla="*/ 51759 w 3252161"/>
                <a:gd name="connsiteY194" fmla="*/ 207034 h 683077"/>
                <a:gd name="connsiteX195" fmla="*/ 56072 w 3252161"/>
                <a:gd name="connsiteY195" fmla="*/ 163902 h 683077"/>
                <a:gd name="connsiteX196" fmla="*/ 69012 w 3252161"/>
                <a:gd name="connsiteY196" fmla="*/ 159589 h 683077"/>
                <a:gd name="connsiteX197" fmla="*/ 237227 w 3252161"/>
                <a:gd name="connsiteY197" fmla="*/ 155275 h 683077"/>
                <a:gd name="connsiteX198" fmla="*/ 288985 w 3252161"/>
                <a:gd name="connsiteY198" fmla="*/ 138022 h 683077"/>
                <a:gd name="connsiteX199" fmla="*/ 301925 w 3252161"/>
                <a:gd name="connsiteY199" fmla="*/ 133709 h 683077"/>
                <a:gd name="connsiteX200" fmla="*/ 444261 w 3252161"/>
                <a:gd name="connsiteY200" fmla="*/ 129396 h 683077"/>
                <a:gd name="connsiteX201" fmla="*/ 418381 w 3252161"/>
                <a:gd name="connsiteY201" fmla="*/ 120770 h 683077"/>
                <a:gd name="connsiteX202" fmla="*/ 396815 w 3252161"/>
                <a:gd name="connsiteY202" fmla="*/ 107830 h 683077"/>
                <a:gd name="connsiteX203" fmla="*/ 388189 w 3252161"/>
                <a:gd name="connsiteY203" fmla="*/ 73324 h 683077"/>
                <a:gd name="connsiteX204" fmla="*/ 379563 w 3252161"/>
                <a:gd name="connsiteY204" fmla="*/ 60385 h 683077"/>
                <a:gd name="connsiteX205" fmla="*/ 370936 w 3252161"/>
                <a:gd name="connsiteY205" fmla="*/ 51758 h 683077"/>
                <a:gd name="connsiteX206" fmla="*/ 345057 w 3252161"/>
                <a:gd name="connsiteY206" fmla="*/ 43132 h 683077"/>
                <a:gd name="connsiteX207" fmla="*/ 332117 w 3252161"/>
                <a:gd name="connsiteY207" fmla="*/ 38819 h 683077"/>
                <a:gd name="connsiteX208" fmla="*/ 323491 w 3252161"/>
                <a:gd name="connsiteY208" fmla="*/ 30192 h 683077"/>
                <a:gd name="connsiteX209" fmla="*/ 327804 w 3252161"/>
                <a:gd name="connsiteY209" fmla="*/ 17253 h 683077"/>
                <a:gd name="connsiteX210" fmla="*/ 280359 w 3252161"/>
                <a:gd name="connsiteY210" fmla="*/ 12939 h 683077"/>
                <a:gd name="connsiteX211" fmla="*/ 228600 w 3252161"/>
                <a:gd name="connsiteY211" fmla="*/ 17253 h 683077"/>
                <a:gd name="connsiteX212" fmla="*/ 202721 w 3252161"/>
                <a:gd name="connsiteY212" fmla="*/ 25879 h 683077"/>
                <a:gd name="connsiteX213" fmla="*/ 107831 w 3252161"/>
                <a:gd name="connsiteY213" fmla="*/ 21566 h 683077"/>
                <a:gd name="connsiteX214" fmla="*/ 103517 w 3252161"/>
                <a:gd name="connsiteY214" fmla="*/ 4313 h 683077"/>
                <a:gd name="connsiteX215" fmla="*/ 34506 w 3252161"/>
                <a:gd name="connsiteY215" fmla="*/ 8626 h 683077"/>
                <a:gd name="connsiteX216" fmla="*/ 12940 w 3252161"/>
                <a:gd name="connsiteY216" fmla="*/ 12939 h 683077"/>
                <a:gd name="connsiteX217" fmla="*/ 0 w 3252161"/>
                <a:gd name="connsiteY217" fmla="*/ 0 h 683077"/>
                <a:gd name="connsiteX218" fmla="*/ 34506 w 3252161"/>
                <a:gd name="connsiteY218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39351 w 3252161"/>
                <a:gd name="connsiteY123" fmla="*/ 439947 h 683077"/>
                <a:gd name="connsiteX124" fmla="*/ 2143664 w 3252161"/>
                <a:gd name="connsiteY124" fmla="*/ 427007 h 683077"/>
                <a:gd name="connsiteX125" fmla="*/ 2100532 w 3252161"/>
                <a:gd name="connsiteY125" fmla="*/ 418381 h 683077"/>
                <a:gd name="connsiteX126" fmla="*/ 2083280 w 3252161"/>
                <a:gd name="connsiteY126" fmla="*/ 414068 h 683077"/>
                <a:gd name="connsiteX127" fmla="*/ 2096219 w 3252161"/>
                <a:gd name="connsiteY127" fmla="*/ 409755 h 683077"/>
                <a:gd name="connsiteX128" fmla="*/ 2311880 w 3252161"/>
                <a:gd name="connsiteY128" fmla="*/ 401128 h 683077"/>
                <a:gd name="connsiteX129" fmla="*/ 2333446 w 3252161"/>
                <a:gd name="connsiteY129" fmla="*/ 388189 h 683077"/>
                <a:gd name="connsiteX130" fmla="*/ 2424023 w 3252161"/>
                <a:gd name="connsiteY130" fmla="*/ 375249 h 683077"/>
                <a:gd name="connsiteX131" fmla="*/ 2454215 w 3252161"/>
                <a:gd name="connsiteY131" fmla="*/ 366622 h 683077"/>
                <a:gd name="connsiteX132" fmla="*/ 2467155 w 3252161"/>
                <a:gd name="connsiteY132" fmla="*/ 362309 h 683077"/>
                <a:gd name="connsiteX133" fmla="*/ 2695755 w 3252161"/>
                <a:gd name="connsiteY133" fmla="*/ 353683 h 683077"/>
                <a:gd name="connsiteX134" fmla="*/ 2708695 w 3252161"/>
                <a:gd name="connsiteY134" fmla="*/ 349370 h 683077"/>
                <a:gd name="connsiteX135" fmla="*/ 2725948 w 3252161"/>
                <a:gd name="connsiteY135" fmla="*/ 332117 h 683077"/>
                <a:gd name="connsiteX136" fmla="*/ 2751827 w 3252161"/>
                <a:gd name="connsiteY136" fmla="*/ 323490 h 683077"/>
                <a:gd name="connsiteX137" fmla="*/ 2764766 w 3252161"/>
                <a:gd name="connsiteY137" fmla="*/ 319177 h 683077"/>
                <a:gd name="connsiteX138" fmla="*/ 2794959 w 3252161"/>
                <a:gd name="connsiteY138" fmla="*/ 306238 h 683077"/>
                <a:gd name="connsiteX139" fmla="*/ 2825151 w 3252161"/>
                <a:gd name="connsiteY139" fmla="*/ 297611 h 683077"/>
                <a:gd name="connsiteX140" fmla="*/ 2842404 w 3252161"/>
                <a:gd name="connsiteY140" fmla="*/ 293298 h 683077"/>
                <a:gd name="connsiteX141" fmla="*/ 2838091 w 3252161"/>
                <a:gd name="connsiteY141" fmla="*/ 271732 h 683077"/>
                <a:gd name="connsiteX142" fmla="*/ 2725948 w 3252161"/>
                <a:gd name="connsiteY142" fmla="*/ 276045 h 683077"/>
                <a:gd name="connsiteX143" fmla="*/ 2704381 w 3252161"/>
                <a:gd name="connsiteY143" fmla="*/ 280358 h 683077"/>
                <a:gd name="connsiteX144" fmla="*/ 2678502 w 3252161"/>
                <a:gd name="connsiteY144" fmla="*/ 284672 h 683077"/>
                <a:gd name="connsiteX145" fmla="*/ 2557732 w 3252161"/>
                <a:gd name="connsiteY145" fmla="*/ 288985 h 683077"/>
                <a:gd name="connsiteX146" fmla="*/ 2471468 w 3252161"/>
                <a:gd name="connsiteY146" fmla="*/ 293298 h 683077"/>
                <a:gd name="connsiteX147" fmla="*/ 2445589 w 3252161"/>
                <a:gd name="connsiteY147" fmla="*/ 301924 h 683077"/>
                <a:gd name="connsiteX148" fmla="*/ 2281687 w 3252161"/>
                <a:gd name="connsiteY148" fmla="*/ 310551 h 683077"/>
                <a:gd name="connsiteX149" fmla="*/ 2255808 w 3252161"/>
                <a:gd name="connsiteY149" fmla="*/ 314864 h 683077"/>
                <a:gd name="connsiteX150" fmla="*/ 2204049 w 3252161"/>
                <a:gd name="connsiteY150" fmla="*/ 319177 h 683077"/>
                <a:gd name="connsiteX151" fmla="*/ 2173857 w 3252161"/>
                <a:gd name="connsiteY151" fmla="*/ 327804 h 683077"/>
                <a:gd name="connsiteX152" fmla="*/ 2147978 w 3252161"/>
                <a:gd name="connsiteY152" fmla="*/ 340743 h 683077"/>
                <a:gd name="connsiteX153" fmla="*/ 2135038 w 3252161"/>
                <a:gd name="connsiteY153" fmla="*/ 349370 h 683077"/>
                <a:gd name="connsiteX154" fmla="*/ 2104846 w 3252161"/>
                <a:gd name="connsiteY154" fmla="*/ 357996 h 683077"/>
                <a:gd name="connsiteX155" fmla="*/ 2091906 w 3252161"/>
                <a:gd name="connsiteY155" fmla="*/ 362309 h 683077"/>
                <a:gd name="connsiteX156" fmla="*/ 1940944 w 3252161"/>
                <a:gd name="connsiteY156" fmla="*/ 357996 h 683077"/>
                <a:gd name="connsiteX157" fmla="*/ 1915064 w 3252161"/>
                <a:gd name="connsiteY157" fmla="*/ 349370 h 683077"/>
                <a:gd name="connsiteX158" fmla="*/ 1880559 w 3252161"/>
                <a:gd name="connsiteY158" fmla="*/ 332117 h 683077"/>
                <a:gd name="connsiteX159" fmla="*/ 1867619 w 3252161"/>
                <a:gd name="connsiteY159" fmla="*/ 327804 h 683077"/>
                <a:gd name="connsiteX160" fmla="*/ 1397480 w 3252161"/>
                <a:gd name="connsiteY160" fmla="*/ 332117 h 683077"/>
                <a:gd name="connsiteX161" fmla="*/ 1337095 w 3252161"/>
                <a:gd name="connsiteY161" fmla="*/ 345056 h 683077"/>
                <a:gd name="connsiteX162" fmla="*/ 1328468 w 3252161"/>
                <a:gd name="connsiteY162" fmla="*/ 353683 h 683077"/>
                <a:gd name="connsiteX163" fmla="*/ 1315529 w 3252161"/>
                <a:gd name="connsiteY163" fmla="*/ 357996 h 683077"/>
                <a:gd name="connsiteX164" fmla="*/ 1220638 w 3252161"/>
                <a:gd name="connsiteY164" fmla="*/ 362309 h 683077"/>
                <a:gd name="connsiteX165" fmla="*/ 1155940 w 3252161"/>
                <a:gd name="connsiteY165" fmla="*/ 370936 h 683077"/>
                <a:gd name="connsiteX166" fmla="*/ 1073989 w 3252161"/>
                <a:gd name="connsiteY166" fmla="*/ 379562 h 683077"/>
                <a:gd name="connsiteX167" fmla="*/ 1035170 w 3252161"/>
                <a:gd name="connsiteY167" fmla="*/ 388189 h 683077"/>
                <a:gd name="connsiteX168" fmla="*/ 1000664 w 3252161"/>
                <a:gd name="connsiteY168" fmla="*/ 392502 h 683077"/>
                <a:gd name="connsiteX169" fmla="*/ 776378 w 3252161"/>
                <a:gd name="connsiteY169" fmla="*/ 396815 h 683077"/>
                <a:gd name="connsiteX170" fmla="*/ 595223 w 3252161"/>
                <a:gd name="connsiteY170" fmla="*/ 396815 h 683077"/>
                <a:gd name="connsiteX171" fmla="*/ 569344 w 3252161"/>
                <a:gd name="connsiteY171" fmla="*/ 388189 h 683077"/>
                <a:gd name="connsiteX172" fmla="*/ 590910 w 3252161"/>
                <a:gd name="connsiteY172" fmla="*/ 375249 h 683077"/>
                <a:gd name="connsiteX173" fmla="*/ 603849 w 3252161"/>
                <a:gd name="connsiteY173" fmla="*/ 370936 h 683077"/>
                <a:gd name="connsiteX174" fmla="*/ 715993 w 3252161"/>
                <a:gd name="connsiteY174" fmla="*/ 366622 h 683077"/>
                <a:gd name="connsiteX175" fmla="*/ 733246 w 3252161"/>
                <a:gd name="connsiteY175" fmla="*/ 345056 h 683077"/>
                <a:gd name="connsiteX176" fmla="*/ 746185 w 3252161"/>
                <a:gd name="connsiteY176" fmla="*/ 332117 h 683077"/>
                <a:gd name="connsiteX177" fmla="*/ 772064 w 3252161"/>
                <a:gd name="connsiteY177" fmla="*/ 314864 h 683077"/>
                <a:gd name="connsiteX178" fmla="*/ 914400 w 3252161"/>
                <a:gd name="connsiteY178" fmla="*/ 306238 h 683077"/>
                <a:gd name="connsiteX179" fmla="*/ 927340 w 3252161"/>
                <a:gd name="connsiteY179" fmla="*/ 280358 h 683077"/>
                <a:gd name="connsiteX180" fmla="*/ 923027 w 3252161"/>
                <a:gd name="connsiteY180" fmla="*/ 263106 h 683077"/>
                <a:gd name="connsiteX181" fmla="*/ 897148 w 3252161"/>
                <a:gd name="connsiteY181" fmla="*/ 254479 h 683077"/>
                <a:gd name="connsiteX182" fmla="*/ 884208 w 3252161"/>
                <a:gd name="connsiteY182" fmla="*/ 250166 h 683077"/>
                <a:gd name="connsiteX183" fmla="*/ 875581 w 3252161"/>
                <a:gd name="connsiteY183" fmla="*/ 241539 h 683077"/>
                <a:gd name="connsiteX184" fmla="*/ 862642 w 3252161"/>
                <a:gd name="connsiteY184" fmla="*/ 237226 h 683077"/>
                <a:gd name="connsiteX185" fmla="*/ 759125 w 3252161"/>
                <a:gd name="connsiteY185" fmla="*/ 241539 h 683077"/>
                <a:gd name="connsiteX186" fmla="*/ 724619 w 3252161"/>
                <a:gd name="connsiteY186" fmla="*/ 245853 h 683077"/>
                <a:gd name="connsiteX187" fmla="*/ 698740 w 3252161"/>
                <a:gd name="connsiteY187" fmla="*/ 254479 h 683077"/>
                <a:gd name="connsiteX188" fmla="*/ 517585 w 3252161"/>
                <a:gd name="connsiteY188" fmla="*/ 258792 h 683077"/>
                <a:gd name="connsiteX189" fmla="*/ 431321 w 3252161"/>
                <a:gd name="connsiteY189" fmla="*/ 271732 h 683077"/>
                <a:gd name="connsiteX190" fmla="*/ 392502 w 3252161"/>
                <a:gd name="connsiteY190" fmla="*/ 276045 h 683077"/>
                <a:gd name="connsiteX191" fmla="*/ 73325 w 3252161"/>
                <a:gd name="connsiteY191" fmla="*/ 271732 h 683077"/>
                <a:gd name="connsiteX192" fmla="*/ 64698 w 3252161"/>
                <a:gd name="connsiteY192" fmla="*/ 263106 h 683077"/>
                <a:gd name="connsiteX193" fmla="*/ 60385 w 3252161"/>
                <a:gd name="connsiteY193" fmla="*/ 232913 h 683077"/>
                <a:gd name="connsiteX194" fmla="*/ 51759 w 3252161"/>
                <a:gd name="connsiteY194" fmla="*/ 207034 h 683077"/>
                <a:gd name="connsiteX195" fmla="*/ 56072 w 3252161"/>
                <a:gd name="connsiteY195" fmla="*/ 163902 h 683077"/>
                <a:gd name="connsiteX196" fmla="*/ 69012 w 3252161"/>
                <a:gd name="connsiteY196" fmla="*/ 159589 h 683077"/>
                <a:gd name="connsiteX197" fmla="*/ 237227 w 3252161"/>
                <a:gd name="connsiteY197" fmla="*/ 155275 h 683077"/>
                <a:gd name="connsiteX198" fmla="*/ 288985 w 3252161"/>
                <a:gd name="connsiteY198" fmla="*/ 138022 h 683077"/>
                <a:gd name="connsiteX199" fmla="*/ 301925 w 3252161"/>
                <a:gd name="connsiteY199" fmla="*/ 133709 h 683077"/>
                <a:gd name="connsiteX200" fmla="*/ 444261 w 3252161"/>
                <a:gd name="connsiteY200" fmla="*/ 129396 h 683077"/>
                <a:gd name="connsiteX201" fmla="*/ 418381 w 3252161"/>
                <a:gd name="connsiteY201" fmla="*/ 120770 h 683077"/>
                <a:gd name="connsiteX202" fmla="*/ 396815 w 3252161"/>
                <a:gd name="connsiteY202" fmla="*/ 107830 h 683077"/>
                <a:gd name="connsiteX203" fmla="*/ 388189 w 3252161"/>
                <a:gd name="connsiteY203" fmla="*/ 73324 h 683077"/>
                <a:gd name="connsiteX204" fmla="*/ 379563 w 3252161"/>
                <a:gd name="connsiteY204" fmla="*/ 60385 h 683077"/>
                <a:gd name="connsiteX205" fmla="*/ 370936 w 3252161"/>
                <a:gd name="connsiteY205" fmla="*/ 51758 h 683077"/>
                <a:gd name="connsiteX206" fmla="*/ 345057 w 3252161"/>
                <a:gd name="connsiteY206" fmla="*/ 43132 h 683077"/>
                <a:gd name="connsiteX207" fmla="*/ 332117 w 3252161"/>
                <a:gd name="connsiteY207" fmla="*/ 38819 h 683077"/>
                <a:gd name="connsiteX208" fmla="*/ 323491 w 3252161"/>
                <a:gd name="connsiteY208" fmla="*/ 30192 h 683077"/>
                <a:gd name="connsiteX209" fmla="*/ 327804 w 3252161"/>
                <a:gd name="connsiteY209" fmla="*/ 17253 h 683077"/>
                <a:gd name="connsiteX210" fmla="*/ 280359 w 3252161"/>
                <a:gd name="connsiteY210" fmla="*/ 12939 h 683077"/>
                <a:gd name="connsiteX211" fmla="*/ 228600 w 3252161"/>
                <a:gd name="connsiteY211" fmla="*/ 17253 h 683077"/>
                <a:gd name="connsiteX212" fmla="*/ 202721 w 3252161"/>
                <a:gd name="connsiteY212" fmla="*/ 25879 h 683077"/>
                <a:gd name="connsiteX213" fmla="*/ 107831 w 3252161"/>
                <a:gd name="connsiteY213" fmla="*/ 21566 h 683077"/>
                <a:gd name="connsiteX214" fmla="*/ 103517 w 3252161"/>
                <a:gd name="connsiteY214" fmla="*/ 4313 h 683077"/>
                <a:gd name="connsiteX215" fmla="*/ 34506 w 3252161"/>
                <a:gd name="connsiteY215" fmla="*/ 8626 h 683077"/>
                <a:gd name="connsiteX216" fmla="*/ 12940 w 3252161"/>
                <a:gd name="connsiteY216" fmla="*/ 12939 h 683077"/>
                <a:gd name="connsiteX217" fmla="*/ 0 w 3252161"/>
                <a:gd name="connsiteY217" fmla="*/ 0 h 683077"/>
                <a:gd name="connsiteX218" fmla="*/ 34506 w 3252161"/>
                <a:gd name="connsiteY218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39351 w 3252161"/>
                <a:gd name="connsiteY123" fmla="*/ 439947 h 683077"/>
                <a:gd name="connsiteX124" fmla="*/ 2143664 w 3252161"/>
                <a:gd name="connsiteY124" fmla="*/ 427007 h 683077"/>
                <a:gd name="connsiteX125" fmla="*/ 2100532 w 3252161"/>
                <a:gd name="connsiteY125" fmla="*/ 418381 h 683077"/>
                <a:gd name="connsiteX126" fmla="*/ 2083280 w 3252161"/>
                <a:gd name="connsiteY126" fmla="*/ 414068 h 683077"/>
                <a:gd name="connsiteX127" fmla="*/ 2096219 w 3252161"/>
                <a:gd name="connsiteY127" fmla="*/ 409755 h 683077"/>
                <a:gd name="connsiteX128" fmla="*/ 2311880 w 3252161"/>
                <a:gd name="connsiteY128" fmla="*/ 401128 h 683077"/>
                <a:gd name="connsiteX129" fmla="*/ 2333446 w 3252161"/>
                <a:gd name="connsiteY129" fmla="*/ 388189 h 683077"/>
                <a:gd name="connsiteX130" fmla="*/ 2424023 w 3252161"/>
                <a:gd name="connsiteY130" fmla="*/ 375249 h 683077"/>
                <a:gd name="connsiteX131" fmla="*/ 2454215 w 3252161"/>
                <a:gd name="connsiteY131" fmla="*/ 366622 h 683077"/>
                <a:gd name="connsiteX132" fmla="*/ 2467155 w 3252161"/>
                <a:gd name="connsiteY132" fmla="*/ 362309 h 683077"/>
                <a:gd name="connsiteX133" fmla="*/ 2695755 w 3252161"/>
                <a:gd name="connsiteY133" fmla="*/ 353683 h 683077"/>
                <a:gd name="connsiteX134" fmla="*/ 2708695 w 3252161"/>
                <a:gd name="connsiteY134" fmla="*/ 349370 h 683077"/>
                <a:gd name="connsiteX135" fmla="*/ 2725948 w 3252161"/>
                <a:gd name="connsiteY135" fmla="*/ 332117 h 683077"/>
                <a:gd name="connsiteX136" fmla="*/ 2751827 w 3252161"/>
                <a:gd name="connsiteY136" fmla="*/ 323490 h 683077"/>
                <a:gd name="connsiteX137" fmla="*/ 2764766 w 3252161"/>
                <a:gd name="connsiteY137" fmla="*/ 319177 h 683077"/>
                <a:gd name="connsiteX138" fmla="*/ 2794959 w 3252161"/>
                <a:gd name="connsiteY138" fmla="*/ 306238 h 683077"/>
                <a:gd name="connsiteX139" fmla="*/ 2825151 w 3252161"/>
                <a:gd name="connsiteY139" fmla="*/ 297611 h 683077"/>
                <a:gd name="connsiteX140" fmla="*/ 2842404 w 3252161"/>
                <a:gd name="connsiteY140" fmla="*/ 293298 h 683077"/>
                <a:gd name="connsiteX141" fmla="*/ 2838091 w 3252161"/>
                <a:gd name="connsiteY141" fmla="*/ 271732 h 683077"/>
                <a:gd name="connsiteX142" fmla="*/ 2725948 w 3252161"/>
                <a:gd name="connsiteY142" fmla="*/ 276045 h 683077"/>
                <a:gd name="connsiteX143" fmla="*/ 2704381 w 3252161"/>
                <a:gd name="connsiteY143" fmla="*/ 280358 h 683077"/>
                <a:gd name="connsiteX144" fmla="*/ 2678502 w 3252161"/>
                <a:gd name="connsiteY144" fmla="*/ 284672 h 683077"/>
                <a:gd name="connsiteX145" fmla="*/ 2557732 w 3252161"/>
                <a:gd name="connsiteY145" fmla="*/ 288985 h 683077"/>
                <a:gd name="connsiteX146" fmla="*/ 2471468 w 3252161"/>
                <a:gd name="connsiteY146" fmla="*/ 293298 h 683077"/>
                <a:gd name="connsiteX147" fmla="*/ 2445589 w 3252161"/>
                <a:gd name="connsiteY147" fmla="*/ 301924 h 683077"/>
                <a:gd name="connsiteX148" fmla="*/ 2281687 w 3252161"/>
                <a:gd name="connsiteY148" fmla="*/ 310551 h 683077"/>
                <a:gd name="connsiteX149" fmla="*/ 2255808 w 3252161"/>
                <a:gd name="connsiteY149" fmla="*/ 314864 h 683077"/>
                <a:gd name="connsiteX150" fmla="*/ 2204049 w 3252161"/>
                <a:gd name="connsiteY150" fmla="*/ 319177 h 683077"/>
                <a:gd name="connsiteX151" fmla="*/ 2173857 w 3252161"/>
                <a:gd name="connsiteY151" fmla="*/ 327804 h 683077"/>
                <a:gd name="connsiteX152" fmla="*/ 2147978 w 3252161"/>
                <a:gd name="connsiteY152" fmla="*/ 340743 h 683077"/>
                <a:gd name="connsiteX153" fmla="*/ 2135038 w 3252161"/>
                <a:gd name="connsiteY153" fmla="*/ 349370 h 683077"/>
                <a:gd name="connsiteX154" fmla="*/ 2104846 w 3252161"/>
                <a:gd name="connsiteY154" fmla="*/ 357996 h 683077"/>
                <a:gd name="connsiteX155" fmla="*/ 2091906 w 3252161"/>
                <a:gd name="connsiteY155" fmla="*/ 362309 h 683077"/>
                <a:gd name="connsiteX156" fmla="*/ 1940944 w 3252161"/>
                <a:gd name="connsiteY156" fmla="*/ 357996 h 683077"/>
                <a:gd name="connsiteX157" fmla="*/ 1915064 w 3252161"/>
                <a:gd name="connsiteY157" fmla="*/ 349370 h 683077"/>
                <a:gd name="connsiteX158" fmla="*/ 1880559 w 3252161"/>
                <a:gd name="connsiteY158" fmla="*/ 332117 h 683077"/>
                <a:gd name="connsiteX159" fmla="*/ 1867619 w 3252161"/>
                <a:gd name="connsiteY159" fmla="*/ 327804 h 683077"/>
                <a:gd name="connsiteX160" fmla="*/ 1397480 w 3252161"/>
                <a:gd name="connsiteY160" fmla="*/ 332117 h 683077"/>
                <a:gd name="connsiteX161" fmla="*/ 1337095 w 3252161"/>
                <a:gd name="connsiteY161" fmla="*/ 345056 h 683077"/>
                <a:gd name="connsiteX162" fmla="*/ 1328468 w 3252161"/>
                <a:gd name="connsiteY162" fmla="*/ 353683 h 683077"/>
                <a:gd name="connsiteX163" fmla="*/ 1315529 w 3252161"/>
                <a:gd name="connsiteY163" fmla="*/ 357996 h 683077"/>
                <a:gd name="connsiteX164" fmla="*/ 1220638 w 3252161"/>
                <a:gd name="connsiteY164" fmla="*/ 362309 h 683077"/>
                <a:gd name="connsiteX165" fmla="*/ 1155940 w 3252161"/>
                <a:gd name="connsiteY165" fmla="*/ 370936 h 683077"/>
                <a:gd name="connsiteX166" fmla="*/ 1073989 w 3252161"/>
                <a:gd name="connsiteY166" fmla="*/ 379562 h 683077"/>
                <a:gd name="connsiteX167" fmla="*/ 1035170 w 3252161"/>
                <a:gd name="connsiteY167" fmla="*/ 388189 h 683077"/>
                <a:gd name="connsiteX168" fmla="*/ 1000664 w 3252161"/>
                <a:gd name="connsiteY168" fmla="*/ 392502 h 683077"/>
                <a:gd name="connsiteX169" fmla="*/ 776378 w 3252161"/>
                <a:gd name="connsiteY169" fmla="*/ 396815 h 683077"/>
                <a:gd name="connsiteX170" fmla="*/ 595223 w 3252161"/>
                <a:gd name="connsiteY170" fmla="*/ 396815 h 683077"/>
                <a:gd name="connsiteX171" fmla="*/ 569344 w 3252161"/>
                <a:gd name="connsiteY171" fmla="*/ 388189 h 683077"/>
                <a:gd name="connsiteX172" fmla="*/ 590910 w 3252161"/>
                <a:gd name="connsiteY172" fmla="*/ 375249 h 683077"/>
                <a:gd name="connsiteX173" fmla="*/ 603849 w 3252161"/>
                <a:gd name="connsiteY173" fmla="*/ 370936 h 683077"/>
                <a:gd name="connsiteX174" fmla="*/ 715993 w 3252161"/>
                <a:gd name="connsiteY174" fmla="*/ 366622 h 683077"/>
                <a:gd name="connsiteX175" fmla="*/ 733246 w 3252161"/>
                <a:gd name="connsiteY175" fmla="*/ 345056 h 683077"/>
                <a:gd name="connsiteX176" fmla="*/ 746185 w 3252161"/>
                <a:gd name="connsiteY176" fmla="*/ 332117 h 683077"/>
                <a:gd name="connsiteX177" fmla="*/ 772064 w 3252161"/>
                <a:gd name="connsiteY177" fmla="*/ 314864 h 683077"/>
                <a:gd name="connsiteX178" fmla="*/ 914400 w 3252161"/>
                <a:gd name="connsiteY178" fmla="*/ 306238 h 683077"/>
                <a:gd name="connsiteX179" fmla="*/ 927340 w 3252161"/>
                <a:gd name="connsiteY179" fmla="*/ 280358 h 683077"/>
                <a:gd name="connsiteX180" fmla="*/ 923027 w 3252161"/>
                <a:gd name="connsiteY180" fmla="*/ 263106 h 683077"/>
                <a:gd name="connsiteX181" fmla="*/ 897148 w 3252161"/>
                <a:gd name="connsiteY181" fmla="*/ 254479 h 683077"/>
                <a:gd name="connsiteX182" fmla="*/ 884208 w 3252161"/>
                <a:gd name="connsiteY182" fmla="*/ 250166 h 683077"/>
                <a:gd name="connsiteX183" fmla="*/ 875581 w 3252161"/>
                <a:gd name="connsiteY183" fmla="*/ 241539 h 683077"/>
                <a:gd name="connsiteX184" fmla="*/ 862642 w 3252161"/>
                <a:gd name="connsiteY184" fmla="*/ 237226 h 683077"/>
                <a:gd name="connsiteX185" fmla="*/ 759125 w 3252161"/>
                <a:gd name="connsiteY185" fmla="*/ 241539 h 683077"/>
                <a:gd name="connsiteX186" fmla="*/ 724619 w 3252161"/>
                <a:gd name="connsiteY186" fmla="*/ 245853 h 683077"/>
                <a:gd name="connsiteX187" fmla="*/ 698740 w 3252161"/>
                <a:gd name="connsiteY187" fmla="*/ 254479 h 683077"/>
                <a:gd name="connsiteX188" fmla="*/ 517585 w 3252161"/>
                <a:gd name="connsiteY188" fmla="*/ 258792 h 683077"/>
                <a:gd name="connsiteX189" fmla="*/ 431321 w 3252161"/>
                <a:gd name="connsiteY189" fmla="*/ 271732 h 683077"/>
                <a:gd name="connsiteX190" fmla="*/ 392502 w 3252161"/>
                <a:gd name="connsiteY190" fmla="*/ 276045 h 683077"/>
                <a:gd name="connsiteX191" fmla="*/ 73325 w 3252161"/>
                <a:gd name="connsiteY191" fmla="*/ 271732 h 683077"/>
                <a:gd name="connsiteX192" fmla="*/ 64698 w 3252161"/>
                <a:gd name="connsiteY192" fmla="*/ 263106 h 683077"/>
                <a:gd name="connsiteX193" fmla="*/ 60385 w 3252161"/>
                <a:gd name="connsiteY193" fmla="*/ 232913 h 683077"/>
                <a:gd name="connsiteX194" fmla="*/ 51759 w 3252161"/>
                <a:gd name="connsiteY194" fmla="*/ 207034 h 683077"/>
                <a:gd name="connsiteX195" fmla="*/ 56072 w 3252161"/>
                <a:gd name="connsiteY195" fmla="*/ 163902 h 683077"/>
                <a:gd name="connsiteX196" fmla="*/ 69012 w 3252161"/>
                <a:gd name="connsiteY196" fmla="*/ 159589 h 683077"/>
                <a:gd name="connsiteX197" fmla="*/ 237227 w 3252161"/>
                <a:gd name="connsiteY197" fmla="*/ 155275 h 683077"/>
                <a:gd name="connsiteX198" fmla="*/ 288985 w 3252161"/>
                <a:gd name="connsiteY198" fmla="*/ 138022 h 683077"/>
                <a:gd name="connsiteX199" fmla="*/ 301925 w 3252161"/>
                <a:gd name="connsiteY199" fmla="*/ 133709 h 683077"/>
                <a:gd name="connsiteX200" fmla="*/ 444261 w 3252161"/>
                <a:gd name="connsiteY200" fmla="*/ 129396 h 683077"/>
                <a:gd name="connsiteX201" fmla="*/ 418381 w 3252161"/>
                <a:gd name="connsiteY201" fmla="*/ 120770 h 683077"/>
                <a:gd name="connsiteX202" fmla="*/ 396815 w 3252161"/>
                <a:gd name="connsiteY202" fmla="*/ 107830 h 683077"/>
                <a:gd name="connsiteX203" fmla="*/ 388189 w 3252161"/>
                <a:gd name="connsiteY203" fmla="*/ 73324 h 683077"/>
                <a:gd name="connsiteX204" fmla="*/ 379563 w 3252161"/>
                <a:gd name="connsiteY204" fmla="*/ 60385 h 683077"/>
                <a:gd name="connsiteX205" fmla="*/ 370936 w 3252161"/>
                <a:gd name="connsiteY205" fmla="*/ 51758 h 683077"/>
                <a:gd name="connsiteX206" fmla="*/ 345057 w 3252161"/>
                <a:gd name="connsiteY206" fmla="*/ 43132 h 683077"/>
                <a:gd name="connsiteX207" fmla="*/ 332117 w 3252161"/>
                <a:gd name="connsiteY207" fmla="*/ 38819 h 683077"/>
                <a:gd name="connsiteX208" fmla="*/ 323491 w 3252161"/>
                <a:gd name="connsiteY208" fmla="*/ 30192 h 683077"/>
                <a:gd name="connsiteX209" fmla="*/ 327804 w 3252161"/>
                <a:gd name="connsiteY209" fmla="*/ 17253 h 683077"/>
                <a:gd name="connsiteX210" fmla="*/ 280359 w 3252161"/>
                <a:gd name="connsiteY210" fmla="*/ 12939 h 683077"/>
                <a:gd name="connsiteX211" fmla="*/ 228600 w 3252161"/>
                <a:gd name="connsiteY211" fmla="*/ 17253 h 683077"/>
                <a:gd name="connsiteX212" fmla="*/ 202721 w 3252161"/>
                <a:gd name="connsiteY212" fmla="*/ 25879 h 683077"/>
                <a:gd name="connsiteX213" fmla="*/ 107831 w 3252161"/>
                <a:gd name="connsiteY213" fmla="*/ 21566 h 683077"/>
                <a:gd name="connsiteX214" fmla="*/ 103517 w 3252161"/>
                <a:gd name="connsiteY214" fmla="*/ 4313 h 683077"/>
                <a:gd name="connsiteX215" fmla="*/ 34506 w 3252161"/>
                <a:gd name="connsiteY215" fmla="*/ 8626 h 683077"/>
                <a:gd name="connsiteX216" fmla="*/ 12940 w 3252161"/>
                <a:gd name="connsiteY216" fmla="*/ 12939 h 683077"/>
                <a:gd name="connsiteX217" fmla="*/ 0 w 3252161"/>
                <a:gd name="connsiteY217" fmla="*/ 0 h 683077"/>
                <a:gd name="connsiteX218" fmla="*/ 34506 w 3252161"/>
                <a:gd name="connsiteY218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39351 w 3252161"/>
                <a:gd name="connsiteY123" fmla="*/ 439947 h 683077"/>
                <a:gd name="connsiteX124" fmla="*/ 2143664 w 3252161"/>
                <a:gd name="connsiteY124" fmla="*/ 427007 h 683077"/>
                <a:gd name="connsiteX125" fmla="*/ 2100532 w 3252161"/>
                <a:gd name="connsiteY125" fmla="*/ 418381 h 683077"/>
                <a:gd name="connsiteX126" fmla="*/ 2083280 w 3252161"/>
                <a:gd name="connsiteY126" fmla="*/ 414068 h 683077"/>
                <a:gd name="connsiteX127" fmla="*/ 2311880 w 3252161"/>
                <a:gd name="connsiteY127" fmla="*/ 401128 h 683077"/>
                <a:gd name="connsiteX128" fmla="*/ 2333446 w 3252161"/>
                <a:gd name="connsiteY128" fmla="*/ 388189 h 683077"/>
                <a:gd name="connsiteX129" fmla="*/ 2424023 w 3252161"/>
                <a:gd name="connsiteY129" fmla="*/ 375249 h 683077"/>
                <a:gd name="connsiteX130" fmla="*/ 2454215 w 3252161"/>
                <a:gd name="connsiteY130" fmla="*/ 366622 h 683077"/>
                <a:gd name="connsiteX131" fmla="*/ 2467155 w 3252161"/>
                <a:gd name="connsiteY131" fmla="*/ 362309 h 683077"/>
                <a:gd name="connsiteX132" fmla="*/ 2695755 w 3252161"/>
                <a:gd name="connsiteY132" fmla="*/ 353683 h 683077"/>
                <a:gd name="connsiteX133" fmla="*/ 2708695 w 3252161"/>
                <a:gd name="connsiteY133" fmla="*/ 349370 h 683077"/>
                <a:gd name="connsiteX134" fmla="*/ 2725948 w 3252161"/>
                <a:gd name="connsiteY134" fmla="*/ 332117 h 683077"/>
                <a:gd name="connsiteX135" fmla="*/ 2751827 w 3252161"/>
                <a:gd name="connsiteY135" fmla="*/ 323490 h 683077"/>
                <a:gd name="connsiteX136" fmla="*/ 2764766 w 3252161"/>
                <a:gd name="connsiteY136" fmla="*/ 319177 h 683077"/>
                <a:gd name="connsiteX137" fmla="*/ 2794959 w 3252161"/>
                <a:gd name="connsiteY137" fmla="*/ 306238 h 683077"/>
                <a:gd name="connsiteX138" fmla="*/ 2825151 w 3252161"/>
                <a:gd name="connsiteY138" fmla="*/ 297611 h 683077"/>
                <a:gd name="connsiteX139" fmla="*/ 2842404 w 3252161"/>
                <a:gd name="connsiteY139" fmla="*/ 293298 h 683077"/>
                <a:gd name="connsiteX140" fmla="*/ 2838091 w 3252161"/>
                <a:gd name="connsiteY140" fmla="*/ 271732 h 683077"/>
                <a:gd name="connsiteX141" fmla="*/ 2725948 w 3252161"/>
                <a:gd name="connsiteY141" fmla="*/ 276045 h 683077"/>
                <a:gd name="connsiteX142" fmla="*/ 2704381 w 3252161"/>
                <a:gd name="connsiteY142" fmla="*/ 280358 h 683077"/>
                <a:gd name="connsiteX143" fmla="*/ 2678502 w 3252161"/>
                <a:gd name="connsiteY143" fmla="*/ 284672 h 683077"/>
                <a:gd name="connsiteX144" fmla="*/ 2557732 w 3252161"/>
                <a:gd name="connsiteY144" fmla="*/ 288985 h 683077"/>
                <a:gd name="connsiteX145" fmla="*/ 2471468 w 3252161"/>
                <a:gd name="connsiteY145" fmla="*/ 293298 h 683077"/>
                <a:gd name="connsiteX146" fmla="*/ 2445589 w 3252161"/>
                <a:gd name="connsiteY146" fmla="*/ 301924 h 683077"/>
                <a:gd name="connsiteX147" fmla="*/ 2281687 w 3252161"/>
                <a:gd name="connsiteY147" fmla="*/ 310551 h 683077"/>
                <a:gd name="connsiteX148" fmla="*/ 2255808 w 3252161"/>
                <a:gd name="connsiteY148" fmla="*/ 314864 h 683077"/>
                <a:gd name="connsiteX149" fmla="*/ 2204049 w 3252161"/>
                <a:gd name="connsiteY149" fmla="*/ 319177 h 683077"/>
                <a:gd name="connsiteX150" fmla="*/ 2173857 w 3252161"/>
                <a:gd name="connsiteY150" fmla="*/ 327804 h 683077"/>
                <a:gd name="connsiteX151" fmla="*/ 2147978 w 3252161"/>
                <a:gd name="connsiteY151" fmla="*/ 340743 h 683077"/>
                <a:gd name="connsiteX152" fmla="*/ 2135038 w 3252161"/>
                <a:gd name="connsiteY152" fmla="*/ 349370 h 683077"/>
                <a:gd name="connsiteX153" fmla="*/ 2104846 w 3252161"/>
                <a:gd name="connsiteY153" fmla="*/ 357996 h 683077"/>
                <a:gd name="connsiteX154" fmla="*/ 2091906 w 3252161"/>
                <a:gd name="connsiteY154" fmla="*/ 362309 h 683077"/>
                <a:gd name="connsiteX155" fmla="*/ 1940944 w 3252161"/>
                <a:gd name="connsiteY155" fmla="*/ 357996 h 683077"/>
                <a:gd name="connsiteX156" fmla="*/ 1915064 w 3252161"/>
                <a:gd name="connsiteY156" fmla="*/ 349370 h 683077"/>
                <a:gd name="connsiteX157" fmla="*/ 1880559 w 3252161"/>
                <a:gd name="connsiteY157" fmla="*/ 332117 h 683077"/>
                <a:gd name="connsiteX158" fmla="*/ 1867619 w 3252161"/>
                <a:gd name="connsiteY158" fmla="*/ 327804 h 683077"/>
                <a:gd name="connsiteX159" fmla="*/ 1397480 w 3252161"/>
                <a:gd name="connsiteY159" fmla="*/ 332117 h 683077"/>
                <a:gd name="connsiteX160" fmla="*/ 1337095 w 3252161"/>
                <a:gd name="connsiteY160" fmla="*/ 345056 h 683077"/>
                <a:gd name="connsiteX161" fmla="*/ 1328468 w 3252161"/>
                <a:gd name="connsiteY161" fmla="*/ 353683 h 683077"/>
                <a:gd name="connsiteX162" fmla="*/ 1315529 w 3252161"/>
                <a:gd name="connsiteY162" fmla="*/ 357996 h 683077"/>
                <a:gd name="connsiteX163" fmla="*/ 1220638 w 3252161"/>
                <a:gd name="connsiteY163" fmla="*/ 362309 h 683077"/>
                <a:gd name="connsiteX164" fmla="*/ 1155940 w 3252161"/>
                <a:gd name="connsiteY164" fmla="*/ 370936 h 683077"/>
                <a:gd name="connsiteX165" fmla="*/ 1073989 w 3252161"/>
                <a:gd name="connsiteY165" fmla="*/ 379562 h 683077"/>
                <a:gd name="connsiteX166" fmla="*/ 1035170 w 3252161"/>
                <a:gd name="connsiteY166" fmla="*/ 388189 h 683077"/>
                <a:gd name="connsiteX167" fmla="*/ 1000664 w 3252161"/>
                <a:gd name="connsiteY167" fmla="*/ 392502 h 683077"/>
                <a:gd name="connsiteX168" fmla="*/ 776378 w 3252161"/>
                <a:gd name="connsiteY168" fmla="*/ 396815 h 683077"/>
                <a:gd name="connsiteX169" fmla="*/ 595223 w 3252161"/>
                <a:gd name="connsiteY169" fmla="*/ 396815 h 683077"/>
                <a:gd name="connsiteX170" fmla="*/ 569344 w 3252161"/>
                <a:gd name="connsiteY170" fmla="*/ 388189 h 683077"/>
                <a:gd name="connsiteX171" fmla="*/ 590910 w 3252161"/>
                <a:gd name="connsiteY171" fmla="*/ 375249 h 683077"/>
                <a:gd name="connsiteX172" fmla="*/ 603849 w 3252161"/>
                <a:gd name="connsiteY172" fmla="*/ 370936 h 683077"/>
                <a:gd name="connsiteX173" fmla="*/ 715993 w 3252161"/>
                <a:gd name="connsiteY173" fmla="*/ 366622 h 683077"/>
                <a:gd name="connsiteX174" fmla="*/ 733246 w 3252161"/>
                <a:gd name="connsiteY174" fmla="*/ 345056 h 683077"/>
                <a:gd name="connsiteX175" fmla="*/ 746185 w 3252161"/>
                <a:gd name="connsiteY175" fmla="*/ 332117 h 683077"/>
                <a:gd name="connsiteX176" fmla="*/ 772064 w 3252161"/>
                <a:gd name="connsiteY176" fmla="*/ 314864 h 683077"/>
                <a:gd name="connsiteX177" fmla="*/ 914400 w 3252161"/>
                <a:gd name="connsiteY177" fmla="*/ 306238 h 683077"/>
                <a:gd name="connsiteX178" fmla="*/ 927340 w 3252161"/>
                <a:gd name="connsiteY178" fmla="*/ 280358 h 683077"/>
                <a:gd name="connsiteX179" fmla="*/ 923027 w 3252161"/>
                <a:gd name="connsiteY179" fmla="*/ 263106 h 683077"/>
                <a:gd name="connsiteX180" fmla="*/ 897148 w 3252161"/>
                <a:gd name="connsiteY180" fmla="*/ 254479 h 683077"/>
                <a:gd name="connsiteX181" fmla="*/ 884208 w 3252161"/>
                <a:gd name="connsiteY181" fmla="*/ 250166 h 683077"/>
                <a:gd name="connsiteX182" fmla="*/ 875581 w 3252161"/>
                <a:gd name="connsiteY182" fmla="*/ 241539 h 683077"/>
                <a:gd name="connsiteX183" fmla="*/ 862642 w 3252161"/>
                <a:gd name="connsiteY183" fmla="*/ 237226 h 683077"/>
                <a:gd name="connsiteX184" fmla="*/ 759125 w 3252161"/>
                <a:gd name="connsiteY184" fmla="*/ 241539 h 683077"/>
                <a:gd name="connsiteX185" fmla="*/ 724619 w 3252161"/>
                <a:gd name="connsiteY185" fmla="*/ 245853 h 683077"/>
                <a:gd name="connsiteX186" fmla="*/ 698740 w 3252161"/>
                <a:gd name="connsiteY186" fmla="*/ 254479 h 683077"/>
                <a:gd name="connsiteX187" fmla="*/ 517585 w 3252161"/>
                <a:gd name="connsiteY187" fmla="*/ 258792 h 683077"/>
                <a:gd name="connsiteX188" fmla="*/ 431321 w 3252161"/>
                <a:gd name="connsiteY188" fmla="*/ 271732 h 683077"/>
                <a:gd name="connsiteX189" fmla="*/ 392502 w 3252161"/>
                <a:gd name="connsiteY189" fmla="*/ 276045 h 683077"/>
                <a:gd name="connsiteX190" fmla="*/ 73325 w 3252161"/>
                <a:gd name="connsiteY190" fmla="*/ 271732 h 683077"/>
                <a:gd name="connsiteX191" fmla="*/ 64698 w 3252161"/>
                <a:gd name="connsiteY191" fmla="*/ 263106 h 683077"/>
                <a:gd name="connsiteX192" fmla="*/ 60385 w 3252161"/>
                <a:gd name="connsiteY192" fmla="*/ 232913 h 683077"/>
                <a:gd name="connsiteX193" fmla="*/ 51759 w 3252161"/>
                <a:gd name="connsiteY193" fmla="*/ 207034 h 683077"/>
                <a:gd name="connsiteX194" fmla="*/ 56072 w 3252161"/>
                <a:gd name="connsiteY194" fmla="*/ 163902 h 683077"/>
                <a:gd name="connsiteX195" fmla="*/ 69012 w 3252161"/>
                <a:gd name="connsiteY195" fmla="*/ 159589 h 683077"/>
                <a:gd name="connsiteX196" fmla="*/ 237227 w 3252161"/>
                <a:gd name="connsiteY196" fmla="*/ 155275 h 683077"/>
                <a:gd name="connsiteX197" fmla="*/ 288985 w 3252161"/>
                <a:gd name="connsiteY197" fmla="*/ 138022 h 683077"/>
                <a:gd name="connsiteX198" fmla="*/ 301925 w 3252161"/>
                <a:gd name="connsiteY198" fmla="*/ 133709 h 683077"/>
                <a:gd name="connsiteX199" fmla="*/ 444261 w 3252161"/>
                <a:gd name="connsiteY199" fmla="*/ 129396 h 683077"/>
                <a:gd name="connsiteX200" fmla="*/ 418381 w 3252161"/>
                <a:gd name="connsiteY200" fmla="*/ 120770 h 683077"/>
                <a:gd name="connsiteX201" fmla="*/ 396815 w 3252161"/>
                <a:gd name="connsiteY201" fmla="*/ 107830 h 683077"/>
                <a:gd name="connsiteX202" fmla="*/ 388189 w 3252161"/>
                <a:gd name="connsiteY202" fmla="*/ 73324 h 683077"/>
                <a:gd name="connsiteX203" fmla="*/ 379563 w 3252161"/>
                <a:gd name="connsiteY203" fmla="*/ 60385 h 683077"/>
                <a:gd name="connsiteX204" fmla="*/ 370936 w 3252161"/>
                <a:gd name="connsiteY204" fmla="*/ 51758 h 683077"/>
                <a:gd name="connsiteX205" fmla="*/ 345057 w 3252161"/>
                <a:gd name="connsiteY205" fmla="*/ 43132 h 683077"/>
                <a:gd name="connsiteX206" fmla="*/ 332117 w 3252161"/>
                <a:gd name="connsiteY206" fmla="*/ 38819 h 683077"/>
                <a:gd name="connsiteX207" fmla="*/ 323491 w 3252161"/>
                <a:gd name="connsiteY207" fmla="*/ 30192 h 683077"/>
                <a:gd name="connsiteX208" fmla="*/ 327804 w 3252161"/>
                <a:gd name="connsiteY208" fmla="*/ 17253 h 683077"/>
                <a:gd name="connsiteX209" fmla="*/ 280359 w 3252161"/>
                <a:gd name="connsiteY209" fmla="*/ 12939 h 683077"/>
                <a:gd name="connsiteX210" fmla="*/ 228600 w 3252161"/>
                <a:gd name="connsiteY210" fmla="*/ 17253 h 683077"/>
                <a:gd name="connsiteX211" fmla="*/ 202721 w 3252161"/>
                <a:gd name="connsiteY211" fmla="*/ 25879 h 683077"/>
                <a:gd name="connsiteX212" fmla="*/ 107831 w 3252161"/>
                <a:gd name="connsiteY212" fmla="*/ 21566 h 683077"/>
                <a:gd name="connsiteX213" fmla="*/ 103517 w 3252161"/>
                <a:gd name="connsiteY213" fmla="*/ 4313 h 683077"/>
                <a:gd name="connsiteX214" fmla="*/ 34506 w 3252161"/>
                <a:gd name="connsiteY214" fmla="*/ 8626 h 683077"/>
                <a:gd name="connsiteX215" fmla="*/ 12940 w 3252161"/>
                <a:gd name="connsiteY215" fmla="*/ 12939 h 683077"/>
                <a:gd name="connsiteX216" fmla="*/ 0 w 3252161"/>
                <a:gd name="connsiteY216" fmla="*/ 0 h 683077"/>
                <a:gd name="connsiteX217" fmla="*/ 34506 w 3252161"/>
                <a:gd name="connsiteY217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39351 w 3252161"/>
                <a:gd name="connsiteY123" fmla="*/ 439947 h 683077"/>
                <a:gd name="connsiteX124" fmla="*/ 2143664 w 3252161"/>
                <a:gd name="connsiteY124" fmla="*/ 427007 h 683077"/>
                <a:gd name="connsiteX125" fmla="*/ 2100532 w 3252161"/>
                <a:gd name="connsiteY125" fmla="*/ 418381 h 683077"/>
                <a:gd name="connsiteX126" fmla="*/ 2311880 w 3252161"/>
                <a:gd name="connsiteY126" fmla="*/ 401128 h 683077"/>
                <a:gd name="connsiteX127" fmla="*/ 2333446 w 3252161"/>
                <a:gd name="connsiteY127" fmla="*/ 388189 h 683077"/>
                <a:gd name="connsiteX128" fmla="*/ 2424023 w 3252161"/>
                <a:gd name="connsiteY128" fmla="*/ 375249 h 683077"/>
                <a:gd name="connsiteX129" fmla="*/ 2454215 w 3252161"/>
                <a:gd name="connsiteY129" fmla="*/ 366622 h 683077"/>
                <a:gd name="connsiteX130" fmla="*/ 2467155 w 3252161"/>
                <a:gd name="connsiteY130" fmla="*/ 362309 h 683077"/>
                <a:gd name="connsiteX131" fmla="*/ 2695755 w 3252161"/>
                <a:gd name="connsiteY131" fmla="*/ 353683 h 683077"/>
                <a:gd name="connsiteX132" fmla="*/ 2708695 w 3252161"/>
                <a:gd name="connsiteY132" fmla="*/ 349370 h 683077"/>
                <a:gd name="connsiteX133" fmla="*/ 2725948 w 3252161"/>
                <a:gd name="connsiteY133" fmla="*/ 332117 h 683077"/>
                <a:gd name="connsiteX134" fmla="*/ 2751827 w 3252161"/>
                <a:gd name="connsiteY134" fmla="*/ 323490 h 683077"/>
                <a:gd name="connsiteX135" fmla="*/ 2764766 w 3252161"/>
                <a:gd name="connsiteY135" fmla="*/ 319177 h 683077"/>
                <a:gd name="connsiteX136" fmla="*/ 2794959 w 3252161"/>
                <a:gd name="connsiteY136" fmla="*/ 306238 h 683077"/>
                <a:gd name="connsiteX137" fmla="*/ 2825151 w 3252161"/>
                <a:gd name="connsiteY137" fmla="*/ 297611 h 683077"/>
                <a:gd name="connsiteX138" fmla="*/ 2842404 w 3252161"/>
                <a:gd name="connsiteY138" fmla="*/ 293298 h 683077"/>
                <a:gd name="connsiteX139" fmla="*/ 2838091 w 3252161"/>
                <a:gd name="connsiteY139" fmla="*/ 271732 h 683077"/>
                <a:gd name="connsiteX140" fmla="*/ 2725948 w 3252161"/>
                <a:gd name="connsiteY140" fmla="*/ 276045 h 683077"/>
                <a:gd name="connsiteX141" fmla="*/ 2704381 w 3252161"/>
                <a:gd name="connsiteY141" fmla="*/ 280358 h 683077"/>
                <a:gd name="connsiteX142" fmla="*/ 2678502 w 3252161"/>
                <a:gd name="connsiteY142" fmla="*/ 284672 h 683077"/>
                <a:gd name="connsiteX143" fmla="*/ 2557732 w 3252161"/>
                <a:gd name="connsiteY143" fmla="*/ 288985 h 683077"/>
                <a:gd name="connsiteX144" fmla="*/ 2471468 w 3252161"/>
                <a:gd name="connsiteY144" fmla="*/ 293298 h 683077"/>
                <a:gd name="connsiteX145" fmla="*/ 2445589 w 3252161"/>
                <a:gd name="connsiteY145" fmla="*/ 301924 h 683077"/>
                <a:gd name="connsiteX146" fmla="*/ 2281687 w 3252161"/>
                <a:gd name="connsiteY146" fmla="*/ 310551 h 683077"/>
                <a:gd name="connsiteX147" fmla="*/ 2255808 w 3252161"/>
                <a:gd name="connsiteY147" fmla="*/ 314864 h 683077"/>
                <a:gd name="connsiteX148" fmla="*/ 2204049 w 3252161"/>
                <a:gd name="connsiteY148" fmla="*/ 319177 h 683077"/>
                <a:gd name="connsiteX149" fmla="*/ 2173857 w 3252161"/>
                <a:gd name="connsiteY149" fmla="*/ 327804 h 683077"/>
                <a:gd name="connsiteX150" fmla="*/ 2147978 w 3252161"/>
                <a:gd name="connsiteY150" fmla="*/ 340743 h 683077"/>
                <a:gd name="connsiteX151" fmla="*/ 2135038 w 3252161"/>
                <a:gd name="connsiteY151" fmla="*/ 349370 h 683077"/>
                <a:gd name="connsiteX152" fmla="*/ 2104846 w 3252161"/>
                <a:gd name="connsiteY152" fmla="*/ 357996 h 683077"/>
                <a:gd name="connsiteX153" fmla="*/ 2091906 w 3252161"/>
                <a:gd name="connsiteY153" fmla="*/ 362309 h 683077"/>
                <a:gd name="connsiteX154" fmla="*/ 1940944 w 3252161"/>
                <a:gd name="connsiteY154" fmla="*/ 357996 h 683077"/>
                <a:gd name="connsiteX155" fmla="*/ 1915064 w 3252161"/>
                <a:gd name="connsiteY155" fmla="*/ 349370 h 683077"/>
                <a:gd name="connsiteX156" fmla="*/ 1880559 w 3252161"/>
                <a:gd name="connsiteY156" fmla="*/ 332117 h 683077"/>
                <a:gd name="connsiteX157" fmla="*/ 1867619 w 3252161"/>
                <a:gd name="connsiteY157" fmla="*/ 327804 h 683077"/>
                <a:gd name="connsiteX158" fmla="*/ 1397480 w 3252161"/>
                <a:gd name="connsiteY158" fmla="*/ 332117 h 683077"/>
                <a:gd name="connsiteX159" fmla="*/ 1337095 w 3252161"/>
                <a:gd name="connsiteY159" fmla="*/ 345056 h 683077"/>
                <a:gd name="connsiteX160" fmla="*/ 1328468 w 3252161"/>
                <a:gd name="connsiteY160" fmla="*/ 353683 h 683077"/>
                <a:gd name="connsiteX161" fmla="*/ 1315529 w 3252161"/>
                <a:gd name="connsiteY161" fmla="*/ 357996 h 683077"/>
                <a:gd name="connsiteX162" fmla="*/ 1220638 w 3252161"/>
                <a:gd name="connsiteY162" fmla="*/ 362309 h 683077"/>
                <a:gd name="connsiteX163" fmla="*/ 1155940 w 3252161"/>
                <a:gd name="connsiteY163" fmla="*/ 370936 h 683077"/>
                <a:gd name="connsiteX164" fmla="*/ 1073989 w 3252161"/>
                <a:gd name="connsiteY164" fmla="*/ 379562 h 683077"/>
                <a:gd name="connsiteX165" fmla="*/ 1035170 w 3252161"/>
                <a:gd name="connsiteY165" fmla="*/ 388189 h 683077"/>
                <a:gd name="connsiteX166" fmla="*/ 1000664 w 3252161"/>
                <a:gd name="connsiteY166" fmla="*/ 392502 h 683077"/>
                <a:gd name="connsiteX167" fmla="*/ 776378 w 3252161"/>
                <a:gd name="connsiteY167" fmla="*/ 396815 h 683077"/>
                <a:gd name="connsiteX168" fmla="*/ 595223 w 3252161"/>
                <a:gd name="connsiteY168" fmla="*/ 396815 h 683077"/>
                <a:gd name="connsiteX169" fmla="*/ 569344 w 3252161"/>
                <a:gd name="connsiteY169" fmla="*/ 388189 h 683077"/>
                <a:gd name="connsiteX170" fmla="*/ 590910 w 3252161"/>
                <a:gd name="connsiteY170" fmla="*/ 375249 h 683077"/>
                <a:gd name="connsiteX171" fmla="*/ 603849 w 3252161"/>
                <a:gd name="connsiteY171" fmla="*/ 370936 h 683077"/>
                <a:gd name="connsiteX172" fmla="*/ 715993 w 3252161"/>
                <a:gd name="connsiteY172" fmla="*/ 366622 h 683077"/>
                <a:gd name="connsiteX173" fmla="*/ 733246 w 3252161"/>
                <a:gd name="connsiteY173" fmla="*/ 345056 h 683077"/>
                <a:gd name="connsiteX174" fmla="*/ 746185 w 3252161"/>
                <a:gd name="connsiteY174" fmla="*/ 332117 h 683077"/>
                <a:gd name="connsiteX175" fmla="*/ 772064 w 3252161"/>
                <a:gd name="connsiteY175" fmla="*/ 314864 h 683077"/>
                <a:gd name="connsiteX176" fmla="*/ 914400 w 3252161"/>
                <a:gd name="connsiteY176" fmla="*/ 306238 h 683077"/>
                <a:gd name="connsiteX177" fmla="*/ 927340 w 3252161"/>
                <a:gd name="connsiteY177" fmla="*/ 280358 h 683077"/>
                <a:gd name="connsiteX178" fmla="*/ 923027 w 3252161"/>
                <a:gd name="connsiteY178" fmla="*/ 263106 h 683077"/>
                <a:gd name="connsiteX179" fmla="*/ 897148 w 3252161"/>
                <a:gd name="connsiteY179" fmla="*/ 254479 h 683077"/>
                <a:gd name="connsiteX180" fmla="*/ 884208 w 3252161"/>
                <a:gd name="connsiteY180" fmla="*/ 250166 h 683077"/>
                <a:gd name="connsiteX181" fmla="*/ 875581 w 3252161"/>
                <a:gd name="connsiteY181" fmla="*/ 241539 h 683077"/>
                <a:gd name="connsiteX182" fmla="*/ 862642 w 3252161"/>
                <a:gd name="connsiteY182" fmla="*/ 237226 h 683077"/>
                <a:gd name="connsiteX183" fmla="*/ 759125 w 3252161"/>
                <a:gd name="connsiteY183" fmla="*/ 241539 h 683077"/>
                <a:gd name="connsiteX184" fmla="*/ 724619 w 3252161"/>
                <a:gd name="connsiteY184" fmla="*/ 245853 h 683077"/>
                <a:gd name="connsiteX185" fmla="*/ 698740 w 3252161"/>
                <a:gd name="connsiteY185" fmla="*/ 254479 h 683077"/>
                <a:gd name="connsiteX186" fmla="*/ 517585 w 3252161"/>
                <a:gd name="connsiteY186" fmla="*/ 258792 h 683077"/>
                <a:gd name="connsiteX187" fmla="*/ 431321 w 3252161"/>
                <a:gd name="connsiteY187" fmla="*/ 271732 h 683077"/>
                <a:gd name="connsiteX188" fmla="*/ 392502 w 3252161"/>
                <a:gd name="connsiteY188" fmla="*/ 276045 h 683077"/>
                <a:gd name="connsiteX189" fmla="*/ 73325 w 3252161"/>
                <a:gd name="connsiteY189" fmla="*/ 271732 h 683077"/>
                <a:gd name="connsiteX190" fmla="*/ 64698 w 3252161"/>
                <a:gd name="connsiteY190" fmla="*/ 263106 h 683077"/>
                <a:gd name="connsiteX191" fmla="*/ 60385 w 3252161"/>
                <a:gd name="connsiteY191" fmla="*/ 232913 h 683077"/>
                <a:gd name="connsiteX192" fmla="*/ 51759 w 3252161"/>
                <a:gd name="connsiteY192" fmla="*/ 207034 h 683077"/>
                <a:gd name="connsiteX193" fmla="*/ 56072 w 3252161"/>
                <a:gd name="connsiteY193" fmla="*/ 163902 h 683077"/>
                <a:gd name="connsiteX194" fmla="*/ 69012 w 3252161"/>
                <a:gd name="connsiteY194" fmla="*/ 159589 h 683077"/>
                <a:gd name="connsiteX195" fmla="*/ 237227 w 3252161"/>
                <a:gd name="connsiteY195" fmla="*/ 155275 h 683077"/>
                <a:gd name="connsiteX196" fmla="*/ 288985 w 3252161"/>
                <a:gd name="connsiteY196" fmla="*/ 138022 h 683077"/>
                <a:gd name="connsiteX197" fmla="*/ 301925 w 3252161"/>
                <a:gd name="connsiteY197" fmla="*/ 133709 h 683077"/>
                <a:gd name="connsiteX198" fmla="*/ 444261 w 3252161"/>
                <a:gd name="connsiteY198" fmla="*/ 129396 h 683077"/>
                <a:gd name="connsiteX199" fmla="*/ 418381 w 3252161"/>
                <a:gd name="connsiteY199" fmla="*/ 120770 h 683077"/>
                <a:gd name="connsiteX200" fmla="*/ 396815 w 3252161"/>
                <a:gd name="connsiteY200" fmla="*/ 107830 h 683077"/>
                <a:gd name="connsiteX201" fmla="*/ 388189 w 3252161"/>
                <a:gd name="connsiteY201" fmla="*/ 73324 h 683077"/>
                <a:gd name="connsiteX202" fmla="*/ 379563 w 3252161"/>
                <a:gd name="connsiteY202" fmla="*/ 60385 h 683077"/>
                <a:gd name="connsiteX203" fmla="*/ 370936 w 3252161"/>
                <a:gd name="connsiteY203" fmla="*/ 51758 h 683077"/>
                <a:gd name="connsiteX204" fmla="*/ 345057 w 3252161"/>
                <a:gd name="connsiteY204" fmla="*/ 43132 h 683077"/>
                <a:gd name="connsiteX205" fmla="*/ 332117 w 3252161"/>
                <a:gd name="connsiteY205" fmla="*/ 38819 h 683077"/>
                <a:gd name="connsiteX206" fmla="*/ 323491 w 3252161"/>
                <a:gd name="connsiteY206" fmla="*/ 30192 h 683077"/>
                <a:gd name="connsiteX207" fmla="*/ 327804 w 3252161"/>
                <a:gd name="connsiteY207" fmla="*/ 17253 h 683077"/>
                <a:gd name="connsiteX208" fmla="*/ 280359 w 3252161"/>
                <a:gd name="connsiteY208" fmla="*/ 12939 h 683077"/>
                <a:gd name="connsiteX209" fmla="*/ 228600 w 3252161"/>
                <a:gd name="connsiteY209" fmla="*/ 17253 h 683077"/>
                <a:gd name="connsiteX210" fmla="*/ 202721 w 3252161"/>
                <a:gd name="connsiteY210" fmla="*/ 25879 h 683077"/>
                <a:gd name="connsiteX211" fmla="*/ 107831 w 3252161"/>
                <a:gd name="connsiteY211" fmla="*/ 21566 h 683077"/>
                <a:gd name="connsiteX212" fmla="*/ 103517 w 3252161"/>
                <a:gd name="connsiteY212" fmla="*/ 4313 h 683077"/>
                <a:gd name="connsiteX213" fmla="*/ 34506 w 3252161"/>
                <a:gd name="connsiteY213" fmla="*/ 8626 h 683077"/>
                <a:gd name="connsiteX214" fmla="*/ 12940 w 3252161"/>
                <a:gd name="connsiteY214" fmla="*/ 12939 h 683077"/>
                <a:gd name="connsiteX215" fmla="*/ 0 w 3252161"/>
                <a:gd name="connsiteY215" fmla="*/ 0 h 683077"/>
                <a:gd name="connsiteX216" fmla="*/ 34506 w 3252161"/>
                <a:gd name="connsiteY216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39351 w 3252161"/>
                <a:gd name="connsiteY123" fmla="*/ 439947 h 683077"/>
                <a:gd name="connsiteX124" fmla="*/ 2143664 w 3252161"/>
                <a:gd name="connsiteY124" fmla="*/ 427007 h 683077"/>
                <a:gd name="connsiteX125" fmla="*/ 2100532 w 3252161"/>
                <a:gd name="connsiteY125" fmla="*/ 418381 h 683077"/>
                <a:gd name="connsiteX126" fmla="*/ 2311880 w 3252161"/>
                <a:gd name="connsiteY126" fmla="*/ 401128 h 683077"/>
                <a:gd name="connsiteX127" fmla="*/ 2333446 w 3252161"/>
                <a:gd name="connsiteY127" fmla="*/ 388189 h 683077"/>
                <a:gd name="connsiteX128" fmla="*/ 2424023 w 3252161"/>
                <a:gd name="connsiteY128" fmla="*/ 375249 h 683077"/>
                <a:gd name="connsiteX129" fmla="*/ 2454215 w 3252161"/>
                <a:gd name="connsiteY129" fmla="*/ 366622 h 683077"/>
                <a:gd name="connsiteX130" fmla="*/ 2467155 w 3252161"/>
                <a:gd name="connsiteY130" fmla="*/ 362309 h 683077"/>
                <a:gd name="connsiteX131" fmla="*/ 2695755 w 3252161"/>
                <a:gd name="connsiteY131" fmla="*/ 353683 h 683077"/>
                <a:gd name="connsiteX132" fmla="*/ 2708695 w 3252161"/>
                <a:gd name="connsiteY132" fmla="*/ 349370 h 683077"/>
                <a:gd name="connsiteX133" fmla="*/ 2725948 w 3252161"/>
                <a:gd name="connsiteY133" fmla="*/ 332117 h 683077"/>
                <a:gd name="connsiteX134" fmla="*/ 2751827 w 3252161"/>
                <a:gd name="connsiteY134" fmla="*/ 323490 h 683077"/>
                <a:gd name="connsiteX135" fmla="*/ 2764766 w 3252161"/>
                <a:gd name="connsiteY135" fmla="*/ 319177 h 683077"/>
                <a:gd name="connsiteX136" fmla="*/ 2794959 w 3252161"/>
                <a:gd name="connsiteY136" fmla="*/ 306238 h 683077"/>
                <a:gd name="connsiteX137" fmla="*/ 2825151 w 3252161"/>
                <a:gd name="connsiteY137" fmla="*/ 297611 h 683077"/>
                <a:gd name="connsiteX138" fmla="*/ 2842404 w 3252161"/>
                <a:gd name="connsiteY138" fmla="*/ 293298 h 683077"/>
                <a:gd name="connsiteX139" fmla="*/ 2838091 w 3252161"/>
                <a:gd name="connsiteY139" fmla="*/ 271732 h 683077"/>
                <a:gd name="connsiteX140" fmla="*/ 2725948 w 3252161"/>
                <a:gd name="connsiteY140" fmla="*/ 276045 h 683077"/>
                <a:gd name="connsiteX141" fmla="*/ 2704381 w 3252161"/>
                <a:gd name="connsiteY141" fmla="*/ 280358 h 683077"/>
                <a:gd name="connsiteX142" fmla="*/ 2678502 w 3252161"/>
                <a:gd name="connsiteY142" fmla="*/ 284672 h 683077"/>
                <a:gd name="connsiteX143" fmla="*/ 2557732 w 3252161"/>
                <a:gd name="connsiteY143" fmla="*/ 288985 h 683077"/>
                <a:gd name="connsiteX144" fmla="*/ 2471468 w 3252161"/>
                <a:gd name="connsiteY144" fmla="*/ 293298 h 683077"/>
                <a:gd name="connsiteX145" fmla="*/ 2445589 w 3252161"/>
                <a:gd name="connsiteY145" fmla="*/ 301924 h 683077"/>
                <a:gd name="connsiteX146" fmla="*/ 2281687 w 3252161"/>
                <a:gd name="connsiteY146" fmla="*/ 310551 h 683077"/>
                <a:gd name="connsiteX147" fmla="*/ 2255808 w 3252161"/>
                <a:gd name="connsiteY147" fmla="*/ 314864 h 683077"/>
                <a:gd name="connsiteX148" fmla="*/ 2204049 w 3252161"/>
                <a:gd name="connsiteY148" fmla="*/ 319177 h 683077"/>
                <a:gd name="connsiteX149" fmla="*/ 2173857 w 3252161"/>
                <a:gd name="connsiteY149" fmla="*/ 327804 h 683077"/>
                <a:gd name="connsiteX150" fmla="*/ 2147978 w 3252161"/>
                <a:gd name="connsiteY150" fmla="*/ 340743 h 683077"/>
                <a:gd name="connsiteX151" fmla="*/ 2135038 w 3252161"/>
                <a:gd name="connsiteY151" fmla="*/ 349370 h 683077"/>
                <a:gd name="connsiteX152" fmla="*/ 2104846 w 3252161"/>
                <a:gd name="connsiteY152" fmla="*/ 357996 h 683077"/>
                <a:gd name="connsiteX153" fmla="*/ 2091906 w 3252161"/>
                <a:gd name="connsiteY153" fmla="*/ 362309 h 683077"/>
                <a:gd name="connsiteX154" fmla="*/ 1940944 w 3252161"/>
                <a:gd name="connsiteY154" fmla="*/ 357996 h 683077"/>
                <a:gd name="connsiteX155" fmla="*/ 1915064 w 3252161"/>
                <a:gd name="connsiteY155" fmla="*/ 349370 h 683077"/>
                <a:gd name="connsiteX156" fmla="*/ 1880559 w 3252161"/>
                <a:gd name="connsiteY156" fmla="*/ 332117 h 683077"/>
                <a:gd name="connsiteX157" fmla="*/ 1867619 w 3252161"/>
                <a:gd name="connsiteY157" fmla="*/ 327804 h 683077"/>
                <a:gd name="connsiteX158" fmla="*/ 1397480 w 3252161"/>
                <a:gd name="connsiteY158" fmla="*/ 332117 h 683077"/>
                <a:gd name="connsiteX159" fmla="*/ 1337095 w 3252161"/>
                <a:gd name="connsiteY159" fmla="*/ 345056 h 683077"/>
                <a:gd name="connsiteX160" fmla="*/ 1328468 w 3252161"/>
                <a:gd name="connsiteY160" fmla="*/ 353683 h 683077"/>
                <a:gd name="connsiteX161" fmla="*/ 1315529 w 3252161"/>
                <a:gd name="connsiteY161" fmla="*/ 357996 h 683077"/>
                <a:gd name="connsiteX162" fmla="*/ 1220638 w 3252161"/>
                <a:gd name="connsiteY162" fmla="*/ 362309 h 683077"/>
                <a:gd name="connsiteX163" fmla="*/ 1155940 w 3252161"/>
                <a:gd name="connsiteY163" fmla="*/ 370936 h 683077"/>
                <a:gd name="connsiteX164" fmla="*/ 1073989 w 3252161"/>
                <a:gd name="connsiteY164" fmla="*/ 379562 h 683077"/>
                <a:gd name="connsiteX165" fmla="*/ 1035170 w 3252161"/>
                <a:gd name="connsiteY165" fmla="*/ 388189 h 683077"/>
                <a:gd name="connsiteX166" fmla="*/ 1000664 w 3252161"/>
                <a:gd name="connsiteY166" fmla="*/ 392502 h 683077"/>
                <a:gd name="connsiteX167" fmla="*/ 776378 w 3252161"/>
                <a:gd name="connsiteY167" fmla="*/ 396815 h 683077"/>
                <a:gd name="connsiteX168" fmla="*/ 595223 w 3252161"/>
                <a:gd name="connsiteY168" fmla="*/ 396815 h 683077"/>
                <a:gd name="connsiteX169" fmla="*/ 569344 w 3252161"/>
                <a:gd name="connsiteY169" fmla="*/ 388189 h 683077"/>
                <a:gd name="connsiteX170" fmla="*/ 590910 w 3252161"/>
                <a:gd name="connsiteY170" fmla="*/ 375249 h 683077"/>
                <a:gd name="connsiteX171" fmla="*/ 603849 w 3252161"/>
                <a:gd name="connsiteY171" fmla="*/ 370936 h 683077"/>
                <a:gd name="connsiteX172" fmla="*/ 715993 w 3252161"/>
                <a:gd name="connsiteY172" fmla="*/ 366622 h 683077"/>
                <a:gd name="connsiteX173" fmla="*/ 733246 w 3252161"/>
                <a:gd name="connsiteY173" fmla="*/ 345056 h 683077"/>
                <a:gd name="connsiteX174" fmla="*/ 746185 w 3252161"/>
                <a:gd name="connsiteY174" fmla="*/ 332117 h 683077"/>
                <a:gd name="connsiteX175" fmla="*/ 772064 w 3252161"/>
                <a:gd name="connsiteY175" fmla="*/ 314864 h 683077"/>
                <a:gd name="connsiteX176" fmla="*/ 914400 w 3252161"/>
                <a:gd name="connsiteY176" fmla="*/ 306238 h 683077"/>
                <a:gd name="connsiteX177" fmla="*/ 927340 w 3252161"/>
                <a:gd name="connsiteY177" fmla="*/ 280358 h 683077"/>
                <a:gd name="connsiteX178" fmla="*/ 923027 w 3252161"/>
                <a:gd name="connsiteY178" fmla="*/ 263106 h 683077"/>
                <a:gd name="connsiteX179" fmla="*/ 897148 w 3252161"/>
                <a:gd name="connsiteY179" fmla="*/ 254479 h 683077"/>
                <a:gd name="connsiteX180" fmla="*/ 884208 w 3252161"/>
                <a:gd name="connsiteY180" fmla="*/ 250166 h 683077"/>
                <a:gd name="connsiteX181" fmla="*/ 875581 w 3252161"/>
                <a:gd name="connsiteY181" fmla="*/ 241539 h 683077"/>
                <a:gd name="connsiteX182" fmla="*/ 862642 w 3252161"/>
                <a:gd name="connsiteY182" fmla="*/ 237226 h 683077"/>
                <a:gd name="connsiteX183" fmla="*/ 759125 w 3252161"/>
                <a:gd name="connsiteY183" fmla="*/ 241539 h 683077"/>
                <a:gd name="connsiteX184" fmla="*/ 724619 w 3252161"/>
                <a:gd name="connsiteY184" fmla="*/ 245853 h 683077"/>
                <a:gd name="connsiteX185" fmla="*/ 698740 w 3252161"/>
                <a:gd name="connsiteY185" fmla="*/ 254479 h 683077"/>
                <a:gd name="connsiteX186" fmla="*/ 517585 w 3252161"/>
                <a:gd name="connsiteY186" fmla="*/ 258792 h 683077"/>
                <a:gd name="connsiteX187" fmla="*/ 431321 w 3252161"/>
                <a:gd name="connsiteY187" fmla="*/ 271732 h 683077"/>
                <a:gd name="connsiteX188" fmla="*/ 392502 w 3252161"/>
                <a:gd name="connsiteY188" fmla="*/ 276045 h 683077"/>
                <a:gd name="connsiteX189" fmla="*/ 73325 w 3252161"/>
                <a:gd name="connsiteY189" fmla="*/ 271732 h 683077"/>
                <a:gd name="connsiteX190" fmla="*/ 64698 w 3252161"/>
                <a:gd name="connsiteY190" fmla="*/ 263106 h 683077"/>
                <a:gd name="connsiteX191" fmla="*/ 60385 w 3252161"/>
                <a:gd name="connsiteY191" fmla="*/ 232913 h 683077"/>
                <a:gd name="connsiteX192" fmla="*/ 51759 w 3252161"/>
                <a:gd name="connsiteY192" fmla="*/ 207034 h 683077"/>
                <a:gd name="connsiteX193" fmla="*/ 56072 w 3252161"/>
                <a:gd name="connsiteY193" fmla="*/ 163902 h 683077"/>
                <a:gd name="connsiteX194" fmla="*/ 69012 w 3252161"/>
                <a:gd name="connsiteY194" fmla="*/ 159589 h 683077"/>
                <a:gd name="connsiteX195" fmla="*/ 237227 w 3252161"/>
                <a:gd name="connsiteY195" fmla="*/ 155275 h 683077"/>
                <a:gd name="connsiteX196" fmla="*/ 288985 w 3252161"/>
                <a:gd name="connsiteY196" fmla="*/ 138022 h 683077"/>
                <a:gd name="connsiteX197" fmla="*/ 301925 w 3252161"/>
                <a:gd name="connsiteY197" fmla="*/ 133709 h 683077"/>
                <a:gd name="connsiteX198" fmla="*/ 444261 w 3252161"/>
                <a:gd name="connsiteY198" fmla="*/ 129396 h 683077"/>
                <a:gd name="connsiteX199" fmla="*/ 418381 w 3252161"/>
                <a:gd name="connsiteY199" fmla="*/ 120770 h 683077"/>
                <a:gd name="connsiteX200" fmla="*/ 396815 w 3252161"/>
                <a:gd name="connsiteY200" fmla="*/ 107830 h 683077"/>
                <a:gd name="connsiteX201" fmla="*/ 388189 w 3252161"/>
                <a:gd name="connsiteY201" fmla="*/ 73324 h 683077"/>
                <a:gd name="connsiteX202" fmla="*/ 379563 w 3252161"/>
                <a:gd name="connsiteY202" fmla="*/ 60385 h 683077"/>
                <a:gd name="connsiteX203" fmla="*/ 370936 w 3252161"/>
                <a:gd name="connsiteY203" fmla="*/ 51758 h 683077"/>
                <a:gd name="connsiteX204" fmla="*/ 345057 w 3252161"/>
                <a:gd name="connsiteY204" fmla="*/ 43132 h 683077"/>
                <a:gd name="connsiteX205" fmla="*/ 332117 w 3252161"/>
                <a:gd name="connsiteY205" fmla="*/ 38819 h 683077"/>
                <a:gd name="connsiteX206" fmla="*/ 323491 w 3252161"/>
                <a:gd name="connsiteY206" fmla="*/ 30192 h 683077"/>
                <a:gd name="connsiteX207" fmla="*/ 327804 w 3252161"/>
                <a:gd name="connsiteY207" fmla="*/ 17253 h 683077"/>
                <a:gd name="connsiteX208" fmla="*/ 280359 w 3252161"/>
                <a:gd name="connsiteY208" fmla="*/ 12939 h 683077"/>
                <a:gd name="connsiteX209" fmla="*/ 228600 w 3252161"/>
                <a:gd name="connsiteY209" fmla="*/ 17253 h 683077"/>
                <a:gd name="connsiteX210" fmla="*/ 202721 w 3252161"/>
                <a:gd name="connsiteY210" fmla="*/ 25879 h 683077"/>
                <a:gd name="connsiteX211" fmla="*/ 107831 w 3252161"/>
                <a:gd name="connsiteY211" fmla="*/ 21566 h 683077"/>
                <a:gd name="connsiteX212" fmla="*/ 103517 w 3252161"/>
                <a:gd name="connsiteY212" fmla="*/ 4313 h 683077"/>
                <a:gd name="connsiteX213" fmla="*/ 34506 w 3252161"/>
                <a:gd name="connsiteY213" fmla="*/ 8626 h 683077"/>
                <a:gd name="connsiteX214" fmla="*/ 12940 w 3252161"/>
                <a:gd name="connsiteY214" fmla="*/ 12939 h 683077"/>
                <a:gd name="connsiteX215" fmla="*/ 0 w 3252161"/>
                <a:gd name="connsiteY215" fmla="*/ 0 h 683077"/>
                <a:gd name="connsiteX216" fmla="*/ 34506 w 3252161"/>
                <a:gd name="connsiteY216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39351 w 3252161"/>
                <a:gd name="connsiteY123" fmla="*/ 439947 h 683077"/>
                <a:gd name="connsiteX124" fmla="*/ 2143664 w 3252161"/>
                <a:gd name="connsiteY124" fmla="*/ 427007 h 683077"/>
                <a:gd name="connsiteX125" fmla="*/ 2100532 w 3252161"/>
                <a:gd name="connsiteY125" fmla="*/ 418381 h 683077"/>
                <a:gd name="connsiteX126" fmla="*/ 2311880 w 3252161"/>
                <a:gd name="connsiteY126" fmla="*/ 401128 h 683077"/>
                <a:gd name="connsiteX127" fmla="*/ 2333446 w 3252161"/>
                <a:gd name="connsiteY127" fmla="*/ 388189 h 683077"/>
                <a:gd name="connsiteX128" fmla="*/ 2424023 w 3252161"/>
                <a:gd name="connsiteY128" fmla="*/ 375249 h 683077"/>
                <a:gd name="connsiteX129" fmla="*/ 2454215 w 3252161"/>
                <a:gd name="connsiteY129" fmla="*/ 366622 h 683077"/>
                <a:gd name="connsiteX130" fmla="*/ 2467155 w 3252161"/>
                <a:gd name="connsiteY130" fmla="*/ 362309 h 683077"/>
                <a:gd name="connsiteX131" fmla="*/ 2695755 w 3252161"/>
                <a:gd name="connsiteY131" fmla="*/ 353683 h 683077"/>
                <a:gd name="connsiteX132" fmla="*/ 2708695 w 3252161"/>
                <a:gd name="connsiteY132" fmla="*/ 349370 h 683077"/>
                <a:gd name="connsiteX133" fmla="*/ 2725948 w 3252161"/>
                <a:gd name="connsiteY133" fmla="*/ 332117 h 683077"/>
                <a:gd name="connsiteX134" fmla="*/ 2751827 w 3252161"/>
                <a:gd name="connsiteY134" fmla="*/ 323490 h 683077"/>
                <a:gd name="connsiteX135" fmla="*/ 2764766 w 3252161"/>
                <a:gd name="connsiteY135" fmla="*/ 319177 h 683077"/>
                <a:gd name="connsiteX136" fmla="*/ 2794959 w 3252161"/>
                <a:gd name="connsiteY136" fmla="*/ 306238 h 683077"/>
                <a:gd name="connsiteX137" fmla="*/ 2825151 w 3252161"/>
                <a:gd name="connsiteY137" fmla="*/ 297611 h 683077"/>
                <a:gd name="connsiteX138" fmla="*/ 2842404 w 3252161"/>
                <a:gd name="connsiteY138" fmla="*/ 293298 h 683077"/>
                <a:gd name="connsiteX139" fmla="*/ 2838091 w 3252161"/>
                <a:gd name="connsiteY139" fmla="*/ 271732 h 683077"/>
                <a:gd name="connsiteX140" fmla="*/ 2725948 w 3252161"/>
                <a:gd name="connsiteY140" fmla="*/ 276045 h 683077"/>
                <a:gd name="connsiteX141" fmla="*/ 2704381 w 3252161"/>
                <a:gd name="connsiteY141" fmla="*/ 280358 h 683077"/>
                <a:gd name="connsiteX142" fmla="*/ 2678502 w 3252161"/>
                <a:gd name="connsiteY142" fmla="*/ 284672 h 683077"/>
                <a:gd name="connsiteX143" fmla="*/ 2557732 w 3252161"/>
                <a:gd name="connsiteY143" fmla="*/ 288985 h 683077"/>
                <a:gd name="connsiteX144" fmla="*/ 2471468 w 3252161"/>
                <a:gd name="connsiteY144" fmla="*/ 293298 h 683077"/>
                <a:gd name="connsiteX145" fmla="*/ 2445589 w 3252161"/>
                <a:gd name="connsiteY145" fmla="*/ 301924 h 683077"/>
                <a:gd name="connsiteX146" fmla="*/ 2281687 w 3252161"/>
                <a:gd name="connsiteY146" fmla="*/ 310551 h 683077"/>
                <a:gd name="connsiteX147" fmla="*/ 2255808 w 3252161"/>
                <a:gd name="connsiteY147" fmla="*/ 314864 h 683077"/>
                <a:gd name="connsiteX148" fmla="*/ 2204049 w 3252161"/>
                <a:gd name="connsiteY148" fmla="*/ 319177 h 683077"/>
                <a:gd name="connsiteX149" fmla="*/ 2173857 w 3252161"/>
                <a:gd name="connsiteY149" fmla="*/ 327804 h 683077"/>
                <a:gd name="connsiteX150" fmla="*/ 2147978 w 3252161"/>
                <a:gd name="connsiteY150" fmla="*/ 340743 h 683077"/>
                <a:gd name="connsiteX151" fmla="*/ 2135038 w 3252161"/>
                <a:gd name="connsiteY151" fmla="*/ 349370 h 683077"/>
                <a:gd name="connsiteX152" fmla="*/ 2104846 w 3252161"/>
                <a:gd name="connsiteY152" fmla="*/ 357996 h 683077"/>
                <a:gd name="connsiteX153" fmla="*/ 2091906 w 3252161"/>
                <a:gd name="connsiteY153" fmla="*/ 362309 h 683077"/>
                <a:gd name="connsiteX154" fmla="*/ 1940944 w 3252161"/>
                <a:gd name="connsiteY154" fmla="*/ 357996 h 683077"/>
                <a:gd name="connsiteX155" fmla="*/ 1915064 w 3252161"/>
                <a:gd name="connsiteY155" fmla="*/ 349370 h 683077"/>
                <a:gd name="connsiteX156" fmla="*/ 1880559 w 3252161"/>
                <a:gd name="connsiteY156" fmla="*/ 332117 h 683077"/>
                <a:gd name="connsiteX157" fmla="*/ 1867619 w 3252161"/>
                <a:gd name="connsiteY157" fmla="*/ 327804 h 683077"/>
                <a:gd name="connsiteX158" fmla="*/ 1397480 w 3252161"/>
                <a:gd name="connsiteY158" fmla="*/ 332117 h 683077"/>
                <a:gd name="connsiteX159" fmla="*/ 1337095 w 3252161"/>
                <a:gd name="connsiteY159" fmla="*/ 345056 h 683077"/>
                <a:gd name="connsiteX160" fmla="*/ 1328468 w 3252161"/>
                <a:gd name="connsiteY160" fmla="*/ 353683 h 683077"/>
                <a:gd name="connsiteX161" fmla="*/ 1315529 w 3252161"/>
                <a:gd name="connsiteY161" fmla="*/ 357996 h 683077"/>
                <a:gd name="connsiteX162" fmla="*/ 1220638 w 3252161"/>
                <a:gd name="connsiteY162" fmla="*/ 362309 h 683077"/>
                <a:gd name="connsiteX163" fmla="*/ 1155940 w 3252161"/>
                <a:gd name="connsiteY163" fmla="*/ 370936 h 683077"/>
                <a:gd name="connsiteX164" fmla="*/ 1073989 w 3252161"/>
                <a:gd name="connsiteY164" fmla="*/ 379562 h 683077"/>
                <a:gd name="connsiteX165" fmla="*/ 1035170 w 3252161"/>
                <a:gd name="connsiteY165" fmla="*/ 388189 h 683077"/>
                <a:gd name="connsiteX166" fmla="*/ 1000664 w 3252161"/>
                <a:gd name="connsiteY166" fmla="*/ 392502 h 683077"/>
                <a:gd name="connsiteX167" fmla="*/ 776378 w 3252161"/>
                <a:gd name="connsiteY167" fmla="*/ 396815 h 683077"/>
                <a:gd name="connsiteX168" fmla="*/ 595223 w 3252161"/>
                <a:gd name="connsiteY168" fmla="*/ 396815 h 683077"/>
                <a:gd name="connsiteX169" fmla="*/ 569344 w 3252161"/>
                <a:gd name="connsiteY169" fmla="*/ 388189 h 683077"/>
                <a:gd name="connsiteX170" fmla="*/ 590910 w 3252161"/>
                <a:gd name="connsiteY170" fmla="*/ 375249 h 683077"/>
                <a:gd name="connsiteX171" fmla="*/ 603849 w 3252161"/>
                <a:gd name="connsiteY171" fmla="*/ 370936 h 683077"/>
                <a:gd name="connsiteX172" fmla="*/ 715993 w 3252161"/>
                <a:gd name="connsiteY172" fmla="*/ 366622 h 683077"/>
                <a:gd name="connsiteX173" fmla="*/ 733246 w 3252161"/>
                <a:gd name="connsiteY173" fmla="*/ 345056 h 683077"/>
                <a:gd name="connsiteX174" fmla="*/ 746185 w 3252161"/>
                <a:gd name="connsiteY174" fmla="*/ 332117 h 683077"/>
                <a:gd name="connsiteX175" fmla="*/ 772064 w 3252161"/>
                <a:gd name="connsiteY175" fmla="*/ 314864 h 683077"/>
                <a:gd name="connsiteX176" fmla="*/ 914400 w 3252161"/>
                <a:gd name="connsiteY176" fmla="*/ 306238 h 683077"/>
                <a:gd name="connsiteX177" fmla="*/ 927340 w 3252161"/>
                <a:gd name="connsiteY177" fmla="*/ 280358 h 683077"/>
                <a:gd name="connsiteX178" fmla="*/ 923027 w 3252161"/>
                <a:gd name="connsiteY178" fmla="*/ 263106 h 683077"/>
                <a:gd name="connsiteX179" fmla="*/ 897148 w 3252161"/>
                <a:gd name="connsiteY179" fmla="*/ 254479 h 683077"/>
                <a:gd name="connsiteX180" fmla="*/ 884208 w 3252161"/>
                <a:gd name="connsiteY180" fmla="*/ 250166 h 683077"/>
                <a:gd name="connsiteX181" fmla="*/ 875581 w 3252161"/>
                <a:gd name="connsiteY181" fmla="*/ 241539 h 683077"/>
                <a:gd name="connsiteX182" fmla="*/ 862642 w 3252161"/>
                <a:gd name="connsiteY182" fmla="*/ 237226 h 683077"/>
                <a:gd name="connsiteX183" fmla="*/ 759125 w 3252161"/>
                <a:gd name="connsiteY183" fmla="*/ 241539 h 683077"/>
                <a:gd name="connsiteX184" fmla="*/ 724619 w 3252161"/>
                <a:gd name="connsiteY184" fmla="*/ 245853 h 683077"/>
                <a:gd name="connsiteX185" fmla="*/ 698740 w 3252161"/>
                <a:gd name="connsiteY185" fmla="*/ 254479 h 683077"/>
                <a:gd name="connsiteX186" fmla="*/ 517585 w 3252161"/>
                <a:gd name="connsiteY186" fmla="*/ 258792 h 683077"/>
                <a:gd name="connsiteX187" fmla="*/ 431321 w 3252161"/>
                <a:gd name="connsiteY187" fmla="*/ 271732 h 683077"/>
                <a:gd name="connsiteX188" fmla="*/ 392502 w 3252161"/>
                <a:gd name="connsiteY188" fmla="*/ 276045 h 683077"/>
                <a:gd name="connsiteX189" fmla="*/ 73325 w 3252161"/>
                <a:gd name="connsiteY189" fmla="*/ 271732 h 683077"/>
                <a:gd name="connsiteX190" fmla="*/ 64698 w 3252161"/>
                <a:gd name="connsiteY190" fmla="*/ 263106 h 683077"/>
                <a:gd name="connsiteX191" fmla="*/ 60385 w 3252161"/>
                <a:gd name="connsiteY191" fmla="*/ 232913 h 683077"/>
                <a:gd name="connsiteX192" fmla="*/ 51759 w 3252161"/>
                <a:gd name="connsiteY192" fmla="*/ 207034 h 683077"/>
                <a:gd name="connsiteX193" fmla="*/ 56072 w 3252161"/>
                <a:gd name="connsiteY193" fmla="*/ 163902 h 683077"/>
                <a:gd name="connsiteX194" fmla="*/ 69012 w 3252161"/>
                <a:gd name="connsiteY194" fmla="*/ 159589 h 683077"/>
                <a:gd name="connsiteX195" fmla="*/ 237227 w 3252161"/>
                <a:gd name="connsiteY195" fmla="*/ 155275 h 683077"/>
                <a:gd name="connsiteX196" fmla="*/ 288985 w 3252161"/>
                <a:gd name="connsiteY196" fmla="*/ 138022 h 683077"/>
                <a:gd name="connsiteX197" fmla="*/ 301925 w 3252161"/>
                <a:gd name="connsiteY197" fmla="*/ 133709 h 683077"/>
                <a:gd name="connsiteX198" fmla="*/ 444261 w 3252161"/>
                <a:gd name="connsiteY198" fmla="*/ 129396 h 683077"/>
                <a:gd name="connsiteX199" fmla="*/ 418381 w 3252161"/>
                <a:gd name="connsiteY199" fmla="*/ 120770 h 683077"/>
                <a:gd name="connsiteX200" fmla="*/ 396815 w 3252161"/>
                <a:gd name="connsiteY200" fmla="*/ 107830 h 683077"/>
                <a:gd name="connsiteX201" fmla="*/ 388189 w 3252161"/>
                <a:gd name="connsiteY201" fmla="*/ 73324 h 683077"/>
                <a:gd name="connsiteX202" fmla="*/ 379563 w 3252161"/>
                <a:gd name="connsiteY202" fmla="*/ 60385 h 683077"/>
                <a:gd name="connsiteX203" fmla="*/ 370936 w 3252161"/>
                <a:gd name="connsiteY203" fmla="*/ 51758 h 683077"/>
                <a:gd name="connsiteX204" fmla="*/ 345057 w 3252161"/>
                <a:gd name="connsiteY204" fmla="*/ 43132 h 683077"/>
                <a:gd name="connsiteX205" fmla="*/ 332117 w 3252161"/>
                <a:gd name="connsiteY205" fmla="*/ 38819 h 683077"/>
                <a:gd name="connsiteX206" fmla="*/ 323491 w 3252161"/>
                <a:gd name="connsiteY206" fmla="*/ 30192 h 683077"/>
                <a:gd name="connsiteX207" fmla="*/ 327804 w 3252161"/>
                <a:gd name="connsiteY207" fmla="*/ 17253 h 683077"/>
                <a:gd name="connsiteX208" fmla="*/ 280359 w 3252161"/>
                <a:gd name="connsiteY208" fmla="*/ 12939 h 683077"/>
                <a:gd name="connsiteX209" fmla="*/ 228600 w 3252161"/>
                <a:gd name="connsiteY209" fmla="*/ 17253 h 683077"/>
                <a:gd name="connsiteX210" fmla="*/ 202721 w 3252161"/>
                <a:gd name="connsiteY210" fmla="*/ 25879 h 683077"/>
                <a:gd name="connsiteX211" fmla="*/ 107831 w 3252161"/>
                <a:gd name="connsiteY211" fmla="*/ 21566 h 683077"/>
                <a:gd name="connsiteX212" fmla="*/ 103517 w 3252161"/>
                <a:gd name="connsiteY212" fmla="*/ 4313 h 683077"/>
                <a:gd name="connsiteX213" fmla="*/ 34506 w 3252161"/>
                <a:gd name="connsiteY213" fmla="*/ 8626 h 683077"/>
                <a:gd name="connsiteX214" fmla="*/ 12940 w 3252161"/>
                <a:gd name="connsiteY214" fmla="*/ 12939 h 683077"/>
                <a:gd name="connsiteX215" fmla="*/ 0 w 3252161"/>
                <a:gd name="connsiteY215" fmla="*/ 0 h 683077"/>
                <a:gd name="connsiteX216" fmla="*/ 34506 w 3252161"/>
                <a:gd name="connsiteY216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39351 w 3252161"/>
                <a:gd name="connsiteY123" fmla="*/ 439947 h 683077"/>
                <a:gd name="connsiteX124" fmla="*/ 2143664 w 3252161"/>
                <a:gd name="connsiteY124" fmla="*/ 427007 h 683077"/>
                <a:gd name="connsiteX125" fmla="*/ 2126726 w 3252161"/>
                <a:gd name="connsiteY125" fmla="*/ 406475 h 683077"/>
                <a:gd name="connsiteX126" fmla="*/ 2311880 w 3252161"/>
                <a:gd name="connsiteY126" fmla="*/ 401128 h 683077"/>
                <a:gd name="connsiteX127" fmla="*/ 2333446 w 3252161"/>
                <a:gd name="connsiteY127" fmla="*/ 388189 h 683077"/>
                <a:gd name="connsiteX128" fmla="*/ 2424023 w 3252161"/>
                <a:gd name="connsiteY128" fmla="*/ 375249 h 683077"/>
                <a:gd name="connsiteX129" fmla="*/ 2454215 w 3252161"/>
                <a:gd name="connsiteY129" fmla="*/ 366622 h 683077"/>
                <a:gd name="connsiteX130" fmla="*/ 2467155 w 3252161"/>
                <a:gd name="connsiteY130" fmla="*/ 362309 h 683077"/>
                <a:gd name="connsiteX131" fmla="*/ 2695755 w 3252161"/>
                <a:gd name="connsiteY131" fmla="*/ 353683 h 683077"/>
                <a:gd name="connsiteX132" fmla="*/ 2708695 w 3252161"/>
                <a:gd name="connsiteY132" fmla="*/ 349370 h 683077"/>
                <a:gd name="connsiteX133" fmla="*/ 2725948 w 3252161"/>
                <a:gd name="connsiteY133" fmla="*/ 332117 h 683077"/>
                <a:gd name="connsiteX134" fmla="*/ 2751827 w 3252161"/>
                <a:gd name="connsiteY134" fmla="*/ 323490 h 683077"/>
                <a:gd name="connsiteX135" fmla="*/ 2764766 w 3252161"/>
                <a:gd name="connsiteY135" fmla="*/ 319177 h 683077"/>
                <a:gd name="connsiteX136" fmla="*/ 2794959 w 3252161"/>
                <a:gd name="connsiteY136" fmla="*/ 306238 h 683077"/>
                <a:gd name="connsiteX137" fmla="*/ 2825151 w 3252161"/>
                <a:gd name="connsiteY137" fmla="*/ 297611 h 683077"/>
                <a:gd name="connsiteX138" fmla="*/ 2842404 w 3252161"/>
                <a:gd name="connsiteY138" fmla="*/ 293298 h 683077"/>
                <a:gd name="connsiteX139" fmla="*/ 2838091 w 3252161"/>
                <a:gd name="connsiteY139" fmla="*/ 271732 h 683077"/>
                <a:gd name="connsiteX140" fmla="*/ 2725948 w 3252161"/>
                <a:gd name="connsiteY140" fmla="*/ 276045 h 683077"/>
                <a:gd name="connsiteX141" fmla="*/ 2704381 w 3252161"/>
                <a:gd name="connsiteY141" fmla="*/ 280358 h 683077"/>
                <a:gd name="connsiteX142" fmla="*/ 2678502 w 3252161"/>
                <a:gd name="connsiteY142" fmla="*/ 284672 h 683077"/>
                <a:gd name="connsiteX143" fmla="*/ 2557732 w 3252161"/>
                <a:gd name="connsiteY143" fmla="*/ 288985 h 683077"/>
                <a:gd name="connsiteX144" fmla="*/ 2471468 w 3252161"/>
                <a:gd name="connsiteY144" fmla="*/ 293298 h 683077"/>
                <a:gd name="connsiteX145" fmla="*/ 2445589 w 3252161"/>
                <a:gd name="connsiteY145" fmla="*/ 301924 h 683077"/>
                <a:gd name="connsiteX146" fmla="*/ 2281687 w 3252161"/>
                <a:gd name="connsiteY146" fmla="*/ 310551 h 683077"/>
                <a:gd name="connsiteX147" fmla="*/ 2255808 w 3252161"/>
                <a:gd name="connsiteY147" fmla="*/ 314864 h 683077"/>
                <a:gd name="connsiteX148" fmla="*/ 2204049 w 3252161"/>
                <a:gd name="connsiteY148" fmla="*/ 319177 h 683077"/>
                <a:gd name="connsiteX149" fmla="*/ 2173857 w 3252161"/>
                <a:gd name="connsiteY149" fmla="*/ 327804 h 683077"/>
                <a:gd name="connsiteX150" fmla="*/ 2147978 w 3252161"/>
                <a:gd name="connsiteY150" fmla="*/ 340743 h 683077"/>
                <a:gd name="connsiteX151" fmla="*/ 2135038 w 3252161"/>
                <a:gd name="connsiteY151" fmla="*/ 349370 h 683077"/>
                <a:gd name="connsiteX152" fmla="*/ 2104846 w 3252161"/>
                <a:gd name="connsiteY152" fmla="*/ 357996 h 683077"/>
                <a:gd name="connsiteX153" fmla="*/ 2091906 w 3252161"/>
                <a:gd name="connsiteY153" fmla="*/ 362309 h 683077"/>
                <a:gd name="connsiteX154" fmla="*/ 1940944 w 3252161"/>
                <a:gd name="connsiteY154" fmla="*/ 357996 h 683077"/>
                <a:gd name="connsiteX155" fmla="*/ 1915064 w 3252161"/>
                <a:gd name="connsiteY155" fmla="*/ 349370 h 683077"/>
                <a:gd name="connsiteX156" fmla="*/ 1880559 w 3252161"/>
                <a:gd name="connsiteY156" fmla="*/ 332117 h 683077"/>
                <a:gd name="connsiteX157" fmla="*/ 1867619 w 3252161"/>
                <a:gd name="connsiteY157" fmla="*/ 327804 h 683077"/>
                <a:gd name="connsiteX158" fmla="*/ 1397480 w 3252161"/>
                <a:gd name="connsiteY158" fmla="*/ 332117 h 683077"/>
                <a:gd name="connsiteX159" fmla="*/ 1337095 w 3252161"/>
                <a:gd name="connsiteY159" fmla="*/ 345056 h 683077"/>
                <a:gd name="connsiteX160" fmla="*/ 1328468 w 3252161"/>
                <a:gd name="connsiteY160" fmla="*/ 353683 h 683077"/>
                <a:gd name="connsiteX161" fmla="*/ 1315529 w 3252161"/>
                <a:gd name="connsiteY161" fmla="*/ 357996 h 683077"/>
                <a:gd name="connsiteX162" fmla="*/ 1220638 w 3252161"/>
                <a:gd name="connsiteY162" fmla="*/ 362309 h 683077"/>
                <a:gd name="connsiteX163" fmla="*/ 1155940 w 3252161"/>
                <a:gd name="connsiteY163" fmla="*/ 370936 h 683077"/>
                <a:gd name="connsiteX164" fmla="*/ 1073989 w 3252161"/>
                <a:gd name="connsiteY164" fmla="*/ 379562 h 683077"/>
                <a:gd name="connsiteX165" fmla="*/ 1035170 w 3252161"/>
                <a:gd name="connsiteY165" fmla="*/ 388189 h 683077"/>
                <a:gd name="connsiteX166" fmla="*/ 1000664 w 3252161"/>
                <a:gd name="connsiteY166" fmla="*/ 392502 h 683077"/>
                <a:gd name="connsiteX167" fmla="*/ 776378 w 3252161"/>
                <a:gd name="connsiteY167" fmla="*/ 396815 h 683077"/>
                <a:gd name="connsiteX168" fmla="*/ 595223 w 3252161"/>
                <a:gd name="connsiteY168" fmla="*/ 396815 h 683077"/>
                <a:gd name="connsiteX169" fmla="*/ 569344 w 3252161"/>
                <a:gd name="connsiteY169" fmla="*/ 388189 h 683077"/>
                <a:gd name="connsiteX170" fmla="*/ 590910 w 3252161"/>
                <a:gd name="connsiteY170" fmla="*/ 375249 h 683077"/>
                <a:gd name="connsiteX171" fmla="*/ 603849 w 3252161"/>
                <a:gd name="connsiteY171" fmla="*/ 370936 h 683077"/>
                <a:gd name="connsiteX172" fmla="*/ 715993 w 3252161"/>
                <a:gd name="connsiteY172" fmla="*/ 366622 h 683077"/>
                <a:gd name="connsiteX173" fmla="*/ 733246 w 3252161"/>
                <a:gd name="connsiteY173" fmla="*/ 345056 h 683077"/>
                <a:gd name="connsiteX174" fmla="*/ 746185 w 3252161"/>
                <a:gd name="connsiteY174" fmla="*/ 332117 h 683077"/>
                <a:gd name="connsiteX175" fmla="*/ 772064 w 3252161"/>
                <a:gd name="connsiteY175" fmla="*/ 314864 h 683077"/>
                <a:gd name="connsiteX176" fmla="*/ 914400 w 3252161"/>
                <a:gd name="connsiteY176" fmla="*/ 306238 h 683077"/>
                <a:gd name="connsiteX177" fmla="*/ 927340 w 3252161"/>
                <a:gd name="connsiteY177" fmla="*/ 280358 h 683077"/>
                <a:gd name="connsiteX178" fmla="*/ 923027 w 3252161"/>
                <a:gd name="connsiteY178" fmla="*/ 263106 h 683077"/>
                <a:gd name="connsiteX179" fmla="*/ 897148 w 3252161"/>
                <a:gd name="connsiteY179" fmla="*/ 254479 h 683077"/>
                <a:gd name="connsiteX180" fmla="*/ 884208 w 3252161"/>
                <a:gd name="connsiteY180" fmla="*/ 250166 h 683077"/>
                <a:gd name="connsiteX181" fmla="*/ 875581 w 3252161"/>
                <a:gd name="connsiteY181" fmla="*/ 241539 h 683077"/>
                <a:gd name="connsiteX182" fmla="*/ 862642 w 3252161"/>
                <a:gd name="connsiteY182" fmla="*/ 237226 h 683077"/>
                <a:gd name="connsiteX183" fmla="*/ 759125 w 3252161"/>
                <a:gd name="connsiteY183" fmla="*/ 241539 h 683077"/>
                <a:gd name="connsiteX184" fmla="*/ 724619 w 3252161"/>
                <a:gd name="connsiteY184" fmla="*/ 245853 h 683077"/>
                <a:gd name="connsiteX185" fmla="*/ 698740 w 3252161"/>
                <a:gd name="connsiteY185" fmla="*/ 254479 h 683077"/>
                <a:gd name="connsiteX186" fmla="*/ 517585 w 3252161"/>
                <a:gd name="connsiteY186" fmla="*/ 258792 h 683077"/>
                <a:gd name="connsiteX187" fmla="*/ 431321 w 3252161"/>
                <a:gd name="connsiteY187" fmla="*/ 271732 h 683077"/>
                <a:gd name="connsiteX188" fmla="*/ 392502 w 3252161"/>
                <a:gd name="connsiteY188" fmla="*/ 276045 h 683077"/>
                <a:gd name="connsiteX189" fmla="*/ 73325 w 3252161"/>
                <a:gd name="connsiteY189" fmla="*/ 271732 h 683077"/>
                <a:gd name="connsiteX190" fmla="*/ 64698 w 3252161"/>
                <a:gd name="connsiteY190" fmla="*/ 263106 h 683077"/>
                <a:gd name="connsiteX191" fmla="*/ 60385 w 3252161"/>
                <a:gd name="connsiteY191" fmla="*/ 232913 h 683077"/>
                <a:gd name="connsiteX192" fmla="*/ 51759 w 3252161"/>
                <a:gd name="connsiteY192" fmla="*/ 207034 h 683077"/>
                <a:gd name="connsiteX193" fmla="*/ 56072 w 3252161"/>
                <a:gd name="connsiteY193" fmla="*/ 163902 h 683077"/>
                <a:gd name="connsiteX194" fmla="*/ 69012 w 3252161"/>
                <a:gd name="connsiteY194" fmla="*/ 159589 h 683077"/>
                <a:gd name="connsiteX195" fmla="*/ 237227 w 3252161"/>
                <a:gd name="connsiteY195" fmla="*/ 155275 h 683077"/>
                <a:gd name="connsiteX196" fmla="*/ 288985 w 3252161"/>
                <a:gd name="connsiteY196" fmla="*/ 138022 h 683077"/>
                <a:gd name="connsiteX197" fmla="*/ 301925 w 3252161"/>
                <a:gd name="connsiteY197" fmla="*/ 133709 h 683077"/>
                <a:gd name="connsiteX198" fmla="*/ 444261 w 3252161"/>
                <a:gd name="connsiteY198" fmla="*/ 129396 h 683077"/>
                <a:gd name="connsiteX199" fmla="*/ 418381 w 3252161"/>
                <a:gd name="connsiteY199" fmla="*/ 120770 h 683077"/>
                <a:gd name="connsiteX200" fmla="*/ 396815 w 3252161"/>
                <a:gd name="connsiteY200" fmla="*/ 107830 h 683077"/>
                <a:gd name="connsiteX201" fmla="*/ 388189 w 3252161"/>
                <a:gd name="connsiteY201" fmla="*/ 73324 h 683077"/>
                <a:gd name="connsiteX202" fmla="*/ 379563 w 3252161"/>
                <a:gd name="connsiteY202" fmla="*/ 60385 h 683077"/>
                <a:gd name="connsiteX203" fmla="*/ 370936 w 3252161"/>
                <a:gd name="connsiteY203" fmla="*/ 51758 h 683077"/>
                <a:gd name="connsiteX204" fmla="*/ 345057 w 3252161"/>
                <a:gd name="connsiteY204" fmla="*/ 43132 h 683077"/>
                <a:gd name="connsiteX205" fmla="*/ 332117 w 3252161"/>
                <a:gd name="connsiteY205" fmla="*/ 38819 h 683077"/>
                <a:gd name="connsiteX206" fmla="*/ 323491 w 3252161"/>
                <a:gd name="connsiteY206" fmla="*/ 30192 h 683077"/>
                <a:gd name="connsiteX207" fmla="*/ 327804 w 3252161"/>
                <a:gd name="connsiteY207" fmla="*/ 17253 h 683077"/>
                <a:gd name="connsiteX208" fmla="*/ 280359 w 3252161"/>
                <a:gd name="connsiteY208" fmla="*/ 12939 h 683077"/>
                <a:gd name="connsiteX209" fmla="*/ 228600 w 3252161"/>
                <a:gd name="connsiteY209" fmla="*/ 17253 h 683077"/>
                <a:gd name="connsiteX210" fmla="*/ 202721 w 3252161"/>
                <a:gd name="connsiteY210" fmla="*/ 25879 h 683077"/>
                <a:gd name="connsiteX211" fmla="*/ 107831 w 3252161"/>
                <a:gd name="connsiteY211" fmla="*/ 21566 h 683077"/>
                <a:gd name="connsiteX212" fmla="*/ 103517 w 3252161"/>
                <a:gd name="connsiteY212" fmla="*/ 4313 h 683077"/>
                <a:gd name="connsiteX213" fmla="*/ 34506 w 3252161"/>
                <a:gd name="connsiteY213" fmla="*/ 8626 h 683077"/>
                <a:gd name="connsiteX214" fmla="*/ 12940 w 3252161"/>
                <a:gd name="connsiteY214" fmla="*/ 12939 h 683077"/>
                <a:gd name="connsiteX215" fmla="*/ 0 w 3252161"/>
                <a:gd name="connsiteY215" fmla="*/ 0 h 683077"/>
                <a:gd name="connsiteX216" fmla="*/ 34506 w 3252161"/>
                <a:gd name="connsiteY216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39351 w 3252161"/>
                <a:gd name="connsiteY123" fmla="*/ 439947 h 683077"/>
                <a:gd name="connsiteX124" fmla="*/ 2143664 w 3252161"/>
                <a:gd name="connsiteY124" fmla="*/ 427007 h 683077"/>
                <a:gd name="connsiteX125" fmla="*/ 2210070 w 3252161"/>
                <a:gd name="connsiteY125" fmla="*/ 411238 h 683077"/>
                <a:gd name="connsiteX126" fmla="*/ 2311880 w 3252161"/>
                <a:gd name="connsiteY126" fmla="*/ 401128 h 683077"/>
                <a:gd name="connsiteX127" fmla="*/ 2333446 w 3252161"/>
                <a:gd name="connsiteY127" fmla="*/ 388189 h 683077"/>
                <a:gd name="connsiteX128" fmla="*/ 2424023 w 3252161"/>
                <a:gd name="connsiteY128" fmla="*/ 375249 h 683077"/>
                <a:gd name="connsiteX129" fmla="*/ 2454215 w 3252161"/>
                <a:gd name="connsiteY129" fmla="*/ 366622 h 683077"/>
                <a:gd name="connsiteX130" fmla="*/ 2467155 w 3252161"/>
                <a:gd name="connsiteY130" fmla="*/ 362309 h 683077"/>
                <a:gd name="connsiteX131" fmla="*/ 2695755 w 3252161"/>
                <a:gd name="connsiteY131" fmla="*/ 353683 h 683077"/>
                <a:gd name="connsiteX132" fmla="*/ 2708695 w 3252161"/>
                <a:gd name="connsiteY132" fmla="*/ 349370 h 683077"/>
                <a:gd name="connsiteX133" fmla="*/ 2725948 w 3252161"/>
                <a:gd name="connsiteY133" fmla="*/ 332117 h 683077"/>
                <a:gd name="connsiteX134" fmla="*/ 2751827 w 3252161"/>
                <a:gd name="connsiteY134" fmla="*/ 323490 h 683077"/>
                <a:gd name="connsiteX135" fmla="*/ 2764766 w 3252161"/>
                <a:gd name="connsiteY135" fmla="*/ 319177 h 683077"/>
                <a:gd name="connsiteX136" fmla="*/ 2794959 w 3252161"/>
                <a:gd name="connsiteY136" fmla="*/ 306238 h 683077"/>
                <a:gd name="connsiteX137" fmla="*/ 2825151 w 3252161"/>
                <a:gd name="connsiteY137" fmla="*/ 297611 h 683077"/>
                <a:gd name="connsiteX138" fmla="*/ 2842404 w 3252161"/>
                <a:gd name="connsiteY138" fmla="*/ 293298 h 683077"/>
                <a:gd name="connsiteX139" fmla="*/ 2838091 w 3252161"/>
                <a:gd name="connsiteY139" fmla="*/ 271732 h 683077"/>
                <a:gd name="connsiteX140" fmla="*/ 2725948 w 3252161"/>
                <a:gd name="connsiteY140" fmla="*/ 276045 h 683077"/>
                <a:gd name="connsiteX141" fmla="*/ 2704381 w 3252161"/>
                <a:gd name="connsiteY141" fmla="*/ 280358 h 683077"/>
                <a:gd name="connsiteX142" fmla="*/ 2678502 w 3252161"/>
                <a:gd name="connsiteY142" fmla="*/ 284672 h 683077"/>
                <a:gd name="connsiteX143" fmla="*/ 2557732 w 3252161"/>
                <a:gd name="connsiteY143" fmla="*/ 288985 h 683077"/>
                <a:gd name="connsiteX144" fmla="*/ 2471468 w 3252161"/>
                <a:gd name="connsiteY144" fmla="*/ 293298 h 683077"/>
                <a:gd name="connsiteX145" fmla="*/ 2445589 w 3252161"/>
                <a:gd name="connsiteY145" fmla="*/ 301924 h 683077"/>
                <a:gd name="connsiteX146" fmla="*/ 2281687 w 3252161"/>
                <a:gd name="connsiteY146" fmla="*/ 310551 h 683077"/>
                <a:gd name="connsiteX147" fmla="*/ 2255808 w 3252161"/>
                <a:gd name="connsiteY147" fmla="*/ 314864 h 683077"/>
                <a:gd name="connsiteX148" fmla="*/ 2204049 w 3252161"/>
                <a:gd name="connsiteY148" fmla="*/ 319177 h 683077"/>
                <a:gd name="connsiteX149" fmla="*/ 2173857 w 3252161"/>
                <a:gd name="connsiteY149" fmla="*/ 327804 h 683077"/>
                <a:gd name="connsiteX150" fmla="*/ 2147978 w 3252161"/>
                <a:gd name="connsiteY150" fmla="*/ 340743 h 683077"/>
                <a:gd name="connsiteX151" fmla="*/ 2135038 w 3252161"/>
                <a:gd name="connsiteY151" fmla="*/ 349370 h 683077"/>
                <a:gd name="connsiteX152" fmla="*/ 2104846 w 3252161"/>
                <a:gd name="connsiteY152" fmla="*/ 357996 h 683077"/>
                <a:gd name="connsiteX153" fmla="*/ 2091906 w 3252161"/>
                <a:gd name="connsiteY153" fmla="*/ 362309 h 683077"/>
                <a:gd name="connsiteX154" fmla="*/ 1940944 w 3252161"/>
                <a:gd name="connsiteY154" fmla="*/ 357996 h 683077"/>
                <a:gd name="connsiteX155" fmla="*/ 1915064 w 3252161"/>
                <a:gd name="connsiteY155" fmla="*/ 349370 h 683077"/>
                <a:gd name="connsiteX156" fmla="*/ 1880559 w 3252161"/>
                <a:gd name="connsiteY156" fmla="*/ 332117 h 683077"/>
                <a:gd name="connsiteX157" fmla="*/ 1867619 w 3252161"/>
                <a:gd name="connsiteY157" fmla="*/ 327804 h 683077"/>
                <a:gd name="connsiteX158" fmla="*/ 1397480 w 3252161"/>
                <a:gd name="connsiteY158" fmla="*/ 332117 h 683077"/>
                <a:gd name="connsiteX159" fmla="*/ 1337095 w 3252161"/>
                <a:gd name="connsiteY159" fmla="*/ 345056 h 683077"/>
                <a:gd name="connsiteX160" fmla="*/ 1328468 w 3252161"/>
                <a:gd name="connsiteY160" fmla="*/ 353683 h 683077"/>
                <a:gd name="connsiteX161" fmla="*/ 1315529 w 3252161"/>
                <a:gd name="connsiteY161" fmla="*/ 357996 h 683077"/>
                <a:gd name="connsiteX162" fmla="*/ 1220638 w 3252161"/>
                <a:gd name="connsiteY162" fmla="*/ 362309 h 683077"/>
                <a:gd name="connsiteX163" fmla="*/ 1155940 w 3252161"/>
                <a:gd name="connsiteY163" fmla="*/ 370936 h 683077"/>
                <a:gd name="connsiteX164" fmla="*/ 1073989 w 3252161"/>
                <a:gd name="connsiteY164" fmla="*/ 379562 h 683077"/>
                <a:gd name="connsiteX165" fmla="*/ 1035170 w 3252161"/>
                <a:gd name="connsiteY165" fmla="*/ 388189 h 683077"/>
                <a:gd name="connsiteX166" fmla="*/ 1000664 w 3252161"/>
                <a:gd name="connsiteY166" fmla="*/ 392502 h 683077"/>
                <a:gd name="connsiteX167" fmla="*/ 776378 w 3252161"/>
                <a:gd name="connsiteY167" fmla="*/ 396815 h 683077"/>
                <a:gd name="connsiteX168" fmla="*/ 595223 w 3252161"/>
                <a:gd name="connsiteY168" fmla="*/ 396815 h 683077"/>
                <a:gd name="connsiteX169" fmla="*/ 569344 w 3252161"/>
                <a:gd name="connsiteY169" fmla="*/ 388189 h 683077"/>
                <a:gd name="connsiteX170" fmla="*/ 590910 w 3252161"/>
                <a:gd name="connsiteY170" fmla="*/ 375249 h 683077"/>
                <a:gd name="connsiteX171" fmla="*/ 603849 w 3252161"/>
                <a:gd name="connsiteY171" fmla="*/ 370936 h 683077"/>
                <a:gd name="connsiteX172" fmla="*/ 715993 w 3252161"/>
                <a:gd name="connsiteY172" fmla="*/ 366622 h 683077"/>
                <a:gd name="connsiteX173" fmla="*/ 733246 w 3252161"/>
                <a:gd name="connsiteY173" fmla="*/ 345056 h 683077"/>
                <a:gd name="connsiteX174" fmla="*/ 746185 w 3252161"/>
                <a:gd name="connsiteY174" fmla="*/ 332117 h 683077"/>
                <a:gd name="connsiteX175" fmla="*/ 772064 w 3252161"/>
                <a:gd name="connsiteY175" fmla="*/ 314864 h 683077"/>
                <a:gd name="connsiteX176" fmla="*/ 914400 w 3252161"/>
                <a:gd name="connsiteY176" fmla="*/ 306238 h 683077"/>
                <a:gd name="connsiteX177" fmla="*/ 927340 w 3252161"/>
                <a:gd name="connsiteY177" fmla="*/ 280358 h 683077"/>
                <a:gd name="connsiteX178" fmla="*/ 923027 w 3252161"/>
                <a:gd name="connsiteY178" fmla="*/ 263106 h 683077"/>
                <a:gd name="connsiteX179" fmla="*/ 897148 w 3252161"/>
                <a:gd name="connsiteY179" fmla="*/ 254479 h 683077"/>
                <a:gd name="connsiteX180" fmla="*/ 884208 w 3252161"/>
                <a:gd name="connsiteY180" fmla="*/ 250166 h 683077"/>
                <a:gd name="connsiteX181" fmla="*/ 875581 w 3252161"/>
                <a:gd name="connsiteY181" fmla="*/ 241539 h 683077"/>
                <a:gd name="connsiteX182" fmla="*/ 862642 w 3252161"/>
                <a:gd name="connsiteY182" fmla="*/ 237226 h 683077"/>
                <a:gd name="connsiteX183" fmla="*/ 759125 w 3252161"/>
                <a:gd name="connsiteY183" fmla="*/ 241539 h 683077"/>
                <a:gd name="connsiteX184" fmla="*/ 724619 w 3252161"/>
                <a:gd name="connsiteY184" fmla="*/ 245853 h 683077"/>
                <a:gd name="connsiteX185" fmla="*/ 698740 w 3252161"/>
                <a:gd name="connsiteY185" fmla="*/ 254479 h 683077"/>
                <a:gd name="connsiteX186" fmla="*/ 517585 w 3252161"/>
                <a:gd name="connsiteY186" fmla="*/ 258792 h 683077"/>
                <a:gd name="connsiteX187" fmla="*/ 431321 w 3252161"/>
                <a:gd name="connsiteY187" fmla="*/ 271732 h 683077"/>
                <a:gd name="connsiteX188" fmla="*/ 392502 w 3252161"/>
                <a:gd name="connsiteY188" fmla="*/ 276045 h 683077"/>
                <a:gd name="connsiteX189" fmla="*/ 73325 w 3252161"/>
                <a:gd name="connsiteY189" fmla="*/ 271732 h 683077"/>
                <a:gd name="connsiteX190" fmla="*/ 64698 w 3252161"/>
                <a:gd name="connsiteY190" fmla="*/ 263106 h 683077"/>
                <a:gd name="connsiteX191" fmla="*/ 60385 w 3252161"/>
                <a:gd name="connsiteY191" fmla="*/ 232913 h 683077"/>
                <a:gd name="connsiteX192" fmla="*/ 51759 w 3252161"/>
                <a:gd name="connsiteY192" fmla="*/ 207034 h 683077"/>
                <a:gd name="connsiteX193" fmla="*/ 56072 w 3252161"/>
                <a:gd name="connsiteY193" fmla="*/ 163902 h 683077"/>
                <a:gd name="connsiteX194" fmla="*/ 69012 w 3252161"/>
                <a:gd name="connsiteY194" fmla="*/ 159589 h 683077"/>
                <a:gd name="connsiteX195" fmla="*/ 237227 w 3252161"/>
                <a:gd name="connsiteY195" fmla="*/ 155275 h 683077"/>
                <a:gd name="connsiteX196" fmla="*/ 288985 w 3252161"/>
                <a:gd name="connsiteY196" fmla="*/ 138022 h 683077"/>
                <a:gd name="connsiteX197" fmla="*/ 301925 w 3252161"/>
                <a:gd name="connsiteY197" fmla="*/ 133709 h 683077"/>
                <a:gd name="connsiteX198" fmla="*/ 444261 w 3252161"/>
                <a:gd name="connsiteY198" fmla="*/ 129396 h 683077"/>
                <a:gd name="connsiteX199" fmla="*/ 418381 w 3252161"/>
                <a:gd name="connsiteY199" fmla="*/ 120770 h 683077"/>
                <a:gd name="connsiteX200" fmla="*/ 396815 w 3252161"/>
                <a:gd name="connsiteY200" fmla="*/ 107830 h 683077"/>
                <a:gd name="connsiteX201" fmla="*/ 388189 w 3252161"/>
                <a:gd name="connsiteY201" fmla="*/ 73324 h 683077"/>
                <a:gd name="connsiteX202" fmla="*/ 379563 w 3252161"/>
                <a:gd name="connsiteY202" fmla="*/ 60385 h 683077"/>
                <a:gd name="connsiteX203" fmla="*/ 370936 w 3252161"/>
                <a:gd name="connsiteY203" fmla="*/ 51758 h 683077"/>
                <a:gd name="connsiteX204" fmla="*/ 345057 w 3252161"/>
                <a:gd name="connsiteY204" fmla="*/ 43132 h 683077"/>
                <a:gd name="connsiteX205" fmla="*/ 332117 w 3252161"/>
                <a:gd name="connsiteY205" fmla="*/ 38819 h 683077"/>
                <a:gd name="connsiteX206" fmla="*/ 323491 w 3252161"/>
                <a:gd name="connsiteY206" fmla="*/ 30192 h 683077"/>
                <a:gd name="connsiteX207" fmla="*/ 327804 w 3252161"/>
                <a:gd name="connsiteY207" fmla="*/ 17253 h 683077"/>
                <a:gd name="connsiteX208" fmla="*/ 280359 w 3252161"/>
                <a:gd name="connsiteY208" fmla="*/ 12939 h 683077"/>
                <a:gd name="connsiteX209" fmla="*/ 228600 w 3252161"/>
                <a:gd name="connsiteY209" fmla="*/ 17253 h 683077"/>
                <a:gd name="connsiteX210" fmla="*/ 202721 w 3252161"/>
                <a:gd name="connsiteY210" fmla="*/ 25879 h 683077"/>
                <a:gd name="connsiteX211" fmla="*/ 107831 w 3252161"/>
                <a:gd name="connsiteY211" fmla="*/ 21566 h 683077"/>
                <a:gd name="connsiteX212" fmla="*/ 103517 w 3252161"/>
                <a:gd name="connsiteY212" fmla="*/ 4313 h 683077"/>
                <a:gd name="connsiteX213" fmla="*/ 34506 w 3252161"/>
                <a:gd name="connsiteY213" fmla="*/ 8626 h 683077"/>
                <a:gd name="connsiteX214" fmla="*/ 12940 w 3252161"/>
                <a:gd name="connsiteY214" fmla="*/ 12939 h 683077"/>
                <a:gd name="connsiteX215" fmla="*/ 0 w 3252161"/>
                <a:gd name="connsiteY215" fmla="*/ 0 h 683077"/>
                <a:gd name="connsiteX216" fmla="*/ 34506 w 3252161"/>
                <a:gd name="connsiteY216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39351 w 3252161"/>
                <a:gd name="connsiteY123" fmla="*/ 439947 h 683077"/>
                <a:gd name="connsiteX124" fmla="*/ 2210070 w 3252161"/>
                <a:gd name="connsiteY124" fmla="*/ 411238 h 683077"/>
                <a:gd name="connsiteX125" fmla="*/ 2311880 w 3252161"/>
                <a:gd name="connsiteY125" fmla="*/ 401128 h 683077"/>
                <a:gd name="connsiteX126" fmla="*/ 2333446 w 3252161"/>
                <a:gd name="connsiteY126" fmla="*/ 388189 h 683077"/>
                <a:gd name="connsiteX127" fmla="*/ 2424023 w 3252161"/>
                <a:gd name="connsiteY127" fmla="*/ 375249 h 683077"/>
                <a:gd name="connsiteX128" fmla="*/ 2454215 w 3252161"/>
                <a:gd name="connsiteY128" fmla="*/ 366622 h 683077"/>
                <a:gd name="connsiteX129" fmla="*/ 2467155 w 3252161"/>
                <a:gd name="connsiteY129" fmla="*/ 362309 h 683077"/>
                <a:gd name="connsiteX130" fmla="*/ 2695755 w 3252161"/>
                <a:gd name="connsiteY130" fmla="*/ 353683 h 683077"/>
                <a:gd name="connsiteX131" fmla="*/ 2708695 w 3252161"/>
                <a:gd name="connsiteY131" fmla="*/ 349370 h 683077"/>
                <a:gd name="connsiteX132" fmla="*/ 2725948 w 3252161"/>
                <a:gd name="connsiteY132" fmla="*/ 332117 h 683077"/>
                <a:gd name="connsiteX133" fmla="*/ 2751827 w 3252161"/>
                <a:gd name="connsiteY133" fmla="*/ 323490 h 683077"/>
                <a:gd name="connsiteX134" fmla="*/ 2764766 w 3252161"/>
                <a:gd name="connsiteY134" fmla="*/ 319177 h 683077"/>
                <a:gd name="connsiteX135" fmla="*/ 2794959 w 3252161"/>
                <a:gd name="connsiteY135" fmla="*/ 306238 h 683077"/>
                <a:gd name="connsiteX136" fmla="*/ 2825151 w 3252161"/>
                <a:gd name="connsiteY136" fmla="*/ 297611 h 683077"/>
                <a:gd name="connsiteX137" fmla="*/ 2842404 w 3252161"/>
                <a:gd name="connsiteY137" fmla="*/ 293298 h 683077"/>
                <a:gd name="connsiteX138" fmla="*/ 2838091 w 3252161"/>
                <a:gd name="connsiteY138" fmla="*/ 271732 h 683077"/>
                <a:gd name="connsiteX139" fmla="*/ 2725948 w 3252161"/>
                <a:gd name="connsiteY139" fmla="*/ 276045 h 683077"/>
                <a:gd name="connsiteX140" fmla="*/ 2704381 w 3252161"/>
                <a:gd name="connsiteY140" fmla="*/ 280358 h 683077"/>
                <a:gd name="connsiteX141" fmla="*/ 2678502 w 3252161"/>
                <a:gd name="connsiteY141" fmla="*/ 284672 h 683077"/>
                <a:gd name="connsiteX142" fmla="*/ 2557732 w 3252161"/>
                <a:gd name="connsiteY142" fmla="*/ 288985 h 683077"/>
                <a:gd name="connsiteX143" fmla="*/ 2471468 w 3252161"/>
                <a:gd name="connsiteY143" fmla="*/ 293298 h 683077"/>
                <a:gd name="connsiteX144" fmla="*/ 2445589 w 3252161"/>
                <a:gd name="connsiteY144" fmla="*/ 301924 h 683077"/>
                <a:gd name="connsiteX145" fmla="*/ 2281687 w 3252161"/>
                <a:gd name="connsiteY145" fmla="*/ 310551 h 683077"/>
                <a:gd name="connsiteX146" fmla="*/ 2255808 w 3252161"/>
                <a:gd name="connsiteY146" fmla="*/ 314864 h 683077"/>
                <a:gd name="connsiteX147" fmla="*/ 2204049 w 3252161"/>
                <a:gd name="connsiteY147" fmla="*/ 319177 h 683077"/>
                <a:gd name="connsiteX148" fmla="*/ 2173857 w 3252161"/>
                <a:gd name="connsiteY148" fmla="*/ 327804 h 683077"/>
                <a:gd name="connsiteX149" fmla="*/ 2147978 w 3252161"/>
                <a:gd name="connsiteY149" fmla="*/ 340743 h 683077"/>
                <a:gd name="connsiteX150" fmla="*/ 2135038 w 3252161"/>
                <a:gd name="connsiteY150" fmla="*/ 349370 h 683077"/>
                <a:gd name="connsiteX151" fmla="*/ 2104846 w 3252161"/>
                <a:gd name="connsiteY151" fmla="*/ 357996 h 683077"/>
                <a:gd name="connsiteX152" fmla="*/ 2091906 w 3252161"/>
                <a:gd name="connsiteY152" fmla="*/ 362309 h 683077"/>
                <a:gd name="connsiteX153" fmla="*/ 1940944 w 3252161"/>
                <a:gd name="connsiteY153" fmla="*/ 357996 h 683077"/>
                <a:gd name="connsiteX154" fmla="*/ 1915064 w 3252161"/>
                <a:gd name="connsiteY154" fmla="*/ 349370 h 683077"/>
                <a:gd name="connsiteX155" fmla="*/ 1880559 w 3252161"/>
                <a:gd name="connsiteY155" fmla="*/ 332117 h 683077"/>
                <a:gd name="connsiteX156" fmla="*/ 1867619 w 3252161"/>
                <a:gd name="connsiteY156" fmla="*/ 327804 h 683077"/>
                <a:gd name="connsiteX157" fmla="*/ 1397480 w 3252161"/>
                <a:gd name="connsiteY157" fmla="*/ 332117 h 683077"/>
                <a:gd name="connsiteX158" fmla="*/ 1337095 w 3252161"/>
                <a:gd name="connsiteY158" fmla="*/ 345056 h 683077"/>
                <a:gd name="connsiteX159" fmla="*/ 1328468 w 3252161"/>
                <a:gd name="connsiteY159" fmla="*/ 353683 h 683077"/>
                <a:gd name="connsiteX160" fmla="*/ 1315529 w 3252161"/>
                <a:gd name="connsiteY160" fmla="*/ 357996 h 683077"/>
                <a:gd name="connsiteX161" fmla="*/ 1220638 w 3252161"/>
                <a:gd name="connsiteY161" fmla="*/ 362309 h 683077"/>
                <a:gd name="connsiteX162" fmla="*/ 1155940 w 3252161"/>
                <a:gd name="connsiteY162" fmla="*/ 370936 h 683077"/>
                <a:gd name="connsiteX163" fmla="*/ 1073989 w 3252161"/>
                <a:gd name="connsiteY163" fmla="*/ 379562 h 683077"/>
                <a:gd name="connsiteX164" fmla="*/ 1035170 w 3252161"/>
                <a:gd name="connsiteY164" fmla="*/ 388189 h 683077"/>
                <a:gd name="connsiteX165" fmla="*/ 1000664 w 3252161"/>
                <a:gd name="connsiteY165" fmla="*/ 392502 h 683077"/>
                <a:gd name="connsiteX166" fmla="*/ 776378 w 3252161"/>
                <a:gd name="connsiteY166" fmla="*/ 396815 h 683077"/>
                <a:gd name="connsiteX167" fmla="*/ 595223 w 3252161"/>
                <a:gd name="connsiteY167" fmla="*/ 396815 h 683077"/>
                <a:gd name="connsiteX168" fmla="*/ 569344 w 3252161"/>
                <a:gd name="connsiteY168" fmla="*/ 388189 h 683077"/>
                <a:gd name="connsiteX169" fmla="*/ 590910 w 3252161"/>
                <a:gd name="connsiteY169" fmla="*/ 375249 h 683077"/>
                <a:gd name="connsiteX170" fmla="*/ 603849 w 3252161"/>
                <a:gd name="connsiteY170" fmla="*/ 370936 h 683077"/>
                <a:gd name="connsiteX171" fmla="*/ 715993 w 3252161"/>
                <a:gd name="connsiteY171" fmla="*/ 366622 h 683077"/>
                <a:gd name="connsiteX172" fmla="*/ 733246 w 3252161"/>
                <a:gd name="connsiteY172" fmla="*/ 345056 h 683077"/>
                <a:gd name="connsiteX173" fmla="*/ 746185 w 3252161"/>
                <a:gd name="connsiteY173" fmla="*/ 332117 h 683077"/>
                <a:gd name="connsiteX174" fmla="*/ 772064 w 3252161"/>
                <a:gd name="connsiteY174" fmla="*/ 314864 h 683077"/>
                <a:gd name="connsiteX175" fmla="*/ 914400 w 3252161"/>
                <a:gd name="connsiteY175" fmla="*/ 306238 h 683077"/>
                <a:gd name="connsiteX176" fmla="*/ 927340 w 3252161"/>
                <a:gd name="connsiteY176" fmla="*/ 280358 h 683077"/>
                <a:gd name="connsiteX177" fmla="*/ 923027 w 3252161"/>
                <a:gd name="connsiteY177" fmla="*/ 263106 h 683077"/>
                <a:gd name="connsiteX178" fmla="*/ 897148 w 3252161"/>
                <a:gd name="connsiteY178" fmla="*/ 254479 h 683077"/>
                <a:gd name="connsiteX179" fmla="*/ 884208 w 3252161"/>
                <a:gd name="connsiteY179" fmla="*/ 250166 h 683077"/>
                <a:gd name="connsiteX180" fmla="*/ 875581 w 3252161"/>
                <a:gd name="connsiteY180" fmla="*/ 241539 h 683077"/>
                <a:gd name="connsiteX181" fmla="*/ 862642 w 3252161"/>
                <a:gd name="connsiteY181" fmla="*/ 237226 h 683077"/>
                <a:gd name="connsiteX182" fmla="*/ 759125 w 3252161"/>
                <a:gd name="connsiteY182" fmla="*/ 241539 h 683077"/>
                <a:gd name="connsiteX183" fmla="*/ 724619 w 3252161"/>
                <a:gd name="connsiteY183" fmla="*/ 245853 h 683077"/>
                <a:gd name="connsiteX184" fmla="*/ 698740 w 3252161"/>
                <a:gd name="connsiteY184" fmla="*/ 254479 h 683077"/>
                <a:gd name="connsiteX185" fmla="*/ 517585 w 3252161"/>
                <a:gd name="connsiteY185" fmla="*/ 258792 h 683077"/>
                <a:gd name="connsiteX186" fmla="*/ 431321 w 3252161"/>
                <a:gd name="connsiteY186" fmla="*/ 271732 h 683077"/>
                <a:gd name="connsiteX187" fmla="*/ 392502 w 3252161"/>
                <a:gd name="connsiteY187" fmla="*/ 276045 h 683077"/>
                <a:gd name="connsiteX188" fmla="*/ 73325 w 3252161"/>
                <a:gd name="connsiteY188" fmla="*/ 271732 h 683077"/>
                <a:gd name="connsiteX189" fmla="*/ 64698 w 3252161"/>
                <a:gd name="connsiteY189" fmla="*/ 263106 h 683077"/>
                <a:gd name="connsiteX190" fmla="*/ 60385 w 3252161"/>
                <a:gd name="connsiteY190" fmla="*/ 232913 h 683077"/>
                <a:gd name="connsiteX191" fmla="*/ 51759 w 3252161"/>
                <a:gd name="connsiteY191" fmla="*/ 207034 h 683077"/>
                <a:gd name="connsiteX192" fmla="*/ 56072 w 3252161"/>
                <a:gd name="connsiteY192" fmla="*/ 163902 h 683077"/>
                <a:gd name="connsiteX193" fmla="*/ 69012 w 3252161"/>
                <a:gd name="connsiteY193" fmla="*/ 159589 h 683077"/>
                <a:gd name="connsiteX194" fmla="*/ 237227 w 3252161"/>
                <a:gd name="connsiteY194" fmla="*/ 155275 h 683077"/>
                <a:gd name="connsiteX195" fmla="*/ 288985 w 3252161"/>
                <a:gd name="connsiteY195" fmla="*/ 138022 h 683077"/>
                <a:gd name="connsiteX196" fmla="*/ 301925 w 3252161"/>
                <a:gd name="connsiteY196" fmla="*/ 133709 h 683077"/>
                <a:gd name="connsiteX197" fmla="*/ 444261 w 3252161"/>
                <a:gd name="connsiteY197" fmla="*/ 129396 h 683077"/>
                <a:gd name="connsiteX198" fmla="*/ 418381 w 3252161"/>
                <a:gd name="connsiteY198" fmla="*/ 120770 h 683077"/>
                <a:gd name="connsiteX199" fmla="*/ 396815 w 3252161"/>
                <a:gd name="connsiteY199" fmla="*/ 107830 h 683077"/>
                <a:gd name="connsiteX200" fmla="*/ 388189 w 3252161"/>
                <a:gd name="connsiteY200" fmla="*/ 73324 h 683077"/>
                <a:gd name="connsiteX201" fmla="*/ 379563 w 3252161"/>
                <a:gd name="connsiteY201" fmla="*/ 60385 h 683077"/>
                <a:gd name="connsiteX202" fmla="*/ 370936 w 3252161"/>
                <a:gd name="connsiteY202" fmla="*/ 51758 h 683077"/>
                <a:gd name="connsiteX203" fmla="*/ 345057 w 3252161"/>
                <a:gd name="connsiteY203" fmla="*/ 43132 h 683077"/>
                <a:gd name="connsiteX204" fmla="*/ 332117 w 3252161"/>
                <a:gd name="connsiteY204" fmla="*/ 38819 h 683077"/>
                <a:gd name="connsiteX205" fmla="*/ 323491 w 3252161"/>
                <a:gd name="connsiteY205" fmla="*/ 30192 h 683077"/>
                <a:gd name="connsiteX206" fmla="*/ 327804 w 3252161"/>
                <a:gd name="connsiteY206" fmla="*/ 17253 h 683077"/>
                <a:gd name="connsiteX207" fmla="*/ 280359 w 3252161"/>
                <a:gd name="connsiteY207" fmla="*/ 12939 h 683077"/>
                <a:gd name="connsiteX208" fmla="*/ 228600 w 3252161"/>
                <a:gd name="connsiteY208" fmla="*/ 17253 h 683077"/>
                <a:gd name="connsiteX209" fmla="*/ 202721 w 3252161"/>
                <a:gd name="connsiteY209" fmla="*/ 25879 h 683077"/>
                <a:gd name="connsiteX210" fmla="*/ 107831 w 3252161"/>
                <a:gd name="connsiteY210" fmla="*/ 21566 h 683077"/>
                <a:gd name="connsiteX211" fmla="*/ 103517 w 3252161"/>
                <a:gd name="connsiteY211" fmla="*/ 4313 h 683077"/>
                <a:gd name="connsiteX212" fmla="*/ 34506 w 3252161"/>
                <a:gd name="connsiteY212" fmla="*/ 8626 h 683077"/>
                <a:gd name="connsiteX213" fmla="*/ 12940 w 3252161"/>
                <a:gd name="connsiteY213" fmla="*/ 12939 h 683077"/>
                <a:gd name="connsiteX214" fmla="*/ 0 w 3252161"/>
                <a:gd name="connsiteY214" fmla="*/ 0 h 683077"/>
                <a:gd name="connsiteX215" fmla="*/ 34506 w 3252161"/>
                <a:gd name="connsiteY215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210070 w 3252161"/>
                <a:gd name="connsiteY123" fmla="*/ 411238 h 683077"/>
                <a:gd name="connsiteX124" fmla="*/ 2311880 w 3252161"/>
                <a:gd name="connsiteY124" fmla="*/ 401128 h 683077"/>
                <a:gd name="connsiteX125" fmla="*/ 2333446 w 3252161"/>
                <a:gd name="connsiteY125" fmla="*/ 388189 h 683077"/>
                <a:gd name="connsiteX126" fmla="*/ 2424023 w 3252161"/>
                <a:gd name="connsiteY126" fmla="*/ 375249 h 683077"/>
                <a:gd name="connsiteX127" fmla="*/ 2454215 w 3252161"/>
                <a:gd name="connsiteY127" fmla="*/ 366622 h 683077"/>
                <a:gd name="connsiteX128" fmla="*/ 2467155 w 3252161"/>
                <a:gd name="connsiteY128" fmla="*/ 362309 h 683077"/>
                <a:gd name="connsiteX129" fmla="*/ 2695755 w 3252161"/>
                <a:gd name="connsiteY129" fmla="*/ 353683 h 683077"/>
                <a:gd name="connsiteX130" fmla="*/ 2708695 w 3252161"/>
                <a:gd name="connsiteY130" fmla="*/ 349370 h 683077"/>
                <a:gd name="connsiteX131" fmla="*/ 2725948 w 3252161"/>
                <a:gd name="connsiteY131" fmla="*/ 332117 h 683077"/>
                <a:gd name="connsiteX132" fmla="*/ 2751827 w 3252161"/>
                <a:gd name="connsiteY132" fmla="*/ 323490 h 683077"/>
                <a:gd name="connsiteX133" fmla="*/ 2764766 w 3252161"/>
                <a:gd name="connsiteY133" fmla="*/ 319177 h 683077"/>
                <a:gd name="connsiteX134" fmla="*/ 2794959 w 3252161"/>
                <a:gd name="connsiteY134" fmla="*/ 306238 h 683077"/>
                <a:gd name="connsiteX135" fmla="*/ 2825151 w 3252161"/>
                <a:gd name="connsiteY135" fmla="*/ 297611 h 683077"/>
                <a:gd name="connsiteX136" fmla="*/ 2842404 w 3252161"/>
                <a:gd name="connsiteY136" fmla="*/ 293298 h 683077"/>
                <a:gd name="connsiteX137" fmla="*/ 2838091 w 3252161"/>
                <a:gd name="connsiteY137" fmla="*/ 271732 h 683077"/>
                <a:gd name="connsiteX138" fmla="*/ 2725948 w 3252161"/>
                <a:gd name="connsiteY138" fmla="*/ 276045 h 683077"/>
                <a:gd name="connsiteX139" fmla="*/ 2704381 w 3252161"/>
                <a:gd name="connsiteY139" fmla="*/ 280358 h 683077"/>
                <a:gd name="connsiteX140" fmla="*/ 2678502 w 3252161"/>
                <a:gd name="connsiteY140" fmla="*/ 284672 h 683077"/>
                <a:gd name="connsiteX141" fmla="*/ 2557732 w 3252161"/>
                <a:gd name="connsiteY141" fmla="*/ 288985 h 683077"/>
                <a:gd name="connsiteX142" fmla="*/ 2471468 w 3252161"/>
                <a:gd name="connsiteY142" fmla="*/ 293298 h 683077"/>
                <a:gd name="connsiteX143" fmla="*/ 2445589 w 3252161"/>
                <a:gd name="connsiteY143" fmla="*/ 301924 h 683077"/>
                <a:gd name="connsiteX144" fmla="*/ 2281687 w 3252161"/>
                <a:gd name="connsiteY144" fmla="*/ 310551 h 683077"/>
                <a:gd name="connsiteX145" fmla="*/ 2255808 w 3252161"/>
                <a:gd name="connsiteY145" fmla="*/ 314864 h 683077"/>
                <a:gd name="connsiteX146" fmla="*/ 2204049 w 3252161"/>
                <a:gd name="connsiteY146" fmla="*/ 319177 h 683077"/>
                <a:gd name="connsiteX147" fmla="*/ 2173857 w 3252161"/>
                <a:gd name="connsiteY147" fmla="*/ 327804 h 683077"/>
                <a:gd name="connsiteX148" fmla="*/ 2147978 w 3252161"/>
                <a:gd name="connsiteY148" fmla="*/ 340743 h 683077"/>
                <a:gd name="connsiteX149" fmla="*/ 2135038 w 3252161"/>
                <a:gd name="connsiteY149" fmla="*/ 349370 h 683077"/>
                <a:gd name="connsiteX150" fmla="*/ 2104846 w 3252161"/>
                <a:gd name="connsiteY150" fmla="*/ 357996 h 683077"/>
                <a:gd name="connsiteX151" fmla="*/ 2091906 w 3252161"/>
                <a:gd name="connsiteY151" fmla="*/ 362309 h 683077"/>
                <a:gd name="connsiteX152" fmla="*/ 1940944 w 3252161"/>
                <a:gd name="connsiteY152" fmla="*/ 357996 h 683077"/>
                <a:gd name="connsiteX153" fmla="*/ 1915064 w 3252161"/>
                <a:gd name="connsiteY153" fmla="*/ 349370 h 683077"/>
                <a:gd name="connsiteX154" fmla="*/ 1880559 w 3252161"/>
                <a:gd name="connsiteY154" fmla="*/ 332117 h 683077"/>
                <a:gd name="connsiteX155" fmla="*/ 1867619 w 3252161"/>
                <a:gd name="connsiteY155" fmla="*/ 327804 h 683077"/>
                <a:gd name="connsiteX156" fmla="*/ 1397480 w 3252161"/>
                <a:gd name="connsiteY156" fmla="*/ 332117 h 683077"/>
                <a:gd name="connsiteX157" fmla="*/ 1337095 w 3252161"/>
                <a:gd name="connsiteY157" fmla="*/ 345056 h 683077"/>
                <a:gd name="connsiteX158" fmla="*/ 1328468 w 3252161"/>
                <a:gd name="connsiteY158" fmla="*/ 353683 h 683077"/>
                <a:gd name="connsiteX159" fmla="*/ 1315529 w 3252161"/>
                <a:gd name="connsiteY159" fmla="*/ 357996 h 683077"/>
                <a:gd name="connsiteX160" fmla="*/ 1220638 w 3252161"/>
                <a:gd name="connsiteY160" fmla="*/ 362309 h 683077"/>
                <a:gd name="connsiteX161" fmla="*/ 1155940 w 3252161"/>
                <a:gd name="connsiteY161" fmla="*/ 370936 h 683077"/>
                <a:gd name="connsiteX162" fmla="*/ 1073989 w 3252161"/>
                <a:gd name="connsiteY162" fmla="*/ 379562 h 683077"/>
                <a:gd name="connsiteX163" fmla="*/ 1035170 w 3252161"/>
                <a:gd name="connsiteY163" fmla="*/ 388189 h 683077"/>
                <a:gd name="connsiteX164" fmla="*/ 1000664 w 3252161"/>
                <a:gd name="connsiteY164" fmla="*/ 392502 h 683077"/>
                <a:gd name="connsiteX165" fmla="*/ 776378 w 3252161"/>
                <a:gd name="connsiteY165" fmla="*/ 396815 h 683077"/>
                <a:gd name="connsiteX166" fmla="*/ 595223 w 3252161"/>
                <a:gd name="connsiteY166" fmla="*/ 396815 h 683077"/>
                <a:gd name="connsiteX167" fmla="*/ 569344 w 3252161"/>
                <a:gd name="connsiteY167" fmla="*/ 388189 h 683077"/>
                <a:gd name="connsiteX168" fmla="*/ 590910 w 3252161"/>
                <a:gd name="connsiteY168" fmla="*/ 375249 h 683077"/>
                <a:gd name="connsiteX169" fmla="*/ 603849 w 3252161"/>
                <a:gd name="connsiteY169" fmla="*/ 370936 h 683077"/>
                <a:gd name="connsiteX170" fmla="*/ 715993 w 3252161"/>
                <a:gd name="connsiteY170" fmla="*/ 366622 h 683077"/>
                <a:gd name="connsiteX171" fmla="*/ 733246 w 3252161"/>
                <a:gd name="connsiteY171" fmla="*/ 345056 h 683077"/>
                <a:gd name="connsiteX172" fmla="*/ 746185 w 3252161"/>
                <a:gd name="connsiteY172" fmla="*/ 332117 h 683077"/>
                <a:gd name="connsiteX173" fmla="*/ 772064 w 3252161"/>
                <a:gd name="connsiteY173" fmla="*/ 314864 h 683077"/>
                <a:gd name="connsiteX174" fmla="*/ 914400 w 3252161"/>
                <a:gd name="connsiteY174" fmla="*/ 306238 h 683077"/>
                <a:gd name="connsiteX175" fmla="*/ 927340 w 3252161"/>
                <a:gd name="connsiteY175" fmla="*/ 280358 h 683077"/>
                <a:gd name="connsiteX176" fmla="*/ 923027 w 3252161"/>
                <a:gd name="connsiteY176" fmla="*/ 263106 h 683077"/>
                <a:gd name="connsiteX177" fmla="*/ 897148 w 3252161"/>
                <a:gd name="connsiteY177" fmla="*/ 254479 h 683077"/>
                <a:gd name="connsiteX178" fmla="*/ 884208 w 3252161"/>
                <a:gd name="connsiteY178" fmla="*/ 250166 h 683077"/>
                <a:gd name="connsiteX179" fmla="*/ 875581 w 3252161"/>
                <a:gd name="connsiteY179" fmla="*/ 241539 h 683077"/>
                <a:gd name="connsiteX180" fmla="*/ 862642 w 3252161"/>
                <a:gd name="connsiteY180" fmla="*/ 237226 h 683077"/>
                <a:gd name="connsiteX181" fmla="*/ 759125 w 3252161"/>
                <a:gd name="connsiteY181" fmla="*/ 241539 h 683077"/>
                <a:gd name="connsiteX182" fmla="*/ 724619 w 3252161"/>
                <a:gd name="connsiteY182" fmla="*/ 245853 h 683077"/>
                <a:gd name="connsiteX183" fmla="*/ 698740 w 3252161"/>
                <a:gd name="connsiteY183" fmla="*/ 254479 h 683077"/>
                <a:gd name="connsiteX184" fmla="*/ 517585 w 3252161"/>
                <a:gd name="connsiteY184" fmla="*/ 258792 h 683077"/>
                <a:gd name="connsiteX185" fmla="*/ 431321 w 3252161"/>
                <a:gd name="connsiteY185" fmla="*/ 271732 h 683077"/>
                <a:gd name="connsiteX186" fmla="*/ 392502 w 3252161"/>
                <a:gd name="connsiteY186" fmla="*/ 276045 h 683077"/>
                <a:gd name="connsiteX187" fmla="*/ 73325 w 3252161"/>
                <a:gd name="connsiteY187" fmla="*/ 271732 h 683077"/>
                <a:gd name="connsiteX188" fmla="*/ 64698 w 3252161"/>
                <a:gd name="connsiteY188" fmla="*/ 263106 h 683077"/>
                <a:gd name="connsiteX189" fmla="*/ 60385 w 3252161"/>
                <a:gd name="connsiteY189" fmla="*/ 232913 h 683077"/>
                <a:gd name="connsiteX190" fmla="*/ 51759 w 3252161"/>
                <a:gd name="connsiteY190" fmla="*/ 207034 h 683077"/>
                <a:gd name="connsiteX191" fmla="*/ 56072 w 3252161"/>
                <a:gd name="connsiteY191" fmla="*/ 163902 h 683077"/>
                <a:gd name="connsiteX192" fmla="*/ 69012 w 3252161"/>
                <a:gd name="connsiteY192" fmla="*/ 159589 h 683077"/>
                <a:gd name="connsiteX193" fmla="*/ 237227 w 3252161"/>
                <a:gd name="connsiteY193" fmla="*/ 155275 h 683077"/>
                <a:gd name="connsiteX194" fmla="*/ 288985 w 3252161"/>
                <a:gd name="connsiteY194" fmla="*/ 138022 h 683077"/>
                <a:gd name="connsiteX195" fmla="*/ 301925 w 3252161"/>
                <a:gd name="connsiteY195" fmla="*/ 133709 h 683077"/>
                <a:gd name="connsiteX196" fmla="*/ 444261 w 3252161"/>
                <a:gd name="connsiteY196" fmla="*/ 129396 h 683077"/>
                <a:gd name="connsiteX197" fmla="*/ 418381 w 3252161"/>
                <a:gd name="connsiteY197" fmla="*/ 120770 h 683077"/>
                <a:gd name="connsiteX198" fmla="*/ 396815 w 3252161"/>
                <a:gd name="connsiteY198" fmla="*/ 107830 h 683077"/>
                <a:gd name="connsiteX199" fmla="*/ 388189 w 3252161"/>
                <a:gd name="connsiteY199" fmla="*/ 73324 h 683077"/>
                <a:gd name="connsiteX200" fmla="*/ 379563 w 3252161"/>
                <a:gd name="connsiteY200" fmla="*/ 60385 h 683077"/>
                <a:gd name="connsiteX201" fmla="*/ 370936 w 3252161"/>
                <a:gd name="connsiteY201" fmla="*/ 51758 h 683077"/>
                <a:gd name="connsiteX202" fmla="*/ 345057 w 3252161"/>
                <a:gd name="connsiteY202" fmla="*/ 43132 h 683077"/>
                <a:gd name="connsiteX203" fmla="*/ 332117 w 3252161"/>
                <a:gd name="connsiteY203" fmla="*/ 38819 h 683077"/>
                <a:gd name="connsiteX204" fmla="*/ 323491 w 3252161"/>
                <a:gd name="connsiteY204" fmla="*/ 30192 h 683077"/>
                <a:gd name="connsiteX205" fmla="*/ 327804 w 3252161"/>
                <a:gd name="connsiteY205" fmla="*/ 17253 h 683077"/>
                <a:gd name="connsiteX206" fmla="*/ 280359 w 3252161"/>
                <a:gd name="connsiteY206" fmla="*/ 12939 h 683077"/>
                <a:gd name="connsiteX207" fmla="*/ 228600 w 3252161"/>
                <a:gd name="connsiteY207" fmla="*/ 17253 h 683077"/>
                <a:gd name="connsiteX208" fmla="*/ 202721 w 3252161"/>
                <a:gd name="connsiteY208" fmla="*/ 25879 h 683077"/>
                <a:gd name="connsiteX209" fmla="*/ 107831 w 3252161"/>
                <a:gd name="connsiteY209" fmla="*/ 21566 h 683077"/>
                <a:gd name="connsiteX210" fmla="*/ 103517 w 3252161"/>
                <a:gd name="connsiteY210" fmla="*/ 4313 h 683077"/>
                <a:gd name="connsiteX211" fmla="*/ 34506 w 3252161"/>
                <a:gd name="connsiteY211" fmla="*/ 8626 h 683077"/>
                <a:gd name="connsiteX212" fmla="*/ 12940 w 3252161"/>
                <a:gd name="connsiteY212" fmla="*/ 12939 h 683077"/>
                <a:gd name="connsiteX213" fmla="*/ 0 w 3252161"/>
                <a:gd name="connsiteY213" fmla="*/ 0 h 683077"/>
                <a:gd name="connsiteX214" fmla="*/ 34506 w 3252161"/>
                <a:gd name="connsiteY214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41913 w 3252161"/>
                <a:gd name="connsiteY123" fmla="*/ 433926 h 683077"/>
                <a:gd name="connsiteX124" fmla="*/ 2210070 w 3252161"/>
                <a:gd name="connsiteY124" fmla="*/ 411238 h 683077"/>
                <a:gd name="connsiteX125" fmla="*/ 2311880 w 3252161"/>
                <a:gd name="connsiteY125" fmla="*/ 401128 h 683077"/>
                <a:gd name="connsiteX126" fmla="*/ 2333446 w 3252161"/>
                <a:gd name="connsiteY126" fmla="*/ 388189 h 683077"/>
                <a:gd name="connsiteX127" fmla="*/ 2424023 w 3252161"/>
                <a:gd name="connsiteY127" fmla="*/ 375249 h 683077"/>
                <a:gd name="connsiteX128" fmla="*/ 2454215 w 3252161"/>
                <a:gd name="connsiteY128" fmla="*/ 366622 h 683077"/>
                <a:gd name="connsiteX129" fmla="*/ 2467155 w 3252161"/>
                <a:gd name="connsiteY129" fmla="*/ 362309 h 683077"/>
                <a:gd name="connsiteX130" fmla="*/ 2695755 w 3252161"/>
                <a:gd name="connsiteY130" fmla="*/ 353683 h 683077"/>
                <a:gd name="connsiteX131" fmla="*/ 2708695 w 3252161"/>
                <a:gd name="connsiteY131" fmla="*/ 349370 h 683077"/>
                <a:gd name="connsiteX132" fmla="*/ 2725948 w 3252161"/>
                <a:gd name="connsiteY132" fmla="*/ 332117 h 683077"/>
                <a:gd name="connsiteX133" fmla="*/ 2751827 w 3252161"/>
                <a:gd name="connsiteY133" fmla="*/ 323490 h 683077"/>
                <a:gd name="connsiteX134" fmla="*/ 2764766 w 3252161"/>
                <a:gd name="connsiteY134" fmla="*/ 319177 h 683077"/>
                <a:gd name="connsiteX135" fmla="*/ 2794959 w 3252161"/>
                <a:gd name="connsiteY135" fmla="*/ 306238 h 683077"/>
                <a:gd name="connsiteX136" fmla="*/ 2825151 w 3252161"/>
                <a:gd name="connsiteY136" fmla="*/ 297611 h 683077"/>
                <a:gd name="connsiteX137" fmla="*/ 2842404 w 3252161"/>
                <a:gd name="connsiteY137" fmla="*/ 293298 h 683077"/>
                <a:gd name="connsiteX138" fmla="*/ 2838091 w 3252161"/>
                <a:gd name="connsiteY138" fmla="*/ 271732 h 683077"/>
                <a:gd name="connsiteX139" fmla="*/ 2725948 w 3252161"/>
                <a:gd name="connsiteY139" fmla="*/ 276045 h 683077"/>
                <a:gd name="connsiteX140" fmla="*/ 2704381 w 3252161"/>
                <a:gd name="connsiteY140" fmla="*/ 280358 h 683077"/>
                <a:gd name="connsiteX141" fmla="*/ 2678502 w 3252161"/>
                <a:gd name="connsiteY141" fmla="*/ 284672 h 683077"/>
                <a:gd name="connsiteX142" fmla="*/ 2557732 w 3252161"/>
                <a:gd name="connsiteY142" fmla="*/ 288985 h 683077"/>
                <a:gd name="connsiteX143" fmla="*/ 2471468 w 3252161"/>
                <a:gd name="connsiteY143" fmla="*/ 293298 h 683077"/>
                <a:gd name="connsiteX144" fmla="*/ 2445589 w 3252161"/>
                <a:gd name="connsiteY144" fmla="*/ 301924 h 683077"/>
                <a:gd name="connsiteX145" fmla="*/ 2281687 w 3252161"/>
                <a:gd name="connsiteY145" fmla="*/ 310551 h 683077"/>
                <a:gd name="connsiteX146" fmla="*/ 2255808 w 3252161"/>
                <a:gd name="connsiteY146" fmla="*/ 314864 h 683077"/>
                <a:gd name="connsiteX147" fmla="*/ 2204049 w 3252161"/>
                <a:gd name="connsiteY147" fmla="*/ 319177 h 683077"/>
                <a:gd name="connsiteX148" fmla="*/ 2173857 w 3252161"/>
                <a:gd name="connsiteY148" fmla="*/ 327804 h 683077"/>
                <a:gd name="connsiteX149" fmla="*/ 2147978 w 3252161"/>
                <a:gd name="connsiteY149" fmla="*/ 340743 h 683077"/>
                <a:gd name="connsiteX150" fmla="*/ 2135038 w 3252161"/>
                <a:gd name="connsiteY150" fmla="*/ 349370 h 683077"/>
                <a:gd name="connsiteX151" fmla="*/ 2104846 w 3252161"/>
                <a:gd name="connsiteY151" fmla="*/ 357996 h 683077"/>
                <a:gd name="connsiteX152" fmla="*/ 2091906 w 3252161"/>
                <a:gd name="connsiteY152" fmla="*/ 362309 h 683077"/>
                <a:gd name="connsiteX153" fmla="*/ 1940944 w 3252161"/>
                <a:gd name="connsiteY153" fmla="*/ 357996 h 683077"/>
                <a:gd name="connsiteX154" fmla="*/ 1915064 w 3252161"/>
                <a:gd name="connsiteY154" fmla="*/ 349370 h 683077"/>
                <a:gd name="connsiteX155" fmla="*/ 1880559 w 3252161"/>
                <a:gd name="connsiteY155" fmla="*/ 332117 h 683077"/>
                <a:gd name="connsiteX156" fmla="*/ 1867619 w 3252161"/>
                <a:gd name="connsiteY156" fmla="*/ 327804 h 683077"/>
                <a:gd name="connsiteX157" fmla="*/ 1397480 w 3252161"/>
                <a:gd name="connsiteY157" fmla="*/ 332117 h 683077"/>
                <a:gd name="connsiteX158" fmla="*/ 1337095 w 3252161"/>
                <a:gd name="connsiteY158" fmla="*/ 345056 h 683077"/>
                <a:gd name="connsiteX159" fmla="*/ 1328468 w 3252161"/>
                <a:gd name="connsiteY159" fmla="*/ 353683 h 683077"/>
                <a:gd name="connsiteX160" fmla="*/ 1315529 w 3252161"/>
                <a:gd name="connsiteY160" fmla="*/ 357996 h 683077"/>
                <a:gd name="connsiteX161" fmla="*/ 1220638 w 3252161"/>
                <a:gd name="connsiteY161" fmla="*/ 362309 h 683077"/>
                <a:gd name="connsiteX162" fmla="*/ 1155940 w 3252161"/>
                <a:gd name="connsiteY162" fmla="*/ 370936 h 683077"/>
                <a:gd name="connsiteX163" fmla="*/ 1073989 w 3252161"/>
                <a:gd name="connsiteY163" fmla="*/ 379562 h 683077"/>
                <a:gd name="connsiteX164" fmla="*/ 1035170 w 3252161"/>
                <a:gd name="connsiteY164" fmla="*/ 388189 h 683077"/>
                <a:gd name="connsiteX165" fmla="*/ 1000664 w 3252161"/>
                <a:gd name="connsiteY165" fmla="*/ 392502 h 683077"/>
                <a:gd name="connsiteX166" fmla="*/ 776378 w 3252161"/>
                <a:gd name="connsiteY166" fmla="*/ 396815 h 683077"/>
                <a:gd name="connsiteX167" fmla="*/ 595223 w 3252161"/>
                <a:gd name="connsiteY167" fmla="*/ 396815 h 683077"/>
                <a:gd name="connsiteX168" fmla="*/ 569344 w 3252161"/>
                <a:gd name="connsiteY168" fmla="*/ 388189 h 683077"/>
                <a:gd name="connsiteX169" fmla="*/ 590910 w 3252161"/>
                <a:gd name="connsiteY169" fmla="*/ 375249 h 683077"/>
                <a:gd name="connsiteX170" fmla="*/ 603849 w 3252161"/>
                <a:gd name="connsiteY170" fmla="*/ 370936 h 683077"/>
                <a:gd name="connsiteX171" fmla="*/ 715993 w 3252161"/>
                <a:gd name="connsiteY171" fmla="*/ 366622 h 683077"/>
                <a:gd name="connsiteX172" fmla="*/ 733246 w 3252161"/>
                <a:gd name="connsiteY172" fmla="*/ 345056 h 683077"/>
                <a:gd name="connsiteX173" fmla="*/ 746185 w 3252161"/>
                <a:gd name="connsiteY173" fmla="*/ 332117 h 683077"/>
                <a:gd name="connsiteX174" fmla="*/ 772064 w 3252161"/>
                <a:gd name="connsiteY174" fmla="*/ 314864 h 683077"/>
                <a:gd name="connsiteX175" fmla="*/ 914400 w 3252161"/>
                <a:gd name="connsiteY175" fmla="*/ 306238 h 683077"/>
                <a:gd name="connsiteX176" fmla="*/ 927340 w 3252161"/>
                <a:gd name="connsiteY176" fmla="*/ 280358 h 683077"/>
                <a:gd name="connsiteX177" fmla="*/ 923027 w 3252161"/>
                <a:gd name="connsiteY177" fmla="*/ 263106 h 683077"/>
                <a:gd name="connsiteX178" fmla="*/ 897148 w 3252161"/>
                <a:gd name="connsiteY178" fmla="*/ 254479 h 683077"/>
                <a:gd name="connsiteX179" fmla="*/ 884208 w 3252161"/>
                <a:gd name="connsiteY179" fmla="*/ 250166 h 683077"/>
                <a:gd name="connsiteX180" fmla="*/ 875581 w 3252161"/>
                <a:gd name="connsiteY180" fmla="*/ 241539 h 683077"/>
                <a:gd name="connsiteX181" fmla="*/ 862642 w 3252161"/>
                <a:gd name="connsiteY181" fmla="*/ 237226 h 683077"/>
                <a:gd name="connsiteX182" fmla="*/ 759125 w 3252161"/>
                <a:gd name="connsiteY182" fmla="*/ 241539 h 683077"/>
                <a:gd name="connsiteX183" fmla="*/ 724619 w 3252161"/>
                <a:gd name="connsiteY183" fmla="*/ 245853 h 683077"/>
                <a:gd name="connsiteX184" fmla="*/ 698740 w 3252161"/>
                <a:gd name="connsiteY184" fmla="*/ 254479 h 683077"/>
                <a:gd name="connsiteX185" fmla="*/ 517585 w 3252161"/>
                <a:gd name="connsiteY185" fmla="*/ 258792 h 683077"/>
                <a:gd name="connsiteX186" fmla="*/ 431321 w 3252161"/>
                <a:gd name="connsiteY186" fmla="*/ 271732 h 683077"/>
                <a:gd name="connsiteX187" fmla="*/ 392502 w 3252161"/>
                <a:gd name="connsiteY187" fmla="*/ 276045 h 683077"/>
                <a:gd name="connsiteX188" fmla="*/ 73325 w 3252161"/>
                <a:gd name="connsiteY188" fmla="*/ 271732 h 683077"/>
                <a:gd name="connsiteX189" fmla="*/ 64698 w 3252161"/>
                <a:gd name="connsiteY189" fmla="*/ 263106 h 683077"/>
                <a:gd name="connsiteX190" fmla="*/ 60385 w 3252161"/>
                <a:gd name="connsiteY190" fmla="*/ 232913 h 683077"/>
                <a:gd name="connsiteX191" fmla="*/ 51759 w 3252161"/>
                <a:gd name="connsiteY191" fmla="*/ 207034 h 683077"/>
                <a:gd name="connsiteX192" fmla="*/ 56072 w 3252161"/>
                <a:gd name="connsiteY192" fmla="*/ 163902 h 683077"/>
                <a:gd name="connsiteX193" fmla="*/ 69012 w 3252161"/>
                <a:gd name="connsiteY193" fmla="*/ 159589 h 683077"/>
                <a:gd name="connsiteX194" fmla="*/ 237227 w 3252161"/>
                <a:gd name="connsiteY194" fmla="*/ 155275 h 683077"/>
                <a:gd name="connsiteX195" fmla="*/ 288985 w 3252161"/>
                <a:gd name="connsiteY195" fmla="*/ 138022 h 683077"/>
                <a:gd name="connsiteX196" fmla="*/ 301925 w 3252161"/>
                <a:gd name="connsiteY196" fmla="*/ 133709 h 683077"/>
                <a:gd name="connsiteX197" fmla="*/ 444261 w 3252161"/>
                <a:gd name="connsiteY197" fmla="*/ 129396 h 683077"/>
                <a:gd name="connsiteX198" fmla="*/ 418381 w 3252161"/>
                <a:gd name="connsiteY198" fmla="*/ 120770 h 683077"/>
                <a:gd name="connsiteX199" fmla="*/ 396815 w 3252161"/>
                <a:gd name="connsiteY199" fmla="*/ 107830 h 683077"/>
                <a:gd name="connsiteX200" fmla="*/ 388189 w 3252161"/>
                <a:gd name="connsiteY200" fmla="*/ 73324 h 683077"/>
                <a:gd name="connsiteX201" fmla="*/ 379563 w 3252161"/>
                <a:gd name="connsiteY201" fmla="*/ 60385 h 683077"/>
                <a:gd name="connsiteX202" fmla="*/ 370936 w 3252161"/>
                <a:gd name="connsiteY202" fmla="*/ 51758 h 683077"/>
                <a:gd name="connsiteX203" fmla="*/ 345057 w 3252161"/>
                <a:gd name="connsiteY203" fmla="*/ 43132 h 683077"/>
                <a:gd name="connsiteX204" fmla="*/ 332117 w 3252161"/>
                <a:gd name="connsiteY204" fmla="*/ 38819 h 683077"/>
                <a:gd name="connsiteX205" fmla="*/ 323491 w 3252161"/>
                <a:gd name="connsiteY205" fmla="*/ 30192 h 683077"/>
                <a:gd name="connsiteX206" fmla="*/ 327804 w 3252161"/>
                <a:gd name="connsiteY206" fmla="*/ 17253 h 683077"/>
                <a:gd name="connsiteX207" fmla="*/ 280359 w 3252161"/>
                <a:gd name="connsiteY207" fmla="*/ 12939 h 683077"/>
                <a:gd name="connsiteX208" fmla="*/ 228600 w 3252161"/>
                <a:gd name="connsiteY208" fmla="*/ 17253 h 683077"/>
                <a:gd name="connsiteX209" fmla="*/ 202721 w 3252161"/>
                <a:gd name="connsiteY209" fmla="*/ 25879 h 683077"/>
                <a:gd name="connsiteX210" fmla="*/ 107831 w 3252161"/>
                <a:gd name="connsiteY210" fmla="*/ 21566 h 683077"/>
                <a:gd name="connsiteX211" fmla="*/ 103517 w 3252161"/>
                <a:gd name="connsiteY211" fmla="*/ 4313 h 683077"/>
                <a:gd name="connsiteX212" fmla="*/ 34506 w 3252161"/>
                <a:gd name="connsiteY212" fmla="*/ 8626 h 683077"/>
                <a:gd name="connsiteX213" fmla="*/ 12940 w 3252161"/>
                <a:gd name="connsiteY213" fmla="*/ 12939 h 683077"/>
                <a:gd name="connsiteX214" fmla="*/ 0 w 3252161"/>
                <a:gd name="connsiteY214" fmla="*/ 0 h 683077"/>
                <a:gd name="connsiteX215" fmla="*/ 34506 w 3252161"/>
                <a:gd name="connsiteY215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74521 w 3252161"/>
                <a:gd name="connsiteY60" fmla="*/ 590909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41913 w 3252161"/>
                <a:gd name="connsiteY123" fmla="*/ 433926 h 683077"/>
                <a:gd name="connsiteX124" fmla="*/ 2210070 w 3252161"/>
                <a:gd name="connsiteY124" fmla="*/ 411238 h 683077"/>
                <a:gd name="connsiteX125" fmla="*/ 2311880 w 3252161"/>
                <a:gd name="connsiteY125" fmla="*/ 401128 h 683077"/>
                <a:gd name="connsiteX126" fmla="*/ 2333446 w 3252161"/>
                <a:gd name="connsiteY126" fmla="*/ 388189 h 683077"/>
                <a:gd name="connsiteX127" fmla="*/ 2424023 w 3252161"/>
                <a:gd name="connsiteY127" fmla="*/ 375249 h 683077"/>
                <a:gd name="connsiteX128" fmla="*/ 2454215 w 3252161"/>
                <a:gd name="connsiteY128" fmla="*/ 366622 h 683077"/>
                <a:gd name="connsiteX129" fmla="*/ 2467155 w 3252161"/>
                <a:gd name="connsiteY129" fmla="*/ 362309 h 683077"/>
                <a:gd name="connsiteX130" fmla="*/ 2695755 w 3252161"/>
                <a:gd name="connsiteY130" fmla="*/ 353683 h 683077"/>
                <a:gd name="connsiteX131" fmla="*/ 2708695 w 3252161"/>
                <a:gd name="connsiteY131" fmla="*/ 349370 h 683077"/>
                <a:gd name="connsiteX132" fmla="*/ 2725948 w 3252161"/>
                <a:gd name="connsiteY132" fmla="*/ 332117 h 683077"/>
                <a:gd name="connsiteX133" fmla="*/ 2751827 w 3252161"/>
                <a:gd name="connsiteY133" fmla="*/ 323490 h 683077"/>
                <a:gd name="connsiteX134" fmla="*/ 2764766 w 3252161"/>
                <a:gd name="connsiteY134" fmla="*/ 319177 h 683077"/>
                <a:gd name="connsiteX135" fmla="*/ 2794959 w 3252161"/>
                <a:gd name="connsiteY135" fmla="*/ 306238 h 683077"/>
                <a:gd name="connsiteX136" fmla="*/ 2825151 w 3252161"/>
                <a:gd name="connsiteY136" fmla="*/ 297611 h 683077"/>
                <a:gd name="connsiteX137" fmla="*/ 2842404 w 3252161"/>
                <a:gd name="connsiteY137" fmla="*/ 293298 h 683077"/>
                <a:gd name="connsiteX138" fmla="*/ 2838091 w 3252161"/>
                <a:gd name="connsiteY138" fmla="*/ 271732 h 683077"/>
                <a:gd name="connsiteX139" fmla="*/ 2725948 w 3252161"/>
                <a:gd name="connsiteY139" fmla="*/ 276045 h 683077"/>
                <a:gd name="connsiteX140" fmla="*/ 2704381 w 3252161"/>
                <a:gd name="connsiteY140" fmla="*/ 280358 h 683077"/>
                <a:gd name="connsiteX141" fmla="*/ 2678502 w 3252161"/>
                <a:gd name="connsiteY141" fmla="*/ 284672 h 683077"/>
                <a:gd name="connsiteX142" fmla="*/ 2557732 w 3252161"/>
                <a:gd name="connsiteY142" fmla="*/ 288985 h 683077"/>
                <a:gd name="connsiteX143" fmla="*/ 2471468 w 3252161"/>
                <a:gd name="connsiteY143" fmla="*/ 293298 h 683077"/>
                <a:gd name="connsiteX144" fmla="*/ 2445589 w 3252161"/>
                <a:gd name="connsiteY144" fmla="*/ 301924 h 683077"/>
                <a:gd name="connsiteX145" fmla="*/ 2281687 w 3252161"/>
                <a:gd name="connsiteY145" fmla="*/ 310551 h 683077"/>
                <a:gd name="connsiteX146" fmla="*/ 2255808 w 3252161"/>
                <a:gd name="connsiteY146" fmla="*/ 314864 h 683077"/>
                <a:gd name="connsiteX147" fmla="*/ 2204049 w 3252161"/>
                <a:gd name="connsiteY147" fmla="*/ 319177 h 683077"/>
                <a:gd name="connsiteX148" fmla="*/ 2173857 w 3252161"/>
                <a:gd name="connsiteY148" fmla="*/ 327804 h 683077"/>
                <a:gd name="connsiteX149" fmla="*/ 2147978 w 3252161"/>
                <a:gd name="connsiteY149" fmla="*/ 340743 h 683077"/>
                <a:gd name="connsiteX150" fmla="*/ 2135038 w 3252161"/>
                <a:gd name="connsiteY150" fmla="*/ 349370 h 683077"/>
                <a:gd name="connsiteX151" fmla="*/ 2104846 w 3252161"/>
                <a:gd name="connsiteY151" fmla="*/ 357996 h 683077"/>
                <a:gd name="connsiteX152" fmla="*/ 2091906 w 3252161"/>
                <a:gd name="connsiteY152" fmla="*/ 362309 h 683077"/>
                <a:gd name="connsiteX153" fmla="*/ 1940944 w 3252161"/>
                <a:gd name="connsiteY153" fmla="*/ 357996 h 683077"/>
                <a:gd name="connsiteX154" fmla="*/ 1915064 w 3252161"/>
                <a:gd name="connsiteY154" fmla="*/ 349370 h 683077"/>
                <a:gd name="connsiteX155" fmla="*/ 1880559 w 3252161"/>
                <a:gd name="connsiteY155" fmla="*/ 332117 h 683077"/>
                <a:gd name="connsiteX156" fmla="*/ 1867619 w 3252161"/>
                <a:gd name="connsiteY156" fmla="*/ 327804 h 683077"/>
                <a:gd name="connsiteX157" fmla="*/ 1397480 w 3252161"/>
                <a:gd name="connsiteY157" fmla="*/ 332117 h 683077"/>
                <a:gd name="connsiteX158" fmla="*/ 1337095 w 3252161"/>
                <a:gd name="connsiteY158" fmla="*/ 345056 h 683077"/>
                <a:gd name="connsiteX159" fmla="*/ 1328468 w 3252161"/>
                <a:gd name="connsiteY159" fmla="*/ 353683 h 683077"/>
                <a:gd name="connsiteX160" fmla="*/ 1315529 w 3252161"/>
                <a:gd name="connsiteY160" fmla="*/ 357996 h 683077"/>
                <a:gd name="connsiteX161" fmla="*/ 1220638 w 3252161"/>
                <a:gd name="connsiteY161" fmla="*/ 362309 h 683077"/>
                <a:gd name="connsiteX162" fmla="*/ 1155940 w 3252161"/>
                <a:gd name="connsiteY162" fmla="*/ 370936 h 683077"/>
                <a:gd name="connsiteX163" fmla="*/ 1073989 w 3252161"/>
                <a:gd name="connsiteY163" fmla="*/ 379562 h 683077"/>
                <a:gd name="connsiteX164" fmla="*/ 1035170 w 3252161"/>
                <a:gd name="connsiteY164" fmla="*/ 388189 h 683077"/>
                <a:gd name="connsiteX165" fmla="*/ 1000664 w 3252161"/>
                <a:gd name="connsiteY165" fmla="*/ 392502 h 683077"/>
                <a:gd name="connsiteX166" fmla="*/ 776378 w 3252161"/>
                <a:gd name="connsiteY166" fmla="*/ 396815 h 683077"/>
                <a:gd name="connsiteX167" fmla="*/ 595223 w 3252161"/>
                <a:gd name="connsiteY167" fmla="*/ 396815 h 683077"/>
                <a:gd name="connsiteX168" fmla="*/ 569344 w 3252161"/>
                <a:gd name="connsiteY168" fmla="*/ 388189 h 683077"/>
                <a:gd name="connsiteX169" fmla="*/ 590910 w 3252161"/>
                <a:gd name="connsiteY169" fmla="*/ 375249 h 683077"/>
                <a:gd name="connsiteX170" fmla="*/ 603849 w 3252161"/>
                <a:gd name="connsiteY170" fmla="*/ 370936 h 683077"/>
                <a:gd name="connsiteX171" fmla="*/ 715993 w 3252161"/>
                <a:gd name="connsiteY171" fmla="*/ 366622 h 683077"/>
                <a:gd name="connsiteX172" fmla="*/ 733246 w 3252161"/>
                <a:gd name="connsiteY172" fmla="*/ 345056 h 683077"/>
                <a:gd name="connsiteX173" fmla="*/ 746185 w 3252161"/>
                <a:gd name="connsiteY173" fmla="*/ 332117 h 683077"/>
                <a:gd name="connsiteX174" fmla="*/ 772064 w 3252161"/>
                <a:gd name="connsiteY174" fmla="*/ 314864 h 683077"/>
                <a:gd name="connsiteX175" fmla="*/ 914400 w 3252161"/>
                <a:gd name="connsiteY175" fmla="*/ 306238 h 683077"/>
                <a:gd name="connsiteX176" fmla="*/ 927340 w 3252161"/>
                <a:gd name="connsiteY176" fmla="*/ 280358 h 683077"/>
                <a:gd name="connsiteX177" fmla="*/ 923027 w 3252161"/>
                <a:gd name="connsiteY177" fmla="*/ 263106 h 683077"/>
                <a:gd name="connsiteX178" fmla="*/ 897148 w 3252161"/>
                <a:gd name="connsiteY178" fmla="*/ 254479 h 683077"/>
                <a:gd name="connsiteX179" fmla="*/ 884208 w 3252161"/>
                <a:gd name="connsiteY179" fmla="*/ 250166 h 683077"/>
                <a:gd name="connsiteX180" fmla="*/ 875581 w 3252161"/>
                <a:gd name="connsiteY180" fmla="*/ 241539 h 683077"/>
                <a:gd name="connsiteX181" fmla="*/ 862642 w 3252161"/>
                <a:gd name="connsiteY181" fmla="*/ 237226 h 683077"/>
                <a:gd name="connsiteX182" fmla="*/ 759125 w 3252161"/>
                <a:gd name="connsiteY182" fmla="*/ 241539 h 683077"/>
                <a:gd name="connsiteX183" fmla="*/ 724619 w 3252161"/>
                <a:gd name="connsiteY183" fmla="*/ 245853 h 683077"/>
                <a:gd name="connsiteX184" fmla="*/ 698740 w 3252161"/>
                <a:gd name="connsiteY184" fmla="*/ 254479 h 683077"/>
                <a:gd name="connsiteX185" fmla="*/ 517585 w 3252161"/>
                <a:gd name="connsiteY185" fmla="*/ 258792 h 683077"/>
                <a:gd name="connsiteX186" fmla="*/ 431321 w 3252161"/>
                <a:gd name="connsiteY186" fmla="*/ 271732 h 683077"/>
                <a:gd name="connsiteX187" fmla="*/ 392502 w 3252161"/>
                <a:gd name="connsiteY187" fmla="*/ 276045 h 683077"/>
                <a:gd name="connsiteX188" fmla="*/ 73325 w 3252161"/>
                <a:gd name="connsiteY188" fmla="*/ 271732 h 683077"/>
                <a:gd name="connsiteX189" fmla="*/ 64698 w 3252161"/>
                <a:gd name="connsiteY189" fmla="*/ 263106 h 683077"/>
                <a:gd name="connsiteX190" fmla="*/ 60385 w 3252161"/>
                <a:gd name="connsiteY190" fmla="*/ 232913 h 683077"/>
                <a:gd name="connsiteX191" fmla="*/ 51759 w 3252161"/>
                <a:gd name="connsiteY191" fmla="*/ 207034 h 683077"/>
                <a:gd name="connsiteX192" fmla="*/ 56072 w 3252161"/>
                <a:gd name="connsiteY192" fmla="*/ 163902 h 683077"/>
                <a:gd name="connsiteX193" fmla="*/ 69012 w 3252161"/>
                <a:gd name="connsiteY193" fmla="*/ 159589 h 683077"/>
                <a:gd name="connsiteX194" fmla="*/ 237227 w 3252161"/>
                <a:gd name="connsiteY194" fmla="*/ 155275 h 683077"/>
                <a:gd name="connsiteX195" fmla="*/ 288985 w 3252161"/>
                <a:gd name="connsiteY195" fmla="*/ 138022 h 683077"/>
                <a:gd name="connsiteX196" fmla="*/ 301925 w 3252161"/>
                <a:gd name="connsiteY196" fmla="*/ 133709 h 683077"/>
                <a:gd name="connsiteX197" fmla="*/ 444261 w 3252161"/>
                <a:gd name="connsiteY197" fmla="*/ 129396 h 683077"/>
                <a:gd name="connsiteX198" fmla="*/ 418381 w 3252161"/>
                <a:gd name="connsiteY198" fmla="*/ 120770 h 683077"/>
                <a:gd name="connsiteX199" fmla="*/ 396815 w 3252161"/>
                <a:gd name="connsiteY199" fmla="*/ 107830 h 683077"/>
                <a:gd name="connsiteX200" fmla="*/ 388189 w 3252161"/>
                <a:gd name="connsiteY200" fmla="*/ 73324 h 683077"/>
                <a:gd name="connsiteX201" fmla="*/ 379563 w 3252161"/>
                <a:gd name="connsiteY201" fmla="*/ 60385 h 683077"/>
                <a:gd name="connsiteX202" fmla="*/ 370936 w 3252161"/>
                <a:gd name="connsiteY202" fmla="*/ 51758 h 683077"/>
                <a:gd name="connsiteX203" fmla="*/ 345057 w 3252161"/>
                <a:gd name="connsiteY203" fmla="*/ 43132 h 683077"/>
                <a:gd name="connsiteX204" fmla="*/ 332117 w 3252161"/>
                <a:gd name="connsiteY204" fmla="*/ 38819 h 683077"/>
                <a:gd name="connsiteX205" fmla="*/ 323491 w 3252161"/>
                <a:gd name="connsiteY205" fmla="*/ 30192 h 683077"/>
                <a:gd name="connsiteX206" fmla="*/ 327804 w 3252161"/>
                <a:gd name="connsiteY206" fmla="*/ 17253 h 683077"/>
                <a:gd name="connsiteX207" fmla="*/ 280359 w 3252161"/>
                <a:gd name="connsiteY207" fmla="*/ 12939 h 683077"/>
                <a:gd name="connsiteX208" fmla="*/ 228600 w 3252161"/>
                <a:gd name="connsiteY208" fmla="*/ 17253 h 683077"/>
                <a:gd name="connsiteX209" fmla="*/ 202721 w 3252161"/>
                <a:gd name="connsiteY209" fmla="*/ 25879 h 683077"/>
                <a:gd name="connsiteX210" fmla="*/ 107831 w 3252161"/>
                <a:gd name="connsiteY210" fmla="*/ 21566 h 683077"/>
                <a:gd name="connsiteX211" fmla="*/ 103517 w 3252161"/>
                <a:gd name="connsiteY211" fmla="*/ 4313 h 683077"/>
                <a:gd name="connsiteX212" fmla="*/ 34506 w 3252161"/>
                <a:gd name="connsiteY212" fmla="*/ 8626 h 683077"/>
                <a:gd name="connsiteX213" fmla="*/ 12940 w 3252161"/>
                <a:gd name="connsiteY213" fmla="*/ 12939 h 683077"/>
                <a:gd name="connsiteX214" fmla="*/ 0 w 3252161"/>
                <a:gd name="connsiteY214" fmla="*/ 0 h 683077"/>
                <a:gd name="connsiteX215" fmla="*/ 34506 w 3252161"/>
                <a:gd name="connsiteY215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41913 w 3252161"/>
                <a:gd name="connsiteY123" fmla="*/ 433926 h 683077"/>
                <a:gd name="connsiteX124" fmla="*/ 2210070 w 3252161"/>
                <a:gd name="connsiteY124" fmla="*/ 411238 h 683077"/>
                <a:gd name="connsiteX125" fmla="*/ 2311880 w 3252161"/>
                <a:gd name="connsiteY125" fmla="*/ 401128 h 683077"/>
                <a:gd name="connsiteX126" fmla="*/ 2333446 w 3252161"/>
                <a:gd name="connsiteY126" fmla="*/ 388189 h 683077"/>
                <a:gd name="connsiteX127" fmla="*/ 2424023 w 3252161"/>
                <a:gd name="connsiteY127" fmla="*/ 375249 h 683077"/>
                <a:gd name="connsiteX128" fmla="*/ 2454215 w 3252161"/>
                <a:gd name="connsiteY128" fmla="*/ 366622 h 683077"/>
                <a:gd name="connsiteX129" fmla="*/ 2467155 w 3252161"/>
                <a:gd name="connsiteY129" fmla="*/ 362309 h 683077"/>
                <a:gd name="connsiteX130" fmla="*/ 2695755 w 3252161"/>
                <a:gd name="connsiteY130" fmla="*/ 353683 h 683077"/>
                <a:gd name="connsiteX131" fmla="*/ 2708695 w 3252161"/>
                <a:gd name="connsiteY131" fmla="*/ 349370 h 683077"/>
                <a:gd name="connsiteX132" fmla="*/ 2725948 w 3252161"/>
                <a:gd name="connsiteY132" fmla="*/ 332117 h 683077"/>
                <a:gd name="connsiteX133" fmla="*/ 2751827 w 3252161"/>
                <a:gd name="connsiteY133" fmla="*/ 323490 h 683077"/>
                <a:gd name="connsiteX134" fmla="*/ 2764766 w 3252161"/>
                <a:gd name="connsiteY134" fmla="*/ 319177 h 683077"/>
                <a:gd name="connsiteX135" fmla="*/ 2794959 w 3252161"/>
                <a:gd name="connsiteY135" fmla="*/ 306238 h 683077"/>
                <a:gd name="connsiteX136" fmla="*/ 2825151 w 3252161"/>
                <a:gd name="connsiteY136" fmla="*/ 297611 h 683077"/>
                <a:gd name="connsiteX137" fmla="*/ 2842404 w 3252161"/>
                <a:gd name="connsiteY137" fmla="*/ 293298 h 683077"/>
                <a:gd name="connsiteX138" fmla="*/ 2838091 w 3252161"/>
                <a:gd name="connsiteY138" fmla="*/ 271732 h 683077"/>
                <a:gd name="connsiteX139" fmla="*/ 2725948 w 3252161"/>
                <a:gd name="connsiteY139" fmla="*/ 276045 h 683077"/>
                <a:gd name="connsiteX140" fmla="*/ 2704381 w 3252161"/>
                <a:gd name="connsiteY140" fmla="*/ 280358 h 683077"/>
                <a:gd name="connsiteX141" fmla="*/ 2678502 w 3252161"/>
                <a:gd name="connsiteY141" fmla="*/ 284672 h 683077"/>
                <a:gd name="connsiteX142" fmla="*/ 2557732 w 3252161"/>
                <a:gd name="connsiteY142" fmla="*/ 288985 h 683077"/>
                <a:gd name="connsiteX143" fmla="*/ 2471468 w 3252161"/>
                <a:gd name="connsiteY143" fmla="*/ 293298 h 683077"/>
                <a:gd name="connsiteX144" fmla="*/ 2445589 w 3252161"/>
                <a:gd name="connsiteY144" fmla="*/ 301924 h 683077"/>
                <a:gd name="connsiteX145" fmla="*/ 2281687 w 3252161"/>
                <a:gd name="connsiteY145" fmla="*/ 310551 h 683077"/>
                <a:gd name="connsiteX146" fmla="*/ 2255808 w 3252161"/>
                <a:gd name="connsiteY146" fmla="*/ 314864 h 683077"/>
                <a:gd name="connsiteX147" fmla="*/ 2204049 w 3252161"/>
                <a:gd name="connsiteY147" fmla="*/ 319177 h 683077"/>
                <a:gd name="connsiteX148" fmla="*/ 2173857 w 3252161"/>
                <a:gd name="connsiteY148" fmla="*/ 327804 h 683077"/>
                <a:gd name="connsiteX149" fmla="*/ 2147978 w 3252161"/>
                <a:gd name="connsiteY149" fmla="*/ 340743 h 683077"/>
                <a:gd name="connsiteX150" fmla="*/ 2135038 w 3252161"/>
                <a:gd name="connsiteY150" fmla="*/ 349370 h 683077"/>
                <a:gd name="connsiteX151" fmla="*/ 2104846 w 3252161"/>
                <a:gd name="connsiteY151" fmla="*/ 357996 h 683077"/>
                <a:gd name="connsiteX152" fmla="*/ 2091906 w 3252161"/>
                <a:gd name="connsiteY152" fmla="*/ 362309 h 683077"/>
                <a:gd name="connsiteX153" fmla="*/ 1940944 w 3252161"/>
                <a:gd name="connsiteY153" fmla="*/ 357996 h 683077"/>
                <a:gd name="connsiteX154" fmla="*/ 1915064 w 3252161"/>
                <a:gd name="connsiteY154" fmla="*/ 349370 h 683077"/>
                <a:gd name="connsiteX155" fmla="*/ 1880559 w 3252161"/>
                <a:gd name="connsiteY155" fmla="*/ 332117 h 683077"/>
                <a:gd name="connsiteX156" fmla="*/ 1867619 w 3252161"/>
                <a:gd name="connsiteY156" fmla="*/ 327804 h 683077"/>
                <a:gd name="connsiteX157" fmla="*/ 1397480 w 3252161"/>
                <a:gd name="connsiteY157" fmla="*/ 332117 h 683077"/>
                <a:gd name="connsiteX158" fmla="*/ 1337095 w 3252161"/>
                <a:gd name="connsiteY158" fmla="*/ 345056 h 683077"/>
                <a:gd name="connsiteX159" fmla="*/ 1328468 w 3252161"/>
                <a:gd name="connsiteY159" fmla="*/ 353683 h 683077"/>
                <a:gd name="connsiteX160" fmla="*/ 1315529 w 3252161"/>
                <a:gd name="connsiteY160" fmla="*/ 357996 h 683077"/>
                <a:gd name="connsiteX161" fmla="*/ 1220638 w 3252161"/>
                <a:gd name="connsiteY161" fmla="*/ 362309 h 683077"/>
                <a:gd name="connsiteX162" fmla="*/ 1155940 w 3252161"/>
                <a:gd name="connsiteY162" fmla="*/ 370936 h 683077"/>
                <a:gd name="connsiteX163" fmla="*/ 1073989 w 3252161"/>
                <a:gd name="connsiteY163" fmla="*/ 379562 h 683077"/>
                <a:gd name="connsiteX164" fmla="*/ 1035170 w 3252161"/>
                <a:gd name="connsiteY164" fmla="*/ 388189 h 683077"/>
                <a:gd name="connsiteX165" fmla="*/ 1000664 w 3252161"/>
                <a:gd name="connsiteY165" fmla="*/ 392502 h 683077"/>
                <a:gd name="connsiteX166" fmla="*/ 776378 w 3252161"/>
                <a:gd name="connsiteY166" fmla="*/ 396815 h 683077"/>
                <a:gd name="connsiteX167" fmla="*/ 595223 w 3252161"/>
                <a:gd name="connsiteY167" fmla="*/ 396815 h 683077"/>
                <a:gd name="connsiteX168" fmla="*/ 569344 w 3252161"/>
                <a:gd name="connsiteY168" fmla="*/ 388189 h 683077"/>
                <a:gd name="connsiteX169" fmla="*/ 590910 w 3252161"/>
                <a:gd name="connsiteY169" fmla="*/ 375249 h 683077"/>
                <a:gd name="connsiteX170" fmla="*/ 603849 w 3252161"/>
                <a:gd name="connsiteY170" fmla="*/ 370936 h 683077"/>
                <a:gd name="connsiteX171" fmla="*/ 715993 w 3252161"/>
                <a:gd name="connsiteY171" fmla="*/ 366622 h 683077"/>
                <a:gd name="connsiteX172" fmla="*/ 733246 w 3252161"/>
                <a:gd name="connsiteY172" fmla="*/ 345056 h 683077"/>
                <a:gd name="connsiteX173" fmla="*/ 746185 w 3252161"/>
                <a:gd name="connsiteY173" fmla="*/ 332117 h 683077"/>
                <a:gd name="connsiteX174" fmla="*/ 772064 w 3252161"/>
                <a:gd name="connsiteY174" fmla="*/ 314864 h 683077"/>
                <a:gd name="connsiteX175" fmla="*/ 914400 w 3252161"/>
                <a:gd name="connsiteY175" fmla="*/ 306238 h 683077"/>
                <a:gd name="connsiteX176" fmla="*/ 927340 w 3252161"/>
                <a:gd name="connsiteY176" fmla="*/ 280358 h 683077"/>
                <a:gd name="connsiteX177" fmla="*/ 923027 w 3252161"/>
                <a:gd name="connsiteY177" fmla="*/ 263106 h 683077"/>
                <a:gd name="connsiteX178" fmla="*/ 897148 w 3252161"/>
                <a:gd name="connsiteY178" fmla="*/ 254479 h 683077"/>
                <a:gd name="connsiteX179" fmla="*/ 884208 w 3252161"/>
                <a:gd name="connsiteY179" fmla="*/ 250166 h 683077"/>
                <a:gd name="connsiteX180" fmla="*/ 875581 w 3252161"/>
                <a:gd name="connsiteY180" fmla="*/ 241539 h 683077"/>
                <a:gd name="connsiteX181" fmla="*/ 862642 w 3252161"/>
                <a:gd name="connsiteY181" fmla="*/ 237226 h 683077"/>
                <a:gd name="connsiteX182" fmla="*/ 759125 w 3252161"/>
                <a:gd name="connsiteY182" fmla="*/ 241539 h 683077"/>
                <a:gd name="connsiteX183" fmla="*/ 724619 w 3252161"/>
                <a:gd name="connsiteY183" fmla="*/ 245853 h 683077"/>
                <a:gd name="connsiteX184" fmla="*/ 698740 w 3252161"/>
                <a:gd name="connsiteY184" fmla="*/ 254479 h 683077"/>
                <a:gd name="connsiteX185" fmla="*/ 517585 w 3252161"/>
                <a:gd name="connsiteY185" fmla="*/ 258792 h 683077"/>
                <a:gd name="connsiteX186" fmla="*/ 431321 w 3252161"/>
                <a:gd name="connsiteY186" fmla="*/ 271732 h 683077"/>
                <a:gd name="connsiteX187" fmla="*/ 392502 w 3252161"/>
                <a:gd name="connsiteY187" fmla="*/ 276045 h 683077"/>
                <a:gd name="connsiteX188" fmla="*/ 73325 w 3252161"/>
                <a:gd name="connsiteY188" fmla="*/ 271732 h 683077"/>
                <a:gd name="connsiteX189" fmla="*/ 64698 w 3252161"/>
                <a:gd name="connsiteY189" fmla="*/ 263106 h 683077"/>
                <a:gd name="connsiteX190" fmla="*/ 60385 w 3252161"/>
                <a:gd name="connsiteY190" fmla="*/ 232913 h 683077"/>
                <a:gd name="connsiteX191" fmla="*/ 51759 w 3252161"/>
                <a:gd name="connsiteY191" fmla="*/ 207034 h 683077"/>
                <a:gd name="connsiteX192" fmla="*/ 56072 w 3252161"/>
                <a:gd name="connsiteY192" fmla="*/ 163902 h 683077"/>
                <a:gd name="connsiteX193" fmla="*/ 69012 w 3252161"/>
                <a:gd name="connsiteY193" fmla="*/ 159589 h 683077"/>
                <a:gd name="connsiteX194" fmla="*/ 237227 w 3252161"/>
                <a:gd name="connsiteY194" fmla="*/ 155275 h 683077"/>
                <a:gd name="connsiteX195" fmla="*/ 288985 w 3252161"/>
                <a:gd name="connsiteY195" fmla="*/ 138022 h 683077"/>
                <a:gd name="connsiteX196" fmla="*/ 301925 w 3252161"/>
                <a:gd name="connsiteY196" fmla="*/ 133709 h 683077"/>
                <a:gd name="connsiteX197" fmla="*/ 444261 w 3252161"/>
                <a:gd name="connsiteY197" fmla="*/ 129396 h 683077"/>
                <a:gd name="connsiteX198" fmla="*/ 418381 w 3252161"/>
                <a:gd name="connsiteY198" fmla="*/ 120770 h 683077"/>
                <a:gd name="connsiteX199" fmla="*/ 396815 w 3252161"/>
                <a:gd name="connsiteY199" fmla="*/ 107830 h 683077"/>
                <a:gd name="connsiteX200" fmla="*/ 388189 w 3252161"/>
                <a:gd name="connsiteY200" fmla="*/ 73324 h 683077"/>
                <a:gd name="connsiteX201" fmla="*/ 379563 w 3252161"/>
                <a:gd name="connsiteY201" fmla="*/ 60385 h 683077"/>
                <a:gd name="connsiteX202" fmla="*/ 370936 w 3252161"/>
                <a:gd name="connsiteY202" fmla="*/ 51758 h 683077"/>
                <a:gd name="connsiteX203" fmla="*/ 345057 w 3252161"/>
                <a:gd name="connsiteY203" fmla="*/ 43132 h 683077"/>
                <a:gd name="connsiteX204" fmla="*/ 332117 w 3252161"/>
                <a:gd name="connsiteY204" fmla="*/ 38819 h 683077"/>
                <a:gd name="connsiteX205" fmla="*/ 323491 w 3252161"/>
                <a:gd name="connsiteY205" fmla="*/ 30192 h 683077"/>
                <a:gd name="connsiteX206" fmla="*/ 327804 w 3252161"/>
                <a:gd name="connsiteY206" fmla="*/ 17253 h 683077"/>
                <a:gd name="connsiteX207" fmla="*/ 280359 w 3252161"/>
                <a:gd name="connsiteY207" fmla="*/ 12939 h 683077"/>
                <a:gd name="connsiteX208" fmla="*/ 228600 w 3252161"/>
                <a:gd name="connsiteY208" fmla="*/ 17253 h 683077"/>
                <a:gd name="connsiteX209" fmla="*/ 202721 w 3252161"/>
                <a:gd name="connsiteY209" fmla="*/ 25879 h 683077"/>
                <a:gd name="connsiteX210" fmla="*/ 107831 w 3252161"/>
                <a:gd name="connsiteY210" fmla="*/ 21566 h 683077"/>
                <a:gd name="connsiteX211" fmla="*/ 103517 w 3252161"/>
                <a:gd name="connsiteY211" fmla="*/ 4313 h 683077"/>
                <a:gd name="connsiteX212" fmla="*/ 34506 w 3252161"/>
                <a:gd name="connsiteY212" fmla="*/ 8626 h 683077"/>
                <a:gd name="connsiteX213" fmla="*/ 12940 w 3252161"/>
                <a:gd name="connsiteY213" fmla="*/ 12939 h 683077"/>
                <a:gd name="connsiteX214" fmla="*/ 0 w 3252161"/>
                <a:gd name="connsiteY214" fmla="*/ 0 h 683077"/>
                <a:gd name="connsiteX215" fmla="*/ 34506 w 3252161"/>
                <a:gd name="connsiteY215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41913 w 3252161"/>
                <a:gd name="connsiteY123" fmla="*/ 433926 h 683077"/>
                <a:gd name="connsiteX124" fmla="*/ 2210070 w 3252161"/>
                <a:gd name="connsiteY124" fmla="*/ 411238 h 683077"/>
                <a:gd name="connsiteX125" fmla="*/ 2311880 w 3252161"/>
                <a:gd name="connsiteY125" fmla="*/ 401128 h 683077"/>
                <a:gd name="connsiteX126" fmla="*/ 2333446 w 3252161"/>
                <a:gd name="connsiteY126" fmla="*/ 388189 h 683077"/>
                <a:gd name="connsiteX127" fmla="*/ 2424023 w 3252161"/>
                <a:gd name="connsiteY127" fmla="*/ 375249 h 683077"/>
                <a:gd name="connsiteX128" fmla="*/ 2454215 w 3252161"/>
                <a:gd name="connsiteY128" fmla="*/ 366622 h 683077"/>
                <a:gd name="connsiteX129" fmla="*/ 2467155 w 3252161"/>
                <a:gd name="connsiteY129" fmla="*/ 362309 h 683077"/>
                <a:gd name="connsiteX130" fmla="*/ 2695755 w 3252161"/>
                <a:gd name="connsiteY130" fmla="*/ 353683 h 683077"/>
                <a:gd name="connsiteX131" fmla="*/ 2708695 w 3252161"/>
                <a:gd name="connsiteY131" fmla="*/ 349370 h 683077"/>
                <a:gd name="connsiteX132" fmla="*/ 2725948 w 3252161"/>
                <a:gd name="connsiteY132" fmla="*/ 332117 h 683077"/>
                <a:gd name="connsiteX133" fmla="*/ 2751827 w 3252161"/>
                <a:gd name="connsiteY133" fmla="*/ 323490 h 683077"/>
                <a:gd name="connsiteX134" fmla="*/ 2764766 w 3252161"/>
                <a:gd name="connsiteY134" fmla="*/ 319177 h 683077"/>
                <a:gd name="connsiteX135" fmla="*/ 2794959 w 3252161"/>
                <a:gd name="connsiteY135" fmla="*/ 306238 h 683077"/>
                <a:gd name="connsiteX136" fmla="*/ 2825151 w 3252161"/>
                <a:gd name="connsiteY136" fmla="*/ 297611 h 683077"/>
                <a:gd name="connsiteX137" fmla="*/ 2842404 w 3252161"/>
                <a:gd name="connsiteY137" fmla="*/ 293298 h 683077"/>
                <a:gd name="connsiteX138" fmla="*/ 2838091 w 3252161"/>
                <a:gd name="connsiteY138" fmla="*/ 271732 h 683077"/>
                <a:gd name="connsiteX139" fmla="*/ 2725948 w 3252161"/>
                <a:gd name="connsiteY139" fmla="*/ 276045 h 683077"/>
                <a:gd name="connsiteX140" fmla="*/ 2704381 w 3252161"/>
                <a:gd name="connsiteY140" fmla="*/ 280358 h 683077"/>
                <a:gd name="connsiteX141" fmla="*/ 2678502 w 3252161"/>
                <a:gd name="connsiteY141" fmla="*/ 284672 h 683077"/>
                <a:gd name="connsiteX142" fmla="*/ 2557732 w 3252161"/>
                <a:gd name="connsiteY142" fmla="*/ 288985 h 683077"/>
                <a:gd name="connsiteX143" fmla="*/ 2471468 w 3252161"/>
                <a:gd name="connsiteY143" fmla="*/ 293298 h 683077"/>
                <a:gd name="connsiteX144" fmla="*/ 2445589 w 3252161"/>
                <a:gd name="connsiteY144" fmla="*/ 301924 h 683077"/>
                <a:gd name="connsiteX145" fmla="*/ 2281687 w 3252161"/>
                <a:gd name="connsiteY145" fmla="*/ 310551 h 683077"/>
                <a:gd name="connsiteX146" fmla="*/ 2255808 w 3252161"/>
                <a:gd name="connsiteY146" fmla="*/ 314864 h 683077"/>
                <a:gd name="connsiteX147" fmla="*/ 2204049 w 3252161"/>
                <a:gd name="connsiteY147" fmla="*/ 319177 h 683077"/>
                <a:gd name="connsiteX148" fmla="*/ 2173857 w 3252161"/>
                <a:gd name="connsiteY148" fmla="*/ 327804 h 683077"/>
                <a:gd name="connsiteX149" fmla="*/ 2147978 w 3252161"/>
                <a:gd name="connsiteY149" fmla="*/ 340743 h 683077"/>
                <a:gd name="connsiteX150" fmla="*/ 2135038 w 3252161"/>
                <a:gd name="connsiteY150" fmla="*/ 349370 h 683077"/>
                <a:gd name="connsiteX151" fmla="*/ 2104846 w 3252161"/>
                <a:gd name="connsiteY151" fmla="*/ 357996 h 683077"/>
                <a:gd name="connsiteX152" fmla="*/ 2091906 w 3252161"/>
                <a:gd name="connsiteY152" fmla="*/ 362309 h 683077"/>
                <a:gd name="connsiteX153" fmla="*/ 1940944 w 3252161"/>
                <a:gd name="connsiteY153" fmla="*/ 357996 h 683077"/>
                <a:gd name="connsiteX154" fmla="*/ 1915064 w 3252161"/>
                <a:gd name="connsiteY154" fmla="*/ 349370 h 683077"/>
                <a:gd name="connsiteX155" fmla="*/ 1880559 w 3252161"/>
                <a:gd name="connsiteY155" fmla="*/ 332117 h 683077"/>
                <a:gd name="connsiteX156" fmla="*/ 1867619 w 3252161"/>
                <a:gd name="connsiteY156" fmla="*/ 327804 h 683077"/>
                <a:gd name="connsiteX157" fmla="*/ 1397480 w 3252161"/>
                <a:gd name="connsiteY157" fmla="*/ 332117 h 683077"/>
                <a:gd name="connsiteX158" fmla="*/ 1337095 w 3252161"/>
                <a:gd name="connsiteY158" fmla="*/ 345056 h 683077"/>
                <a:gd name="connsiteX159" fmla="*/ 1328468 w 3252161"/>
                <a:gd name="connsiteY159" fmla="*/ 353683 h 683077"/>
                <a:gd name="connsiteX160" fmla="*/ 1315529 w 3252161"/>
                <a:gd name="connsiteY160" fmla="*/ 357996 h 683077"/>
                <a:gd name="connsiteX161" fmla="*/ 1220638 w 3252161"/>
                <a:gd name="connsiteY161" fmla="*/ 362309 h 683077"/>
                <a:gd name="connsiteX162" fmla="*/ 1155940 w 3252161"/>
                <a:gd name="connsiteY162" fmla="*/ 370936 h 683077"/>
                <a:gd name="connsiteX163" fmla="*/ 1073989 w 3252161"/>
                <a:gd name="connsiteY163" fmla="*/ 379562 h 683077"/>
                <a:gd name="connsiteX164" fmla="*/ 1035170 w 3252161"/>
                <a:gd name="connsiteY164" fmla="*/ 388189 h 683077"/>
                <a:gd name="connsiteX165" fmla="*/ 1000664 w 3252161"/>
                <a:gd name="connsiteY165" fmla="*/ 392502 h 683077"/>
                <a:gd name="connsiteX166" fmla="*/ 776378 w 3252161"/>
                <a:gd name="connsiteY166" fmla="*/ 396815 h 683077"/>
                <a:gd name="connsiteX167" fmla="*/ 595223 w 3252161"/>
                <a:gd name="connsiteY167" fmla="*/ 396815 h 683077"/>
                <a:gd name="connsiteX168" fmla="*/ 569344 w 3252161"/>
                <a:gd name="connsiteY168" fmla="*/ 388189 h 683077"/>
                <a:gd name="connsiteX169" fmla="*/ 590910 w 3252161"/>
                <a:gd name="connsiteY169" fmla="*/ 375249 h 683077"/>
                <a:gd name="connsiteX170" fmla="*/ 603849 w 3252161"/>
                <a:gd name="connsiteY170" fmla="*/ 370936 h 683077"/>
                <a:gd name="connsiteX171" fmla="*/ 715993 w 3252161"/>
                <a:gd name="connsiteY171" fmla="*/ 366622 h 683077"/>
                <a:gd name="connsiteX172" fmla="*/ 733246 w 3252161"/>
                <a:gd name="connsiteY172" fmla="*/ 345056 h 683077"/>
                <a:gd name="connsiteX173" fmla="*/ 746185 w 3252161"/>
                <a:gd name="connsiteY173" fmla="*/ 332117 h 683077"/>
                <a:gd name="connsiteX174" fmla="*/ 772064 w 3252161"/>
                <a:gd name="connsiteY174" fmla="*/ 314864 h 683077"/>
                <a:gd name="connsiteX175" fmla="*/ 914400 w 3252161"/>
                <a:gd name="connsiteY175" fmla="*/ 306238 h 683077"/>
                <a:gd name="connsiteX176" fmla="*/ 927340 w 3252161"/>
                <a:gd name="connsiteY176" fmla="*/ 280358 h 683077"/>
                <a:gd name="connsiteX177" fmla="*/ 923027 w 3252161"/>
                <a:gd name="connsiteY177" fmla="*/ 263106 h 683077"/>
                <a:gd name="connsiteX178" fmla="*/ 897148 w 3252161"/>
                <a:gd name="connsiteY178" fmla="*/ 254479 h 683077"/>
                <a:gd name="connsiteX179" fmla="*/ 884208 w 3252161"/>
                <a:gd name="connsiteY179" fmla="*/ 250166 h 683077"/>
                <a:gd name="connsiteX180" fmla="*/ 875581 w 3252161"/>
                <a:gd name="connsiteY180" fmla="*/ 241539 h 683077"/>
                <a:gd name="connsiteX181" fmla="*/ 862642 w 3252161"/>
                <a:gd name="connsiteY181" fmla="*/ 237226 h 683077"/>
                <a:gd name="connsiteX182" fmla="*/ 759125 w 3252161"/>
                <a:gd name="connsiteY182" fmla="*/ 241539 h 683077"/>
                <a:gd name="connsiteX183" fmla="*/ 724619 w 3252161"/>
                <a:gd name="connsiteY183" fmla="*/ 245853 h 683077"/>
                <a:gd name="connsiteX184" fmla="*/ 698740 w 3252161"/>
                <a:gd name="connsiteY184" fmla="*/ 254479 h 683077"/>
                <a:gd name="connsiteX185" fmla="*/ 517585 w 3252161"/>
                <a:gd name="connsiteY185" fmla="*/ 258792 h 683077"/>
                <a:gd name="connsiteX186" fmla="*/ 431321 w 3252161"/>
                <a:gd name="connsiteY186" fmla="*/ 271732 h 683077"/>
                <a:gd name="connsiteX187" fmla="*/ 392502 w 3252161"/>
                <a:gd name="connsiteY187" fmla="*/ 276045 h 683077"/>
                <a:gd name="connsiteX188" fmla="*/ 73325 w 3252161"/>
                <a:gd name="connsiteY188" fmla="*/ 271732 h 683077"/>
                <a:gd name="connsiteX189" fmla="*/ 64698 w 3252161"/>
                <a:gd name="connsiteY189" fmla="*/ 263106 h 683077"/>
                <a:gd name="connsiteX190" fmla="*/ 60385 w 3252161"/>
                <a:gd name="connsiteY190" fmla="*/ 232913 h 683077"/>
                <a:gd name="connsiteX191" fmla="*/ 51759 w 3252161"/>
                <a:gd name="connsiteY191" fmla="*/ 207034 h 683077"/>
                <a:gd name="connsiteX192" fmla="*/ 56072 w 3252161"/>
                <a:gd name="connsiteY192" fmla="*/ 163902 h 683077"/>
                <a:gd name="connsiteX193" fmla="*/ 69012 w 3252161"/>
                <a:gd name="connsiteY193" fmla="*/ 159589 h 683077"/>
                <a:gd name="connsiteX194" fmla="*/ 237227 w 3252161"/>
                <a:gd name="connsiteY194" fmla="*/ 155275 h 683077"/>
                <a:gd name="connsiteX195" fmla="*/ 288985 w 3252161"/>
                <a:gd name="connsiteY195" fmla="*/ 138022 h 683077"/>
                <a:gd name="connsiteX196" fmla="*/ 301925 w 3252161"/>
                <a:gd name="connsiteY196" fmla="*/ 133709 h 683077"/>
                <a:gd name="connsiteX197" fmla="*/ 444261 w 3252161"/>
                <a:gd name="connsiteY197" fmla="*/ 129396 h 683077"/>
                <a:gd name="connsiteX198" fmla="*/ 418381 w 3252161"/>
                <a:gd name="connsiteY198" fmla="*/ 120770 h 683077"/>
                <a:gd name="connsiteX199" fmla="*/ 396815 w 3252161"/>
                <a:gd name="connsiteY199" fmla="*/ 107830 h 683077"/>
                <a:gd name="connsiteX200" fmla="*/ 388189 w 3252161"/>
                <a:gd name="connsiteY200" fmla="*/ 73324 h 683077"/>
                <a:gd name="connsiteX201" fmla="*/ 379563 w 3252161"/>
                <a:gd name="connsiteY201" fmla="*/ 60385 h 683077"/>
                <a:gd name="connsiteX202" fmla="*/ 370936 w 3252161"/>
                <a:gd name="connsiteY202" fmla="*/ 51758 h 683077"/>
                <a:gd name="connsiteX203" fmla="*/ 345057 w 3252161"/>
                <a:gd name="connsiteY203" fmla="*/ 43132 h 683077"/>
                <a:gd name="connsiteX204" fmla="*/ 332117 w 3252161"/>
                <a:gd name="connsiteY204" fmla="*/ 38819 h 683077"/>
                <a:gd name="connsiteX205" fmla="*/ 323491 w 3252161"/>
                <a:gd name="connsiteY205" fmla="*/ 30192 h 683077"/>
                <a:gd name="connsiteX206" fmla="*/ 327804 w 3252161"/>
                <a:gd name="connsiteY206" fmla="*/ 17253 h 683077"/>
                <a:gd name="connsiteX207" fmla="*/ 280359 w 3252161"/>
                <a:gd name="connsiteY207" fmla="*/ 12939 h 683077"/>
                <a:gd name="connsiteX208" fmla="*/ 228600 w 3252161"/>
                <a:gd name="connsiteY208" fmla="*/ 17253 h 683077"/>
                <a:gd name="connsiteX209" fmla="*/ 202721 w 3252161"/>
                <a:gd name="connsiteY209" fmla="*/ 25879 h 683077"/>
                <a:gd name="connsiteX210" fmla="*/ 107831 w 3252161"/>
                <a:gd name="connsiteY210" fmla="*/ 21566 h 683077"/>
                <a:gd name="connsiteX211" fmla="*/ 103517 w 3252161"/>
                <a:gd name="connsiteY211" fmla="*/ 4313 h 683077"/>
                <a:gd name="connsiteX212" fmla="*/ 34506 w 3252161"/>
                <a:gd name="connsiteY212" fmla="*/ 8626 h 683077"/>
                <a:gd name="connsiteX213" fmla="*/ 12940 w 3252161"/>
                <a:gd name="connsiteY213" fmla="*/ 12939 h 683077"/>
                <a:gd name="connsiteX214" fmla="*/ 0 w 3252161"/>
                <a:gd name="connsiteY214" fmla="*/ 0 h 683077"/>
                <a:gd name="connsiteX215" fmla="*/ 34506 w 3252161"/>
                <a:gd name="connsiteY215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41913 w 3252161"/>
                <a:gd name="connsiteY123" fmla="*/ 433926 h 683077"/>
                <a:gd name="connsiteX124" fmla="*/ 2170488 w 3252161"/>
                <a:gd name="connsiteY124" fmla="*/ 452977 h 683077"/>
                <a:gd name="connsiteX125" fmla="*/ 2210070 w 3252161"/>
                <a:gd name="connsiteY125" fmla="*/ 411238 h 683077"/>
                <a:gd name="connsiteX126" fmla="*/ 2311880 w 3252161"/>
                <a:gd name="connsiteY126" fmla="*/ 401128 h 683077"/>
                <a:gd name="connsiteX127" fmla="*/ 2333446 w 3252161"/>
                <a:gd name="connsiteY127" fmla="*/ 388189 h 683077"/>
                <a:gd name="connsiteX128" fmla="*/ 2424023 w 3252161"/>
                <a:gd name="connsiteY128" fmla="*/ 375249 h 683077"/>
                <a:gd name="connsiteX129" fmla="*/ 2454215 w 3252161"/>
                <a:gd name="connsiteY129" fmla="*/ 366622 h 683077"/>
                <a:gd name="connsiteX130" fmla="*/ 2467155 w 3252161"/>
                <a:gd name="connsiteY130" fmla="*/ 362309 h 683077"/>
                <a:gd name="connsiteX131" fmla="*/ 2695755 w 3252161"/>
                <a:gd name="connsiteY131" fmla="*/ 353683 h 683077"/>
                <a:gd name="connsiteX132" fmla="*/ 2708695 w 3252161"/>
                <a:gd name="connsiteY132" fmla="*/ 349370 h 683077"/>
                <a:gd name="connsiteX133" fmla="*/ 2725948 w 3252161"/>
                <a:gd name="connsiteY133" fmla="*/ 332117 h 683077"/>
                <a:gd name="connsiteX134" fmla="*/ 2751827 w 3252161"/>
                <a:gd name="connsiteY134" fmla="*/ 323490 h 683077"/>
                <a:gd name="connsiteX135" fmla="*/ 2764766 w 3252161"/>
                <a:gd name="connsiteY135" fmla="*/ 319177 h 683077"/>
                <a:gd name="connsiteX136" fmla="*/ 2794959 w 3252161"/>
                <a:gd name="connsiteY136" fmla="*/ 306238 h 683077"/>
                <a:gd name="connsiteX137" fmla="*/ 2825151 w 3252161"/>
                <a:gd name="connsiteY137" fmla="*/ 297611 h 683077"/>
                <a:gd name="connsiteX138" fmla="*/ 2842404 w 3252161"/>
                <a:gd name="connsiteY138" fmla="*/ 293298 h 683077"/>
                <a:gd name="connsiteX139" fmla="*/ 2838091 w 3252161"/>
                <a:gd name="connsiteY139" fmla="*/ 271732 h 683077"/>
                <a:gd name="connsiteX140" fmla="*/ 2725948 w 3252161"/>
                <a:gd name="connsiteY140" fmla="*/ 276045 h 683077"/>
                <a:gd name="connsiteX141" fmla="*/ 2704381 w 3252161"/>
                <a:gd name="connsiteY141" fmla="*/ 280358 h 683077"/>
                <a:gd name="connsiteX142" fmla="*/ 2678502 w 3252161"/>
                <a:gd name="connsiteY142" fmla="*/ 284672 h 683077"/>
                <a:gd name="connsiteX143" fmla="*/ 2557732 w 3252161"/>
                <a:gd name="connsiteY143" fmla="*/ 288985 h 683077"/>
                <a:gd name="connsiteX144" fmla="*/ 2471468 w 3252161"/>
                <a:gd name="connsiteY144" fmla="*/ 293298 h 683077"/>
                <a:gd name="connsiteX145" fmla="*/ 2445589 w 3252161"/>
                <a:gd name="connsiteY145" fmla="*/ 301924 h 683077"/>
                <a:gd name="connsiteX146" fmla="*/ 2281687 w 3252161"/>
                <a:gd name="connsiteY146" fmla="*/ 310551 h 683077"/>
                <a:gd name="connsiteX147" fmla="*/ 2255808 w 3252161"/>
                <a:gd name="connsiteY147" fmla="*/ 314864 h 683077"/>
                <a:gd name="connsiteX148" fmla="*/ 2204049 w 3252161"/>
                <a:gd name="connsiteY148" fmla="*/ 319177 h 683077"/>
                <a:gd name="connsiteX149" fmla="*/ 2173857 w 3252161"/>
                <a:gd name="connsiteY149" fmla="*/ 327804 h 683077"/>
                <a:gd name="connsiteX150" fmla="*/ 2147978 w 3252161"/>
                <a:gd name="connsiteY150" fmla="*/ 340743 h 683077"/>
                <a:gd name="connsiteX151" fmla="*/ 2135038 w 3252161"/>
                <a:gd name="connsiteY151" fmla="*/ 349370 h 683077"/>
                <a:gd name="connsiteX152" fmla="*/ 2104846 w 3252161"/>
                <a:gd name="connsiteY152" fmla="*/ 357996 h 683077"/>
                <a:gd name="connsiteX153" fmla="*/ 2091906 w 3252161"/>
                <a:gd name="connsiteY153" fmla="*/ 362309 h 683077"/>
                <a:gd name="connsiteX154" fmla="*/ 1940944 w 3252161"/>
                <a:gd name="connsiteY154" fmla="*/ 357996 h 683077"/>
                <a:gd name="connsiteX155" fmla="*/ 1915064 w 3252161"/>
                <a:gd name="connsiteY155" fmla="*/ 349370 h 683077"/>
                <a:gd name="connsiteX156" fmla="*/ 1880559 w 3252161"/>
                <a:gd name="connsiteY156" fmla="*/ 332117 h 683077"/>
                <a:gd name="connsiteX157" fmla="*/ 1867619 w 3252161"/>
                <a:gd name="connsiteY157" fmla="*/ 327804 h 683077"/>
                <a:gd name="connsiteX158" fmla="*/ 1397480 w 3252161"/>
                <a:gd name="connsiteY158" fmla="*/ 332117 h 683077"/>
                <a:gd name="connsiteX159" fmla="*/ 1337095 w 3252161"/>
                <a:gd name="connsiteY159" fmla="*/ 345056 h 683077"/>
                <a:gd name="connsiteX160" fmla="*/ 1328468 w 3252161"/>
                <a:gd name="connsiteY160" fmla="*/ 353683 h 683077"/>
                <a:gd name="connsiteX161" fmla="*/ 1315529 w 3252161"/>
                <a:gd name="connsiteY161" fmla="*/ 357996 h 683077"/>
                <a:gd name="connsiteX162" fmla="*/ 1220638 w 3252161"/>
                <a:gd name="connsiteY162" fmla="*/ 362309 h 683077"/>
                <a:gd name="connsiteX163" fmla="*/ 1155940 w 3252161"/>
                <a:gd name="connsiteY163" fmla="*/ 370936 h 683077"/>
                <a:gd name="connsiteX164" fmla="*/ 1073989 w 3252161"/>
                <a:gd name="connsiteY164" fmla="*/ 379562 h 683077"/>
                <a:gd name="connsiteX165" fmla="*/ 1035170 w 3252161"/>
                <a:gd name="connsiteY165" fmla="*/ 388189 h 683077"/>
                <a:gd name="connsiteX166" fmla="*/ 1000664 w 3252161"/>
                <a:gd name="connsiteY166" fmla="*/ 392502 h 683077"/>
                <a:gd name="connsiteX167" fmla="*/ 776378 w 3252161"/>
                <a:gd name="connsiteY167" fmla="*/ 396815 h 683077"/>
                <a:gd name="connsiteX168" fmla="*/ 595223 w 3252161"/>
                <a:gd name="connsiteY168" fmla="*/ 396815 h 683077"/>
                <a:gd name="connsiteX169" fmla="*/ 569344 w 3252161"/>
                <a:gd name="connsiteY169" fmla="*/ 388189 h 683077"/>
                <a:gd name="connsiteX170" fmla="*/ 590910 w 3252161"/>
                <a:gd name="connsiteY170" fmla="*/ 375249 h 683077"/>
                <a:gd name="connsiteX171" fmla="*/ 603849 w 3252161"/>
                <a:gd name="connsiteY171" fmla="*/ 370936 h 683077"/>
                <a:gd name="connsiteX172" fmla="*/ 715993 w 3252161"/>
                <a:gd name="connsiteY172" fmla="*/ 366622 h 683077"/>
                <a:gd name="connsiteX173" fmla="*/ 733246 w 3252161"/>
                <a:gd name="connsiteY173" fmla="*/ 345056 h 683077"/>
                <a:gd name="connsiteX174" fmla="*/ 746185 w 3252161"/>
                <a:gd name="connsiteY174" fmla="*/ 332117 h 683077"/>
                <a:gd name="connsiteX175" fmla="*/ 772064 w 3252161"/>
                <a:gd name="connsiteY175" fmla="*/ 314864 h 683077"/>
                <a:gd name="connsiteX176" fmla="*/ 914400 w 3252161"/>
                <a:gd name="connsiteY176" fmla="*/ 306238 h 683077"/>
                <a:gd name="connsiteX177" fmla="*/ 927340 w 3252161"/>
                <a:gd name="connsiteY177" fmla="*/ 280358 h 683077"/>
                <a:gd name="connsiteX178" fmla="*/ 923027 w 3252161"/>
                <a:gd name="connsiteY178" fmla="*/ 263106 h 683077"/>
                <a:gd name="connsiteX179" fmla="*/ 897148 w 3252161"/>
                <a:gd name="connsiteY179" fmla="*/ 254479 h 683077"/>
                <a:gd name="connsiteX180" fmla="*/ 884208 w 3252161"/>
                <a:gd name="connsiteY180" fmla="*/ 250166 h 683077"/>
                <a:gd name="connsiteX181" fmla="*/ 875581 w 3252161"/>
                <a:gd name="connsiteY181" fmla="*/ 241539 h 683077"/>
                <a:gd name="connsiteX182" fmla="*/ 862642 w 3252161"/>
                <a:gd name="connsiteY182" fmla="*/ 237226 h 683077"/>
                <a:gd name="connsiteX183" fmla="*/ 759125 w 3252161"/>
                <a:gd name="connsiteY183" fmla="*/ 241539 h 683077"/>
                <a:gd name="connsiteX184" fmla="*/ 724619 w 3252161"/>
                <a:gd name="connsiteY184" fmla="*/ 245853 h 683077"/>
                <a:gd name="connsiteX185" fmla="*/ 698740 w 3252161"/>
                <a:gd name="connsiteY185" fmla="*/ 254479 h 683077"/>
                <a:gd name="connsiteX186" fmla="*/ 517585 w 3252161"/>
                <a:gd name="connsiteY186" fmla="*/ 258792 h 683077"/>
                <a:gd name="connsiteX187" fmla="*/ 431321 w 3252161"/>
                <a:gd name="connsiteY187" fmla="*/ 271732 h 683077"/>
                <a:gd name="connsiteX188" fmla="*/ 392502 w 3252161"/>
                <a:gd name="connsiteY188" fmla="*/ 276045 h 683077"/>
                <a:gd name="connsiteX189" fmla="*/ 73325 w 3252161"/>
                <a:gd name="connsiteY189" fmla="*/ 271732 h 683077"/>
                <a:gd name="connsiteX190" fmla="*/ 64698 w 3252161"/>
                <a:gd name="connsiteY190" fmla="*/ 263106 h 683077"/>
                <a:gd name="connsiteX191" fmla="*/ 60385 w 3252161"/>
                <a:gd name="connsiteY191" fmla="*/ 232913 h 683077"/>
                <a:gd name="connsiteX192" fmla="*/ 51759 w 3252161"/>
                <a:gd name="connsiteY192" fmla="*/ 207034 h 683077"/>
                <a:gd name="connsiteX193" fmla="*/ 56072 w 3252161"/>
                <a:gd name="connsiteY193" fmla="*/ 163902 h 683077"/>
                <a:gd name="connsiteX194" fmla="*/ 69012 w 3252161"/>
                <a:gd name="connsiteY194" fmla="*/ 159589 h 683077"/>
                <a:gd name="connsiteX195" fmla="*/ 237227 w 3252161"/>
                <a:gd name="connsiteY195" fmla="*/ 155275 h 683077"/>
                <a:gd name="connsiteX196" fmla="*/ 288985 w 3252161"/>
                <a:gd name="connsiteY196" fmla="*/ 138022 h 683077"/>
                <a:gd name="connsiteX197" fmla="*/ 301925 w 3252161"/>
                <a:gd name="connsiteY197" fmla="*/ 133709 h 683077"/>
                <a:gd name="connsiteX198" fmla="*/ 444261 w 3252161"/>
                <a:gd name="connsiteY198" fmla="*/ 129396 h 683077"/>
                <a:gd name="connsiteX199" fmla="*/ 418381 w 3252161"/>
                <a:gd name="connsiteY199" fmla="*/ 120770 h 683077"/>
                <a:gd name="connsiteX200" fmla="*/ 396815 w 3252161"/>
                <a:gd name="connsiteY200" fmla="*/ 107830 h 683077"/>
                <a:gd name="connsiteX201" fmla="*/ 388189 w 3252161"/>
                <a:gd name="connsiteY201" fmla="*/ 73324 h 683077"/>
                <a:gd name="connsiteX202" fmla="*/ 379563 w 3252161"/>
                <a:gd name="connsiteY202" fmla="*/ 60385 h 683077"/>
                <a:gd name="connsiteX203" fmla="*/ 370936 w 3252161"/>
                <a:gd name="connsiteY203" fmla="*/ 51758 h 683077"/>
                <a:gd name="connsiteX204" fmla="*/ 345057 w 3252161"/>
                <a:gd name="connsiteY204" fmla="*/ 43132 h 683077"/>
                <a:gd name="connsiteX205" fmla="*/ 332117 w 3252161"/>
                <a:gd name="connsiteY205" fmla="*/ 38819 h 683077"/>
                <a:gd name="connsiteX206" fmla="*/ 323491 w 3252161"/>
                <a:gd name="connsiteY206" fmla="*/ 30192 h 683077"/>
                <a:gd name="connsiteX207" fmla="*/ 327804 w 3252161"/>
                <a:gd name="connsiteY207" fmla="*/ 17253 h 683077"/>
                <a:gd name="connsiteX208" fmla="*/ 280359 w 3252161"/>
                <a:gd name="connsiteY208" fmla="*/ 12939 h 683077"/>
                <a:gd name="connsiteX209" fmla="*/ 228600 w 3252161"/>
                <a:gd name="connsiteY209" fmla="*/ 17253 h 683077"/>
                <a:gd name="connsiteX210" fmla="*/ 202721 w 3252161"/>
                <a:gd name="connsiteY210" fmla="*/ 25879 h 683077"/>
                <a:gd name="connsiteX211" fmla="*/ 107831 w 3252161"/>
                <a:gd name="connsiteY211" fmla="*/ 21566 h 683077"/>
                <a:gd name="connsiteX212" fmla="*/ 103517 w 3252161"/>
                <a:gd name="connsiteY212" fmla="*/ 4313 h 683077"/>
                <a:gd name="connsiteX213" fmla="*/ 34506 w 3252161"/>
                <a:gd name="connsiteY213" fmla="*/ 8626 h 683077"/>
                <a:gd name="connsiteX214" fmla="*/ 12940 w 3252161"/>
                <a:gd name="connsiteY214" fmla="*/ 12939 h 683077"/>
                <a:gd name="connsiteX215" fmla="*/ 0 w 3252161"/>
                <a:gd name="connsiteY215" fmla="*/ 0 h 683077"/>
                <a:gd name="connsiteX216" fmla="*/ 34506 w 3252161"/>
                <a:gd name="connsiteY216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49056 w 3252161"/>
                <a:gd name="connsiteY123" fmla="*/ 452976 h 683077"/>
                <a:gd name="connsiteX124" fmla="*/ 2170488 w 3252161"/>
                <a:gd name="connsiteY124" fmla="*/ 452977 h 683077"/>
                <a:gd name="connsiteX125" fmla="*/ 2210070 w 3252161"/>
                <a:gd name="connsiteY125" fmla="*/ 411238 h 683077"/>
                <a:gd name="connsiteX126" fmla="*/ 2311880 w 3252161"/>
                <a:gd name="connsiteY126" fmla="*/ 401128 h 683077"/>
                <a:gd name="connsiteX127" fmla="*/ 2333446 w 3252161"/>
                <a:gd name="connsiteY127" fmla="*/ 388189 h 683077"/>
                <a:gd name="connsiteX128" fmla="*/ 2424023 w 3252161"/>
                <a:gd name="connsiteY128" fmla="*/ 375249 h 683077"/>
                <a:gd name="connsiteX129" fmla="*/ 2454215 w 3252161"/>
                <a:gd name="connsiteY129" fmla="*/ 366622 h 683077"/>
                <a:gd name="connsiteX130" fmla="*/ 2467155 w 3252161"/>
                <a:gd name="connsiteY130" fmla="*/ 362309 h 683077"/>
                <a:gd name="connsiteX131" fmla="*/ 2695755 w 3252161"/>
                <a:gd name="connsiteY131" fmla="*/ 353683 h 683077"/>
                <a:gd name="connsiteX132" fmla="*/ 2708695 w 3252161"/>
                <a:gd name="connsiteY132" fmla="*/ 349370 h 683077"/>
                <a:gd name="connsiteX133" fmla="*/ 2725948 w 3252161"/>
                <a:gd name="connsiteY133" fmla="*/ 332117 h 683077"/>
                <a:gd name="connsiteX134" fmla="*/ 2751827 w 3252161"/>
                <a:gd name="connsiteY134" fmla="*/ 323490 h 683077"/>
                <a:gd name="connsiteX135" fmla="*/ 2764766 w 3252161"/>
                <a:gd name="connsiteY135" fmla="*/ 319177 h 683077"/>
                <a:gd name="connsiteX136" fmla="*/ 2794959 w 3252161"/>
                <a:gd name="connsiteY136" fmla="*/ 306238 h 683077"/>
                <a:gd name="connsiteX137" fmla="*/ 2825151 w 3252161"/>
                <a:gd name="connsiteY137" fmla="*/ 297611 h 683077"/>
                <a:gd name="connsiteX138" fmla="*/ 2842404 w 3252161"/>
                <a:gd name="connsiteY138" fmla="*/ 293298 h 683077"/>
                <a:gd name="connsiteX139" fmla="*/ 2838091 w 3252161"/>
                <a:gd name="connsiteY139" fmla="*/ 271732 h 683077"/>
                <a:gd name="connsiteX140" fmla="*/ 2725948 w 3252161"/>
                <a:gd name="connsiteY140" fmla="*/ 276045 h 683077"/>
                <a:gd name="connsiteX141" fmla="*/ 2704381 w 3252161"/>
                <a:gd name="connsiteY141" fmla="*/ 280358 h 683077"/>
                <a:gd name="connsiteX142" fmla="*/ 2678502 w 3252161"/>
                <a:gd name="connsiteY142" fmla="*/ 284672 h 683077"/>
                <a:gd name="connsiteX143" fmla="*/ 2557732 w 3252161"/>
                <a:gd name="connsiteY143" fmla="*/ 288985 h 683077"/>
                <a:gd name="connsiteX144" fmla="*/ 2471468 w 3252161"/>
                <a:gd name="connsiteY144" fmla="*/ 293298 h 683077"/>
                <a:gd name="connsiteX145" fmla="*/ 2445589 w 3252161"/>
                <a:gd name="connsiteY145" fmla="*/ 301924 h 683077"/>
                <a:gd name="connsiteX146" fmla="*/ 2281687 w 3252161"/>
                <a:gd name="connsiteY146" fmla="*/ 310551 h 683077"/>
                <a:gd name="connsiteX147" fmla="*/ 2255808 w 3252161"/>
                <a:gd name="connsiteY147" fmla="*/ 314864 h 683077"/>
                <a:gd name="connsiteX148" fmla="*/ 2204049 w 3252161"/>
                <a:gd name="connsiteY148" fmla="*/ 319177 h 683077"/>
                <a:gd name="connsiteX149" fmla="*/ 2173857 w 3252161"/>
                <a:gd name="connsiteY149" fmla="*/ 327804 h 683077"/>
                <a:gd name="connsiteX150" fmla="*/ 2147978 w 3252161"/>
                <a:gd name="connsiteY150" fmla="*/ 340743 h 683077"/>
                <a:gd name="connsiteX151" fmla="*/ 2135038 w 3252161"/>
                <a:gd name="connsiteY151" fmla="*/ 349370 h 683077"/>
                <a:gd name="connsiteX152" fmla="*/ 2104846 w 3252161"/>
                <a:gd name="connsiteY152" fmla="*/ 357996 h 683077"/>
                <a:gd name="connsiteX153" fmla="*/ 2091906 w 3252161"/>
                <a:gd name="connsiteY153" fmla="*/ 362309 h 683077"/>
                <a:gd name="connsiteX154" fmla="*/ 1940944 w 3252161"/>
                <a:gd name="connsiteY154" fmla="*/ 357996 h 683077"/>
                <a:gd name="connsiteX155" fmla="*/ 1915064 w 3252161"/>
                <a:gd name="connsiteY155" fmla="*/ 349370 h 683077"/>
                <a:gd name="connsiteX156" fmla="*/ 1880559 w 3252161"/>
                <a:gd name="connsiteY156" fmla="*/ 332117 h 683077"/>
                <a:gd name="connsiteX157" fmla="*/ 1867619 w 3252161"/>
                <a:gd name="connsiteY157" fmla="*/ 327804 h 683077"/>
                <a:gd name="connsiteX158" fmla="*/ 1397480 w 3252161"/>
                <a:gd name="connsiteY158" fmla="*/ 332117 h 683077"/>
                <a:gd name="connsiteX159" fmla="*/ 1337095 w 3252161"/>
                <a:gd name="connsiteY159" fmla="*/ 345056 h 683077"/>
                <a:gd name="connsiteX160" fmla="*/ 1328468 w 3252161"/>
                <a:gd name="connsiteY160" fmla="*/ 353683 h 683077"/>
                <a:gd name="connsiteX161" fmla="*/ 1315529 w 3252161"/>
                <a:gd name="connsiteY161" fmla="*/ 357996 h 683077"/>
                <a:gd name="connsiteX162" fmla="*/ 1220638 w 3252161"/>
                <a:gd name="connsiteY162" fmla="*/ 362309 h 683077"/>
                <a:gd name="connsiteX163" fmla="*/ 1155940 w 3252161"/>
                <a:gd name="connsiteY163" fmla="*/ 370936 h 683077"/>
                <a:gd name="connsiteX164" fmla="*/ 1073989 w 3252161"/>
                <a:gd name="connsiteY164" fmla="*/ 379562 h 683077"/>
                <a:gd name="connsiteX165" fmla="*/ 1035170 w 3252161"/>
                <a:gd name="connsiteY165" fmla="*/ 388189 h 683077"/>
                <a:gd name="connsiteX166" fmla="*/ 1000664 w 3252161"/>
                <a:gd name="connsiteY166" fmla="*/ 392502 h 683077"/>
                <a:gd name="connsiteX167" fmla="*/ 776378 w 3252161"/>
                <a:gd name="connsiteY167" fmla="*/ 396815 h 683077"/>
                <a:gd name="connsiteX168" fmla="*/ 595223 w 3252161"/>
                <a:gd name="connsiteY168" fmla="*/ 396815 h 683077"/>
                <a:gd name="connsiteX169" fmla="*/ 569344 w 3252161"/>
                <a:gd name="connsiteY169" fmla="*/ 388189 h 683077"/>
                <a:gd name="connsiteX170" fmla="*/ 590910 w 3252161"/>
                <a:gd name="connsiteY170" fmla="*/ 375249 h 683077"/>
                <a:gd name="connsiteX171" fmla="*/ 603849 w 3252161"/>
                <a:gd name="connsiteY171" fmla="*/ 370936 h 683077"/>
                <a:gd name="connsiteX172" fmla="*/ 715993 w 3252161"/>
                <a:gd name="connsiteY172" fmla="*/ 366622 h 683077"/>
                <a:gd name="connsiteX173" fmla="*/ 733246 w 3252161"/>
                <a:gd name="connsiteY173" fmla="*/ 345056 h 683077"/>
                <a:gd name="connsiteX174" fmla="*/ 746185 w 3252161"/>
                <a:gd name="connsiteY174" fmla="*/ 332117 h 683077"/>
                <a:gd name="connsiteX175" fmla="*/ 772064 w 3252161"/>
                <a:gd name="connsiteY175" fmla="*/ 314864 h 683077"/>
                <a:gd name="connsiteX176" fmla="*/ 914400 w 3252161"/>
                <a:gd name="connsiteY176" fmla="*/ 306238 h 683077"/>
                <a:gd name="connsiteX177" fmla="*/ 927340 w 3252161"/>
                <a:gd name="connsiteY177" fmla="*/ 280358 h 683077"/>
                <a:gd name="connsiteX178" fmla="*/ 923027 w 3252161"/>
                <a:gd name="connsiteY178" fmla="*/ 263106 h 683077"/>
                <a:gd name="connsiteX179" fmla="*/ 897148 w 3252161"/>
                <a:gd name="connsiteY179" fmla="*/ 254479 h 683077"/>
                <a:gd name="connsiteX180" fmla="*/ 884208 w 3252161"/>
                <a:gd name="connsiteY180" fmla="*/ 250166 h 683077"/>
                <a:gd name="connsiteX181" fmla="*/ 875581 w 3252161"/>
                <a:gd name="connsiteY181" fmla="*/ 241539 h 683077"/>
                <a:gd name="connsiteX182" fmla="*/ 862642 w 3252161"/>
                <a:gd name="connsiteY182" fmla="*/ 237226 h 683077"/>
                <a:gd name="connsiteX183" fmla="*/ 759125 w 3252161"/>
                <a:gd name="connsiteY183" fmla="*/ 241539 h 683077"/>
                <a:gd name="connsiteX184" fmla="*/ 724619 w 3252161"/>
                <a:gd name="connsiteY184" fmla="*/ 245853 h 683077"/>
                <a:gd name="connsiteX185" fmla="*/ 698740 w 3252161"/>
                <a:gd name="connsiteY185" fmla="*/ 254479 h 683077"/>
                <a:gd name="connsiteX186" fmla="*/ 517585 w 3252161"/>
                <a:gd name="connsiteY186" fmla="*/ 258792 h 683077"/>
                <a:gd name="connsiteX187" fmla="*/ 431321 w 3252161"/>
                <a:gd name="connsiteY187" fmla="*/ 271732 h 683077"/>
                <a:gd name="connsiteX188" fmla="*/ 392502 w 3252161"/>
                <a:gd name="connsiteY188" fmla="*/ 276045 h 683077"/>
                <a:gd name="connsiteX189" fmla="*/ 73325 w 3252161"/>
                <a:gd name="connsiteY189" fmla="*/ 271732 h 683077"/>
                <a:gd name="connsiteX190" fmla="*/ 64698 w 3252161"/>
                <a:gd name="connsiteY190" fmla="*/ 263106 h 683077"/>
                <a:gd name="connsiteX191" fmla="*/ 60385 w 3252161"/>
                <a:gd name="connsiteY191" fmla="*/ 232913 h 683077"/>
                <a:gd name="connsiteX192" fmla="*/ 51759 w 3252161"/>
                <a:gd name="connsiteY192" fmla="*/ 207034 h 683077"/>
                <a:gd name="connsiteX193" fmla="*/ 56072 w 3252161"/>
                <a:gd name="connsiteY193" fmla="*/ 163902 h 683077"/>
                <a:gd name="connsiteX194" fmla="*/ 69012 w 3252161"/>
                <a:gd name="connsiteY194" fmla="*/ 159589 h 683077"/>
                <a:gd name="connsiteX195" fmla="*/ 237227 w 3252161"/>
                <a:gd name="connsiteY195" fmla="*/ 155275 h 683077"/>
                <a:gd name="connsiteX196" fmla="*/ 288985 w 3252161"/>
                <a:gd name="connsiteY196" fmla="*/ 138022 h 683077"/>
                <a:gd name="connsiteX197" fmla="*/ 301925 w 3252161"/>
                <a:gd name="connsiteY197" fmla="*/ 133709 h 683077"/>
                <a:gd name="connsiteX198" fmla="*/ 444261 w 3252161"/>
                <a:gd name="connsiteY198" fmla="*/ 129396 h 683077"/>
                <a:gd name="connsiteX199" fmla="*/ 418381 w 3252161"/>
                <a:gd name="connsiteY199" fmla="*/ 120770 h 683077"/>
                <a:gd name="connsiteX200" fmla="*/ 396815 w 3252161"/>
                <a:gd name="connsiteY200" fmla="*/ 107830 h 683077"/>
                <a:gd name="connsiteX201" fmla="*/ 388189 w 3252161"/>
                <a:gd name="connsiteY201" fmla="*/ 73324 h 683077"/>
                <a:gd name="connsiteX202" fmla="*/ 379563 w 3252161"/>
                <a:gd name="connsiteY202" fmla="*/ 60385 h 683077"/>
                <a:gd name="connsiteX203" fmla="*/ 370936 w 3252161"/>
                <a:gd name="connsiteY203" fmla="*/ 51758 h 683077"/>
                <a:gd name="connsiteX204" fmla="*/ 345057 w 3252161"/>
                <a:gd name="connsiteY204" fmla="*/ 43132 h 683077"/>
                <a:gd name="connsiteX205" fmla="*/ 332117 w 3252161"/>
                <a:gd name="connsiteY205" fmla="*/ 38819 h 683077"/>
                <a:gd name="connsiteX206" fmla="*/ 323491 w 3252161"/>
                <a:gd name="connsiteY206" fmla="*/ 30192 h 683077"/>
                <a:gd name="connsiteX207" fmla="*/ 327804 w 3252161"/>
                <a:gd name="connsiteY207" fmla="*/ 17253 h 683077"/>
                <a:gd name="connsiteX208" fmla="*/ 280359 w 3252161"/>
                <a:gd name="connsiteY208" fmla="*/ 12939 h 683077"/>
                <a:gd name="connsiteX209" fmla="*/ 228600 w 3252161"/>
                <a:gd name="connsiteY209" fmla="*/ 17253 h 683077"/>
                <a:gd name="connsiteX210" fmla="*/ 202721 w 3252161"/>
                <a:gd name="connsiteY210" fmla="*/ 25879 h 683077"/>
                <a:gd name="connsiteX211" fmla="*/ 107831 w 3252161"/>
                <a:gd name="connsiteY211" fmla="*/ 21566 h 683077"/>
                <a:gd name="connsiteX212" fmla="*/ 103517 w 3252161"/>
                <a:gd name="connsiteY212" fmla="*/ 4313 h 683077"/>
                <a:gd name="connsiteX213" fmla="*/ 34506 w 3252161"/>
                <a:gd name="connsiteY213" fmla="*/ 8626 h 683077"/>
                <a:gd name="connsiteX214" fmla="*/ 12940 w 3252161"/>
                <a:gd name="connsiteY214" fmla="*/ 12939 h 683077"/>
                <a:gd name="connsiteX215" fmla="*/ 0 w 3252161"/>
                <a:gd name="connsiteY215" fmla="*/ 0 h 683077"/>
                <a:gd name="connsiteX216" fmla="*/ 34506 w 3252161"/>
                <a:gd name="connsiteY216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53087 w 3252161"/>
                <a:gd name="connsiteY86" fmla="*/ 539151 h 683077"/>
                <a:gd name="connsiteX87" fmla="*/ 2040148 w 3252161"/>
                <a:gd name="connsiteY87" fmla="*/ 543464 h 683077"/>
                <a:gd name="connsiteX88" fmla="*/ 2022895 w 3252161"/>
                <a:gd name="connsiteY88" fmla="*/ 560717 h 683077"/>
                <a:gd name="connsiteX89" fmla="*/ 2014268 w 3252161"/>
                <a:gd name="connsiteY89" fmla="*/ 569343 h 683077"/>
                <a:gd name="connsiteX90" fmla="*/ 2001329 w 3252161"/>
                <a:gd name="connsiteY90" fmla="*/ 573656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49056 w 3252161"/>
                <a:gd name="connsiteY123" fmla="*/ 452976 h 683077"/>
                <a:gd name="connsiteX124" fmla="*/ 2170488 w 3252161"/>
                <a:gd name="connsiteY124" fmla="*/ 452977 h 683077"/>
                <a:gd name="connsiteX125" fmla="*/ 2210070 w 3252161"/>
                <a:gd name="connsiteY125" fmla="*/ 411238 h 683077"/>
                <a:gd name="connsiteX126" fmla="*/ 2201444 w 3252161"/>
                <a:gd name="connsiteY126" fmla="*/ 424401 h 683077"/>
                <a:gd name="connsiteX127" fmla="*/ 2311880 w 3252161"/>
                <a:gd name="connsiteY127" fmla="*/ 401128 h 683077"/>
                <a:gd name="connsiteX128" fmla="*/ 2333446 w 3252161"/>
                <a:gd name="connsiteY128" fmla="*/ 388189 h 683077"/>
                <a:gd name="connsiteX129" fmla="*/ 2424023 w 3252161"/>
                <a:gd name="connsiteY129" fmla="*/ 375249 h 683077"/>
                <a:gd name="connsiteX130" fmla="*/ 2454215 w 3252161"/>
                <a:gd name="connsiteY130" fmla="*/ 366622 h 683077"/>
                <a:gd name="connsiteX131" fmla="*/ 2467155 w 3252161"/>
                <a:gd name="connsiteY131" fmla="*/ 362309 h 683077"/>
                <a:gd name="connsiteX132" fmla="*/ 2695755 w 3252161"/>
                <a:gd name="connsiteY132" fmla="*/ 353683 h 683077"/>
                <a:gd name="connsiteX133" fmla="*/ 2708695 w 3252161"/>
                <a:gd name="connsiteY133" fmla="*/ 349370 h 683077"/>
                <a:gd name="connsiteX134" fmla="*/ 2725948 w 3252161"/>
                <a:gd name="connsiteY134" fmla="*/ 332117 h 683077"/>
                <a:gd name="connsiteX135" fmla="*/ 2751827 w 3252161"/>
                <a:gd name="connsiteY135" fmla="*/ 323490 h 683077"/>
                <a:gd name="connsiteX136" fmla="*/ 2764766 w 3252161"/>
                <a:gd name="connsiteY136" fmla="*/ 319177 h 683077"/>
                <a:gd name="connsiteX137" fmla="*/ 2794959 w 3252161"/>
                <a:gd name="connsiteY137" fmla="*/ 306238 h 683077"/>
                <a:gd name="connsiteX138" fmla="*/ 2825151 w 3252161"/>
                <a:gd name="connsiteY138" fmla="*/ 297611 h 683077"/>
                <a:gd name="connsiteX139" fmla="*/ 2842404 w 3252161"/>
                <a:gd name="connsiteY139" fmla="*/ 293298 h 683077"/>
                <a:gd name="connsiteX140" fmla="*/ 2838091 w 3252161"/>
                <a:gd name="connsiteY140" fmla="*/ 271732 h 683077"/>
                <a:gd name="connsiteX141" fmla="*/ 2725948 w 3252161"/>
                <a:gd name="connsiteY141" fmla="*/ 276045 h 683077"/>
                <a:gd name="connsiteX142" fmla="*/ 2704381 w 3252161"/>
                <a:gd name="connsiteY142" fmla="*/ 280358 h 683077"/>
                <a:gd name="connsiteX143" fmla="*/ 2678502 w 3252161"/>
                <a:gd name="connsiteY143" fmla="*/ 284672 h 683077"/>
                <a:gd name="connsiteX144" fmla="*/ 2557732 w 3252161"/>
                <a:gd name="connsiteY144" fmla="*/ 288985 h 683077"/>
                <a:gd name="connsiteX145" fmla="*/ 2471468 w 3252161"/>
                <a:gd name="connsiteY145" fmla="*/ 293298 h 683077"/>
                <a:gd name="connsiteX146" fmla="*/ 2445589 w 3252161"/>
                <a:gd name="connsiteY146" fmla="*/ 301924 h 683077"/>
                <a:gd name="connsiteX147" fmla="*/ 2281687 w 3252161"/>
                <a:gd name="connsiteY147" fmla="*/ 310551 h 683077"/>
                <a:gd name="connsiteX148" fmla="*/ 2255808 w 3252161"/>
                <a:gd name="connsiteY148" fmla="*/ 314864 h 683077"/>
                <a:gd name="connsiteX149" fmla="*/ 2204049 w 3252161"/>
                <a:gd name="connsiteY149" fmla="*/ 319177 h 683077"/>
                <a:gd name="connsiteX150" fmla="*/ 2173857 w 3252161"/>
                <a:gd name="connsiteY150" fmla="*/ 327804 h 683077"/>
                <a:gd name="connsiteX151" fmla="*/ 2147978 w 3252161"/>
                <a:gd name="connsiteY151" fmla="*/ 340743 h 683077"/>
                <a:gd name="connsiteX152" fmla="*/ 2135038 w 3252161"/>
                <a:gd name="connsiteY152" fmla="*/ 349370 h 683077"/>
                <a:gd name="connsiteX153" fmla="*/ 2104846 w 3252161"/>
                <a:gd name="connsiteY153" fmla="*/ 357996 h 683077"/>
                <a:gd name="connsiteX154" fmla="*/ 2091906 w 3252161"/>
                <a:gd name="connsiteY154" fmla="*/ 362309 h 683077"/>
                <a:gd name="connsiteX155" fmla="*/ 1940944 w 3252161"/>
                <a:gd name="connsiteY155" fmla="*/ 357996 h 683077"/>
                <a:gd name="connsiteX156" fmla="*/ 1915064 w 3252161"/>
                <a:gd name="connsiteY156" fmla="*/ 349370 h 683077"/>
                <a:gd name="connsiteX157" fmla="*/ 1880559 w 3252161"/>
                <a:gd name="connsiteY157" fmla="*/ 332117 h 683077"/>
                <a:gd name="connsiteX158" fmla="*/ 1867619 w 3252161"/>
                <a:gd name="connsiteY158" fmla="*/ 327804 h 683077"/>
                <a:gd name="connsiteX159" fmla="*/ 1397480 w 3252161"/>
                <a:gd name="connsiteY159" fmla="*/ 332117 h 683077"/>
                <a:gd name="connsiteX160" fmla="*/ 1337095 w 3252161"/>
                <a:gd name="connsiteY160" fmla="*/ 345056 h 683077"/>
                <a:gd name="connsiteX161" fmla="*/ 1328468 w 3252161"/>
                <a:gd name="connsiteY161" fmla="*/ 353683 h 683077"/>
                <a:gd name="connsiteX162" fmla="*/ 1315529 w 3252161"/>
                <a:gd name="connsiteY162" fmla="*/ 357996 h 683077"/>
                <a:gd name="connsiteX163" fmla="*/ 1220638 w 3252161"/>
                <a:gd name="connsiteY163" fmla="*/ 362309 h 683077"/>
                <a:gd name="connsiteX164" fmla="*/ 1155940 w 3252161"/>
                <a:gd name="connsiteY164" fmla="*/ 370936 h 683077"/>
                <a:gd name="connsiteX165" fmla="*/ 1073989 w 3252161"/>
                <a:gd name="connsiteY165" fmla="*/ 379562 h 683077"/>
                <a:gd name="connsiteX166" fmla="*/ 1035170 w 3252161"/>
                <a:gd name="connsiteY166" fmla="*/ 388189 h 683077"/>
                <a:gd name="connsiteX167" fmla="*/ 1000664 w 3252161"/>
                <a:gd name="connsiteY167" fmla="*/ 392502 h 683077"/>
                <a:gd name="connsiteX168" fmla="*/ 776378 w 3252161"/>
                <a:gd name="connsiteY168" fmla="*/ 396815 h 683077"/>
                <a:gd name="connsiteX169" fmla="*/ 595223 w 3252161"/>
                <a:gd name="connsiteY169" fmla="*/ 396815 h 683077"/>
                <a:gd name="connsiteX170" fmla="*/ 569344 w 3252161"/>
                <a:gd name="connsiteY170" fmla="*/ 388189 h 683077"/>
                <a:gd name="connsiteX171" fmla="*/ 590910 w 3252161"/>
                <a:gd name="connsiteY171" fmla="*/ 375249 h 683077"/>
                <a:gd name="connsiteX172" fmla="*/ 603849 w 3252161"/>
                <a:gd name="connsiteY172" fmla="*/ 370936 h 683077"/>
                <a:gd name="connsiteX173" fmla="*/ 715993 w 3252161"/>
                <a:gd name="connsiteY173" fmla="*/ 366622 h 683077"/>
                <a:gd name="connsiteX174" fmla="*/ 733246 w 3252161"/>
                <a:gd name="connsiteY174" fmla="*/ 345056 h 683077"/>
                <a:gd name="connsiteX175" fmla="*/ 746185 w 3252161"/>
                <a:gd name="connsiteY175" fmla="*/ 332117 h 683077"/>
                <a:gd name="connsiteX176" fmla="*/ 772064 w 3252161"/>
                <a:gd name="connsiteY176" fmla="*/ 314864 h 683077"/>
                <a:gd name="connsiteX177" fmla="*/ 914400 w 3252161"/>
                <a:gd name="connsiteY177" fmla="*/ 306238 h 683077"/>
                <a:gd name="connsiteX178" fmla="*/ 927340 w 3252161"/>
                <a:gd name="connsiteY178" fmla="*/ 280358 h 683077"/>
                <a:gd name="connsiteX179" fmla="*/ 923027 w 3252161"/>
                <a:gd name="connsiteY179" fmla="*/ 263106 h 683077"/>
                <a:gd name="connsiteX180" fmla="*/ 897148 w 3252161"/>
                <a:gd name="connsiteY180" fmla="*/ 254479 h 683077"/>
                <a:gd name="connsiteX181" fmla="*/ 884208 w 3252161"/>
                <a:gd name="connsiteY181" fmla="*/ 250166 h 683077"/>
                <a:gd name="connsiteX182" fmla="*/ 875581 w 3252161"/>
                <a:gd name="connsiteY182" fmla="*/ 241539 h 683077"/>
                <a:gd name="connsiteX183" fmla="*/ 862642 w 3252161"/>
                <a:gd name="connsiteY183" fmla="*/ 237226 h 683077"/>
                <a:gd name="connsiteX184" fmla="*/ 759125 w 3252161"/>
                <a:gd name="connsiteY184" fmla="*/ 241539 h 683077"/>
                <a:gd name="connsiteX185" fmla="*/ 724619 w 3252161"/>
                <a:gd name="connsiteY185" fmla="*/ 245853 h 683077"/>
                <a:gd name="connsiteX186" fmla="*/ 698740 w 3252161"/>
                <a:gd name="connsiteY186" fmla="*/ 254479 h 683077"/>
                <a:gd name="connsiteX187" fmla="*/ 517585 w 3252161"/>
                <a:gd name="connsiteY187" fmla="*/ 258792 h 683077"/>
                <a:gd name="connsiteX188" fmla="*/ 431321 w 3252161"/>
                <a:gd name="connsiteY188" fmla="*/ 271732 h 683077"/>
                <a:gd name="connsiteX189" fmla="*/ 392502 w 3252161"/>
                <a:gd name="connsiteY189" fmla="*/ 276045 h 683077"/>
                <a:gd name="connsiteX190" fmla="*/ 73325 w 3252161"/>
                <a:gd name="connsiteY190" fmla="*/ 271732 h 683077"/>
                <a:gd name="connsiteX191" fmla="*/ 64698 w 3252161"/>
                <a:gd name="connsiteY191" fmla="*/ 263106 h 683077"/>
                <a:gd name="connsiteX192" fmla="*/ 60385 w 3252161"/>
                <a:gd name="connsiteY192" fmla="*/ 232913 h 683077"/>
                <a:gd name="connsiteX193" fmla="*/ 51759 w 3252161"/>
                <a:gd name="connsiteY193" fmla="*/ 207034 h 683077"/>
                <a:gd name="connsiteX194" fmla="*/ 56072 w 3252161"/>
                <a:gd name="connsiteY194" fmla="*/ 163902 h 683077"/>
                <a:gd name="connsiteX195" fmla="*/ 69012 w 3252161"/>
                <a:gd name="connsiteY195" fmla="*/ 159589 h 683077"/>
                <a:gd name="connsiteX196" fmla="*/ 237227 w 3252161"/>
                <a:gd name="connsiteY196" fmla="*/ 155275 h 683077"/>
                <a:gd name="connsiteX197" fmla="*/ 288985 w 3252161"/>
                <a:gd name="connsiteY197" fmla="*/ 138022 h 683077"/>
                <a:gd name="connsiteX198" fmla="*/ 301925 w 3252161"/>
                <a:gd name="connsiteY198" fmla="*/ 133709 h 683077"/>
                <a:gd name="connsiteX199" fmla="*/ 444261 w 3252161"/>
                <a:gd name="connsiteY199" fmla="*/ 129396 h 683077"/>
                <a:gd name="connsiteX200" fmla="*/ 418381 w 3252161"/>
                <a:gd name="connsiteY200" fmla="*/ 120770 h 683077"/>
                <a:gd name="connsiteX201" fmla="*/ 396815 w 3252161"/>
                <a:gd name="connsiteY201" fmla="*/ 107830 h 683077"/>
                <a:gd name="connsiteX202" fmla="*/ 388189 w 3252161"/>
                <a:gd name="connsiteY202" fmla="*/ 73324 h 683077"/>
                <a:gd name="connsiteX203" fmla="*/ 379563 w 3252161"/>
                <a:gd name="connsiteY203" fmla="*/ 60385 h 683077"/>
                <a:gd name="connsiteX204" fmla="*/ 370936 w 3252161"/>
                <a:gd name="connsiteY204" fmla="*/ 51758 h 683077"/>
                <a:gd name="connsiteX205" fmla="*/ 345057 w 3252161"/>
                <a:gd name="connsiteY205" fmla="*/ 43132 h 683077"/>
                <a:gd name="connsiteX206" fmla="*/ 332117 w 3252161"/>
                <a:gd name="connsiteY206" fmla="*/ 38819 h 683077"/>
                <a:gd name="connsiteX207" fmla="*/ 323491 w 3252161"/>
                <a:gd name="connsiteY207" fmla="*/ 30192 h 683077"/>
                <a:gd name="connsiteX208" fmla="*/ 327804 w 3252161"/>
                <a:gd name="connsiteY208" fmla="*/ 17253 h 683077"/>
                <a:gd name="connsiteX209" fmla="*/ 280359 w 3252161"/>
                <a:gd name="connsiteY209" fmla="*/ 12939 h 683077"/>
                <a:gd name="connsiteX210" fmla="*/ 228600 w 3252161"/>
                <a:gd name="connsiteY210" fmla="*/ 17253 h 683077"/>
                <a:gd name="connsiteX211" fmla="*/ 202721 w 3252161"/>
                <a:gd name="connsiteY211" fmla="*/ 25879 h 683077"/>
                <a:gd name="connsiteX212" fmla="*/ 107831 w 3252161"/>
                <a:gd name="connsiteY212" fmla="*/ 21566 h 683077"/>
                <a:gd name="connsiteX213" fmla="*/ 103517 w 3252161"/>
                <a:gd name="connsiteY213" fmla="*/ 4313 h 683077"/>
                <a:gd name="connsiteX214" fmla="*/ 34506 w 3252161"/>
                <a:gd name="connsiteY214" fmla="*/ 8626 h 683077"/>
                <a:gd name="connsiteX215" fmla="*/ 12940 w 3252161"/>
                <a:gd name="connsiteY215" fmla="*/ 12939 h 683077"/>
                <a:gd name="connsiteX216" fmla="*/ 0 w 3252161"/>
                <a:gd name="connsiteY216" fmla="*/ 0 h 683077"/>
                <a:gd name="connsiteX217" fmla="*/ 34506 w 3252161"/>
                <a:gd name="connsiteY217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99050 w 3252161"/>
                <a:gd name="connsiteY86" fmla="*/ 524414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2001329 w 3252161"/>
                <a:gd name="connsiteY91" fmla="*/ 573656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49056 w 3252161"/>
                <a:gd name="connsiteY124" fmla="*/ 452976 h 683077"/>
                <a:gd name="connsiteX125" fmla="*/ 2170488 w 3252161"/>
                <a:gd name="connsiteY125" fmla="*/ 452977 h 683077"/>
                <a:gd name="connsiteX126" fmla="*/ 2210070 w 3252161"/>
                <a:gd name="connsiteY126" fmla="*/ 411238 h 683077"/>
                <a:gd name="connsiteX127" fmla="*/ 2201444 w 3252161"/>
                <a:gd name="connsiteY127" fmla="*/ 424401 h 683077"/>
                <a:gd name="connsiteX128" fmla="*/ 2311880 w 3252161"/>
                <a:gd name="connsiteY128" fmla="*/ 401128 h 683077"/>
                <a:gd name="connsiteX129" fmla="*/ 2333446 w 3252161"/>
                <a:gd name="connsiteY129" fmla="*/ 388189 h 683077"/>
                <a:gd name="connsiteX130" fmla="*/ 2424023 w 3252161"/>
                <a:gd name="connsiteY130" fmla="*/ 375249 h 683077"/>
                <a:gd name="connsiteX131" fmla="*/ 2454215 w 3252161"/>
                <a:gd name="connsiteY131" fmla="*/ 366622 h 683077"/>
                <a:gd name="connsiteX132" fmla="*/ 2467155 w 3252161"/>
                <a:gd name="connsiteY132" fmla="*/ 362309 h 683077"/>
                <a:gd name="connsiteX133" fmla="*/ 2695755 w 3252161"/>
                <a:gd name="connsiteY133" fmla="*/ 353683 h 683077"/>
                <a:gd name="connsiteX134" fmla="*/ 2708695 w 3252161"/>
                <a:gd name="connsiteY134" fmla="*/ 349370 h 683077"/>
                <a:gd name="connsiteX135" fmla="*/ 2725948 w 3252161"/>
                <a:gd name="connsiteY135" fmla="*/ 332117 h 683077"/>
                <a:gd name="connsiteX136" fmla="*/ 2751827 w 3252161"/>
                <a:gd name="connsiteY136" fmla="*/ 323490 h 683077"/>
                <a:gd name="connsiteX137" fmla="*/ 2764766 w 3252161"/>
                <a:gd name="connsiteY137" fmla="*/ 319177 h 683077"/>
                <a:gd name="connsiteX138" fmla="*/ 2794959 w 3252161"/>
                <a:gd name="connsiteY138" fmla="*/ 306238 h 683077"/>
                <a:gd name="connsiteX139" fmla="*/ 2825151 w 3252161"/>
                <a:gd name="connsiteY139" fmla="*/ 297611 h 683077"/>
                <a:gd name="connsiteX140" fmla="*/ 2842404 w 3252161"/>
                <a:gd name="connsiteY140" fmla="*/ 293298 h 683077"/>
                <a:gd name="connsiteX141" fmla="*/ 2838091 w 3252161"/>
                <a:gd name="connsiteY141" fmla="*/ 271732 h 683077"/>
                <a:gd name="connsiteX142" fmla="*/ 2725948 w 3252161"/>
                <a:gd name="connsiteY142" fmla="*/ 276045 h 683077"/>
                <a:gd name="connsiteX143" fmla="*/ 2704381 w 3252161"/>
                <a:gd name="connsiteY143" fmla="*/ 280358 h 683077"/>
                <a:gd name="connsiteX144" fmla="*/ 2678502 w 3252161"/>
                <a:gd name="connsiteY144" fmla="*/ 284672 h 683077"/>
                <a:gd name="connsiteX145" fmla="*/ 2557732 w 3252161"/>
                <a:gd name="connsiteY145" fmla="*/ 288985 h 683077"/>
                <a:gd name="connsiteX146" fmla="*/ 2471468 w 3252161"/>
                <a:gd name="connsiteY146" fmla="*/ 293298 h 683077"/>
                <a:gd name="connsiteX147" fmla="*/ 2445589 w 3252161"/>
                <a:gd name="connsiteY147" fmla="*/ 301924 h 683077"/>
                <a:gd name="connsiteX148" fmla="*/ 2281687 w 3252161"/>
                <a:gd name="connsiteY148" fmla="*/ 310551 h 683077"/>
                <a:gd name="connsiteX149" fmla="*/ 2255808 w 3252161"/>
                <a:gd name="connsiteY149" fmla="*/ 314864 h 683077"/>
                <a:gd name="connsiteX150" fmla="*/ 2204049 w 3252161"/>
                <a:gd name="connsiteY150" fmla="*/ 319177 h 683077"/>
                <a:gd name="connsiteX151" fmla="*/ 2173857 w 3252161"/>
                <a:gd name="connsiteY151" fmla="*/ 327804 h 683077"/>
                <a:gd name="connsiteX152" fmla="*/ 2147978 w 3252161"/>
                <a:gd name="connsiteY152" fmla="*/ 340743 h 683077"/>
                <a:gd name="connsiteX153" fmla="*/ 2135038 w 3252161"/>
                <a:gd name="connsiteY153" fmla="*/ 349370 h 683077"/>
                <a:gd name="connsiteX154" fmla="*/ 2104846 w 3252161"/>
                <a:gd name="connsiteY154" fmla="*/ 357996 h 683077"/>
                <a:gd name="connsiteX155" fmla="*/ 2091906 w 3252161"/>
                <a:gd name="connsiteY155" fmla="*/ 362309 h 683077"/>
                <a:gd name="connsiteX156" fmla="*/ 1940944 w 3252161"/>
                <a:gd name="connsiteY156" fmla="*/ 357996 h 683077"/>
                <a:gd name="connsiteX157" fmla="*/ 1915064 w 3252161"/>
                <a:gd name="connsiteY157" fmla="*/ 349370 h 683077"/>
                <a:gd name="connsiteX158" fmla="*/ 1880559 w 3252161"/>
                <a:gd name="connsiteY158" fmla="*/ 332117 h 683077"/>
                <a:gd name="connsiteX159" fmla="*/ 1867619 w 3252161"/>
                <a:gd name="connsiteY159" fmla="*/ 327804 h 683077"/>
                <a:gd name="connsiteX160" fmla="*/ 1397480 w 3252161"/>
                <a:gd name="connsiteY160" fmla="*/ 332117 h 683077"/>
                <a:gd name="connsiteX161" fmla="*/ 1337095 w 3252161"/>
                <a:gd name="connsiteY161" fmla="*/ 345056 h 683077"/>
                <a:gd name="connsiteX162" fmla="*/ 1328468 w 3252161"/>
                <a:gd name="connsiteY162" fmla="*/ 353683 h 683077"/>
                <a:gd name="connsiteX163" fmla="*/ 1315529 w 3252161"/>
                <a:gd name="connsiteY163" fmla="*/ 357996 h 683077"/>
                <a:gd name="connsiteX164" fmla="*/ 1220638 w 3252161"/>
                <a:gd name="connsiteY164" fmla="*/ 362309 h 683077"/>
                <a:gd name="connsiteX165" fmla="*/ 1155940 w 3252161"/>
                <a:gd name="connsiteY165" fmla="*/ 370936 h 683077"/>
                <a:gd name="connsiteX166" fmla="*/ 1073989 w 3252161"/>
                <a:gd name="connsiteY166" fmla="*/ 379562 h 683077"/>
                <a:gd name="connsiteX167" fmla="*/ 1035170 w 3252161"/>
                <a:gd name="connsiteY167" fmla="*/ 388189 h 683077"/>
                <a:gd name="connsiteX168" fmla="*/ 1000664 w 3252161"/>
                <a:gd name="connsiteY168" fmla="*/ 392502 h 683077"/>
                <a:gd name="connsiteX169" fmla="*/ 776378 w 3252161"/>
                <a:gd name="connsiteY169" fmla="*/ 396815 h 683077"/>
                <a:gd name="connsiteX170" fmla="*/ 595223 w 3252161"/>
                <a:gd name="connsiteY170" fmla="*/ 396815 h 683077"/>
                <a:gd name="connsiteX171" fmla="*/ 569344 w 3252161"/>
                <a:gd name="connsiteY171" fmla="*/ 388189 h 683077"/>
                <a:gd name="connsiteX172" fmla="*/ 590910 w 3252161"/>
                <a:gd name="connsiteY172" fmla="*/ 375249 h 683077"/>
                <a:gd name="connsiteX173" fmla="*/ 603849 w 3252161"/>
                <a:gd name="connsiteY173" fmla="*/ 370936 h 683077"/>
                <a:gd name="connsiteX174" fmla="*/ 715993 w 3252161"/>
                <a:gd name="connsiteY174" fmla="*/ 366622 h 683077"/>
                <a:gd name="connsiteX175" fmla="*/ 733246 w 3252161"/>
                <a:gd name="connsiteY175" fmla="*/ 345056 h 683077"/>
                <a:gd name="connsiteX176" fmla="*/ 746185 w 3252161"/>
                <a:gd name="connsiteY176" fmla="*/ 332117 h 683077"/>
                <a:gd name="connsiteX177" fmla="*/ 772064 w 3252161"/>
                <a:gd name="connsiteY177" fmla="*/ 314864 h 683077"/>
                <a:gd name="connsiteX178" fmla="*/ 914400 w 3252161"/>
                <a:gd name="connsiteY178" fmla="*/ 306238 h 683077"/>
                <a:gd name="connsiteX179" fmla="*/ 927340 w 3252161"/>
                <a:gd name="connsiteY179" fmla="*/ 280358 h 683077"/>
                <a:gd name="connsiteX180" fmla="*/ 923027 w 3252161"/>
                <a:gd name="connsiteY180" fmla="*/ 263106 h 683077"/>
                <a:gd name="connsiteX181" fmla="*/ 897148 w 3252161"/>
                <a:gd name="connsiteY181" fmla="*/ 254479 h 683077"/>
                <a:gd name="connsiteX182" fmla="*/ 884208 w 3252161"/>
                <a:gd name="connsiteY182" fmla="*/ 250166 h 683077"/>
                <a:gd name="connsiteX183" fmla="*/ 875581 w 3252161"/>
                <a:gd name="connsiteY183" fmla="*/ 241539 h 683077"/>
                <a:gd name="connsiteX184" fmla="*/ 862642 w 3252161"/>
                <a:gd name="connsiteY184" fmla="*/ 237226 h 683077"/>
                <a:gd name="connsiteX185" fmla="*/ 759125 w 3252161"/>
                <a:gd name="connsiteY185" fmla="*/ 241539 h 683077"/>
                <a:gd name="connsiteX186" fmla="*/ 724619 w 3252161"/>
                <a:gd name="connsiteY186" fmla="*/ 245853 h 683077"/>
                <a:gd name="connsiteX187" fmla="*/ 698740 w 3252161"/>
                <a:gd name="connsiteY187" fmla="*/ 254479 h 683077"/>
                <a:gd name="connsiteX188" fmla="*/ 517585 w 3252161"/>
                <a:gd name="connsiteY188" fmla="*/ 258792 h 683077"/>
                <a:gd name="connsiteX189" fmla="*/ 431321 w 3252161"/>
                <a:gd name="connsiteY189" fmla="*/ 271732 h 683077"/>
                <a:gd name="connsiteX190" fmla="*/ 392502 w 3252161"/>
                <a:gd name="connsiteY190" fmla="*/ 276045 h 683077"/>
                <a:gd name="connsiteX191" fmla="*/ 73325 w 3252161"/>
                <a:gd name="connsiteY191" fmla="*/ 271732 h 683077"/>
                <a:gd name="connsiteX192" fmla="*/ 64698 w 3252161"/>
                <a:gd name="connsiteY192" fmla="*/ 263106 h 683077"/>
                <a:gd name="connsiteX193" fmla="*/ 60385 w 3252161"/>
                <a:gd name="connsiteY193" fmla="*/ 232913 h 683077"/>
                <a:gd name="connsiteX194" fmla="*/ 51759 w 3252161"/>
                <a:gd name="connsiteY194" fmla="*/ 207034 h 683077"/>
                <a:gd name="connsiteX195" fmla="*/ 56072 w 3252161"/>
                <a:gd name="connsiteY195" fmla="*/ 163902 h 683077"/>
                <a:gd name="connsiteX196" fmla="*/ 69012 w 3252161"/>
                <a:gd name="connsiteY196" fmla="*/ 159589 h 683077"/>
                <a:gd name="connsiteX197" fmla="*/ 237227 w 3252161"/>
                <a:gd name="connsiteY197" fmla="*/ 155275 h 683077"/>
                <a:gd name="connsiteX198" fmla="*/ 288985 w 3252161"/>
                <a:gd name="connsiteY198" fmla="*/ 138022 h 683077"/>
                <a:gd name="connsiteX199" fmla="*/ 301925 w 3252161"/>
                <a:gd name="connsiteY199" fmla="*/ 133709 h 683077"/>
                <a:gd name="connsiteX200" fmla="*/ 444261 w 3252161"/>
                <a:gd name="connsiteY200" fmla="*/ 129396 h 683077"/>
                <a:gd name="connsiteX201" fmla="*/ 418381 w 3252161"/>
                <a:gd name="connsiteY201" fmla="*/ 120770 h 683077"/>
                <a:gd name="connsiteX202" fmla="*/ 396815 w 3252161"/>
                <a:gd name="connsiteY202" fmla="*/ 107830 h 683077"/>
                <a:gd name="connsiteX203" fmla="*/ 388189 w 3252161"/>
                <a:gd name="connsiteY203" fmla="*/ 73324 h 683077"/>
                <a:gd name="connsiteX204" fmla="*/ 379563 w 3252161"/>
                <a:gd name="connsiteY204" fmla="*/ 60385 h 683077"/>
                <a:gd name="connsiteX205" fmla="*/ 370936 w 3252161"/>
                <a:gd name="connsiteY205" fmla="*/ 51758 h 683077"/>
                <a:gd name="connsiteX206" fmla="*/ 345057 w 3252161"/>
                <a:gd name="connsiteY206" fmla="*/ 43132 h 683077"/>
                <a:gd name="connsiteX207" fmla="*/ 332117 w 3252161"/>
                <a:gd name="connsiteY207" fmla="*/ 38819 h 683077"/>
                <a:gd name="connsiteX208" fmla="*/ 323491 w 3252161"/>
                <a:gd name="connsiteY208" fmla="*/ 30192 h 683077"/>
                <a:gd name="connsiteX209" fmla="*/ 327804 w 3252161"/>
                <a:gd name="connsiteY209" fmla="*/ 17253 h 683077"/>
                <a:gd name="connsiteX210" fmla="*/ 280359 w 3252161"/>
                <a:gd name="connsiteY210" fmla="*/ 12939 h 683077"/>
                <a:gd name="connsiteX211" fmla="*/ 228600 w 3252161"/>
                <a:gd name="connsiteY211" fmla="*/ 17253 h 683077"/>
                <a:gd name="connsiteX212" fmla="*/ 202721 w 3252161"/>
                <a:gd name="connsiteY212" fmla="*/ 25879 h 683077"/>
                <a:gd name="connsiteX213" fmla="*/ 107831 w 3252161"/>
                <a:gd name="connsiteY213" fmla="*/ 21566 h 683077"/>
                <a:gd name="connsiteX214" fmla="*/ 103517 w 3252161"/>
                <a:gd name="connsiteY214" fmla="*/ 4313 h 683077"/>
                <a:gd name="connsiteX215" fmla="*/ 34506 w 3252161"/>
                <a:gd name="connsiteY215" fmla="*/ 8626 h 683077"/>
                <a:gd name="connsiteX216" fmla="*/ 12940 w 3252161"/>
                <a:gd name="connsiteY216" fmla="*/ 12939 h 683077"/>
                <a:gd name="connsiteX217" fmla="*/ 0 w 3252161"/>
                <a:gd name="connsiteY217" fmla="*/ 0 h 683077"/>
                <a:gd name="connsiteX218" fmla="*/ 34506 w 3252161"/>
                <a:gd name="connsiteY218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99050 w 3252161"/>
                <a:gd name="connsiteY86" fmla="*/ 524414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2001329 w 3252161"/>
                <a:gd name="connsiteY91" fmla="*/ 573656 h 683077"/>
                <a:gd name="connsiteX92" fmla="*/ 1956175 w 3252161"/>
                <a:gd name="connsiteY92" fmla="*/ 579183 h 683077"/>
                <a:gd name="connsiteX93" fmla="*/ 1686464 w 3252161"/>
                <a:gd name="connsiteY93" fmla="*/ 569343 h 683077"/>
                <a:gd name="connsiteX94" fmla="*/ 1673525 w 3252161"/>
                <a:gd name="connsiteY94" fmla="*/ 565030 h 683077"/>
                <a:gd name="connsiteX95" fmla="*/ 1651959 w 3252161"/>
                <a:gd name="connsiteY95" fmla="*/ 552090 h 683077"/>
                <a:gd name="connsiteX96" fmla="*/ 1634706 w 3252161"/>
                <a:gd name="connsiteY96" fmla="*/ 530524 h 683077"/>
                <a:gd name="connsiteX97" fmla="*/ 1630393 w 3252161"/>
                <a:gd name="connsiteY97" fmla="*/ 517585 h 683077"/>
                <a:gd name="connsiteX98" fmla="*/ 1634706 w 3252161"/>
                <a:gd name="connsiteY98" fmla="*/ 504645 h 683077"/>
                <a:gd name="connsiteX99" fmla="*/ 1664898 w 3252161"/>
                <a:gd name="connsiteY99" fmla="*/ 491706 h 683077"/>
                <a:gd name="connsiteX100" fmla="*/ 1669212 w 3252161"/>
                <a:gd name="connsiteY100" fmla="*/ 478766 h 683077"/>
                <a:gd name="connsiteX101" fmla="*/ 1660585 w 3252161"/>
                <a:gd name="connsiteY101" fmla="*/ 470139 h 683077"/>
                <a:gd name="connsiteX102" fmla="*/ 1621766 w 3252161"/>
                <a:gd name="connsiteY102" fmla="*/ 465826 h 683077"/>
                <a:gd name="connsiteX103" fmla="*/ 1613140 w 3252161"/>
                <a:gd name="connsiteY103" fmla="*/ 452887 h 683077"/>
                <a:gd name="connsiteX104" fmla="*/ 1617453 w 3252161"/>
                <a:gd name="connsiteY104" fmla="*/ 427007 h 683077"/>
                <a:gd name="connsiteX105" fmla="*/ 1630393 w 3252161"/>
                <a:gd name="connsiteY105" fmla="*/ 383875 h 683077"/>
                <a:gd name="connsiteX106" fmla="*/ 1643332 w 3252161"/>
                <a:gd name="connsiteY106" fmla="*/ 370936 h 683077"/>
                <a:gd name="connsiteX107" fmla="*/ 1807234 w 3252161"/>
                <a:gd name="connsiteY107" fmla="*/ 375249 h 683077"/>
                <a:gd name="connsiteX108" fmla="*/ 1846053 w 3252161"/>
                <a:gd name="connsiteY108" fmla="*/ 388189 h 683077"/>
                <a:gd name="connsiteX109" fmla="*/ 1858993 w 3252161"/>
                <a:gd name="connsiteY109" fmla="*/ 392502 h 683077"/>
                <a:gd name="connsiteX110" fmla="*/ 1876246 w 3252161"/>
                <a:gd name="connsiteY110" fmla="*/ 431321 h 683077"/>
                <a:gd name="connsiteX111" fmla="*/ 1884872 w 3252161"/>
                <a:gd name="connsiteY111" fmla="*/ 465826 h 683077"/>
                <a:gd name="connsiteX112" fmla="*/ 1893498 w 3252161"/>
                <a:gd name="connsiteY112" fmla="*/ 474453 h 683077"/>
                <a:gd name="connsiteX113" fmla="*/ 1919378 w 3252161"/>
                <a:gd name="connsiteY113" fmla="*/ 504645 h 683077"/>
                <a:gd name="connsiteX114" fmla="*/ 1928004 w 3252161"/>
                <a:gd name="connsiteY114" fmla="*/ 513272 h 683077"/>
                <a:gd name="connsiteX115" fmla="*/ 1932317 w 3252161"/>
                <a:gd name="connsiteY115" fmla="*/ 526211 h 683077"/>
                <a:gd name="connsiteX116" fmla="*/ 1979763 w 3252161"/>
                <a:gd name="connsiteY116" fmla="*/ 526211 h 683077"/>
                <a:gd name="connsiteX117" fmla="*/ 1984076 w 3252161"/>
                <a:gd name="connsiteY117" fmla="*/ 508958 h 683077"/>
                <a:gd name="connsiteX118" fmla="*/ 2001329 w 3252161"/>
                <a:gd name="connsiteY118" fmla="*/ 487392 h 683077"/>
                <a:gd name="connsiteX119" fmla="*/ 2018581 w 3252161"/>
                <a:gd name="connsiteY119" fmla="*/ 491706 h 683077"/>
                <a:gd name="connsiteX120" fmla="*/ 2027208 w 3252161"/>
                <a:gd name="connsiteY120" fmla="*/ 500332 h 683077"/>
                <a:gd name="connsiteX121" fmla="*/ 2040148 w 3252161"/>
                <a:gd name="connsiteY121" fmla="*/ 508958 h 683077"/>
                <a:gd name="connsiteX122" fmla="*/ 2122098 w 3252161"/>
                <a:gd name="connsiteY122" fmla="*/ 504645 h 683077"/>
                <a:gd name="connsiteX123" fmla="*/ 2130725 w 3252161"/>
                <a:gd name="connsiteY123" fmla="*/ 496019 h 683077"/>
                <a:gd name="connsiteX124" fmla="*/ 2135038 w 3252161"/>
                <a:gd name="connsiteY124" fmla="*/ 461513 h 683077"/>
                <a:gd name="connsiteX125" fmla="*/ 2149056 w 3252161"/>
                <a:gd name="connsiteY125" fmla="*/ 452976 h 683077"/>
                <a:gd name="connsiteX126" fmla="*/ 2170488 w 3252161"/>
                <a:gd name="connsiteY126" fmla="*/ 452977 h 683077"/>
                <a:gd name="connsiteX127" fmla="*/ 2210070 w 3252161"/>
                <a:gd name="connsiteY127" fmla="*/ 411238 h 683077"/>
                <a:gd name="connsiteX128" fmla="*/ 2201444 w 3252161"/>
                <a:gd name="connsiteY128" fmla="*/ 424401 h 683077"/>
                <a:gd name="connsiteX129" fmla="*/ 2311880 w 3252161"/>
                <a:gd name="connsiteY129" fmla="*/ 401128 h 683077"/>
                <a:gd name="connsiteX130" fmla="*/ 2333446 w 3252161"/>
                <a:gd name="connsiteY130" fmla="*/ 388189 h 683077"/>
                <a:gd name="connsiteX131" fmla="*/ 2424023 w 3252161"/>
                <a:gd name="connsiteY131" fmla="*/ 375249 h 683077"/>
                <a:gd name="connsiteX132" fmla="*/ 2454215 w 3252161"/>
                <a:gd name="connsiteY132" fmla="*/ 366622 h 683077"/>
                <a:gd name="connsiteX133" fmla="*/ 2467155 w 3252161"/>
                <a:gd name="connsiteY133" fmla="*/ 362309 h 683077"/>
                <a:gd name="connsiteX134" fmla="*/ 2695755 w 3252161"/>
                <a:gd name="connsiteY134" fmla="*/ 353683 h 683077"/>
                <a:gd name="connsiteX135" fmla="*/ 2708695 w 3252161"/>
                <a:gd name="connsiteY135" fmla="*/ 349370 h 683077"/>
                <a:gd name="connsiteX136" fmla="*/ 2725948 w 3252161"/>
                <a:gd name="connsiteY136" fmla="*/ 332117 h 683077"/>
                <a:gd name="connsiteX137" fmla="*/ 2751827 w 3252161"/>
                <a:gd name="connsiteY137" fmla="*/ 323490 h 683077"/>
                <a:gd name="connsiteX138" fmla="*/ 2764766 w 3252161"/>
                <a:gd name="connsiteY138" fmla="*/ 319177 h 683077"/>
                <a:gd name="connsiteX139" fmla="*/ 2794959 w 3252161"/>
                <a:gd name="connsiteY139" fmla="*/ 306238 h 683077"/>
                <a:gd name="connsiteX140" fmla="*/ 2825151 w 3252161"/>
                <a:gd name="connsiteY140" fmla="*/ 297611 h 683077"/>
                <a:gd name="connsiteX141" fmla="*/ 2842404 w 3252161"/>
                <a:gd name="connsiteY141" fmla="*/ 293298 h 683077"/>
                <a:gd name="connsiteX142" fmla="*/ 2838091 w 3252161"/>
                <a:gd name="connsiteY142" fmla="*/ 271732 h 683077"/>
                <a:gd name="connsiteX143" fmla="*/ 2725948 w 3252161"/>
                <a:gd name="connsiteY143" fmla="*/ 276045 h 683077"/>
                <a:gd name="connsiteX144" fmla="*/ 2704381 w 3252161"/>
                <a:gd name="connsiteY144" fmla="*/ 280358 h 683077"/>
                <a:gd name="connsiteX145" fmla="*/ 2678502 w 3252161"/>
                <a:gd name="connsiteY145" fmla="*/ 284672 h 683077"/>
                <a:gd name="connsiteX146" fmla="*/ 2557732 w 3252161"/>
                <a:gd name="connsiteY146" fmla="*/ 288985 h 683077"/>
                <a:gd name="connsiteX147" fmla="*/ 2471468 w 3252161"/>
                <a:gd name="connsiteY147" fmla="*/ 293298 h 683077"/>
                <a:gd name="connsiteX148" fmla="*/ 2445589 w 3252161"/>
                <a:gd name="connsiteY148" fmla="*/ 301924 h 683077"/>
                <a:gd name="connsiteX149" fmla="*/ 2281687 w 3252161"/>
                <a:gd name="connsiteY149" fmla="*/ 310551 h 683077"/>
                <a:gd name="connsiteX150" fmla="*/ 2255808 w 3252161"/>
                <a:gd name="connsiteY150" fmla="*/ 314864 h 683077"/>
                <a:gd name="connsiteX151" fmla="*/ 2204049 w 3252161"/>
                <a:gd name="connsiteY151" fmla="*/ 319177 h 683077"/>
                <a:gd name="connsiteX152" fmla="*/ 2173857 w 3252161"/>
                <a:gd name="connsiteY152" fmla="*/ 327804 h 683077"/>
                <a:gd name="connsiteX153" fmla="*/ 2147978 w 3252161"/>
                <a:gd name="connsiteY153" fmla="*/ 340743 h 683077"/>
                <a:gd name="connsiteX154" fmla="*/ 2135038 w 3252161"/>
                <a:gd name="connsiteY154" fmla="*/ 349370 h 683077"/>
                <a:gd name="connsiteX155" fmla="*/ 2104846 w 3252161"/>
                <a:gd name="connsiteY155" fmla="*/ 357996 h 683077"/>
                <a:gd name="connsiteX156" fmla="*/ 2091906 w 3252161"/>
                <a:gd name="connsiteY156" fmla="*/ 362309 h 683077"/>
                <a:gd name="connsiteX157" fmla="*/ 1940944 w 3252161"/>
                <a:gd name="connsiteY157" fmla="*/ 357996 h 683077"/>
                <a:gd name="connsiteX158" fmla="*/ 1915064 w 3252161"/>
                <a:gd name="connsiteY158" fmla="*/ 349370 h 683077"/>
                <a:gd name="connsiteX159" fmla="*/ 1880559 w 3252161"/>
                <a:gd name="connsiteY159" fmla="*/ 332117 h 683077"/>
                <a:gd name="connsiteX160" fmla="*/ 1867619 w 3252161"/>
                <a:gd name="connsiteY160" fmla="*/ 327804 h 683077"/>
                <a:gd name="connsiteX161" fmla="*/ 1397480 w 3252161"/>
                <a:gd name="connsiteY161" fmla="*/ 332117 h 683077"/>
                <a:gd name="connsiteX162" fmla="*/ 1337095 w 3252161"/>
                <a:gd name="connsiteY162" fmla="*/ 345056 h 683077"/>
                <a:gd name="connsiteX163" fmla="*/ 1328468 w 3252161"/>
                <a:gd name="connsiteY163" fmla="*/ 353683 h 683077"/>
                <a:gd name="connsiteX164" fmla="*/ 1315529 w 3252161"/>
                <a:gd name="connsiteY164" fmla="*/ 357996 h 683077"/>
                <a:gd name="connsiteX165" fmla="*/ 1220638 w 3252161"/>
                <a:gd name="connsiteY165" fmla="*/ 362309 h 683077"/>
                <a:gd name="connsiteX166" fmla="*/ 1155940 w 3252161"/>
                <a:gd name="connsiteY166" fmla="*/ 370936 h 683077"/>
                <a:gd name="connsiteX167" fmla="*/ 1073989 w 3252161"/>
                <a:gd name="connsiteY167" fmla="*/ 379562 h 683077"/>
                <a:gd name="connsiteX168" fmla="*/ 1035170 w 3252161"/>
                <a:gd name="connsiteY168" fmla="*/ 388189 h 683077"/>
                <a:gd name="connsiteX169" fmla="*/ 1000664 w 3252161"/>
                <a:gd name="connsiteY169" fmla="*/ 392502 h 683077"/>
                <a:gd name="connsiteX170" fmla="*/ 776378 w 3252161"/>
                <a:gd name="connsiteY170" fmla="*/ 396815 h 683077"/>
                <a:gd name="connsiteX171" fmla="*/ 595223 w 3252161"/>
                <a:gd name="connsiteY171" fmla="*/ 396815 h 683077"/>
                <a:gd name="connsiteX172" fmla="*/ 569344 w 3252161"/>
                <a:gd name="connsiteY172" fmla="*/ 388189 h 683077"/>
                <a:gd name="connsiteX173" fmla="*/ 590910 w 3252161"/>
                <a:gd name="connsiteY173" fmla="*/ 375249 h 683077"/>
                <a:gd name="connsiteX174" fmla="*/ 603849 w 3252161"/>
                <a:gd name="connsiteY174" fmla="*/ 370936 h 683077"/>
                <a:gd name="connsiteX175" fmla="*/ 715993 w 3252161"/>
                <a:gd name="connsiteY175" fmla="*/ 366622 h 683077"/>
                <a:gd name="connsiteX176" fmla="*/ 733246 w 3252161"/>
                <a:gd name="connsiteY176" fmla="*/ 345056 h 683077"/>
                <a:gd name="connsiteX177" fmla="*/ 746185 w 3252161"/>
                <a:gd name="connsiteY177" fmla="*/ 332117 h 683077"/>
                <a:gd name="connsiteX178" fmla="*/ 772064 w 3252161"/>
                <a:gd name="connsiteY178" fmla="*/ 314864 h 683077"/>
                <a:gd name="connsiteX179" fmla="*/ 914400 w 3252161"/>
                <a:gd name="connsiteY179" fmla="*/ 306238 h 683077"/>
                <a:gd name="connsiteX180" fmla="*/ 927340 w 3252161"/>
                <a:gd name="connsiteY180" fmla="*/ 280358 h 683077"/>
                <a:gd name="connsiteX181" fmla="*/ 923027 w 3252161"/>
                <a:gd name="connsiteY181" fmla="*/ 263106 h 683077"/>
                <a:gd name="connsiteX182" fmla="*/ 897148 w 3252161"/>
                <a:gd name="connsiteY182" fmla="*/ 254479 h 683077"/>
                <a:gd name="connsiteX183" fmla="*/ 884208 w 3252161"/>
                <a:gd name="connsiteY183" fmla="*/ 250166 h 683077"/>
                <a:gd name="connsiteX184" fmla="*/ 875581 w 3252161"/>
                <a:gd name="connsiteY184" fmla="*/ 241539 h 683077"/>
                <a:gd name="connsiteX185" fmla="*/ 862642 w 3252161"/>
                <a:gd name="connsiteY185" fmla="*/ 237226 h 683077"/>
                <a:gd name="connsiteX186" fmla="*/ 759125 w 3252161"/>
                <a:gd name="connsiteY186" fmla="*/ 241539 h 683077"/>
                <a:gd name="connsiteX187" fmla="*/ 724619 w 3252161"/>
                <a:gd name="connsiteY187" fmla="*/ 245853 h 683077"/>
                <a:gd name="connsiteX188" fmla="*/ 698740 w 3252161"/>
                <a:gd name="connsiteY188" fmla="*/ 254479 h 683077"/>
                <a:gd name="connsiteX189" fmla="*/ 517585 w 3252161"/>
                <a:gd name="connsiteY189" fmla="*/ 258792 h 683077"/>
                <a:gd name="connsiteX190" fmla="*/ 431321 w 3252161"/>
                <a:gd name="connsiteY190" fmla="*/ 271732 h 683077"/>
                <a:gd name="connsiteX191" fmla="*/ 392502 w 3252161"/>
                <a:gd name="connsiteY191" fmla="*/ 276045 h 683077"/>
                <a:gd name="connsiteX192" fmla="*/ 73325 w 3252161"/>
                <a:gd name="connsiteY192" fmla="*/ 271732 h 683077"/>
                <a:gd name="connsiteX193" fmla="*/ 64698 w 3252161"/>
                <a:gd name="connsiteY193" fmla="*/ 263106 h 683077"/>
                <a:gd name="connsiteX194" fmla="*/ 60385 w 3252161"/>
                <a:gd name="connsiteY194" fmla="*/ 232913 h 683077"/>
                <a:gd name="connsiteX195" fmla="*/ 51759 w 3252161"/>
                <a:gd name="connsiteY195" fmla="*/ 207034 h 683077"/>
                <a:gd name="connsiteX196" fmla="*/ 56072 w 3252161"/>
                <a:gd name="connsiteY196" fmla="*/ 163902 h 683077"/>
                <a:gd name="connsiteX197" fmla="*/ 69012 w 3252161"/>
                <a:gd name="connsiteY197" fmla="*/ 159589 h 683077"/>
                <a:gd name="connsiteX198" fmla="*/ 237227 w 3252161"/>
                <a:gd name="connsiteY198" fmla="*/ 155275 h 683077"/>
                <a:gd name="connsiteX199" fmla="*/ 288985 w 3252161"/>
                <a:gd name="connsiteY199" fmla="*/ 138022 h 683077"/>
                <a:gd name="connsiteX200" fmla="*/ 301925 w 3252161"/>
                <a:gd name="connsiteY200" fmla="*/ 133709 h 683077"/>
                <a:gd name="connsiteX201" fmla="*/ 444261 w 3252161"/>
                <a:gd name="connsiteY201" fmla="*/ 129396 h 683077"/>
                <a:gd name="connsiteX202" fmla="*/ 418381 w 3252161"/>
                <a:gd name="connsiteY202" fmla="*/ 120770 h 683077"/>
                <a:gd name="connsiteX203" fmla="*/ 396815 w 3252161"/>
                <a:gd name="connsiteY203" fmla="*/ 107830 h 683077"/>
                <a:gd name="connsiteX204" fmla="*/ 388189 w 3252161"/>
                <a:gd name="connsiteY204" fmla="*/ 73324 h 683077"/>
                <a:gd name="connsiteX205" fmla="*/ 379563 w 3252161"/>
                <a:gd name="connsiteY205" fmla="*/ 60385 h 683077"/>
                <a:gd name="connsiteX206" fmla="*/ 370936 w 3252161"/>
                <a:gd name="connsiteY206" fmla="*/ 51758 h 683077"/>
                <a:gd name="connsiteX207" fmla="*/ 345057 w 3252161"/>
                <a:gd name="connsiteY207" fmla="*/ 43132 h 683077"/>
                <a:gd name="connsiteX208" fmla="*/ 332117 w 3252161"/>
                <a:gd name="connsiteY208" fmla="*/ 38819 h 683077"/>
                <a:gd name="connsiteX209" fmla="*/ 323491 w 3252161"/>
                <a:gd name="connsiteY209" fmla="*/ 30192 h 683077"/>
                <a:gd name="connsiteX210" fmla="*/ 327804 w 3252161"/>
                <a:gd name="connsiteY210" fmla="*/ 17253 h 683077"/>
                <a:gd name="connsiteX211" fmla="*/ 280359 w 3252161"/>
                <a:gd name="connsiteY211" fmla="*/ 12939 h 683077"/>
                <a:gd name="connsiteX212" fmla="*/ 228600 w 3252161"/>
                <a:gd name="connsiteY212" fmla="*/ 17253 h 683077"/>
                <a:gd name="connsiteX213" fmla="*/ 202721 w 3252161"/>
                <a:gd name="connsiteY213" fmla="*/ 25879 h 683077"/>
                <a:gd name="connsiteX214" fmla="*/ 107831 w 3252161"/>
                <a:gd name="connsiteY214" fmla="*/ 21566 h 683077"/>
                <a:gd name="connsiteX215" fmla="*/ 103517 w 3252161"/>
                <a:gd name="connsiteY215" fmla="*/ 4313 h 683077"/>
                <a:gd name="connsiteX216" fmla="*/ 34506 w 3252161"/>
                <a:gd name="connsiteY216" fmla="*/ 8626 h 683077"/>
                <a:gd name="connsiteX217" fmla="*/ 12940 w 3252161"/>
                <a:gd name="connsiteY217" fmla="*/ 12939 h 683077"/>
                <a:gd name="connsiteX218" fmla="*/ 0 w 3252161"/>
                <a:gd name="connsiteY218" fmla="*/ 0 h 683077"/>
                <a:gd name="connsiteX219" fmla="*/ 34506 w 3252161"/>
                <a:gd name="connsiteY219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99050 w 3252161"/>
                <a:gd name="connsiteY86" fmla="*/ 524414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1956175 w 3252161"/>
                <a:gd name="connsiteY91" fmla="*/ 579183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49056 w 3252161"/>
                <a:gd name="connsiteY124" fmla="*/ 452976 h 683077"/>
                <a:gd name="connsiteX125" fmla="*/ 2170488 w 3252161"/>
                <a:gd name="connsiteY125" fmla="*/ 452977 h 683077"/>
                <a:gd name="connsiteX126" fmla="*/ 2210070 w 3252161"/>
                <a:gd name="connsiteY126" fmla="*/ 411238 h 683077"/>
                <a:gd name="connsiteX127" fmla="*/ 2201444 w 3252161"/>
                <a:gd name="connsiteY127" fmla="*/ 424401 h 683077"/>
                <a:gd name="connsiteX128" fmla="*/ 2311880 w 3252161"/>
                <a:gd name="connsiteY128" fmla="*/ 401128 h 683077"/>
                <a:gd name="connsiteX129" fmla="*/ 2333446 w 3252161"/>
                <a:gd name="connsiteY129" fmla="*/ 388189 h 683077"/>
                <a:gd name="connsiteX130" fmla="*/ 2424023 w 3252161"/>
                <a:gd name="connsiteY130" fmla="*/ 375249 h 683077"/>
                <a:gd name="connsiteX131" fmla="*/ 2454215 w 3252161"/>
                <a:gd name="connsiteY131" fmla="*/ 366622 h 683077"/>
                <a:gd name="connsiteX132" fmla="*/ 2467155 w 3252161"/>
                <a:gd name="connsiteY132" fmla="*/ 362309 h 683077"/>
                <a:gd name="connsiteX133" fmla="*/ 2695755 w 3252161"/>
                <a:gd name="connsiteY133" fmla="*/ 353683 h 683077"/>
                <a:gd name="connsiteX134" fmla="*/ 2708695 w 3252161"/>
                <a:gd name="connsiteY134" fmla="*/ 349370 h 683077"/>
                <a:gd name="connsiteX135" fmla="*/ 2725948 w 3252161"/>
                <a:gd name="connsiteY135" fmla="*/ 332117 h 683077"/>
                <a:gd name="connsiteX136" fmla="*/ 2751827 w 3252161"/>
                <a:gd name="connsiteY136" fmla="*/ 323490 h 683077"/>
                <a:gd name="connsiteX137" fmla="*/ 2764766 w 3252161"/>
                <a:gd name="connsiteY137" fmla="*/ 319177 h 683077"/>
                <a:gd name="connsiteX138" fmla="*/ 2794959 w 3252161"/>
                <a:gd name="connsiteY138" fmla="*/ 306238 h 683077"/>
                <a:gd name="connsiteX139" fmla="*/ 2825151 w 3252161"/>
                <a:gd name="connsiteY139" fmla="*/ 297611 h 683077"/>
                <a:gd name="connsiteX140" fmla="*/ 2842404 w 3252161"/>
                <a:gd name="connsiteY140" fmla="*/ 293298 h 683077"/>
                <a:gd name="connsiteX141" fmla="*/ 2838091 w 3252161"/>
                <a:gd name="connsiteY141" fmla="*/ 271732 h 683077"/>
                <a:gd name="connsiteX142" fmla="*/ 2725948 w 3252161"/>
                <a:gd name="connsiteY142" fmla="*/ 276045 h 683077"/>
                <a:gd name="connsiteX143" fmla="*/ 2704381 w 3252161"/>
                <a:gd name="connsiteY143" fmla="*/ 280358 h 683077"/>
                <a:gd name="connsiteX144" fmla="*/ 2678502 w 3252161"/>
                <a:gd name="connsiteY144" fmla="*/ 284672 h 683077"/>
                <a:gd name="connsiteX145" fmla="*/ 2557732 w 3252161"/>
                <a:gd name="connsiteY145" fmla="*/ 288985 h 683077"/>
                <a:gd name="connsiteX146" fmla="*/ 2471468 w 3252161"/>
                <a:gd name="connsiteY146" fmla="*/ 293298 h 683077"/>
                <a:gd name="connsiteX147" fmla="*/ 2445589 w 3252161"/>
                <a:gd name="connsiteY147" fmla="*/ 301924 h 683077"/>
                <a:gd name="connsiteX148" fmla="*/ 2281687 w 3252161"/>
                <a:gd name="connsiteY148" fmla="*/ 310551 h 683077"/>
                <a:gd name="connsiteX149" fmla="*/ 2255808 w 3252161"/>
                <a:gd name="connsiteY149" fmla="*/ 314864 h 683077"/>
                <a:gd name="connsiteX150" fmla="*/ 2204049 w 3252161"/>
                <a:gd name="connsiteY150" fmla="*/ 319177 h 683077"/>
                <a:gd name="connsiteX151" fmla="*/ 2173857 w 3252161"/>
                <a:gd name="connsiteY151" fmla="*/ 327804 h 683077"/>
                <a:gd name="connsiteX152" fmla="*/ 2147978 w 3252161"/>
                <a:gd name="connsiteY152" fmla="*/ 340743 h 683077"/>
                <a:gd name="connsiteX153" fmla="*/ 2135038 w 3252161"/>
                <a:gd name="connsiteY153" fmla="*/ 349370 h 683077"/>
                <a:gd name="connsiteX154" fmla="*/ 2104846 w 3252161"/>
                <a:gd name="connsiteY154" fmla="*/ 357996 h 683077"/>
                <a:gd name="connsiteX155" fmla="*/ 2091906 w 3252161"/>
                <a:gd name="connsiteY155" fmla="*/ 362309 h 683077"/>
                <a:gd name="connsiteX156" fmla="*/ 1940944 w 3252161"/>
                <a:gd name="connsiteY156" fmla="*/ 357996 h 683077"/>
                <a:gd name="connsiteX157" fmla="*/ 1915064 w 3252161"/>
                <a:gd name="connsiteY157" fmla="*/ 349370 h 683077"/>
                <a:gd name="connsiteX158" fmla="*/ 1880559 w 3252161"/>
                <a:gd name="connsiteY158" fmla="*/ 332117 h 683077"/>
                <a:gd name="connsiteX159" fmla="*/ 1867619 w 3252161"/>
                <a:gd name="connsiteY159" fmla="*/ 327804 h 683077"/>
                <a:gd name="connsiteX160" fmla="*/ 1397480 w 3252161"/>
                <a:gd name="connsiteY160" fmla="*/ 332117 h 683077"/>
                <a:gd name="connsiteX161" fmla="*/ 1337095 w 3252161"/>
                <a:gd name="connsiteY161" fmla="*/ 345056 h 683077"/>
                <a:gd name="connsiteX162" fmla="*/ 1328468 w 3252161"/>
                <a:gd name="connsiteY162" fmla="*/ 353683 h 683077"/>
                <a:gd name="connsiteX163" fmla="*/ 1315529 w 3252161"/>
                <a:gd name="connsiteY163" fmla="*/ 357996 h 683077"/>
                <a:gd name="connsiteX164" fmla="*/ 1220638 w 3252161"/>
                <a:gd name="connsiteY164" fmla="*/ 362309 h 683077"/>
                <a:gd name="connsiteX165" fmla="*/ 1155940 w 3252161"/>
                <a:gd name="connsiteY165" fmla="*/ 370936 h 683077"/>
                <a:gd name="connsiteX166" fmla="*/ 1073989 w 3252161"/>
                <a:gd name="connsiteY166" fmla="*/ 379562 h 683077"/>
                <a:gd name="connsiteX167" fmla="*/ 1035170 w 3252161"/>
                <a:gd name="connsiteY167" fmla="*/ 388189 h 683077"/>
                <a:gd name="connsiteX168" fmla="*/ 1000664 w 3252161"/>
                <a:gd name="connsiteY168" fmla="*/ 392502 h 683077"/>
                <a:gd name="connsiteX169" fmla="*/ 776378 w 3252161"/>
                <a:gd name="connsiteY169" fmla="*/ 396815 h 683077"/>
                <a:gd name="connsiteX170" fmla="*/ 595223 w 3252161"/>
                <a:gd name="connsiteY170" fmla="*/ 396815 h 683077"/>
                <a:gd name="connsiteX171" fmla="*/ 569344 w 3252161"/>
                <a:gd name="connsiteY171" fmla="*/ 388189 h 683077"/>
                <a:gd name="connsiteX172" fmla="*/ 590910 w 3252161"/>
                <a:gd name="connsiteY172" fmla="*/ 375249 h 683077"/>
                <a:gd name="connsiteX173" fmla="*/ 603849 w 3252161"/>
                <a:gd name="connsiteY173" fmla="*/ 370936 h 683077"/>
                <a:gd name="connsiteX174" fmla="*/ 715993 w 3252161"/>
                <a:gd name="connsiteY174" fmla="*/ 366622 h 683077"/>
                <a:gd name="connsiteX175" fmla="*/ 733246 w 3252161"/>
                <a:gd name="connsiteY175" fmla="*/ 345056 h 683077"/>
                <a:gd name="connsiteX176" fmla="*/ 746185 w 3252161"/>
                <a:gd name="connsiteY176" fmla="*/ 332117 h 683077"/>
                <a:gd name="connsiteX177" fmla="*/ 772064 w 3252161"/>
                <a:gd name="connsiteY177" fmla="*/ 314864 h 683077"/>
                <a:gd name="connsiteX178" fmla="*/ 914400 w 3252161"/>
                <a:gd name="connsiteY178" fmla="*/ 306238 h 683077"/>
                <a:gd name="connsiteX179" fmla="*/ 927340 w 3252161"/>
                <a:gd name="connsiteY179" fmla="*/ 280358 h 683077"/>
                <a:gd name="connsiteX180" fmla="*/ 923027 w 3252161"/>
                <a:gd name="connsiteY180" fmla="*/ 263106 h 683077"/>
                <a:gd name="connsiteX181" fmla="*/ 897148 w 3252161"/>
                <a:gd name="connsiteY181" fmla="*/ 254479 h 683077"/>
                <a:gd name="connsiteX182" fmla="*/ 884208 w 3252161"/>
                <a:gd name="connsiteY182" fmla="*/ 250166 h 683077"/>
                <a:gd name="connsiteX183" fmla="*/ 875581 w 3252161"/>
                <a:gd name="connsiteY183" fmla="*/ 241539 h 683077"/>
                <a:gd name="connsiteX184" fmla="*/ 862642 w 3252161"/>
                <a:gd name="connsiteY184" fmla="*/ 237226 h 683077"/>
                <a:gd name="connsiteX185" fmla="*/ 759125 w 3252161"/>
                <a:gd name="connsiteY185" fmla="*/ 241539 h 683077"/>
                <a:gd name="connsiteX186" fmla="*/ 724619 w 3252161"/>
                <a:gd name="connsiteY186" fmla="*/ 245853 h 683077"/>
                <a:gd name="connsiteX187" fmla="*/ 698740 w 3252161"/>
                <a:gd name="connsiteY187" fmla="*/ 254479 h 683077"/>
                <a:gd name="connsiteX188" fmla="*/ 517585 w 3252161"/>
                <a:gd name="connsiteY188" fmla="*/ 258792 h 683077"/>
                <a:gd name="connsiteX189" fmla="*/ 431321 w 3252161"/>
                <a:gd name="connsiteY189" fmla="*/ 271732 h 683077"/>
                <a:gd name="connsiteX190" fmla="*/ 392502 w 3252161"/>
                <a:gd name="connsiteY190" fmla="*/ 276045 h 683077"/>
                <a:gd name="connsiteX191" fmla="*/ 73325 w 3252161"/>
                <a:gd name="connsiteY191" fmla="*/ 271732 h 683077"/>
                <a:gd name="connsiteX192" fmla="*/ 64698 w 3252161"/>
                <a:gd name="connsiteY192" fmla="*/ 263106 h 683077"/>
                <a:gd name="connsiteX193" fmla="*/ 60385 w 3252161"/>
                <a:gd name="connsiteY193" fmla="*/ 232913 h 683077"/>
                <a:gd name="connsiteX194" fmla="*/ 51759 w 3252161"/>
                <a:gd name="connsiteY194" fmla="*/ 207034 h 683077"/>
                <a:gd name="connsiteX195" fmla="*/ 56072 w 3252161"/>
                <a:gd name="connsiteY195" fmla="*/ 163902 h 683077"/>
                <a:gd name="connsiteX196" fmla="*/ 69012 w 3252161"/>
                <a:gd name="connsiteY196" fmla="*/ 159589 h 683077"/>
                <a:gd name="connsiteX197" fmla="*/ 237227 w 3252161"/>
                <a:gd name="connsiteY197" fmla="*/ 155275 h 683077"/>
                <a:gd name="connsiteX198" fmla="*/ 288985 w 3252161"/>
                <a:gd name="connsiteY198" fmla="*/ 138022 h 683077"/>
                <a:gd name="connsiteX199" fmla="*/ 301925 w 3252161"/>
                <a:gd name="connsiteY199" fmla="*/ 133709 h 683077"/>
                <a:gd name="connsiteX200" fmla="*/ 444261 w 3252161"/>
                <a:gd name="connsiteY200" fmla="*/ 129396 h 683077"/>
                <a:gd name="connsiteX201" fmla="*/ 418381 w 3252161"/>
                <a:gd name="connsiteY201" fmla="*/ 120770 h 683077"/>
                <a:gd name="connsiteX202" fmla="*/ 396815 w 3252161"/>
                <a:gd name="connsiteY202" fmla="*/ 107830 h 683077"/>
                <a:gd name="connsiteX203" fmla="*/ 388189 w 3252161"/>
                <a:gd name="connsiteY203" fmla="*/ 73324 h 683077"/>
                <a:gd name="connsiteX204" fmla="*/ 379563 w 3252161"/>
                <a:gd name="connsiteY204" fmla="*/ 60385 h 683077"/>
                <a:gd name="connsiteX205" fmla="*/ 370936 w 3252161"/>
                <a:gd name="connsiteY205" fmla="*/ 51758 h 683077"/>
                <a:gd name="connsiteX206" fmla="*/ 345057 w 3252161"/>
                <a:gd name="connsiteY206" fmla="*/ 43132 h 683077"/>
                <a:gd name="connsiteX207" fmla="*/ 332117 w 3252161"/>
                <a:gd name="connsiteY207" fmla="*/ 38819 h 683077"/>
                <a:gd name="connsiteX208" fmla="*/ 323491 w 3252161"/>
                <a:gd name="connsiteY208" fmla="*/ 30192 h 683077"/>
                <a:gd name="connsiteX209" fmla="*/ 327804 w 3252161"/>
                <a:gd name="connsiteY209" fmla="*/ 17253 h 683077"/>
                <a:gd name="connsiteX210" fmla="*/ 280359 w 3252161"/>
                <a:gd name="connsiteY210" fmla="*/ 12939 h 683077"/>
                <a:gd name="connsiteX211" fmla="*/ 228600 w 3252161"/>
                <a:gd name="connsiteY211" fmla="*/ 17253 h 683077"/>
                <a:gd name="connsiteX212" fmla="*/ 202721 w 3252161"/>
                <a:gd name="connsiteY212" fmla="*/ 25879 h 683077"/>
                <a:gd name="connsiteX213" fmla="*/ 107831 w 3252161"/>
                <a:gd name="connsiteY213" fmla="*/ 21566 h 683077"/>
                <a:gd name="connsiteX214" fmla="*/ 103517 w 3252161"/>
                <a:gd name="connsiteY214" fmla="*/ 4313 h 683077"/>
                <a:gd name="connsiteX215" fmla="*/ 34506 w 3252161"/>
                <a:gd name="connsiteY215" fmla="*/ 8626 h 683077"/>
                <a:gd name="connsiteX216" fmla="*/ 12940 w 3252161"/>
                <a:gd name="connsiteY216" fmla="*/ 12939 h 683077"/>
                <a:gd name="connsiteX217" fmla="*/ 0 w 3252161"/>
                <a:gd name="connsiteY217" fmla="*/ 0 h 683077"/>
                <a:gd name="connsiteX218" fmla="*/ 34506 w 3252161"/>
                <a:gd name="connsiteY218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99050 w 3252161"/>
                <a:gd name="connsiteY86" fmla="*/ 524414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1686464 w 3252161"/>
                <a:gd name="connsiteY91" fmla="*/ 569343 h 683077"/>
                <a:gd name="connsiteX92" fmla="*/ 1673525 w 3252161"/>
                <a:gd name="connsiteY92" fmla="*/ 565030 h 683077"/>
                <a:gd name="connsiteX93" fmla="*/ 1651959 w 3252161"/>
                <a:gd name="connsiteY93" fmla="*/ 552090 h 683077"/>
                <a:gd name="connsiteX94" fmla="*/ 1634706 w 3252161"/>
                <a:gd name="connsiteY94" fmla="*/ 530524 h 683077"/>
                <a:gd name="connsiteX95" fmla="*/ 1630393 w 3252161"/>
                <a:gd name="connsiteY95" fmla="*/ 517585 h 683077"/>
                <a:gd name="connsiteX96" fmla="*/ 1634706 w 3252161"/>
                <a:gd name="connsiteY96" fmla="*/ 504645 h 683077"/>
                <a:gd name="connsiteX97" fmla="*/ 1664898 w 3252161"/>
                <a:gd name="connsiteY97" fmla="*/ 491706 h 683077"/>
                <a:gd name="connsiteX98" fmla="*/ 1669212 w 3252161"/>
                <a:gd name="connsiteY98" fmla="*/ 478766 h 683077"/>
                <a:gd name="connsiteX99" fmla="*/ 1660585 w 3252161"/>
                <a:gd name="connsiteY99" fmla="*/ 470139 h 683077"/>
                <a:gd name="connsiteX100" fmla="*/ 1621766 w 3252161"/>
                <a:gd name="connsiteY100" fmla="*/ 465826 h 683077"/>
                <a:gd name="connsiteX101" fmla="*/ 1613140 w 3252161"/>
                <a:gd name="connsiteY101" fmla="*/ 452887 h 683077"/>
                <a:gd name="connsiteX102" fmla="*/ 1617453 w 3252161"/>
                <a:gd name="connsiteY102" fmla="*/ 427007 h 683077"/>
                <a:gd name="connsiteX103" fmla="*/ 1630393 w 3252161"/>
                <a:gd name="connsiteY103" fmla="*/ 383875 h 683077"/>
                <a:gd name="connsiteX104" fmla="*/ 1643332 w 3252161"/>
                <a:gd name="connsiteY104" fmla="*/ 370936 h 683077"/>
                <a:gd name="connsiteX105" fmla="*/ 1807234 w 3252161"/>
                <a:gd name="connsiteY105" fmla="*/ 375249 h 683077"/>
                <a:gd name="connsiteX106" fmla="*/ 1846053 w 3252161"/>
                <a:gd name="connsiteY106" fmla="*/ 388189 h 683077"/>
                <a:gd name="connsiteX107" fmla="*/ 1858993 w 3252161"/>
                <a:gd name="connsiteY107" fmla="*/ 392502 h 683077"/>
                <a:gd name="connsiteX108" fmla="*/ 1876246 w 3252161"/>
                <a:gd name="connsiteY108" fmla="*/ 431321 h 683077"/>
                <a:gd name="connsiteX109" fmla="*/ 1884872 w 3252161"/>
                <a:gd name="connsiteY109" fmla="*/ 465826 h 683077"/>
                <a:gd name="connsiteX110" fmla="*/ 1893498 w 3252161"/>
                <a:gd name="connsiteY110" fmla="*/ 474453 h 683077"/>
                <a:gd name="connsiteX111" fmla="*/ 1919378 w 3252161"/>
                <a:gd name="connsiteY111" fmla="*/ 504645 h 683077"/>
                <a:gd name="connsiteX112" fmla="*/ 1928004 w 3252161"/>
                <a:gd name="connsiteY112" fmla="*/ 513272 h 683077"/>
                <a:gd name="connsiteX113" fmla="*/ 1932317 w 3252161"/>
                <a:gd name="connsiteY113" fmla="*/ 526211 h 683077"/>
                <a:gd name="connsiteX114" fmla="*/ 1979763 w 3252161"/>
                <a:gd name="connsiteY114" fmla="*/ 526211 h 683077"/>
                <a:gd name="connsiteX115" fmla="*/ 1984076 w 3252161"/>
                <a:gd name="connsiteY115" fmla="*/ 508958 h 683077"/>
                <a:gd name="connsiteX116" fmla="*/ 2001329 w 3252161"/>
                <a:gd name="connsiteY116" fmla="*/ 487392 h 683077"/>
                <a:gd name="connsiteX117" fmla="*/ 2018581 w 3252161"/>
                <a:gd name="connsiteY117" fmla="*/ 491706 h 683077"/>
                <a:gd name="connsiteX118" fmla="*/ 2027208 w 3252161"/>
                <a:gd name="connsiteY118" fmla="*/ 500332 h 683077"/>
                <a:gd name="connsiteX119" fmla="*/ 2040148 w 3252161"/>
                <a:gd name="connsiteY119" fmla="*/ 508958 h 683077"/>
                <a:gd name="connsiteX120" fmla="*/ 2122098 w 3252161"/>
                <a:gd name="connsiteY120" fmla="*/ 504645 h 683077"/>
                <a:gd name="connsiteX121" fmla="*/ 2130725 w 3252161"/>
                <a:gd name="connsiteY121" fmla="*/ 496019 h 683077"/>
                <a:gd name="connsiteX122" fmla="*/ 2135038 w 3252161"/>
                <a:gd name="connsiteY122" fmla="*/ 461513 h 683077"/>
                <a:gd name="connsiteX123" fmla="*/ 2149056 w 3252161"/>
                <a:gd name="connsiteY123" fmla="*/ 452976 h 683077"/>
                <a:gd name="connsiteX124" fmla="*/ 2170488 w 3252161"/>
                <a:gd name="connsiteY124" fmla="*/ 452977 h 683077"/>
                <a:gd name="connsiteX125" fmla="*/ 2210070 w 3252161"/>
                <a:gd name="connsiteY125" fmla="*/ 411238 h 683077"/>
                <a:gd name="connsiteX126" fmla="*/ 2201444 w 3252161"/>
                <a:gd name="connsiteY126" fmla="*/ 424401 h 683077"/>
                <a:gd name="connsiteX127" fmla="*/ 2311880 w 3252161"/>
                <a:gd name="connsiteY127" fmla="*/ 401128 h 683077"/>
                <a:gd name="connsiteX128" fmla="*/ 2333446 w 3252161"/>
                <a:gd name="connsiteY128" fmla="*/ 388189 h 683077"/>
                <a:gd name="connsiteX129" fmla="*/ 2424023 w 3252161"/>
                <a:gd name="connsiteY129" fmla="*/ 375249 h 683077"/>
                <a:gd name="connsiteX130" fmla="*/ 2454215 w 3252161"/>
                <a:gd name="connsiteY130" fmla="*/ 366622 h 683077"/>
                <a:gd name="connsiteX131" fmla="*/ 2467155 w 3252161"/>
                <a:gd name="connsiteY131" fmla="*/ 362309 h 683077"/>
                <a:gd name="connsiteX132" fmla="*/ 2695755 w 3252161"/>
                <a:gd name="connsiteY132" fmla="*/ 353683 h 683077"/>
                <a:gd name="connsiteX133" fmla="*/ 2708695 w 3252161"/>
                <a:gd name="connsiteY133" fmla="*/ 349370 h 683077"/>
                <a:gd name="connsiteX134" fmla="*/ 2725948 w 3252161"/>
                <a:gd name="connsiteY134" fmla="*/ 332117 h 683077"/>
                <a:gd name="connsiteX135" fmla="*/ 2751827 w 3252161"/>
                <a:gd name="connsiteY135" fmla="*/ 323490 h 683077"/>
                <a:gd name="connsiteX136" fmla="*/ 2764766 w 3252161"/>
                <a:gd name="connsiteY136" fmla="*/ 319177 h 683077"/>
                <a:gd name="connsiteX137" fmla="*/ 2794959 w 3252161"/>
                <a:gd name="connsiteY137" fmla="*/ 306238 h 683077"/>
                <a:gd name="connsiteX138" fmla="*/ 2825151 w 3252161"/>
                <a:gd name="connsiteY138" fmla="*/ 297611 h 683077"/>
                <a:gd name="connsiteX139" fmla="*/ 2842404 w 3252161"/>
                <a:gd name="connsiteY139" fmla="*/ 293298 h 683077"/>
                <a:gd name="connsiteX140" fmla="*/ 2838091 w 3252161"/>
                <a:gd name="connsiteY140" fmla="*/ 271732 h 683077"/>
                <a:gd name="connsiteX141" fmla="*/ 2725948 w 3252161"/>
                <a:gd name="connsiteY141" fmla="*/ 276045 h 683077"/>
                <a:gd name="connsiteX142" fmla="*/ 2704381 w 3252161"/>
                <a:gd name="connsiteY142" fmla="*/ 280358 h 683077"/>
                <a:gd name="connsiteX143" fmla="*/ 2678502 w 3252161"/>
                <a:gd name="connsiteY143" fmla="*/ 284672 h 683077"/>
                <a:gd name="connsiteX144" fmla="*/ 2557732 w 3252161"/>
                <a:gd name="connsiteY144" fmla="*/ 288985 h 683077"/>
                <a:gd name="connsiteX145" fmla="*/ 2471468 w 3252161"/>
                <a:gd name="connsiteY145" fmla="*/ 293298 h 683077"/>
                <a:gd name="connsiteX146" fmla="*/ 2445589 w 3252161"/>
                <a:gd name="connsiteY146" fmla="*/ 301924 h 683077"/>
                <a:gd name="connsiteX147" fmla="*/ 2281687 w 3252161"/>
                <a:gd name="connsiteY147" fmla="*/ 310551 h 683077"/>
                <a:gd name="connsiteX148" fmla="*/ 2255808 w 3252161"/>
                <a:gd name="connsiteY148" fmla="*/ 314864 h 683077"/>
                <a:gd name="connsiteX149" fmla="*/ 2204049 w 3252161"/>
                <a:gd name="connsiteY149" fmla="*/ 319177 h 683077"/>
                <a:gd name="connsiteX150" fmla="*/ 2173857 w 3252161"/>
                <a:gd name="connsiteY150" fmla="*/ 327804 h 683077"/>
                <a:gd name="connsiteX151" fmla="*/ 2147978 w 3252161"/>
                <a:gd name="connsiteY151" fmla="*/ 340743 h 683077"/>
                <a:gd name="connsiteX152" fmla="*/ 2135038 w 3252161"/>
                <a:gd name="connsiteY152" fmla="*/ 349370 h 683077"/>
                <a:gd name="connsiteX153" fmla="*/ 2104846 w 3252161"/>
                <a:gd name="connsiteY153" fmla="*/ 357996 h 683077"/>
                <a:gd name="connsiteX154" fmla="*/ 2091906 w 3252161"/>
                <a:gd name="connsiteY154" fmla="*/ 362309 h 683077"/>
                <a:gd name="connsiteX155" fmla="*/ 1940944 w 3252161"/>
                <a:gd name="connsiteY155" fmla="*/ 357996 h 683077"/>
                <a:gd name="connsiteX156" fmla="*/ 1915064 w 3252161"/>
                <a:gd name="connsiteY156" fmla="*/ 349370 h 683077"/>
                <a:gd name="connsiteX157" fmla="*/ 1880559 w 3252161"/>
                <a:gd name="connsiteY157" fmla="*/ 332117 h 683077"/>
                <a:gd name="connsiteX158" fmla="*/ 1867619 w 3252161"/>
                <a:gd name="connsiteY158" fmla="*/ 327804 h 683077"/>
                <a:gd name="connsiteX159" fmla="*/ 1397480 w 3252161"/>
                <a:gd name="connsiteY159" fmla="*/ 332117 h 683077"/>
                <a:gd name="connsiteX160" fmla="*/ 1337095 w 3252161"/>
                <a:gd name="connsiteY160" fmla="*/ 345056 h 683077"/>
                <a:gd name="connsiteX161" fmla="*/ 1328468 w 3252161"/>
                <a:gd name="connsiteY161" fmla="*/ 353683 h 683077"/>
                <a:gd name="connsiteX162" fmla="*/ 1315529 w 3252161"/>
                <a:gd name="connsiteY162" fmla="*/ 357996 h 683077"/>
                <a:gd name="connsiteX163" fmla="*/ 1220638 w 3252161"/>
                <a:gd name="connsiteY163" fmla="*/ 362309 h 683077"/>
                <a:gd name="connsiteX164" fmla="*/ 1155940 w 3252161"/>
                <a:gd name="connsiteY164" fmla="*/ 370936 h 683077"/>
                <a:gd name="connsiteX165" fmla="*/ 1073989 w 3252161"/>
                <a:gd name="connsiteY165" fmla="*/ 379562 h 683077"/>
                <a:gd name="connsiteX166" fmla="*/ 1035170 w 3252161"/>
                <a:gd name="connsiteY166" fmla="*/ 388189 h 683077"/>
                <a:gd name="connsiteX167" fmla="*/ 1000664 w 3252161"/>
                <a:gd name="connsiteY167" fmla="*/ 392502 h 683077"/>
                <a:gd name="connsiteX168" fmla="*/ 776378 w 3252161"/>
                <a:gd name="connsiteY168" fmla="*/ 396815 h 683077"/>
                <a:gd name="connsiteX169" fmla="*/ 595223 w 3252161"/>
                <a:gd name="connsiteY169" fmla="*/ 396815 h 683077"/>
                <a:gd name="connsiteX170" fmla="*/ 569344 w 3252161"/>
                <a:gd name="connsiteY170" fmla="*/ 388189 h 683077"/>
                <a:gd name="connsiteX171" fmla="*/ 590910 w 3252161"/>
                <a:gd name="connsiteY171" fmla="*/ 375249 h 683077"/>
                <a:gd name="connsiteX172" fmla="*/ 603849 w 3252161"/>
                <a:gd name="connsiteY172" fmla="*/ 370936 h 683077"/>
                <a:gd name="connsiteX173" fmla="*/ 715993 w 3252161"/>
                <a:gd name="connsiteY173" fmla="*/ 366622 h 683077"/>
                <a:gd name="connsiteX174" fmla="*/ 733246 w 3252161"/>
                <a:gd name="connsiteY174" fmla="*/ 345056 h 683077"/>
                <a:gd name="connsiteX175" fmla="*/ 746185 w 3252161"/>
                <a:gd name="connsiteY175" fmla="*/ 332117 h 683077"/>
                <a:gd name="connsiteX176" fmla="*/ 772064 w 3252161"/>
                <a:gd name="connsiteY176" fmla="*/ 314864 h 683077"/>
                <a:gd name="connsiteX177" fmla="*/ 914400 w 3252161"/>
                <a:gd name="connsiteY177" fmla="*/ 306238 h 683077"/>
                <a:gd name="connsiteX178" fmla="*/ 927340 w 3252161"/>
                <a:gd name="connsiteY178" fmla="*/ 280358 h 683077"/>
                <a:gd name="connsiteX179" fmla="*/ 923027 w 3252161"/>
                <a:gd name="connsiteY179" fmla="*/ 263106 h 683077"/>
                <a:gd name="connsiteX180" fmla="*/ 897148 w 3252161"/>
                <a:gd name="connsiteY180" fmla="*/ 254479 h 683077"/>
                <a:gd name="connsiteX181" fmla="*/ 884208 w 3252161"/>
                <a:gd name="connsiteY181" fmla="*/ 250166 h 683077"/>
                <a:gd name="connsiteX182" fmla="*/ 875581 w 3252161"/>
                <a:gd name="connsiteY182" fmla="*/ 241539 h 683077"/>
                <a:gd name="connsiteX183" fmla="*/ 862642 w 3252161"/>
                <a:gd name="connsiteY183" fmla="*/ 237226 h 683077"/>
                <a:gd name="connsiteX184" fmla="*/ 759125 w 3252161"/>
                <a:gd name="connsiteY184" fmla="*/ 241539 h 683077"/>
                <a:gd name="connsiteX185" fmla="*/ 724619 w 3252161"/>
                <a:gd name="connsiteY185" fmla="*/ 245853 h 683077"/>
                <a:gd name="connsiteX186" fmla="*/ 698740 w 3252161"/>
                <a:gd name="connsiteY186" fmla="*/ 254479 h 683077"/>
                <a:gd name="connsiteX187" fmla="*/ 517585 w 3252161"/>
                <a:gd name="connsiteY187" fmla="*/ 258792 h 683077"/>
                <a:gd name="connsiteX188" fmla="*/ 431321 w 3252161"/>
                <a:gd name="connsiteY188" fmla="*/ 271732 h 683077"/>
                <a:gd name="connsiteX189" fmla="*/ 392502 w 3252161"/>
                <a:gd name="connsiteY189" fmla="*/ 276045 h 683077"/>
                <a:gd name="connsiteX190" fmla="*/ 73325 w 3252161"/>
                <a:gd name="connsiteY190" fmla="*/ 271732 h 683077"/>
                <a:gd name="connsiteX191" fmla="*/ 64698 w 3252161"/>
                <a:gd name="connsiteY191" fmla="*/ 263106 h 683077"/>
                <a:gd name="connsiteX192" fmla="*/ 60385 w 3252161"/>
                <a:gd name="connsiteY192" fmla="*/ 232913 h 683077"/>
                <a:gd name="connsiteX193" fmla="*/ 51759 w 3252161"/>
                <a:gd name="connsiteY193" fmla="*/ 207034 h 683077"/>
                <a:gd name="connsiteX194" fmla="*/ 56072 w 3252161"/>
                <a:gd name="connsiteY194" fmla="*/ 163902 h 683077"/>
                <a:gd name="connsiteX195" fmla="*/ 69012 w 3252161"/>
                <a:gd name="connsiteY195" fmla="*/ 159589 h 683077"/>
                <a:gd name="connsiteX196" fmla="*/ 237227 w 3252161"/>
                <a:gd name="connsiteY196" fmla="*/ 155275 h 683077"/>
                <a:gd name="connsiteX197" fmla="*/ 288985 w 3252161"/>
                <a:gd name="connsiteY197" fmla="*/ 138022 h 683077"/>
                <a:gd name="connsiteX198" fmla="*/ 301925 w 3252161"/>
                <a:gd name="connsiteY198" fmla="*/ 133709 h 683077"/>
                <a:gd name="connsiteX199" fmla="*/ 444261 w 3252161"/>
                <a:gd name="connsiteY199" fmla="*/ 129396 h 683077"/>
                <a:gd name="connsiteX200" fmla="*/ 418381 w 3252161"/>
                <a:gd name="connsiteY200" fmla="*/ 120770 h 683077"/>
                <a:gd name="connsiteX201" fmla="*/ 396815 w 3252161"/>
                <a:gd name="connsiteY201" fmla="*/ 107830 h 683077"/>
                <a:gd name="connsiteX202" fmla="*/ 388189 w 3252161"/>
                <a:gd name="connsiteY202" fmla="*/ 73324 h 683077"/>
                <a:gd name="connsiteX203" fmla="*/ 379563 w 3252161"/>
                <a:gd name="connsiteY203" fmla="*/ 60385 h 683077"/>
                <a:gd name="connsiteX204" fmla="*/ 370936 w 3252161"/>
                <a:gd name="connsiteY204" fmla="*/ 51758 h 683077"/>
                <a:gd name="connsiteX205" fmla="*/ 345057 w 3252161"/>
                <a:gd name="connsiteY205" fmla="*/ 43132 h 683077"/>
                <a:gd name="connsiteX206" fmla="*/ 332117 w 3252161"/>
                <a:gd name="connsiteY206" fmla="*/ 38819 h 683077"/>
                <a:gd name="connsiteX207" fmla="*/ 323491 w 3252161"/>
                <a:gd name="connsiteY207" fmla="*/ 30192 h 683077"/>
                <a:gd name="connsiteX208" fmla="*/ 327804 w 3252161"/>
                <a:gd name="connsiteY208" fmla="*/ 17253 h 683077"/>
                <a:gd name="connsiteX209" fmla="*/ 280359 w 3252161"/>
                <a:gd name="connsiteY209" fmla="*/ 12939 h 683077"/>
                <a:gd name="connsiteX210" fmla="*/ 228600 w 3252161"/>
                <a:gd name="connsiteY210" fmla="*/ 17253 h 683077"/>
                <a:gd name="connsiteX211" fmla="*/ 202721 w 3252161"/>
                <a:gd name="connsiteY211" fmla="*/ 25879 h 683077"/>
                <a:gd name="connsiteX212" fmla="*/ 107831 w 3252161"/>
                <a:gd name="connsiteY212" fmla="*/ 21566 h 683077"/>
                <a:gd name="connsiteX213" fmla="*/ 103517 w 3252161"/>
                <a:gd name="connsiteY213" fmla="*/ 4313 h 683077"/>
                <a:gd name="connsiteX214" fmla="*/ 34506 w 3252161"/>
                <a:gd name="connsiteY214" fmla="*/ 8626 h 683077"/>
                <a:gd name="connsiteX215" fmla="*/ 12940 w 3252161"/>
                <a:gd name="connsiteY215" fmla="*/ 12939 h 683077"/>
                <a:gd name="connsiteX216" fmla="*/ 0 w 3252161"/>
                <a:gd name="connsiteY216" fmla="*/ 0 h 683077"/>
                <a:gd name="connsiteX217" fmla="*/ 34506 w 3252161"/>
                <a:gd name="connsiteY217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2915729 w 3252161"/>
                <a:gd name="connsiteY61" fmla="*/ 595222 h 683077"/>
                <a:gd name="connsiteX62" fmla="*/ 2829464 w 3252161"/>
                <a:gd name="connsiteY62" fmla="*/ 586596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99050 w 3252161"/>
                <a:gd name="connsiteY86" fmla="*/ 524414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1920456 w 3252161"/>
                <a:gd name="connsiteY91" fmla="*/ 564895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49056 w 3252161"/>
                <a:gd name="connsiteY124" fmla="*/ 452976 h 683077"/>
                <a:gd name="connsiteX125" fmla="*/ 2170488 w 3252161"/>
                <a:gd name="connsiteY125" fmla="*/ 452977 h 683077"/>
                <a:gd name="connsiteX126" fmla="*/ 2210070 w 3252161"/>
                <a:gd name="connsiteY126" fmla="*/ 411238 h 683077"/>
                <a:gd name="connsiteX127" fmla="*/ 2201444 w 3252161"/>
                <a:gd name="connsiteY127" fmla="*/ 424401 h 683077"/>
                <a:gd name="connsiteX128" fmla="*/ 2311880 w 3252161"/>
                <a:gd name="connsiteY128" fmla="*/ 401128 h 683077"/>
                <a:gd name="connsiteX129" fmla="*/ 2333446 w 3252161"/>
                <a:gd name="connsiteY129" fmla="*/ 388189 h 683077"/>
                <a:gd name="connsiteX130" fmla="*/ 2424023 w 3252161"/>
                <a:gd name="connsiteY130" fmla="*/ 375249 h 683077"/>
                <a:gd name="connsiteX131" fmla="*/ 2454215 w 3252161"/>
                <a:gd name="connsiteY131" fmla="*/ 366622 h 683077"/>
                <a:gd name="connsiteX132" fmla="*/ 2467155 w 3252161"/>
                <a:gd name="connsiteY132" fmla="*/ 362309 h 683077"/>
                <a:gd name="connsiteX133" fmla="*/ 2695755 w 3252161"/>
                <a:gd name="connsiteY133" fmla="*/ 353683 h 683077"/>
                <a:gd name="connsiteX134" fmla="*/ 2708695 w 3252161"/>
                <a:gd name="connsiteY134" fmla="*/ 349370 h 683077"/>
                <a:gd name="connsiteX135" fmla="*/ 2725948 w 3252161"/>
                <a:gd name="connsiteY135" fmla="*/ 332117 h 683077"/>
                <a:gd name="connsiteX136" fmla="*/ 2751827 w 3252161"/>
                <a:gd name="connsiteY136" fmla="*/ 323490 h 683077"/>
                <a:gd name="connsiteX137" fmla="*/ 2764766 w 3252161"/>
                <a:gd name="connsiteY137" fmla="*/ 319177 h 683077"/>
                <a:gd name="connsiteX138" fmla="*/ 2794959 w 3252161"/>
                <a:gd name="connsiteY138" fmla="*/ 306238 h 683077"/>
                <a:gd name="connsiteX139" fmla="*/ 2825151 w 3252161"/>
                <a:gd name="connsiteY139" fmla="*/ 297611 h 683077"/>
                <a:gd name="connsiteX140" fmla="*/ 2842404 w 3252161"/>
                <a:gd name="connsiteY140" fmla="*/ 293298 h 683077"/>
                <a:gd name="connsiteX141" fmla="*/ 2838091 w 3252161"/>
                <a:gd name="connsiteY141" fmla="*/ 271732 h 683077"/>
                <a:gd name="connsiteX142" fmla="*/ 2725948 w 3252161"/>
                <a:gd name="connsiteY142" fmla="*/ 276045 h 683077"/>
                <a:gd name="connsiteX143" fmla="*/ 2704381 w 3252161"/>
                <a:gd name="connsiteY143" fmla="*/ 280358 h 683077"/>
                <a:gd name="connsiteX144" fmla="*/ 2678502 w 3252161"/>
                <a:gd name="connsiteY144" fmla="*/ 284672 h 683077"/>
                <a:gd name="connsiteX145" fmla="*/ 2557732 w 3252161"/>
                <a:gd name="connsiteY145" fmla="*/ 288985 h 683077"/>
                <a:gd name="connsiteX146" fmla="*/ 2471468 w 3252161"/>
                <a:gd name="connsiteY146" fmla="*/ 293298 h 683077"/>
                <a:gd name="connsiteX147" fmla="*/ 2445589 w 3252161"/>
                <a:gd name="connsiteY147" fmla="*/ 301924 h 683077"/>
                <a:gd name="connsiteX148" fmla="*/ 2281687 w 3252161"/>
                <a:gd name="connsiteY148" fmla="*/ 310551 h 683077"/>
                <a:gd name="connsiteX149" fmla="*/ 2255808 w 3252161"/>
                <a:gd name="connsiteY149" fmla="*/ 314864 h 683077"/>
                <a:gd name="connsiteX150" fmla="*/ 2204049 w 3252161"/>
                <a:gd name="connsiteY150" fmla="*/ 319177 h 683077"/>
                <a:gd name="connsiteX151" fmla="*/ 2173857 w 3252161"/>
                <a:gd name="connsiteY151" fmla="*/ 327804 h 683077"/>
                <a:gd name="connsiteX152" fmla="*/ 2147978 w 3252161"/>
                <a:gd name="connsiteY152" fmla="*/ 340743 h 683077"/>
                <a:gd name="connsiteX153" fmla="*/ 2135038 w 3252161"/>
                <a:gd name="connsiteY153" fmla="*/ 349370 h 683077"/>
                <a:gd name="connsiteX154" fmla="*/ 2104846 w 3252161"/>
                <a:gd name="connsiteY154" fmla="*/ 357996 h 683077"/>
                <a:gd name="connsiteX155" fmla="*/ 2091906 w 3252161"/>
                <a:gd name="connsiteY155" fmla="*/ 362309 h 683077"/>
                <a:gd name="connsiteX156" fmla="*/ 1940944 w 3252161"/>
                <a:gd name="connsiteY156" fmla="*/ 357996 h 683077"/>
                <a:gd name="connsiteX157" fmla="*/ 1915064 w 3252161"/>
                <a:gd name="connsiteY157" fmla="*/ 349370 h 683077"/>
                <a:gd name="connsiteX158" fmla="*/ 1880559 w 3252161"/>
                <a:gd name="connsiteY158" fmla="*/ 332117 h 683077"/>
                <a:gd name="connsiteX159" fmla="*/ 1867619 w 3252161"/>
                <a:gd name="connsiteY159" fmla="*/ 327804 h 683077"/>
                <a:gd name="connsiteX160" fmla="*/ 1397480 w 3252161"/>
                <a:gd name="connsiteY160" fmla="*/ 332117 h 683077"/>
                <a:gd name="connsiteX161" fmla="*/ 1337095 w 3252161"/>
                <a:gd name="connsiteY161" fmla="*/ 345056 h 683077"/>
                <a:gd name="connsiteX162" fmla="*/ 1328468 w 3252161"/>
                <a:gd name="connsiteY162" fmla="*/ 353683 h 683077"/>
                <a:gd name="connsiteX163" fmla="*/ 1315529 w 3252161"/>
                <a:gd name="connsiteY163" fmla="*/ 357996 h 683077"/>
                <a:gd name="connsiteX164" fmla="*/ 1220638 w 3252161"/>
                <a:gd name="connsiteY164" fmla="*/ 362309 h 683077"/>
                <a:gd name="connsiteX165" fmla="*/ 1155940 w 3252161"/>
                <a:gd name="connsiteY165" fmla="*/ 370936 h 683077"/>
                <a:gd name="connsiteX166" fmla="*/ 1073989 w 3252161"/>
                <a:gd name="connsiteY166" fmla="*/ 379562 h 683077"/>
                <a:gd name="connsiteX167" fmla="*/ 1035170 w 3252161"/>
                <a:gd name="connsiteY167" fmla="*/ 388189 h 683077"/>
                <a:gd name="connsiteX168" fmla="*/ 1000664 w 3252161"/>
                <a:gd name="connsiteY168" fmla="*/ 392502 h 683077"/>
                <a:gd name="connsiteX169" fmla="*/ 776378 w 3252161"/>
                <a:gd name="connsiteY169" fmla="*/ 396815 h 683077"/>
                <a:gd name="connsiteX170" fmla="*/ 595223 w 3252161"/>
                <a:gd name="connsiteY170" fmla="*/ 396815 h 683077"/>
                <a:gd name="connsiteX171" fmla="*/ 569344 w 3252161"/>
                <a:gd name="connsiteY171" fmla="*/ 388189 h 683077"/>
                <a:gd name="connsiteX172" fmla="*/ 590910 w 3252161"/>
                <a:gd name="connsiteY172" fmla="*/ 375249 h 683077"/>
                <a:gd name="connsiteX173" fmla="*/ 603849 w 3252161"/>
                <a:gd name="connsiteY173" fmla="*/ 370936 h 683077"/>
                <a:gd name="connsiteX174" fmla="*/ 715993 w 3252161"/>
                <a:gd name="connsiteY174" fmla="*/ 366622 h 683077"/>
                <a:gd name="connsiteX175" fmla="*/ 733246 w 3252161"/>
                <a:gd name="connsiteY175" fmla="*/ 345056 h 683077"/>
                <a:gd name="connsiteX176" fmla="*/ 746185 w 3252161"/>
                <a:gd name="connsiteY176" fmla="*/ 332117 h 683077"/>
                <a:gd name="connsiteX177" fmla="*/ 772064 w 3252161"/>
                <a:gd name="connsiteY177" fmla="*/ 314864 h 683077"/>
                <a:gd name="connsiteX178" fmla="*/ 914400 w 3252161"/>
                <a:gd name="connsiteY178" fmla="*/ 306238 h 683077"/>
                <a:gd name="connsiteX179" fmla="*/ 927340 w 3252161"/>
                <a:gd name="connsiteY179" fmla="*/ 280358 h 683077"/>
                <a:gd name="connsiteX180" fmla="*/ 923027 w 3252161"/>
                <a:gd name="connsiteY180" fmla="*/ 263106 h 683077"/>
                <a:gd name="connsiteX181" fmla="*/ 897148 w 3252161"/>
                <a:gd name="connsiteY181" fmla="*/ 254479 h 683077"/>
                <a:gd name="connsiteX182" fmla="*/ 884208 w 3252161"/>
                <a:gd name="connsiteY182" fmla="*/ 250166 h 683077"/>
                <a:gd name="connsiteX183" fmla="*/ 875581 w 3252161"/>
                <a:gd name="connsiteY183" fmla="*/ 241539 h 683077"/>
                <a:gd name="connsiteX184" fmla="*/ 862642 w 3252161"/>
                <a:gd name="connsiteY184" fmla="*/ 237226 h 683077"/>
                <a:gd name="connsiteX185" fmla="*/ 759125 w 3252161"/>
                <a:gd name="connsiteY185" fmla="*/ 241539 h 683077"/>
                <a:gd name="connsiteX186" fmla="*/ 724619 w 3252161"/>
                <a:gd name="connsiteY186" fmla="*/ 245853 h 683077"/>
                <a:gd name="connsiteX187" fmla="*/ 698740 w 3252161"/>
                <a:gd name="connsiteY187" fmla="*/ 254479 h 683077"/>
                <a:gd name="connsiteX188" fmla="*/ 517585 w 3252161"/>
                <a:gd name="connsiteY188" fmla="*/ 258792 h 683077"/>
                <a:gd name="connsiteX189" fmla="*/ 431321 w 3252161"/>
                <a:gd name="connsiteY189" fmla="*/ 271732 h 683077"/>
                <a:gd name="connsiteX190" fmla="*/ 392502 w 3252161"/>
                <a:gd name="connsiteY190" fmla="*/ 276045 h 683077"/>
                <a:gd name="connsiteX191" fmla="*/ 73325 w 3252161"/>
                <a:gd name="connsiteY191" fmla="*/ 271732 h 683077"/>
                <a:gd name="connsiteX192" fmla="*/ 64698 w 3252161"/>
                <a:gd name="connsiteY192" fmla="*/ 263106 h 683077"/>
                <a:gd name="connsiteX193" fmla="*/ 60385 w 3252161"/>
                <a:gd name="connsiteY193" fmla="*/ 232913 h 683077"/>
                <a:gd name="connsiteX194" fmla="*/ 51759 w 3252161"/>
                <a:gd name="connsiteY194" fmla="*/ 207034 h 683077"/>
                <a:gd name="connsiteX195" fmla="*/ 56072 w 3252161"/>
                <a:gd name="connsiteY195" fmla="*/ 163902 h 683077"/>
                <a:gd name="connsiteX196" fmla="*/ 69012 w 3252161"/>
                <a:gd name="connsiteY196" fmla="*/ 159589 h 683077"/>
                <a:gd name="connsiteX197" fmla="*/ 237227 w 3252161"/>
                <a:gd name="connsiteY197" fmla="*/ 155275 h 683077"/>
                <a:gd name="connsiteX198" fmla="*/ 288985 w 3252161"/>
                <a:gd name="connsiteY198" fmla="*/ 138022 h 683077"/>
                <a:gd name="connsiteX199" fmla="*/ 301925 w 3252161"/>
                <a:gd name="connsiteY199" fmla="*/ 133709 h 683077"/>
                <a:gd name="connsiteX200" fmla="*/ 444261 w 3252161"/>
                <a:gd name="connsiteY200" fmla="*/ 129396 h 683077"/>
                <a:gd name="connsiteX201" fmla="*/ 418381 w 3252161"/>
                <a:gd name="connsiteY201" fmla="*/ 120770 h 683077"/>
                <a:gd name="connsiteX202" fmla="*/ 396815 w 3252161"/>
                <a:gd name="connsiteY202" fmla="*/ 107830 h 683077"/>
                <a:gd name="connsiteX203" fmla="*/ 388189 w 3252161"/>
                <a:gd name="connsiteY203" fmla="*/ 73324 h 683077"/>
                <a:gd name="connsiteX204" fmla="*/ 379563 w 3252161"/>
                <a:gd name="connsiteY204" fmla="*/ 60385 h 683077"/>
                <a:gd name="connsiteX205" fmla="*/ 370936 w 3252161"/>
                <a:gd name="connsiteY205" fmla="*/ 51758 h 683077"/>
                <a:gd name="connsiteX206" fmla="*/ 345057 w 3252161"/>
                <a:gd name="connsiteY206" fmla="*/ 43132 h 683077"/>
                <a:gd name="connsiteX207" fmla="*/ 332117 w 3252161"/>
                <a:gd name="connsiteY207" fmla="*/ 38819 h 683077"/>
                <a:gd name="connsiteX208" fmla="*/ 323491 w 3252161"/>
                <a:gd name="connsiteY208" fmla="*/ 30192 h 683077"/>
                <a:gd name="connsiteX209" fmla="*/ 327804 w 3252161"/>
                <a:gd name="connsiteY209" fmla="*/ 17253 h 683077"/>
                <a:gd name="connsiteX210" fmla="*/ 280359 w 3252161"/>
                <a:gd name="connsiteY210" fmla="*/ 12939 h 683077"/>
                <a:gd name="connsiteX211" fmla="*/ 228600 w 3252161"/>
                <a:gd name="connsiteY211" fmla="*/ 17253 h 683077"/>
                <a:gd name="connsiteX212" fmla="*/ 202721 w 3252161"/>
                <a:gd name="connsiteY212" fmla="*/ 25879 h 683077"/>
                <a:gd name="connsiteX213" fmla="*/ 107831 w 3252161"/>
                <a:gd name="connsiteY213" fmla="*/ 21566 h 683077"/>
                <a:gd name="connsiteX214" fmla="*/ 103517 w 3252161"/>
                <a:gd name="connsiteY214" fmla="*/ 4313 h 683077"/>
                <a:gd name="connsiteX215" fmla="*/ 34506 w 3252161"/>
                <a:gd name="connsiteY215" fmla="*/ 8626 h 683077"/>
                <a:gd name="connsiteX216" fmla="*/ 12940 w 3252161"/>
                <a:gd name="connsiteY216" fmla="*/ 12939 h 683077"/>
                <a:gd name="connsiteX217" fmla="*/ 0 w 3252161"/>
                <a:gd name="connsiteY217" fmla="*/ 0 h 683077"/>
                <a:gd name="connsiteX218" fmla="*/ 34506 w 3252161"/>
                <a:gd name="connsiteY218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2915729 w 3252161"/>
                <a:gd name="connsiteY61" fmla="*/ 595222 h 683077"/>
                <a:gd name="connsiteX62" fmla="*/ 2892007 w 3252161"/>
                <a:gd name="connsiteY62" fmla="*/ 569658 h 683077"/>
                <a:gd name="connsiteX63" fmla="*/ 2829464 w 3252161"/>
                <a:gd name="connsiteY63" fmla="*/ 586596 h 683077"/>
                <a:gd name="connsiteX64" fmla="*/ 2820838 w 3252161"/>
                <a:gd name="connsiteY64" fmla="*/ 573656 h 683077"/>
                <a:gd name="connsiteX65" fmla="*/ 2851031 w 3252161"/>
                <a:gd name="connsiteY65" fmla="*/ 543464 h 683077"/>
                <a:gd name="connsiteX66" fmla="*/ 3075317 w 3252161"/>
                <a:gd name="connsiteY66" fmla="*/ 539151 h 683077"/>
                <a:gd name="connsiteX67" fmla="*/ 3088257 w 3252161"/>
                <a:gd name="connsiteY67" fmla="*/ 534838 h 683077"/>
                <a:gd name="connsiteX68" fmla="*/ 3105510 w 3252161"/>
                <a:gd name="connsiteY68" fmla="*/ 517585 h 683077"/>
                <a:gd name="connsiteX69" fmla="*/ 3178834 w 3252161"/>
                <a:gd name="connsiteY69" fmla="*/ 504645 h 683077"/>
                <a:gd name="connsiteX70" fmla="*/ 3187461 w 3252161"/>
                <a:gd name="connsiteY70" fmla="*/ 496019 h 683077"/>
                <a:gd name="connsiteX71" fmla="*/ 3191774 w 3252161"/>
                <a:gd name="connsiteY71" fmla="*/ 483079 h 683077"/>
                <a:gd name="connsiteX72" fmla="*/ 3204714 w 3252161"/>
                <a:gd name="connsiteY72" fmla="*/ 478766 h 683077"/>
                <a:gd name="connsiteX73" fmla="*/ 3196087 w 3252161"/>
                <a:gd name="connsiteY73" fmla="*/ 470139 h 683077"/>
                <a:gd name="connsiteX74" fmla="*/ 2846717 w 3252161"/>
                <a:gd name="connsiteY74" fmla="*/ 478766 h 683077"/>
                <a:gd name="connsiteX75" fmla="*/ 2820838 w 3252161"/>
                <a:gd name="connsiteY75" fmla="*/ 487392 h 683077"/>
                <a:gd name="connsiteX76" fmla="*/ 2807898 w 3252161"/>
                <a:gd name="connsiteY76" fmla="*/ 496019 h 683077"/>
                <a:gd name="connsiteX77" fmla="*/ 2743200 w 3252161"/>
                <a:gd name="connsiteY77" fmla="*/ 500332 h 683077"/>
                <a:gd name="connsiteX78" fmla="*/ 2691442 w 3252161"/>
                <a:gd name="connsiteY78" fmla="*/ 517585 h 683077"/>
                <a:gd name="connsiteX79" fmla="*/ 2678502 w 3252161"/>
                <a:gd name="connsiteY79" fmla="*/ 521898 h 683077"/>
                <a:gd name="connsiteX80" fmla="*/ 2540480 w 3252161"/>
                <a:gd name="connsiteY80" fmla="*/ 530524 h 683077"/>
                <a:gd name="connsiteX81" fmla="*/ 2303253 w 3252161"/>
                <a:gd name="connsiteY81" fmla="*/ 539151 h 683077"/>
                <a:gd name="connsiteX82" fmla="*/ 2225615 w 3252161"/>
                <a:gd name="connsiteY82" fmla="*/ 534838 h 683077"/>
                <a:gd name="connsiteX83" fmla="*/ 2216989 w 3252161"/>
                <a:gd name="connsiteY83" fmla="*/ 526211 h 683077"/>
                <a:gd name="connsiteX84" fmla="*/ 2147978 w 3252161"/>
                <a:gd name="connsiteY84" fmla="*/ 521898 h 683077"/>
                <a:gd name="connsiteX85" fmla="*/ 2135038 w 3252161"/>
                <a:gd name="connsiteY85" fmla="*/ 526211 h 683077"/>
                <a:gd name="connsiteX86" fmla="*/ 2126412 w 3252161"/>
                <a:gd name="connsiteY86" fmla="*/ 534838 h 683077"/>
                <a:gd name="connsiteX87" fmla="*/ 2099050 w 3252161"/>
                <a:gd name="connsiteY87" fmla="*/ 524414 h 683077"/>
                <a:gd name="connsiteX88" fmla="*/ 2053087 w 3252161"/>
                <a:gd name="connsiteY88" fmla="*/ 539151 h 683077"/>
                <a:gd name="connsiteX89" fmla="*/ 2040148 w 3252161"/>
                <a:gd name="connsiteY89" fmla="*/ 543464 h 683077"/>
                <a:gd name="connsiteX90" fmla="*/ 2022895 w 3252161"/>
                <a:gd name="connsiteY90" fmla="*/ 560717 h 683077"/>
                <a:gd name="connsiteX91" fmla="*/ 2014268 w 3252161"/>
                <a:gd name="connsiteY91" fmla="*/ 569343 h 683077"/>
                <a:gd name="connsiteX92" fmla="*/ 1920456 w 3252161"/>
                <a:gd name="connsiteY92" fmla="*/ 564895 h 683077"/>
                <a:gd name="connsiteX93" fmla="*/ 1686464 w 3252161"/>
                <a:gd name="connsiteY93" fmla="*/ 569343 h 683077"/>
                <a:gd name="connsiteX94" fmla="*/ 1673525 w 3252161"/>
                <a:gd name="connsiteY94" fmla="*/ 565030 h 683077"/>
                <a:gd name="connsiteX95" fmla="*/ 1651959 w 3252161"/>
                <a:gd name="connsiteY95" fmla="*/ 552090 h 683077"/>
                <a:gd name="connsiteX96" fmla="*/ 1634706 w 3252161"/>
                <a:gd name="connsiteY96" fmla="*/ 530524 h 683077"/>
                <a:gd name="connsiteX97" fmla="*/ 1630393 w 3252161"/>
                <a:gd name="connsiteY97" fmla="*/ 517585 h 683077"/>
                <a:gd name="connsiteX98" fmla="*/ 1634706 w 3252161"/>
                <a:gd name="connsiteY98" fmla="*/ 504645 h 683077"/>
                <a:gd name="connsiteX99" fmla="*/ 1664898 w 3252161"/>
                <a:gd name="connsiteY99" fmla="*/ 491706 h 683077"/>
                <a:gd name="connsiteX100" fmla="*/ 1669212 w 3252161"/>
                <a:gd name="connsiteY100" fmla="*/ 478766 h 683077"/>
                <a:gd name="connsiteX101" fmla="*/ 1660585 w 3252161"/>
                <a:gd name="connsiteY101" fmla="*/ 470139 h 683077"/>
                <a:gd name="connsiteX102" fmla="*/ 1621766 w 3252161"/>
                <a:gd name="connsiteY102" fmla="*/ 465826 h 683077"/>
                <a:gd name="connsiteX103" fmla="*/ 1613140 w 3252161"/>
                <a:gd name="connsiteY103" fmla="*/ 452887 h 683077"/>
                <a:gd name="connsiteX104" fmla="*/ 1617453 w 3252161"/>
                <a:gd name="connsiteY104" fmla="*/ 427007 h 683077"/>
                <a:gd name="connsiteX105" fmla="*/ 1630393 w 3252161"/>
                <a:gd name="connsiteY105" fmla="*/ 383875 h 683077"/>
                <a:gd name="connsiteX106" fmla="*/ 1643332 w 3252161"/>
                <a:gd name="connsiteY106" fmla="*/ 370936 h 683077"/>
                <a:gd name="connsiteX107" fmla="*/ 1807234 w 3252161"/>
                <a:gd name="connsiteY107" fmla="*/ 375249 h 683077"/>
                <a:gd name="connsiteX108" fmla="*/ 1846053 w 3252161"/>
                <a:gd name="connsiteY108" fmla="*/ 388189 h 683077"/>
                <a:gd name="connsiteX109" fmla="*/ 1858993 w 3252161"/>
                <a:gd name="connsiteY109" fmla="*/ 392502 h 683077"/>
                <a:gd name="connsiteX110" fmla="*/ 1876246 w 3252161"/>
                <a:gd name="connsiteY110" fmla="*/ 431321 h 683077"/>
                <a:gd name="connsiteX111" fmla="*/ 1884872 w 3252161"/>
                <a:gd name="connsiteY111" fmla="*/ 465826 h 683077"/>
                <a:gd name="connsiteX112" fmla="*/ 1893498 w 3252161"/>
                <a:gd name="connsiteY112" fmla="*/ 474453 h 683077"/>
                <a:gd name="connsiteX113" fmla="*/ 1919378 w 3252161"/>
                <a:gd name="connsiteY113" fmla="*/ 504645 h 683077"/>
                <a:gd name="connsiteX114" fmla="*/ 1928004 w 3252161"/>
                <a:gd name="connsiteY114" fmla="*/ 513272 h 683077"/>
                <a:gd name="connsiteX115" fmla="*/ 1932317 w 3252161"/>
                <a:gd name="connsiteY115" fmla="*/ 526211 h 683077"/>
                <a:gd name="connsiteX116" fmla="*/ 1979763 w 3252161"/>
                <a:gd name="connsiteY116" fmla="*/ 526211 h 683077"/>
                <a:gd name="connsiteX117" fmla="*/ 1984076 w 3252161"/>
                <a:gd name="connsiteY117" fmla="*/ 508958 h 683077"/>
                <a:gd name="connsiteX118" fmla="*/ 2001329 w 3252161"/>
                <a:gd name="connsiteY118" fmla="*/ 487392 h 683077"/>
                <a:gd name="connsiteX119" fmla="*/ 2018581 w 3252161"/>
                <a:gd name="connsiteY119" fmla="*/ 491706 h 683077"/>
                <a:gd name="connsiteX120" fmla="*/ 2027208 w 3252161"/>
                <a:gd name="connsiteY120" fmla="*/ 500332 h 683077"/>
                <a:gd name="connsiteX121" fmla="*/ 2040148 w 3252161"/>
                <a:gd name="connsiteY121" fmla="*/ 508958 h 683077"/>
                <a:gd name="connsiteX122" fmla="*/ 2122098 w 3252161"/>
                <a:gd name="connsiteY122" fmla="*/ 504645 h 683077"/>
                <a:gd name="connsiteX123" fmla="*/ 2130725 w 3252161"/>
                <a:gd name="connsiteY123" fmla="*/ 496019 h 683077"/>
                <a:gd name="connsiteX124" fmla="*/ 2135038 w 3252161"/>
                <a:gd name="connsiteY124" fmla="*/ 461513 h 683077"/>
                <a:gd name="connsiteX125" fmla="*/ 2149056 w 3252161"/>
                <a:gd name="connsiteY125" fmla="*/ 452976 h 683077"/>
                <a:gd name="connsiteX126" fmla="*/ 2170488 w 3252161"/>
                <a:gd name="connsiteY126" fmla="*/ 452977 h 683077"/>
                <a:gd name="connsiteX127" fmla="*/ 2210070 w 3252161"/>
                <a:gd name="connsiteY127" fmla="*/ 411238 h 683077"/>
                <a:gd name="connsiteX128" fmla="*/ 2201444 w 3252161"/>
                <a:gd name="connsiteY128" fmla="*/ 424401 h 683077"/>
                <a:gd name="connsiteX129" fmla="*/ 2311880 w 3252161"/>
                <a:gd name="connsiteY129" fmla="*/ 401128 h 683077"/>
                <a:gd name="connsiteX130" fmla="*/ 2333446 w 3252161"/>
                <a:gd name="connsiteY130" fmla="*/ 388189 h 683077"/>
                <a:gd name="connsiteX131" fmla="*/ 2424023 w 3252161"/>
                <a:gd name="connsiteY131" fmla="*/ 375249 h 683077"/>
                <a:gd name="connsiteX132" fmla="*/ 2454215 w 3252161"/>
                <a:gd name="connsiteY132" fmla="*/ 366622 h 683077"/>
                <a:gd name="connsiteX133" fmla="*/ 2467155 w 3252161"/>
                <a:gd name="connsiteY133" fmla="*/ 362309 h 683077"/>
                <a:gd name="connsiteX134" fmla="*/ 2695755 w 3252161"/>
                <a:gd name="connsiteY134" fmla="*/ 353683 h 683077"/>
                <a:gd name="connsiteX135" fmla="*/ 2708695 w 3252161"/>
                <a:gd name="connsiteY135" fmla="*/ 349370 h 683077"/>
                <a:gd name="connsiteX136" fmla="*/ 2725948 w 3252161"/>
                <a:gd name="connsiteY136" fmla="*/ 332117 h 683077"/>
                <a:gd name="connsiteX137" fmla="*/ 2751827 w 3252161"/>
                <a:gd name="connsiteY137" fmla="*/ 323490 h 683077"/>
                <a:gd name="connsiteX138" fmla="*/ 2764766 w 3252161"/>
                <a:gd name="connsiteY138" fmla="*/ 319177 h 683077"/>
                <a:gd name="connsiteX139" fmla="*/ 2794959 w 3252161"/>
                <a:gd name="connsiteY139" fmla="*/ 306238 h 683077"/>
                <a:gd name="connsiteX140" fmla="*/ 2825151 w 3252161"/>
                <a:gd name="connsiteY140" fmla="*/ 297611 h 683077"/>
                <a:gd name="connsiteX141" fmla="*/ 2842404 w 3252161"/>
                <a:gd name="connsiteY141" fmla="*/ 293298 h 683077"/>
                <a:gd name="connsiteX142" fmla="*/ 2838091 w 3252161"/>
                <a:gd name="connsiteY142" fmla="*/ 271732 h 683077"/>
                <a:gd name="connsiteX143" fmla="*/ 2725948 w 3252161"/>
                <a:gd name="connsiteY143" fmla="*/ 276045 h 683077"/>
                <a:gd name="connsiteX144" fmla="*/ 2704381 w 3252161"/>
                <a:gd name="connsiteY144" fmla="*/ 280358 h 683077"/>
                <a:gd name="connsiteX145" fmla="*/ 2678502 w 3252161"/>
                <a:gd name="connsiteY145" fmla="*/ 284672 h 683077"/>
                <a:gd name="connsiteX146" fmla="*/ 2557732 w 3252161"/>
                <a:gd name="connsiteY146" fmla="*/ 288985 h 683077"/>
                <a:gd name="connsiteX147" fmla="*/ 2471468 w 3252161"/>
                <a:gd name="connsiteY147" fmla="*/ 293298 h 683077"/>
                <a:gd name="connsiteX148" fmla="*/ 2445589 w 3252161"/>
                <a:gd name="connsiteY148" fmla="*/ 301924 h 683077"/>
                <a:gd name="connsiteX149" fmla="*/ 2281687 w 3252161"/>
                <a:gd name="connsiteY149" fmla="*/ 310551 h 683077"/>
                <a:gd name="connsiteX150" fmla="*/ 2255808 w 3252161"/>
                <a:gd name="connsiteY150" fmla="*/ 314864 h 683077"/>
                <a:gd name="connsiteX151" fmla="*/ 2204049 w 3252161"/>
                <a:gd name="connsiteY151" fmla="*/ 319177 h 683077"/>
                <a:gd name="connsiteX152" fmla="*/ 2173857 w 3252161"/>
                <a:gd name="connsiteY152" fmla="*/ 327804 h 683077"/>
                <a:gd name="connsiteX153" fmla="*/ 2147978 w 3252161"/>
                <a:gd name="connsiteY153" fmla="*/ 340743 h 683077"/>
                <a:gd name="connsiteX154" fmla="*/ 2135038 w 3252161"/>
                <a:gd name="connsiteY154" fmla="*/ 349370 h 683077"/>
                <a:gd name="connsiteX155" fmla="*/ 2104846 w 3252161"/>
                <a:gd name="connsiteY155" fmla="*/ 357996 h 683077"/>
                <a:gd name="connsiteX156" fmla="*/ 2091906 w 3252161"/>
                <a:gd name="connsiteY156" fmla="*/ 362309 h 683077"/>
                <a:gd name="connsiteX157" fmla="*/ 1940944 w 3252161"/>
                <a:gd name="connsiteY157" fmla="*/ 357996 h 683077"/>
                <a:gd name="connsiteX158" fmla="*/ 1915064 w 3252161"/>
                <a:gd name="connsiteY158" fmla="*/ 349370 h 683077"/>
                <a:gd name="connsiteX159" fmla="*/ 1880559 w 3252161"/>
                <a:gd name="connsiteY159" fmla="*/ 332117 h 683077"/>
                <a:gd name="connsiteX160" fmla="*/ 1867619 w 3252161"/>
                <a:gd name="connsiteY160" fmla="*/ 327804 h 683077"/>
                <a:gd name="connsiteX161" fmla="*/ 1397480 w 3252161"/>
                <a:gd name="connsiteY161" fmla="*/ 332117 h 683077"/>
                <a:gd name="connsiteX162" fmla="*/ 1337095 w 3252161"/>
                <a:gd name="connsiteY162" fmla="*/ 345056 h 683077"/>
                <a:gd name="connsiteX163" fmla="*/ 1328468 w 3252161"/>
                <a:gd name="connsiteY163" fmla="*/ 353683 h 683077"/>
                <a:gd name="connsiteX164" fmla="*/ 1315529 w 3252161"/>
                <a:gd name="connsiteY164" fmla="*/ 357996 h 683077"/>
                <a:gd name="connsiteX165" fmla="*/ 1220638 w 3252161"/>
                <a:gd name="connsiteY165" fmla="*/ 362309 h 683077"/>
                <a:gd name="connsiteX166" fmla="*/ 1155940 w 3252161"/>
                <a:gd name="connsiteY166" fmla="*/ 370936 h 683077"/>
                <a:gd name="connsiteX167" fmla="*/ 1073989 w 3252161"/>
                <a:gd name="connsiteY167" fmla="*/ 379562 h 683077"/>
                <a:gd name="connsiteX168" fmla="*/ 1035170 w 3252161"/>
                <a:gd name="connsiteY168" fmla="*/ 388189 h 683077"/>
                <a:gd name="connsiteX169" fmla="*/ 1000664 w 3252161"/>
                <a:gd name="connsiteY169" fmla="*/ 392502 h 683077"/>
                <a:gd name="connsiteX170" fmla="*/ 776378 w 3252161"/>
                <a:gd name="connsiteY170" fmla="*/ 396815 h 683077"/>
                <a:gd name="connsiteX171" fmla="*/ 595223 w 3252161"/>
                <a:gd name="connsiteY171" fmla="*/ 396815 h 683077"/>
                <a:gd name="connsiteX172" fmla="*/ 569344 w 3252161"/>
                <a:gd name="connsiteY172" fmla="*/ 388189 h 683077"/>
                <a:gd name="connsiteX173" fmla="*/ 590910 w 3252161"/>
                <a:gd name="connsiteY173" fmla="*/ 375249 h 683077"/>
                <a:gd name="connsiteX174" fmla="*/ 603849 w 3252161"/>
                <a:gd name="connsiteY174" fmla="*/ 370936 h 683077"/>
                <a:gd name="connsiteX175" fmla="*/ 715993 w 3252161"/>
                <a:gd name="connsiteY175" fmla="*/ 366622 h 683077"/>
                <a:gd name="connsiteX176" fmla="*/ 733246 w 3252161"/>
                <a:gd name="connsiteY176" fmla="*/ 345056 h 683077"/>
                <a:gd name="connsiteX177" fmla="*/ 746185 w 3252161"/>
                <a:gd name="connsiteY177" fmla="*/ 332117 h 683077"/>
                <a:gd name="connsiteX178" fmla="*/ 772064 w 3252161"/>
                <a:gd name="connsiteY178" fmla="*/ 314864 h 683077"/>
                <a:gd name="connsiteX179" fmla="*/ 914400 w 3252161"/>
                <a:gd name="connsiteY179" fmla="*/ 306238 h 683077"/>
                <a:gd name="connsiteX180" fmla="*/ 927340 w 3252161"/>
                <a:gd name="connsiteY180" fmla="*/ 280358 h 683077"/>
                <a:gd name="connsiteX181" fmla="*/ 923027 w 3252161"/>
                <a:gd name="connsiteY181" fmla="*/ 263106 h 683077"/>
                <a:gd name="connsiteX182" fmla="*/ 897148 w 3252161"/>
                <a:gd name="connsiteY182" fmla="*/ 254479 h 683077"/>
                <a:gd name="connsiteX183" fmla="*/ 884208 w 3252161"/>
                <a:gd name="connsiteY183" fmla="*/ 250166 h 683077"/>
                <a:gd name="connsiteX184" fmla="*/ 875581 w 3252161"/>
                <a:gd name="connsiteY184" fmla="*/ 241539 h 683077"/>
                <a:gd name="connsiteX185" fmla="*/ 862642 w 3252161"/>
                <a:gd name="connsiteY185" fmla="*/ 237226 h 683077"/>
                <a:gd name="connsiteX186" fmla="*/ 759125 w 3252161"/>
                <a:gd name="connsiteY186" fmla="*/ 241539 h 683077"/>
                <a:gd name="connsiteX187" fmla="*/ 724619 w 3252161"/>
                <a:gd name="connsiteY187" fmla="*/ 245853 h 683077"/>
                <a:gd name="connsiteX188" fmla="*/ 698740 w 3252161"/>
                <a:gd name="connsiteY188" fmla="*/ 254479 h 683077"/>
                <a:gd name="connsiteX189" fmla="*/ 517585 w 3252161"/>
                <a:gd name="connsiteY189" fmla="*/ 258792 h 683077"/>
                <a:gd name="connsiteX190" fmla="*/ 431321 w 3252161"/>
                <a:gd name="connsiteY190" fmla="*/ 271732 h 683077"/>
                <a:gd name="connsiteX191" fmla="*/ 392502 w 3252161"/>
                <a:gd name="connsiteY191" fmla="*/ 276045 h 683077"/>
                <a:gd name="connsiteX192" fmla="*/ 73325 w 3252161"/>
                <a:gd name="connsiteY192" fmla="*/ 271732 h 683077"/>
                <a:gd name="connsiteX193" fmla="*/ 64698 w 3252161"/>
                <a:gd name="connsiteY193" fmla="*/ 263106 h 683077"/>
                <a:gd name="connsiteX194" fmla="*/ 60385 w 3252161"/>
                <a:gd name="connsiteY194" fmla="*/ 232913 h 683077"/>
                <a:gd name="connsiteX195" fmla="*/ 51759 w 3252161"/>
                <a:gd name="connsiteY195" fmla="*/ 207034 h 683077"/>
                <a:gd name="connsiteX196" fmla="*/ 56072 w 3252161"/>
                <a:gd name="connsiteY196" fmla="*/ 163902 h 683077"/>
                <a:gd name="connsiteX197" fmla="*/ 69012 w 3252161"/>
                <a:gd name="connsiteY197" fmla="*/ 159589 h 683077"/>
                <a:gd name="connsiteX198" fmla="*/ 237227 w 3252161"/>
                <a:gd name="connsiteY198" fmla="*/ 155275 h 683077"/>
                <a:gd name="connsiteX199" fmla="*/ 288985 w 3252161"/>
                <a:gd name="connsiteY199" fmla="*/ 138022 h 683077"/>
                <a:gd name="connsiteX200" fmla="*/ 301925 w 3252161"/>
                <a:gd name="connsiteY200" fmla="*/ 133709 h 683077"/>
                <a:gd name="connsiteX201" fmla="*/ 444261 w 3252161"/>
                <a:gd name="connsiteY201" fmla="*/ 129396 h 683077"/>
                <a:gd name="connsiteX202" fmla="*/ 418381 w 3252161"/>
                <a:gd name="connsiteY202" fmla="*/ 120770 h 683077"/>
                <a:gd name="connsiteX203" fmla="*/ 396815 w 3252161"/>
                <a:gd name="connsiteY203" fmla="*/ 107830 h 683077"/>
                <a:gd name="connsiteX204" fmla="*/ 388189 w 3252161"/>
                <a:gd name="connsiteY204" fmla="*/ 73324 h 683077"/>
                <a:gd name="connsiteX205" fmla="*/ 379563 w 3252161"/>
                <a:gd name="connsiteY205" fmla="*/ 60385 h 683077"/>
                <a:gd name="connsiteX206" fmla="*/ 370936 w 3252161"/>
                <a:gd name="connsiteY206" fmla="*/ 51758 h 683077"/>
                <a:gd name="connsiteX207" fmla="*/ 345057 w 3252161"/>
                <a:gd name="connsiteY207" fmla="*/ 43132 h 683077"/>
                <a:gd name="connsiteX208" fmla="*/ 332117 w 3252161"/>
                <a:gd name="connsiteY208" fmla="*/ 38819 h 683077"/>
                <a:gd name="connsiteX209" fmla="*/ 323491 w 3252161"/>
                <a:gd name="connsiteY209" fmla="*/ 30192 h 683077"/>
                <a:gd name="connsiteX210" fmla="*/ 327804 w 3252161"/>
                <a:gd name="connsiteY210" fmla="*/ 17253 h 683077"/>
                <a:gd name="connsiteX211" fmla="*/ 280359 w 3252161"/>
                <a:gd name="connsiteY211" fmla="*/ 12939 h 683077"/>
                <a:gd name="connsiteX212" fmla="*/ 228600 w 3252161"/>
                <a:gd name="connsiteY212" fmla="*/ 17253 h 683077"/>
                <a:gd name="connsiteX213" fmla="*/ 202721 w 3252161"/>
                <a:gd name="connsiteY213" fmla="*/ 25879 h 683077"/>
                <a:gd name="connsiteX214" fmla="*/ 107831 w 3252161"/>
                <a:gd name="connsiteY214" fmla="*/ 21566 h 683077"/>
                <a:gd name="connsiteX215" fmla="*/ 103517 w 3252161"/>
                <a:gd name="connsiteY215" fmla="*/ 4313 h 683077"/>
                <a:gd name="connsiteX216" fmla="*/ 34506 w 3252161"/>
                <a:gd name="connsiteY216" fmla="*/ 8626 h 683077"/>
                <a:gd name="connsiteX217" fmla="*/ 12940 w 3252161"/>
                <a:gd name="connsiteY217" fmla="*/ 12939 h 683077"/>
                <a:gd name="connsiteX218" fmla="*/ 0 w 3252161"/>
                <a:gd name="connsiteY218" fmla="*/ 0 h 683077"/>
                <a:gd name="connsiteX219" fmla="*/ 34506 w 3252161"/>
                <a:gd name="connsiteY219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3034792 w 3252161"/>
                <a:gd name="connsiteY61" fmla="*/ 576172 h 683077"/>
                <a:gd name="connsiteX62" fmla="*/ 2892007 w 3252161"/>
                <a:gd name="connsiteY62" fmla="*/ 569658 h 683077"/>
                <a:gd name="connsiteX63" fmla="*/ 2829464 w 3252161"/>
                <a:gd name="connsiteY63" fmla="*/ 586596 h 683077"/>
                <a:gd name="connsiteX64" fmla="*/ 2820838 w 3252161"/>
                <a:gd name="connsiteY64" fmla="*/ 573656 h 683077"/>
                <a:gd name="connsiteX65" fmla="*/ 2851031 w 3252161"/>
                <a:gd name="connsiteY65" fmla="*/ 543464 h 683077"/>
                <a:gd name="connsiteX66" fmla="*/ 3075317 w 3252161"/>
                <a:gd name="connsiteY66" fmla="*/ 539151 h 683077"/>
                <a:gd name="connsiteX67" fmla="*/ 3088257 w 3252161"/>
                <a:gd name="connsiteY67" fmla="*/ 534838 h 683077"/>
                <a:gd name="connsiteX68" fmla="*/ 3105510 w 3252161"/>
                <a:gd name="connsiteY68" fmla="*/ 517585 h 683077"/>
                <a:gd name="connsiteX69" fmla="*/ 3178834 w 3252161"/>
                <a:gd name="connsiteY69" fmla="*/ 504645 h 683077"/>
                <a:gd name="connsiteX70" fmla="*/ 3187461 w 3252161"/>
                <a:gd name="connsiteY70" fmla="*/ 496019 h 683077"/>
                <a:gd name="connsiteX71" fmla="*/ 3191774 w 3252161"/>
                <a:gd name="connsiteY71" fmla="*/ 483079 h 683077"/>
                <a:gd name="connsiteX72" fmla="*/ 3204714 w 3252161"/>
                <a:gd name="connsiteY72" fmla="*/ 478766 h 683077"/>
                <a:gd name="connsiteX73" fmla="*/ 3196087 w 3252161"/>
                <a:gd name="connsiteY73" fmla="*/ 470139 h 683077"/>
                <a:gd name="connsiteX74" fmla="*/ 2846717 w 3252161"/>
                <a:gd name="connsiteY74" fmla="*/ 478766 h 683077"/>
                <a:gd name="connsiteX75" fmla="*/ 2820838 w 3252161"/>
                <a:gd name="connsiteY75" fmla="*/ 487392 h 683077"/>
                <a:gd name="connsiteX76" fmla="*/ 2807898 w 3252161"/>
                <a:gd name="connsiteY76" fmla="*/ 496019 h 683077"/>
                <a:gd name="connsiteX77" fmla="*/ 2743200 w 3252161"/>
                <a:gd name="connsiteY77" fmla="*/ 500332 h 683077"/>
                <a:gd name="connsiteX78" fmla="*/ 2691442 w 3252161"/>
                <a:gd name="connsiteY78" fmla="*/ 517585 h 683077"/>
                <a:gd name="connsiteX79" fmla="*/ 2678502 w 3252161"/>
                <a:gd name="connsiteY79" fmla="*/ 521898 h 683077"/>
                <a:gd name="connsiteX80" fmla="*/ 2540480 w 3252161"/>
                <a:gd name="connsiteY80" fmla="*/ 530524 h 683077"/>
                <a:gd name="connsiteX81" fmla="*/ 2303253 w 3252161"/>
                <a:gd name="connsiteY81" fmla="*/ 539151 h 683077"/>
                <a:gd name="connsiteX82" fmla="*/ 2225615 w 3252161"/>
                <a:gd name="connsiteY82" fmla="*/ 534838 h 683077"/>
                <a:gd name="connsiteX83" fmla="*/ 2216989 w 3252161"/>
                <a:gd name="connsiteY83" fmla="*/ 526211 h 683077"/>
                <a:gd name="connsiteX84" fmla="*/ 2147978 w 3252161"/>
                <a:gd name="connsiteY84" fmla="*/ 521898 h 683077"/>
                <a:gd name="connsiteX85" fmla="*/ 2135038 w 3252161"/>
                <a:gd name="connsiteY85" fmla="*/ 526211 h 683077"/>
                <a:gd name="connsiteX86" fmla="*/ 2126412 w 3252161"/>
                <a:gd name="connsiteY86" fmla="*/ 534838 h 683077"/>
                <a:gd name="connsiteX87" fmla="*/ 2099050 w 3252161"/>
                <a:gd name="connsiteY87" fmla="*/ 524414 h 683077"/>
                <a:gd name="connsiteX88" fmla="*/ 2053087 w 3252161"/>
                <a:gd name="connsiteY88" fmla="*/ 539151 h 683077"/>
                <a:gd name="connsiteX89" fmla="*/ 2040148 w 3252161"/>
                <a:gd name="connsiteY89" fmla="*/ 543464 h 683077"/>
                <a:gd name="connsiteX90" fmla="*/ 2022895 w 3252161"/>
                <a:gd name="connsiteY90" fmla="*/ 560717 h 683077"/>
                <a:gd name="connsiteX91" fmla="*/ 2014268 w 3252161"/>
                <a:gd name="connsiteY91" fmla="*/ 569343 h 683077"/>
                <a:gd name="connsiteX92" fmla="*/ 1920456 w 3252161"/>
                <a:gd name="connsiteY92" fmla="*/ 564895 h 683077"/>
                <a:gd name="connsiteX93" fmla="*/ 1686464 w 3252161"/>
                <a:gd name="connsiteY93" fmla="*/ 569343 h 683077"/>
                <a:gd name="connsiteX94" fmla="*/ 1673525 w 3252161"/>
                <a:gd name="connsiteY94" fmla="*/ 565030 h 683077"/>
                <a:gd name="connsiteX95" fmla="*/ 1651959 w 3252161"/>
                <a:gd name="connsiteY95" fmla="*/ 552090 h 683077"/>
                <a:gd name="connsiteX96" fmla="*/ 1634706 w 3252161"/>
                <a:gd name="connsiteY96" fmla="*/ 530524 h 683077"/>
                <a:gd name="connsiteX97" fmla="*/ 1630393 w 3252161"/>
                <a:gd name="connsiteY97" fmla="*/ 517585 h 683077"/>
                <a:gd name="connsiteX98" fmla="*/ 1634706 w 3252161"/>
                <a:gd name="connsiteY98" fmla="*/ 504645 h 683077"/>
                <a:gd name="connsiteX99" fmla="*/ 1664898 w 3252161"/>
                <a:gd name="connsiteY99" fmla="*/ 491706 h 683077"/>
                <a:gd name="connsiteX100" fmla="*/ 1669212 w 3252161"/>
                <a:gd name="connsiteY100" fmla="*/ 478766 h 683077"/>
                <a:gd name="connsiteX101" fmla="*/ 1660585 w 3252161"/>
                <a:gd name="connsiteY101" fmla="*/ 470139 h 683077"/>
                <a:gd name="connsiteX102" fmla="*/ 1621766 w 3252161"/>
                <a:gd name="connsiteY102" fmla="*/ 465826 h 683077"/>
                <a:gd name="connsiteX103" fmla="*/ 1613140 w 3252161"/>
                <a:gd name="connsiteY103" fmla="*/ 452887 h 683077"/>
                <a:gd name="connsiteX104" fmla="*/ 1617453 w 3252161"/>
                <a:gd name="connsiteY104" fmla="*/ 427007 h 683077"/>
                <a:gd name="connsiteX105" fmla="*/ 1630393 w 3252161"/>
                <a:gd name="connsiteY105" fmla="*/ 383875 h 683077"/>
                <a:gd name="connsiteX106" fmla="*/ 1643332 w 3252161"/>
                <a:gd name="connsiteY106" fmla="*/ 370936 h 683077"/>
                <a:gd name="connsiteX107" fmla="*/ 1807234 w 3252161"/>
                <a:gd name="connsiteY107" fmla="*/ 375249 h 683077"/>
                <a:gd name="connsiteX108" fmla="*/ 1846053 w 3252161"/>
                <a:gd name="connsiteY108" fmla="*/ 388189 h 683077"/>
                <a:gd name="connsiteX109" fmla="*/ 1858993 w 3252161"/>
                <a:gd name="connsiteY109" fmla="*/ 392502 h 683077"/>
                <a:gd name="connsiteX110" fmla="*/ 1876246 w 3252161"/>
                <a:gd name="connsiteY110" fmla="*/ 431321 h 683077"/>
                <a:gd name="connsiteX111" fmla="*/ 1884872 w 3252161"/>
                <a:gd name="connsiteY111" fmla="*/ 465826 h 683077"/>
                <a:gd name="connsiteX112" fmla="*/ 1893498 w 3252161"/>
                <a:gd name="connsiteY112" fmla="*/ 474453 h 683077"/>
                <a:gd name="connsiteX113" fmla="*/ 1919378 w 3252161"/>
                <a:gd name="connsiteY113" fmla="*/ 504645 h 683077"/>
                <a:gd name="connsiteX114" fmla="*/ 1928004 w 3252161"/>
                <a:gd name="connsiteY114" fmla="*/ 513272 h 683077"/>
                <a:gd name="connsiteX115" fmla="*/ 1932317 w 3252161"/>
                <a:gd name="connsiteY115" fmla="*/ 526211 h 683077"/>
                <a:gd name="connsiteX116" fmla="*/ 1979763 w 3252161"/>
                <a:gd name="connsiteY116" fmla="*/ 526211 h 683077"/>
                <a:gd name="connsiteX117" fmla="*/ 1984076 w 3252161"/>
                <a:gd name="connsiteY117" fmla="*/ 508958 h 683077"/>
                <a:gd name="connsiteX118" fmla="*/ 2001329 w 3252161"/>
                <a:gd name="connsiteY118" fmla="*/ 487392 h 683077"/>
                <a:gd name="connsiteX119" fmla="*/ 2018581 w 3252161"/>
                <a:gd name="connsiteY119" fmla="*/ 491706 h 683077"/>
                <a:gd name="connsiteX120" fmla="*/ 2027208 w 3252161"/>
                <a:gd name="connsiteY120" fmla="*/ 500332 h 683077"/>
                <a:gd name="connsiteX121" fmla="*/ 2040148 w 3252161"/>
                <a:gd name="connsiteY121" fmla="*/ 508958 h 683077"/>
                <a:gd name="connsiteX122" fmla="*/ 2122098 w 3252161"/>
                <a:gd name="connsiteY122" fmla="*/ 504645 h 683077"/>
                <a:gd name="connsiteX123" fmla="*/ 2130725 w 3252161"/>
                <a:gd name="connsiteY123" fmla="*/ 496019 h 683077"/>
                <a:gd name="connsiteX124" fmla="*/ 2135038 w 3252161"/>
                <a:gd name="connsiteY124" fmla="*/ 461513 h 683077"/>
                <a:gd name="connsiteX125" fmla="*/ 2149056 w 3252161"/>
                <a:gd name="connsiteY125" fmla="*/ 452976 h 683077"/>
                <a:gd name="connsiteX126" fmla="*/ 2170488 w 3252161"/>
                <a:gd name="connsiteY126" fmla="*/ 452977 h 683077"/>
                <a:gd name="connsiteX127" fmla="*/ 2210070 w 3252161"/>
                <a:gd name="connsiteY127" fmla="*/ 411238 h 683077"/>
                <a:gd name="connsiteX128" fmla="*/ 2201444 w 3252161"/>
                <a:gd name="connsiteY128" fmla="*/ 424401 h 683077"/>
                <a:gd name="connsiteX129" fmla="*/ 2311880 w 3252161"/>
                <a:gd name="connsiteY129" fmla="*/ 401128 h 683077"/>
                <a:gd name="connsiteX130" fmla="*/ 2333446 w 3252161"/>
                <a:gd name="connsiteY130" fmla="*/ 388189 h 683077"/>
                <a:gd name="connsiteX131" fmla="*/ 2424023 w 3252161"/>
                <a:gd name="connsiteY131" fmla="*/ 375249 h 683077"/>
                <a:gd name="connsiteX132" fmla="*/ 2454215 w 3252161"/>
                <a:gd name="connsiteY132" fmla="*/ 366622 h 683077"/>
                <a:gd name="connsiteX133" fmla="*/ 2467155 w 3252161"/>
                <a:gd name="connsiteY133" fmla="*/ 362309 h 683077"/>
                <a:gd name="connsiteX134" fmla="*/ 2695755 w 3252161"/>
                <a:gd name="connsiteY134" fmla="*/ 353683 h 683077"/>
                <a:gd name="connsiteX135" fmla="*/ 2708695 w 3252161"/>
                <a:gd name="connsiteY135" fmla="*/ 349370 h 683077"/>
                <a:gd name="connsiteX136" fmla="*/ 2725948 w 3252161"/>
                <a:gd name="connsiteY136" fmla="*/ 332117 h 683077"/>
                <a:gd name="connsiteX137" fmla="*/ 2751827 w 3252161"/>
                <a:gd name="connsiteY137" fmla="*/ 323490 h 683077"/>
                <a:gd name="connsiteX138" fmla="*/ 2764766 w 3252161"/>
                <a:gd name="connsiteY138" fmla="*/ 319177 h 683077"/>
                <a:gd name="connsiteX139" fmla="*/ 2794959 w 3252161"/>
                <a:gd name="connsiteY139" fmla="*/ 306238 h 683077"/>
                <a:gd name="connsiteX140" fmla="*/ 2825151 w 3252161"/>
                <a:gd name="connsiteY140" fmla="*/ 297611 h 683077"/>
                <a:gd name="connsiteX141" fmla="*/ 2842404 w 3252161"/>
                <a:gd name="connsiteY141" fmla="*/ 293298 h 683077"/>
                <a:gd name="connsiteX142" fmla="*/ 2838091 w 3252161"/>
                <a:gd name="connsiteY142" fmla="*/ 271732 h 683077"/>
                <a:gd name="connsiteX143" fmla="*/ 2725948 w 3252161"/>
                <a:gd name="connsiteY143" fmla="*/ 276045 h 683077"/>
                <a:gd name="connsiteX144" fmla="*/ 2704381 w 3252161"/>
                <a:gd name="connsiteY144" fmla="*/ 280358 h 683077"/>
                <a:gd name="connsiteX145" fmla="*/ 2678502 w 3252161"/>
                <a:gd name="connsiteY145" fmla="*/ 284672 h 683077"/>
                <a:gd name="connsiteX146" fmla="*/ 2557732 w 3252161"/>
                <a:gd name="connsiteY146" fmla="*/ 288985 h 683077"/>
                <a:gd name="connsiteX147" fmla="*/ 2471468 w 3252161"/>
                <a:gd name="connsiteY147" fmla="*/ 293298 h 683077"/>
                <a:gd name="connsiteX148" fmla="*/ 2445589 w 3252161"/>
                <a:gd name="connsiteY148" fmla="*/ 301924 h 683077"/>
                <a:gd name="connsiteX149" fmla="*/ 2281687 w 3252161"/>
                <a:gd name="connsiteY149" fmla="*/ 310551 h 683077"/>
                <a:gd name="connsiteX150" fmla="*/ 2255808 w 3252161"/>
                <a:gd name="connsiteY150" fmla="*/ 314864 h 683077"/>
                <a:gd name="connsiteX151" fmla="*/ 2204049 w 3252161"/>
                <a:gd name="connsiteY151" fmla="*/ 319177 h 683077"/>
                <a:gd name="connsiteX152" fmla="*/ 2173857 w 3252161"/>
                <a:gd name="connsiteY152" fmla="*/ 327804 h 683077"/>
                <a:gd name="connsiteX153" fmla="*/ 2147978 w 3252161"/>
                <a:gd name="connsiteY153" fmla="*/ 340743 h 683077"/>
                <a:gd name="connsiteX154" fmla="*/ 2135038 w 3252161"/>
                <a:gd name="connsiteY154" fmla="*/ 349370 h 683077"/>
                <a:gd name="connsiteX155" fmla="*/ 2104846 w 3252161"/>
                <a:gd name="connsiteY155" fmla="*/ 357996 h 683077"/>
                <a:gd name="connsiteX156" fmla="*/ 2091906 w 3252161"/>
                <a:gd name="connsiteY156" fmla="*/ 362309 h 683077"/>
                <a:gd name="connsiteX157" fmla="*/ 1940944 w 3252161"/>
                <a:gd name="connsiteY157" fmla="*/ 357996 h 683077"/>
                <a:gd name="connsiteX158" fmla="*/ 1915064 w 3252161"/>
                <a:gd name="connsiteY158" fmla="*/ 349370 h 683077"/>
                <a:gd name="connsiteX159" fmla="*/ 1880559 w 3252161"/>
                <a:gd name="connsiteY159" fmla="*/ 332117 h 683077"/>
                <a:gd name="connsiteX160" fmla="*/ 1867619 w 3252161"/>
                <a:gd name="connsiteY160" fmla="*/ 327804 h 683077"/>
                <a:gd name="connsiteX161" fmla="*/ 1397480 w 3252161"/>
                <a:gd name="connsiteY161" fmla="*/ 332117 h 683077"/>
                <a:gd name="connsiteX162" fmla="*/ 1337095 w 3252161"/>
                <a:gd name="connsiteY162" fmla="*/ 345056 h 683077"/>
                <a:gd name="connsiteX163" fmla="*/ 1328468 w 3252161"/>
                <a:gd name="connsiteY163" fmla="*/ 353683 h 683077"/>
                <a:gd name="connsiteX164" fmla="*/ 1315529 w 3252161"/>
                <a:gd name="connsiteY164" fmla="*/ 357996 h 683077"/>
                <a:gd name="connsiteX165" fmla="*/ 1220638 w 3252161"/>
                <a:gd name="connsiteY165" fmla="*/ 362309 h 683077"/>
                <a:gd name="connsiteX166" fmla="*/ 1155940 w 3252161"/>
                <a:gd name="connsiteY166" fmla="*/ 370936 h 683077"/>
                <a:gd name="connsiteX167" fmla="*/ 1073989 w 3252161"/>
                <a:gd name="connsiteY167" fmla="*/ 379562 h 683077"/>
                <a:gd name="connsiteX168" fmla="*/ 1035170 w 3252161"/>
                <a:gd name="connsiteY168" fmla="*/ 388189 h 683077"/>
                <a:gd name="connsiteX169" fmla="*/ 1000664 w 3252161"/>
                <a:gd name="connsiteY169" fmla="*/ 392502 h 683077"/>
                <a:gd name="connsiteX170" fmla="*/ 776378 w 3252161"/>
                <a:gd name="connsiteY170" fmla="*/ 396815 h 683077"/>
                <a:gd name="connsiteX171" fmla="*/ 595223 w 3252161"/>
                <a:gd name="connsiteY171" fmla="*/ 396815 h 683077"/>
                <a:gd name="connsiteX172" fmla="*/ 569344 w 3252161"/>
                <a:gd name="connsiteY172" fmla="*/ 388189 h 683077"/>
                <a:gd name="connsiteX173" fmla="*/ 590910 w 3252161"/>
                <a:gd name="connsiteY173" fmla="*/ 375249 h 683077"/>
                <a:gd name="connsiteX174" fmla="*/ 603849 w 3252161"/>
                <a:gd name="connsiteY174" fmla="*/ 370936 h 683077"/>
                <a:gd name="connsiteX175" fmla="*/ 715993 w 3252161"/>
                <a:gd name="connsiteY175" fmla="*/ 366622 h 683077"/>
                <a:gd name="connsiteX176" fmla="*/ 733246 w 3252161"/>
                <a:gd name="connsiteY176" fmla="*/ 345056 h 683077"/>
                <a:gd name="connsiteX177" fmla="*/ 746185 w 3252161"/>
                <a:gd name="connsiteY177" fmla="*/ 332117 h 683077"/>
                <a:gd name="connsiteX178" fmla="*/ 772064 w 3252161"/>
                <a:gd name="connsiteY178" fmla="*/ 314864 h 683077"/>
                <a:gd name="connsiteX179" fmla="*/ 914400 w 3252161"/>
                <a:gd name="connsiteY179" fmla="*/ 306238 h 683077"/>
                <a:gd name="connsiteX180" fmla="*/ 927340 w 3252161"/>
                <a:gd name="connsiteY180" fmla="*/ 280358 h 683077"/>
                <a:gd name="connsiteX181" fmla="*/ 923027 w 3252161"/>
                <a:gd name="connsiteY181" fmla="*/ 263106 h 683077"/>
                <a:gd name="connsiteX182" fmla="*/ 897148 w 3252161"/>
                <a:gd name="connsiteY182" fmla="*/ 254479 h 683077"/>
                <a:gd name="connsiteX183" fmla="*/ 884208 w 3252161"/>
                <a:gd name="connsiteY183" fmla="*/ 250166 h 683077"/>
                <a:gd name="connsiteX184" fmla="*/ 875581 w 3252161"/>
                <a:gd name="connsiteY184" fmla="*/ 241539 h 683077"/>
                <a:gd name="connsiteX185" fmla="*/ 862642 w 3252161"/>
                <a:gd name="connsiteY185" fmla="*/ 237226 h 683077"/>
                <a:gd name="connsiteX186" fmla="*/ 759125 w 3252161"/>
                <a:gd name="connsiteY186" fmla="*/ 241539 h 683077"/>
                <a:gd name="connsiteX187" fmla="*/ 724619 w 3252161"/>
                <a:gd name="connsiteY187" fmla="*/ 245853 h 683077"/>
                <a:gd name="connsiteX188" fmla="*/ 698740 w 3252161"/>
                <a:gd name="connsiteY188" fmla="*/ 254479 h 683077"/>
                <a:gd name="connsiteX189" fmla="*/ 517585 w 3252161"/>
                <a:gd name="connsiteY189" fmla="*/ 258792 h 683077"/>
                <a:gd name="connsiteX190" fmla="*/ 431321 w 3252161"/>
                <a:gd name="connsiteY190" fmla="*/ 271732 h 683077"/>
                <a:gd name="connsiteX191" fmla="*/ 392502 w 3252161"/>
                <a:gd name="connsiteY191" fmla="*/ 276045 h 683077"/>
                <a:gd name="connsiteX192" fmla="*/ 73325 w 3252161"/>
                <a:gd name="connsiteY192" fmla="*/ 271732 h 683077"/>
                <a:gd name="connsiteX193" fmla="*/ 64698 w 3252161"/>
                <a:gd name="connsiteY193" fmla="*/ 263106 h 683077"/>
                <a:gd name="connsiteX194" fmla="*/ 60385 w 3252161"/>
                <a:gd name="connsiteY194" fmla="*/ 232913 h 683077"/>
                <a:gd name="connsiteX195" fmla="*/ 51759 w 3252161"/>
                <a:gd name="connsiteY195" fmla="*/ 207034 h 683077"/>
                <a:gd name="connsiteX196" fmla="*/ 56072 w 3252161"/>
                <a:gd name="connsiteY196" fmla="*/ 163902 h 683077"/>
                <a:gd name="connsiteX197" fmla="*/ 69012 w 3252161"/>
                <a:gd name="connsiteY197" fmla="*/ 159589 h 683077"/>
                <a:gd name="connsiteX198" fmla="*/ 237227 w 3252161"/>
                <a:gd name="connsiteY198" fmla="*/ 155275 h 683077"/>
                <a:gd name="connsiteX199" fmla="*/ 288985 w 3252161"/>
                <a:gd name="connsiteY199" fmla="*/ 138022 h 683077"/>
                <a:gd name="connsiteX200" fmla="*/ 301925 w 3252161"/>
                <a:gd name="connsiteY200" fmla="*/ 133709 h 683077"/>
                <a:gd name="connsiteX201" fmla="*/ 444261 w 3252161"/>
                <a:gd name="connsiteY201" fmla="*/ 129396 h 683077"/>
                <a:gd name="connsiteX202" fmla="*/ 418381 w 3252161"/>
                <a:gd name="connsiteY202" fmla="*/ 120770 h 683077"/>
                <a:gd name="connsiteX203" fmla="*/ 396815 w 3252161"/>
                <a:gd name="connsiteY203" fmla="*/ 107830 h 683077"/>
                <a:gd name="connsiteX204" fmla="*/ 388189 w 3252161"/>
                <a:gd name="connsiteY204" fmla="*/ 73324 h 683077"/>
                <a:gd name="connsiteX205" fmla="*/ 379563 w 3252161"/>
                <a:gd name="connsiteY205" fmla="*/ 60385 h 683077"/>
                <a:gd name="connsiteX206" fmla="*/ 370936 w 3252161"/>
                <a:gd name="connsiteY206" fmla="*/ 51758 h 683077"/>
                <a:gd name="connsiteX207" fmla="*/ 345057 w 3252161"/>
                <a:gd name="connsiteY207" fmla="*/ 43132 h 683077"/>
                <a:gd name="connsiteX208" fmla="*/ 332117 w 3252161"/>
                <a:gd name="connsiteY208" fmla="*/ 38819 h 683077"/>
                <a:gd name="connsiteX209" fmla="*/ 323491 w 3252161"/>
                <a:gd name="connsiteY209" fmla="*/ 30192 h 683077"/>
                <a:gd name="connsiteX210" fmla="*/ 327804 w 3252161"/>
                <a:gd name="connsiteY210" fmla="*/ 17253 h 683077"/>
                <a:gd name="connsiteX211" fmla="*/ 280359 w 3252161"/>
                <a:gd name="connsiteY211" fmla="*/ 12939 h 683077"/>
                <a:gd name="connsiteX212" fmla="*/ 228600 w 3252161"/>
                <a:gd name="connsiteY212" fmla="*/ 17253 h 683077"/>
                <a:gd name="connsiteX213" fmla="*/ 202721 w 3252161"/>
                <a:gd name="connsiteY213" fmla="*/ 25879 h 683077"/>
                <a:gd name="connsiteX214" fmla="*/ 107831 w 3252161"/>
                <a:gd name="connsiteY214" fmla="*/ 21566 h 683077"/>
                <a:gd name="connsiteX215" fmla="*/ 103517 w 3252161"/>
                <a:gd name="connsiteY215" fmla="*/ 4313 h 683077"/>
                <a:gd name="connsiteX216" fmla="*/ 34506 w 3252161"/>
                <a:gd name="connsiteY216" fmla="*/ 8626 h 683077"/>
                <a:gd name="connsiteX217" fmla="*/ 12940 w 3252161"/>
                <a:gd name="connsiteY217" fmla="*/ 12939 h 683077"/>
                <a:gd name="connsiteX218" fmla="*/ 0 w 3252161"/>
                <a:gd name="connsiteY218" fmla="*/ 0 h 683077"/>
                <a:gd name="connsiteX219" fmla="*/ 34506 w 3252161"/>
                <a:gd name="connsiteY219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3034792 w 3252161"/>
                <a:gd name="connsiteY61" fmla="*/ 576172 h 683077"/>
                <a:gd name="connsiteX62" fmla="*/ 2892007 w 3252161"/>
                <a:gd name="connsiteY62" fmla="*/ 569658 h 683077"/>
                <a:gd name="connsiteX63" fmla="*/ 2829464 w 3252161"/>
                <a:gd name="connsiteY63" fmla="*/ 586596 h 683077"/>
                <a:gd name="connsiteX64" fmla="*/ 2820838 w 3252161"/>
                <a:gd name="connsiteY64" fmla="*/ 573656 h 683077"/>
                <a:gd name="connsiteX65" fmla="*/ 2851031 w 3252161"/>
                <a:gd name="connsiteY65" fmla="*/ 543464 h 683077"/>
                <a:gd name="connsiteX66" fmla="*/ 3075317 w 3252161"/>
                <a:gd name="connsiteY66" fmla="*/ 539151 h 683077"/>
                <a:gd name="connsiteX67" fmla="*/ 3088257 w 3252161"/>
                <a:gd name="connsiteY67" fmla="*/ 534838 h 683077"/>
                <a:gd name="connsiteX68" fmla="*/ 3105510 w 3252161"/>
                <a:gd name="connsiteY68" fmla="*/ 517585 h 683077"/>
                <a:gd name="connsiteX69" fmla="*/ 3178834 w 3252161"/>
                <a:gd name="connsiteY69" fmla="*/ 504645 h 683077"/>
                <a:gd name="connsiteX70" fmla="*/ 3187461 w 3252161"/>
                <a:gd name="connsiteY70" fmla="*/ 496019 h 683077"/>
                <a:gd name="connsiteX71" fmla="*/ 3191774 w 3252161"/>
                <a:gd name="connsiteY71" fmla="*/ 483079 h 683077"/>
                <a:gd name="connsiteX72" fmla="*/ 3204714 w 3252161"/>
                <a:gd name="connsiteY72" fmla="*/ 478766 h 683077"/>
                <a:gd name="connsiteX73" fmla="*/ 3196087 w 3252161"/>
                <a:gd name="connsiteY73" fmla="*/ 470139 h 683077"/>
                <a:gd name="connsiteX74" fmla="*/ 2846717 w 3252161"/>
                <a:gd name="connsiteY74" fmla="*/ 478766 h 683077"/>
                <a:gd name="connsiteX75" fmla="*/ 2820838 w 3252161"/>
                <a:gd name="connsiteY75" fmla="*/ 487392 h 683077"/>
                <a:gd name="connsiteX76" fmla="*/ 2807898 w 3252161"/>
                <a:gd name="connsiteY76" fmla="*/ 496019 h 683077"/>
                <a:gd name="connsiteX77" fmla="*/ 2743200 w 3252161"/>
                <a:gd name="connsiteY77" fmla="*/ 500332 h 683077"/>
                <a:gd name="connsiteX78" fmla="*/ 2691442 w 3252161"/>
                <a:gd name="connsiteY78" fmla="*/ 517585 h 683077"/>
                <a:gd name="connsiteX79" fmla="*/ 2678502 w 3252161"/>
                <a:gd name="connsiteY79" fmla="*/ 521898 h 683077"/>
                <a:gd name="connsiteX80" fmla="*/ 2540480 w 3252161"/>
                <a:gd name="connsiteY80" fmla="*/ 530524 h 683077"/>
                <a:gd name="connsiteX81" fmla="*/ 2303253 w 3252161"/>
                <a:gd name="connsiteY81" fmla="*/ 539151 h 683077"/>
                <a:gd name="connsiteX82" fmla="*/ 2225615 w 3252161"/>
                <a:gd name="connsiteY82" fmla="*/ 534838 h 683077"/>
                <a:gd name="connsiteX83" fmla="*/ 2216989 w 3252161"/>
                <a:gd name="connsiteY83" fmla="*/ 526211 h 683077"/>
                <a:gd name="connsiteX84" fmla="*/ 2147978 w 3252161"/>
                <a:gd name="connsiteY84" fmla="*/ 521898 h 683077"/>
                <a:gd name="connsiteX85" fmla="*/ 2135038 w 3252161"/>
                <a:gd name="connsiteY85" fmla="*/ 526211 h 683077"/>
                <a:gd name="connsiteX86" fmla="*/ 2126412 w 3252161"/>
                <a:gd name="connsiteY86" fmla="*/ 534838 h 683077"/>
                <a:gd name="connsiteX87" fmla="*/ 2099050 w 3252161"/>
                <a:gd name="connsiteY87" fmla="*/ 524414 h 683077"/>
                <a:gd name="connsiteX88" fmla="*/ 2053087 w 3252161"/>
                <a:gd name="connsiteY88" fmla="*/ 539151 h 683077"/>
                <a:gd name="connsiteX89" fmla="*/ 2040148 w 3252161"/>
                <a:gd name="connsiteY89" fmla="*/ 543464 h 683077"/>
                <a:gd name="connsiteX90" fmla="*/ 2022895 w 3252161"/>
                <a:gd name="connsiteY90" fmla="*/ 560717 h 683077"/>
                <a:gd name="connsiteX91" fmla="*/ 2014268 w 3252161"/>
                <a:gd name="connsiteY91" fmla="*/ 569343 h 683077"/>
                <a:gd name="connsiteX92" fmla="*/ 1920456 w 3252161"/>
                <a:gd name="connsiteY92" fmla="*/ 564895 h 683077"/>
                <a:gd name="connsiteX93" fmla="*/ 1686464 w 3252161"/>
                <a:gd name="connsiteY93" fmla="*/ 569343 h 683077"/>
                <a:gd name="connsiteX94" fmla="*/ 1673525 w 3252161"/>
                <a:gd name="connsiteY94" fmla="*/ 565030 h 683077"/>
                <a:gd name="connsiteX95" fmla="*/ 1651959 w 3252161"/>
                <a:gd name="connsiteY95" fmla="*/ 552090 h 683077"/>
                <a:gd name="connsiteX96" fmla="*/ 1634706 w 3252161"/>
                <a:gd name="connsiteY96" fmla="*/ 530524 h 683077"/>
                <a:gd name="connsiteX97" fmla="*/ 1630393 w 3252161"/>
                <a:gd name="connsiteY97" fmla="*/ 517585 h 683077"/>
                <a:gd name="connsiteX98" fmla="*/ 1634706 w 3252161"/>
                <a:gd name="connsiteY98" fmla="*/ 504645 h 683077"/>
                <a:gd name="connsiteX99" fmla="*/ 1664898 w 3252161"/>
                <a:gd name="connsiteY99" fmla="*/ 491706 h 683077"/>
                <a:gd name="connsiteX100" fmla="*/ 1669212 w 3252161"/>
                <a:gd name="connsiteY100" fmla="*/ 478766 h 683077"/>
                <a:gd name="connsiteX101" fmla="*/ 1660585 w 3252161"/>
                <a:gd name="connsiteY101" fmla="*/ 470139 h 683077"/>
                <a:gd name="connsiteX102" fmla="*/ 1621766 w 3252161"/>
                <a:gd name="connsiteY102" fmla="*/ 465826 h 683077"/>
                <a:gd name="connsiteX103" fmla="*/ 1613140 w 3252161"/>
                <a:gd name="connsiteY103" fmla="*/ 452887 h 683077"/>
                <a:gd name="connsiteX104" fmla="*/ 1617453 w 3252161"/>
                <a:gd name="connsiteY104" fmla="*/ 427007 h 683077"/>
                <a:gd name="connsiteX105" fmla="*/ 1630393 w 3252161"/>
                <a:gd name="connsiteY105" fmla="*/ 383875 h 683077"/>
                <a:gd name="connsiteX106" fmla="*/ 1643332 w 3252161"/>
                <a:gd name="connsiteY106" fmla="*/ 370936 h 683077"/>
                <a:gd name="connsiteX107" fmla="*/ 1807234 w 3252161"/>
                <a:gd name="connsiteY107" fmla="*/ 375249 h 683077"/>
                <a:gd name="connsiteX108" fmla="*/ 1846053 w 3252161"/>
                <a:gd name="connsiteY108" fmla="*/ 388189 h 683077"/>
                <a:gd name="connsiteX109" fmla="*/ 1858993 w 3252161"/>
                <a:gd name="connsiteY109" fmla="*/ 392502 h 683077"/>
                <a:gd name="connsiteX110" fmla="*/ 1876246 w 3252161"/>
                <a:gd name="connsiteY110" fmla="*/ 431321 h 683077"/>
                <a:gd name="connsiteX111" fmla="*/ 1884872 w 3252161"/>
                <a:gd name="connsiteY111" fmla="*/ 465826 h 683077"/>
                <a:gd name="connsiteX112" fmla="*/ 1893498 w 3252161"/>
                <a:gd name="connsiteY112" fmla="*/ 474453 h 683077"/>
                <a:gd name="connsiteX113" fmla="*/ 1919378 w 3252161"/>
                <a:gd name="connsiteY113" fmla="*/ 504645 h 683077"/>
                <a:gd name="connsiteX114" fmla="*/ 1928004 w 3252161"/>
                <a:gd name="connsiteY114" fmla="*/ 513272 h 683077"/>
                <a:gd name="connsiteX115" fmla="*/ 1932317 w 3252161"/>
                <a:gd name="connsiteY115" fmla="*/ 526211 h 683077"/>
                <a:gd name="connsiteX116" fmla="*/ 1979763 w 3252161"/>
                <a:gd name="connsiteY116" fmla="*/ 526211 h 683077"/>
                <a:gd name="connsiteX117" fmla="*/ 1984076 w 3252161"/>
                <a:gd name="connsiteY117" fmla="*/ 508958 h 683077"/>
                <a:gd name="connsiteX118" fmla="*/ 2001329 w 3252161"/>
                <a:gd name="connsiteY118" fmla="*/ 487392 h 683077"/>
                <a:gd name="connsiteX119" fmla="*/ 2018581 w 3252161"/>
                <a:gd name="connsiteY119" fmla="*/ 491706 h 683077"/>
                <a:gd name="connsiteX120" fmla="*/ 2027208 w 3252161"/>
                <a:gd name="connsiteY120" fmla="*/ 500332 h 683077"/>
                <a:gd name="connsiteX121" fmla="*/ 2040148 w 3252161"/>
                <a:gd name="connsiteY121" fmla="*/ 508958 h 683077"/>
                <a:gd name="connsiteX122" fmla="*/ 2122098 w 3252161"/>
                <a:gd name="connsiteY122" fmla="*/ 504645 h 683077"/>
                <a:gd name="connsiteX123" fmla="*/ 2130725 w 3252161"/>
                <a:gd name="connsiteY123" fmla="*/ 496019 h 683077"/>
                <a:gd name="connsiteX124" fmla="*/ 2135038 w 3252161"/>
                <a:gd name="connsiteY124" fmla="*/ 461513 h 683077"/>
                <a:gd name="connsiteX125" fmla="*/ 2149056 w 3252161"/>
                <a:gd name="connsiteY125" fmla="*/ 452976 h 683077"/>
                <a:gd name="connsiteX126" fmla="*/ 2170488 w 3252161"/>
                <a:gd name="connsiteY126" fmla="*/ 452977 h 683077"/>
                <a:gd name="connsiteX127" fmla="*/ 2210070 w 3252161"/>
                <a:gd name="connsiteY127" fmla="*/ 411238 h 683077"/>
                <a:gd name="connsiteX128" fmla="*/ 2201444 w 3252161"/>
                <a:gd name="connsiteY128" fmla="*/ 424401 h 683077"/>
                <a:gd name="connsiteX129" fmla="*/ 2311880 w 3252161"/>
                <a:gd name="connsiteY129" fmla="*/ 401128 h 683077"/>
                <a:gd name="connsiteX130" fmla="*/ 2333446 w 3252161"/>
                <a:gd name="connsiteY130" fmla="*/ 388189 h 683077"/>
                <a:gd name="connsiteX131" fmla="*/ 2424023 w 3252161"/>
                <a:gd name="connsiteY131" fmla="*/ 375249 h 683077"/>
                <a:gd name="connsiteX132" fmla="*/ 2454215 w 3252161"/>
                <a:gd name="connsiteY132" fmla="*/ 366622 h 683077"/>
                <a:gd name="connsiteX133" fmla="*/ 2467155 w 3252161"/>
                <a:gd name="connsiteY133" fmla="*/ 362309 h 683077"/>
                <a:gd name="connsiteX134" fmla="*/ 2695755 w 3252161"/>
                <a:gd name="connsiteY134" fmla="*/ 353683 h 683077"/>
                <a:gd name="connsiteX135" fmla="*/ 2708695 w 3252161"/>
                <a:gd name="connsiteY135" fmla="*/ 349370 h 683077"/>
                <a:gd name="connsiteX136" fmla="*/ 2725948 w 3252161"/>
                <a:gd name="connsiteY136" fmla="*/ 332117 h 683077"/>
                <a:gd name="connsiteX137" fmla="*/ 2751827 w 3252161"/>
                <a:gd name="connsiteY137" fmla="*/ 323490 h 683077"/>
                <a:gd name="connsiteX138" fmla="*/ 2764766 w 3252161"/>
                <a:gd name="connsiteY138" fmla="*/ 319177 h 683077"/>
                <a:gd name="connsiteX139" fmla="*/ 2794959 w 3252161"/>
                <a:gd name="connsiteY139" fmla="*/ 306238 h 683077"/>
                <a:gd name="connsiteX140" fmla="*/ 2825151 w 3252161"/>
                <a:gd name="connsiteY140" fmla="*/ 297611 h 683077"/>
                <a:gd name="connsiteX141" fmla="*/ 2842404 w 3252161"/>
                <a:gd name="connsiteY141" fmla="*/ 293298 h 683077"/>
                <a:gd name="connsiteX142" fmla="*/ 2838091 w 3252161"/>
                <a:gd name="connsiteY142" fmla="*/ 271732 h 683077"/>
                <a:gd name="connsiteX143" fmla="*/ 2725948 w 3252161"/>
                <a:gd name="connsiteY143" fmla="*/ 276045 h 683077"/>
                <a:gd name="connsiteX144" fmla="*/ 2704381 w 3252161"/>
                <a:gd name="connsiteY144" fmla="*/ 280358 h 683077"/>
                <a:gd name="connsiteX145" fmla="*/ 2678502 w 3252161"/>
                <a:gd name="connsiteY145" fmla="*/ 284672 h 683077"/>
                <a:gd name="connsiteX146" fmla="*/ 2557732 w 3252161"/>
                <a:gd name="connsiteY146" fmla="*/ 288985 h 683077"/>
                <a:gd name="connsiteX147" fmla="*/ 2471468 w 3252161"/>
                <a:gd name="connsiteY147" fmla="*/ 293298 h 683077"/>
                <a:gd name="connsiteX148" fmla="*/ 2445589 w 3252161"/>
                <a:gd name="connsiteY148" fmla="*/ 301924 h 683077"/>
                <a:gd name="connsiteX149" fmla="*/ 2281687 w 3252161"/>
                <a:gd name="connsiteY149" fmla="*/ 310551 h 683077"/>
                <a:gd name="connsiteX150" fmla="*/ 2255808 w 3252161"/>
                <a:gd name="connsiteY150" fmla="*/ 314864 h 683077"/>
                <a:gd name="connsiteX151" fmla="*/ 2204049 w 3252161"/>
                <a:gd name="connsiteY151" fmla="*/ 319177 h 683077"/>
                <a:gd name="connsiteX152" fmla="*/ 2173857 w 3252161"/>
                <a:gd name="connsiteY152" fmla="*/ 327804 h 683077"/>
                <a:gd name="connsiteX153" fmla="*/ 2147978 w 3252161"/>
                <a:gd name="connsiteY153" fmla="*/ 340743 h 683077"/>
                <a:gd name="connsiteX154" fmla="*/ 2135038 w 3252161"/>
                <a:gd name="connsiteY154" fmla="*/ 349370 h 683077"/>
                <a:gd name="connsiteX155" fmla="*/ 2104846 w 3252161"/>
                <a:gd name="connsiteY155" fmla="*/ 357996 h 683077"/>
                <a:gd name="connsiteX156" fmla="*/ 2091906 w 3252161"/>
                <a:gd name="connsiteY156" fmla="*/ 362309 h 683077"/>
                <a:gd name="connsiteX157" fmla="*/ 1940944 w 3252161"/>
                <a:gd name="connsiteY157" fmla="*/ 357996 h 683077"/>
                <a:gd name="connsiteX158" fmla="*/ 1915064 w 3252161"/>
                <a:gd name="connsiteY158" fmla="*/ 349370 h 683077"/>
                <a:gd name="connsiteX159" fmla="*/ 1880559 w 3252161"/>
                <a:gd name="connsiteY159" fmla="*/ 332117 h 683077"/>
                <a:gd name="connsiteX160" fmla="*/ 1867619 w 3252161"/>
                <a:gd name="connsiteY160" fmla="*/ 327804 h 683077"/>
                <a:gd name="connsiteX161" fmla="*/ 1397480 w 3252161"/>
                <a:gd name="connsiteY161" fmla="*/ 332117 h 683077"/>
                <a:gd name="connsiteX162" fmla="*/ 1337095 w 3252161"/>
                <a:gd name="connsiteY162" fmla="*/ 345056 h 683077"/>
                <a:gd name="connsiteX163" fmla="*/ 1328468 w 3252161"/>
                <a:gd name="connsiteY163" fmla="*/ 353683 h 683077"/>
                <a:gd name="connsiteX164" fmla="*/ 1315529 w 3252161"/>
                <a:gd name="connsiteY164" fmla="*/ 357996 h 683077"/>
                <a:gd name="connsiteX165" fmla="*/ 1220638 w 3252161"/>
                <a:gd name="connsiteY165" fmla="*/ 362309 h 683077"/>
                <a:gd name="connsiteX166" fmla="*/ 1155940 w 3252161"/>
                <a:gd name="connsiteY166" fmla="*/ 370936 h 683077"/>
                <a:gd name="connsiteX167" fmla="*/ 1073989 w 3252161"/>
                <a:gd name="connsiteY167" fmla="*/ 379562 h 683077"/>
                <a:gd name="connsiteX168" fmla="*/ 1035170 w 3252161"/>
                <a:gd name="connsiteY168" fmla="*/ 388189 h 683077"/>
                <a:gd name="connsiteX169" fmla="*/ 1000664 w 3252161"/>
                <a:gd name="connsiteY169" fmla="*/ 392502 h 683077"/>
                <a:gd name="connsiteX170" fmla="*/ 776378 w 3252161"/>
                <a:gd name="connsiteY170" fmla="*/ 396815 h 683077"/>
                <a:gd name="connsiteX171" fmla="*/ 595223 w 3252161"/>
                <a:gd name="connsiteY171" fmla="*/ 396815 h 683077"/>
                <a:gd name="connsiteX172" fmla="*/ 569344 w 3252161"/>
                <a:gd name="connsiteY172" fmla="*/ 388189 h 683077"/>
                <a:gd name="connsiteX173" fmla="*/ 590910 w 3252161"/>
                <a:gd name="connsiteY173" fmla="*/ 375249 h 683077"/>
                <a:gd name="connsiteX174" fmla="*/ 603849 w 3252161"/>
                <a:gd name="connsiteY174" fmla="*/ 370936 h 683077"/>
                <a:gd name="connsiteX175" fmla="*/ 715993 w 3252161"/>
                <a:gd name="connsiteY175" fmla="*/ 366622 h 683077"/>
                <a:gd name="connsiteX176" fmla="*/ 733246 w 3252161"/>
                <a:gd name="connsiteY176" fmla="*/ 345056 h 683077"/>
                <a:gd name="connsiteX177" fmla="*/ 746185 w 3252161"/>
                <a:gd name="connsiteY177" fmla="*/ 332117 h 683077"/>
                <a:gd name="connsiteX178" fmla="*/ 772064 w 3252161"/>
                <a:gd name="connsiteY178" fmla="*/ 314864 h 683077"/>
                <a:gd name="connsiteX179" fmla="*/ 914400 w 3252161"/>
                <a:gd name="connsiteY179" fmla="*/ 306238 h 683077"/>
                <a:gd name="connsiteX180" fmla="*/ 927340 w 3252161"/>
                <a:gd name="connsiteY180" fmla="*/ 280358 h 683077"/>
                <a:gd name="connsiteX181" fmla="*/ 923027 w 3252161"/>
                <a:gd name="connsiteY181" fmla="*/ 263106 h 683077"/>
                <a:gd name="connsiteX182" fmla="*/ 897148 w 3252161"/>
                <a:gd name="connsiteY182" fmla="*/ 254479 h 683077"/>
                <a:gd name="connsiteX183" fmla="*/ 884208 w 3252161"/>
                <a:gd name="connsiteY183" fmla="*/ 250166 h 683077"/>
                <a:gd name="connsiteX184" fmla="*/ 875581 w 3252161"/>
                <a:gd name="connsiteY184" fmla="*/ 241539 h 683077"/>
                <a:gd name="connsiteX185" fmla="*/ 862642 w 3252161"/>
                <a:gd name="connsiteY185" fmla="*/ 237226 h 683077"/>
                <a:gd name="connsiteX186" fmla="*/ 759125 w 3252161"/>
                <a:gd name="connsiteY186" fmla="*/ 241539 h 683077"/>
                <a:gd name="connsiteX187" fmla="*/ 724619 w 3252161"/>
                <a:gd name="connsiteY187" fmla="*/ 245853 h 683077"/>
                <a:gd name="connsiteX188" fmla="*/ 698740 w 3252161"/>
                <a:gd name="connsiteY188" fmla="*/ 254479 h 683077"/>
                <a:gd name="connsiteX189" fmla="*/ 517585 w 3252161"/>
                <a:gd name="connsiteY189" fmla="*/ 258792 h 683077"/>
                <a:gd name="connsiteX190" fmla="*/ 431321 w 3252161"/>
                <a:gd name="connsiteY190" fmla="*/ 271732 h 683077"/>
                <a:gd name="connsiteX191" fmla="*/ 392502 w 3252161"/>
                <a:gd name="connsiteY191" fmla="*/ 276045 h 683077"/>
                <a:gd name="connsiteX192" fmla="*/ 73325 w 3252161"/>
                <a:gd name="connsiteY192" fmla="*/ 271732 h 683077"/>
                <a:gd name="connsiteX193" fmla="*/ 64698 w 3252161"/>
                <a:gd name="connsiteY193" fmla="*/ 263106 h 683077"/>
                <a:gd name="connsiteX194" fmla="*/ 60385 w 3252161"/>
                <a:gd name="connsiteY194" fmla="*/ 232913 h 683077"/>
                <a:gd name="connsiteX195" fmla="*/ 51759 w 3252161"/>
                <a:gd name="connsiteY195" fmla="*/ 207034 h 683077"/>
                <a:gd name="connsiteX196" fmla="*/ 56072 w 3252161"/>
                <a:gd name="connsiteY196" fmla="*/ 163902 h 683077"/>
                <a:gd name="connsiteX197" fmla="*/ 69012 w 3252161"/>
                <a:gd name="connsiteY197" fmla="*/ 159589 h 683077"/>
                <a:gd name="connsiteX198" fmla="*/ 237227 w 3252161"/>
                <a:gd name="connsiteY198" fmla="*/ 155275 h 683077"/>
                <a:gd name="connsiteX199" fmla="*/ 288985 w 3252161"/>
                <a:gd name="connsiteY199" fmla="*/ 138022 h 683077"/>
                <a:gd name="connsiteX200" fmla="*/ 301925 w 3252161"/>
                <a:gd name="connsiteY200" fmla="*/ 133709 h 683077"/>
                <a:gd name="connsiteX201" fmla="*/ 444261 w 3252161"/>
                <a:gd name="connsiteY201" fmla="*/ 129396 h 683077"/>
                <a:gd name="connsiteX202" fmla="*/ 418381 w 3252161"/>
                <a:gd name="connsiteY202" fmla="*/ 120770 h 683077"/>
                <a:gd name="connsiteX203" fmla="*/ 396815 w 3252161"/>
                <a:gd name="connsiteY203" fmla="*/ 107830 h 683077"/>
                <a:gd name="connsiteX204" fmla="*/ 388189 w 3252161"/>
                <a:gd name="connsiteY204" fmla="*/ 73324 h 683077"/>
                <a:gd name="connsiteX205" fmla="*/ 379563 w 3252161"/>
                <a:gd name="connsiteY205" fmla="*/ 60385 h 683077"/>
                <a:gd name="connsiteX206" fmla="*/ 370936 w 3252161"/>
                <a:gd name="connsiteY206" fmla="*/ 51758 h 683077"/>
                <a:gd name="connsiteX207" fmla="*/ 345057 w 3252161"/>
                <a:gd name="connsiteY207" fmla="*/ 43132 h 683077"/>
                <a:gd name="connsiteX208" fmla="*/ 332117 w 3252161"/>
                <a:gd name="connsiteY208" fmla="*/ 38819 h 683077"/>
                <a:gd name="connsiteX209" fmla="*/ 323491 w 3252161"/>
                <a:gd name="connsiteY209" fmla="*/ 30192 h 683077"/>
                <a:gd name="connsiteX210" fmla="*/ 327804 w 3252161"/>
                <a:gd name="connsiteY210" fmla="*/ 17253 h 683077"/>
                <a:gd name="connsiteX211" fmla="*/ 280359 w 3252161"/>
                <a:gd name="connsiteY211" fmla="*/ 12939 h 683077"/>
                <a:gd name="connsiteX212" fmla="*/ 228600 w 3252161"/>
                <a:gd name="connsiteY212" fmla="*/ 17253 h 683077"/>
                <a:gd name="connsiteX213" fmla="*/ 202721 w 3252161"/>
                <a:gd name="connsiteY213" fmla="*/ 25879 h 683077"/>
                <a:gd name="connsiteX214" fmla="*/ 107831 w 3252161"/>
                <a:gd name="connsiteY214" fmla="*/ 21566 h 683077"/>
                <a:gd name="connsiteX215" fmla="*/ 103517 w 3252161"/>
                <a:gd name="connsiteY215" fmla="*/ 4313 h 683077"/>
                <a:gd name="connsiteX216" fmla="*/ 34506 w 3252161"/>
                <a:gd name="connsiteY216" fmla="*/ 8626 h 683077"/>
                <a:gd name="connsiteX217" fmla="*/ 12940 w 3252161"/>
                <a:gd name="connsiteY217" fmla="*/ 12939 h 683077"/>
                <a:gd name="connsiteX218" fmla="*/ 0 w 3252161"/>
                <a:gd name="connsiteY218" fmla="*/ 0 h 683077"/>
                <a:gd name="connsiteX219" fmla="*/ 34506 w 3252161"/>
                <a:gd name="connsiteY219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3034792 w 3252161"/>
                <a:gd name="connsiteY61" fmla="*/ 576172 h 683077"/>
                <a:gd name="connsiteX62" fmla="*/ 2892007 w 3252161"/>
                <a:gd name="connsiteY62" fmla="*/ 569658 h 683077"/>
                <a:gd name="connsiteX63" fmla="*/ 2820838 w 3252161"/>
                <a:gd name="connsiteY63" fmla="*/ 573656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99050 w 3252161"/>
                <a:gd name="connsiteY86" fmla="*/ 524414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1920456 w 3252161"/>
                <a:gd name="connsiteY91" fmla="*/ 564895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49056 w 3252161"/>
                <a:gd name="connsiteY124" fmla="*/ 452976 h 683077"/>
                <a:gd name="connsiteX125" fmla="*/ 2170488 w 3252161"/>
                <a:gd name="connsiteY125" fmla="*/ 452977 h 683077"/>
                <a:gd name="connsiteX126" fmla="*/ 2210070 w 3252161"/>
                <a:gd name="connsiteY126" fmla="*/ 411238 h 683077"/>
                <a:gd name="connsiteX127" fmla="*/ 2201444 w 3252161"/>
                <a:gd name="connsiteY127" fmla="*/ 424401 h 683077"/>
                <a:gd name="connsiteX128" fmla="*/ 2311880 w 3252161"/>
                <a:gd name="connsiteY128" fmla="*/ 401128 h 683077"/>
                <a:gd name="connsiteX129" fmla="*/ 2333446 w 3252161"/>
                <a:gd name="connsiteY129" fmla="*/ 388189 h 683077"/>
                <a:gd name="connsiteX130" fmla="*/ 2424023 w 3252161"/>
                <a:gd name="connsiteY130" fmla="*/ 375249 h 683077"/>
                <a:gd name="connsiteX131" fmla="*/ 2454215 w 3252161"/>
                <a:gd name="connsiteY131" fmla="*/ 366622 h 683077"/>
                <a:gd name="connsiteX132" fmla="*/ 2467155 w 3252161"/>
                <a:gd name="connsiteY132" fmla="*/ 362309 h 683077"/>
                <a:gd name="connsiteX133" fmla="*/ 2695755 w 3252161"/>
                <a:gd name="connsiteY133" fmla="*/ 353683 h 683077"/>
                <a:gd name="connsiteX134" fmla="*/ 2708695 w 3252161"/>
                <a:gd name="connsiteY134" fmla="*/ 349370 h 683077"/>
                <a:gd name="connsiteX135" fmla="*/ 2725948 w 3252161"/>
                <a:gd name="connsiteY135" fmla="*/ 332117 h 683077"/>
                <a:gd name="connsiteX136" fmla="*/ 2751827 w 3252161"/>
                <a:gd name="connsiteY136" fmla="*/ 323490 h 683077"/>
                <a:gd name="connsiteX137" fmla="*/ 2764766 w 3252161"/>
                <a:gd name="connsiteY137" fmla="*/ 319177 h 683077"/>
                <a:gd name="connsiteX138" fmla="*/ 2794959 w 3252161"/>
                <a:gd name="connsiteY138" fmla="*/ 306238 h 683077"/>
                <a:gd name="connsiteX139" fmla="*/ 2825151 w 3252161"/>
                <a:gd name="connsiteY139" fmla="*/ 297611 h 683077"/>
                <a:gd name="connsiteX140" fmla="*/ 2842404 w 3252161"/>
                <a:gd name="connsiteY140" fmla="*/ 293298 h 683077"/>
                <a:gd name="connsiteX141" fmla="*/ 2838091 w 3252161"/>
                <a:gd name="connsiteY141" fmla="*/ 271732 h 683077"/>
                <a:gd name="connsiteX142" fmla="*/ 2725948 w 3252161"/>
                <a:gd name="connsiteY142" fmla="*/ 276045 h 683077"/>
                <a:gd name="connsiteX143" fmla="*/ 2704381 w 3252161"/>
                <a:gd name="connsiteY143" fmla="*/ 280358 h 683077"/>
                <a:gd name="connsiteX144" fmla="*/ 2678502 w 3252161"/>
                <a:gd name="connsiteY144" fmla="*/ 284672 h 683077"/>
                <a:gd name="connsiteX145" fmla="*/ 2557732 w 3252161"/>
                <a:gd name="connsiteY145" fmla="*/ 288985 h 683077"/>
                <a:gd name="connsiteX146" fmla="*/ 2471468 w 3252161"/>
                <a:gd name="connsiteY146" fmla="*/ 293298 h 683077"/>
                <a:gd name="connsiteX147" fmla="*/ 2445589 w 3252161"/>
                <a:gd name="connsiteY147" fmla="*/ 301924 h 683077"/>
                <a:gd name="connsiteX148" fmla="*/ 2281687 w 3252161"/>
                <a:gd name="connsiteY148" fmla="*/ 310551 h 683077"/>
                <a:gd name="connsiteX149" fmla="*/ 2255808 w 3252161"/>
                <a:gd name="connsiteY149" fmla="*/ 314864 h 683077"/>
                <a:gd name="connsiteX150" fmla="*/ 2204049 w 3252161"/>
                <a:gd name="connsiteY150" fmla="*/ 319177 h 683077"/>
                <a:gd name="connsiteX151" fmla="*/ 2173857 w 3252161"/>
                <a:gd name="connsiteY151" fmla="*/ 327804 h 683077"/>
                <a:gd name="connsiteX152" fmla="*/ 2147978 w 3252161"/>
                <a:gd name="connsiteY152" fmla="*/ 340743 h 683077"/>
                <a:gd name="connsiteX153" fmla="*/ 2135038 w 3252161"/>
                <a:gd name="connsiteY153" fmla="*/ 349370 h 683077"/>
                <a:gd name="connsiteX154" fmla="*/ 2104846 w 3252161"/>
                <a:gd name="connsiteY154" fmla="*/ 357996 h 683077"/>
                <a:gd name="connsiteX155" fmla="*/ 2091906 w 3252161"/>
                <a:gd name="connsiteY155" fmla="*/ 362309 h 683077"/>
                <a:gd name="connsiteX156" fmla="*/ 1940944 w 3252161"/>
                <a:gd name="connsiteY156" fmla="*/ 357996 h 683077"/>
                <a:gd name="connsiteX157" fmla="*/ 1915064 w 3252161"/>
                <a:gd name="connsiteY157" fmla="*/ 349370 h 683077"/>
                <a:gd name="connsiteX158" fmla="*/ 1880559 w 3252161"/>
                <a:gd name="connsiteY158" fmla="*/ 332117 h 683077"/>
                <a:gd name="connsiteX159" fmla="*/ 1867619 w 3252161"/>
                <a:gd name="connsiteY159" fmla="*/ 327804 h 683077"/>
                <a:gd name="connsiteX160" fmla="*/ 1397480 w 3252161"/>
                <a:gd name="connsiteY160" fmla="*/ 332117 h 683077"/>
                <a:gd name="connsiteX161" fmla="*/ 1337095 w 3252161"/>
                <a:gd name="connsiteY161" fmla="*/ 345056 h 683077"/>
                <a:gd name="connsiteX162" fmla="*/ 1328468 w 3252161"/>
                <a:gd name="connsiteY162" fmla="*/ 353683 h 683077"/>
                <a:gd name="connsiteX163" fmla="*/ 1315529 w 3252161"/>
                <a:gd name="connsiteY163" fmla="*/ 357996 h 683077"/>
                <a:gd name="connsiteX164" fmla="*/ 1220638 w 3252161"/>
                <a:gd name="connsiteY164" fmla="*/ 362309 h 683077"/>
                <a:gd name="connsiteX165" fmla="*/ 1155940 w 3252161"/>
                <a:gd name="connsiteY165" fmla="*/ 370936 h 683077"/>
                <a:gd name="connsiteX166" fmla="*/ 1073989 w 3252161"/>
                <a:gd name="connsiteY166" fmla="*/ 379562 h 683077"/>
                <a:gd name="connsiteX167" fmla="*/ 1035170 w 3252161"/>
                <a:gd name="connsiteY167" fmla="*/ 388189 h 683077"/>
                <a:gd name="connsiteX168" fmla="*/ 1000664 w 3252161"/>
                <a:gd name="connsiteY168" fmla="*/ 392502 h 683077"/>
                <a:gd name="connsiteX169" fmla="*/ 776378 w 3252161"/>
                <a:gd name="connsiteY169" fmla="*/ 396815 h 683077"/>
                <a:gd name="connsiteX170" fmla="*/ 595223 w 3252161"/>
                <a:gd name="connsiteY170" fmla="*/ 396815 h 683077"/>
                <a:gd name="connsiteX171" fmla="*/ 569344 w 3252161"/>
                <a:gd name="connsiteY171" fmla="*/ 388189 h 683077"/>
                <a:gd name="connsiteX172" fmla="*/ 590910 w 3252161"/>
                <a:gd name="connsiteY172" fmla="*/ 375249 h 683077"/>
                <a:gd name="connsiteX173" fmla="*/ 603849 w 3252161"/>
                <a:gd name="connsiteY173" fmla="*/ 370936 h 683077"/>
                <a:gd name="connsiteX174" fmla="*/ 715993 w 3252161"/>
                <a:gd name="connsiteY174" fmla="*/ 366622 h 683077"/>
                <a:gd name="connsiteX175" fmla="*/ 733246 w 3252161"/>
                <a:gd name="connsiteY175" fmla="*/ 345056 h 683077"/>
                <a:gd name="connsiteX176" fmla="*/ 746185 w 3252161"/>
                <a:gd name="connsiteY176" fmla="*/ 332117 h 683077"/>
                <a:gd name="connsiteX177" fmla="*/ 772064 w 3252161"/>
                <a:gd name="connsiteY177" fmla="*/ 314864 h 683077"/>
                <a:gd name="connsiteX178" fmla="*/ 914400 w 3252161"/>
                <a:gd name="connsiteY178" fmla="*/ 306238 h 683077"/>
                <a:gd name="connsiteX179" fmla="*/ 927340 w 3252161"/>
                <a:gd name="connsiteY179" fmla="*/ 280358 h 683077"/>
                <a:gd name="connsiteX180" fmla="*/ 923027 w 3252161"/>
                <a:gd name="connsiteY180" fmla="*/ 263106 h 683077"/>
                <a:gd name="connsiteX181" fmla="*/ 897148 w 3252161"/>
                <a:gd name="connsiteY181" fmla="*/ 254479 h 683077"/>
                <a:gd name="connsiteX182" fmla="*/ 884208 w 3252161"/>
                <a:gd name="connsiteY182" fmla="*/ 250166 h 683077"/>
                <a:gd name="connsiteX183" fmla="*/ 875581 w 3252161"/>
                <a:gd name="connsiteY183" fmla="*/ 241539 h 683077"/>
                <a:gd name="connsiteX184" fmla="*/ 862642 w 3252161"/>
                <a:gd name="connsiteY184" fmla="*/ 237226 h 683077"/>
                <a:gd name="connsiteX185" fmla="*/ 759125 w 3252161"/>
                <a:gd name="connsiteY185" fmla="*/ 241539 h 683077"/>
                <a:gd name="connsiteX186" fmla="*/ 724619 w 3252161"/>
                <a:gd name="connsiteY186" fmla="*/ 245853 h 683077"/>
                <a:gd name="connsiteX187" fmla="*/ 698740 w 3252161"/>
                <a:gd name="connsiteY187" fmla="*/ 254479 h 683077"/>
                <a:gd name="connsiteX188" fmla="*/ 517585 w 3252161"/>
                <a:gd name="connsiteY188" fmla="*/ 258792 h 683077"/>
                <a:gd name="connsiteX189" fmla="*/ 431321 w 3252161"/>
                <a:gd name="connsiteY189" fmla="*/ 271732 h 683077"/>
                <a:gd name="connsiteX190" fmla="*/ 392502 w 3252161"/>
                <a:gd name="connsiteY190" fmla="*/ 276045 h 683077"/>
                <a:gd name="connsiteX191" fmla="*/ 73325 w 3252161"/>
                <a:gd name="connsiteY191" fmla="*/ 271732 h 683077"/>
                <a:gd name="connsiteX192" fmla="*/ 64698 w 3252161"/>
                <a:gd name="connsiteY192" fmla="*/ 263106 h 683077"/>
                <a:gd name="connsiteX193" fmla="*/ 60385 w 3252161"/>
                <a:gd name="connsiteY193" fmla="*/ 232913 h 683077"/>
                <a:gd name="connsiteX194" fmla="*/ 51759 w 3252161"/>
                <a:gd name="connsiteY194" fmla="*/ 207034 h 683077"/>
                <a:gd name="connsiteX195" fmla="*/ 56072 w 3252161"/>
                <a:gd name="connsiteY195" fmla="*/ 163902 h 683077"/>
                <a:gd name="connsiteX196" fmla="*/ 69012 w 3252161"/>
                <a:gd name="connsiteY196" fmla="*/ 159589 h 683077"/>
                <a:gd name="connsiteX197" fmla="*/ 237227 w 3252161"/>
                <a:gd name="connsiteY197" fmla="*/ 155275 h 683077"/>
                <a:gd name="connsiteX198" fmla="*/ 288985 w 3252161"/>
                <a:gd name="connsiteY198" fmla="*/ 138022 h 683077"/>
                <a:gd name="connsiteX199" fmla="*/ 301925 w 3252161"/>
                <a:gd name="connsiteY199" fmla="*/ 133709 h 683077"/>
                <a:gd name="connsiteX200" fmla="*/ 444261 w 3252161"/>
                <a:gd name="connsiteY200" fmla="*/ 129396 h 683077"/>
                <a:gd name="connsiteX201" fmla="*/ 418381 w 3252161"/>
                <a:gd name="connsiteY201" fmla="*/ 120770 h 683077"/>
                <a:gd name="connsiteX202" fmla="*/ 396815 w 3252161"/>
                <a:gd name="connsiteY202" fmla="*/ 107830 h 683077"/>
                <a:gd name="connsiteX203" fmla="*/ 388189 w 3252161"/>
                <a:gd name="connsiteY203" fmla="*/ 73324 h 683077"/>
                <a:gd name="connsiteX204" fmla="*/ 379563 w 3252161"/>
                <a:gd name="connsiteY204" fmla="*/ 60385 h 683077"/>
                <a:gd name="connsiteX205" fmla="*/ 370936 w 3252161"/>
                <a:gd name="connsiteY205" fmla="*/ 51758 h 683077"/>
                <a:gd name="connsiteX206" fmla="*/ 345057 w 3252161"/>
                <a:gd name="connsiteY206" fmla="*/ 43132 h 683077"/>
                <a:gd name="connsiteX207" fmla="*/ 332117 w 3252161"/>
                <a:gd name="connsiteY207" fmla="*/ 38819 h 683077"/>
                <a:gd name="connsiteX208" fmla="*/ 323491 w 3252161"/>
                <a:gd name="connsiteY208" fmla="*/ 30192 h 683077"/>
                <a:gd name="connsiteX209" fmla="*/ 327804 w 3252161"/>
                <a:gd name="connsiteY209" fmla="*/ 17253 h 683077"/>
                <a:gd name="connsiteX210" fmla="*/ 280359 w 3252161"/>
                <a:gd name="connsiteY210" fmla="*/ 12939 h 683077"/>
                <a:gd name="connsiteX211" fmla="*/ 228600 w 3252161"/>
                <a:gd name="connsiteY211" fmla="*/ 17253 h 683077"/>
                <a:gd name="connsiteX212" fmla="*/ 202721 w 3252161"/>
                <a:gd name="connsiteY212" fmla="*/ 25879 h 683077"/>
                <a:gd name="connsiteX213" fmla="*/ 107831 w 3252161"/>
                <a:gd name="connsiteY213" fmla="*/ 21566 h 683077"/>
                <a:gd name="connsiteX214" fmla="*/ 103517 w 3252161"/>
                <a:gd name="connsiteY214" fmla="*/ 4313 h 683077"/>
                <a:gd name="connsiteX215" fmla="*/ 34506 w 3252161"/>
                <a:gd name="connsiteY215" fmla="*/ 8626 h 683077"/>
                <a:gd name="connsiteX216" fmla="*/ 12940 w 3252161"/>
                <a:gd name="connsiteY216" fmla="*/ 12939 h 683077"/>
                <a:gd name="connsiteX217" fmla="*/ 0 w 3252161"/>
                <a:gd name="connsiteY217" fmla="*/ 0 h 683077"/>
                <a:gd name="connsiteX218" fmla="*/ 34506 w 3252161"/>
                <a:gd name="connsiteY218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3034792 w 3252161"/>
                <a:gd name="connsiteY61" fmla="*/ 576172 h 683077"/>
                <a:gd name="connsiteX62" fmla="*/ 2892007 w 3252161"/>
                <a:gd name="connsiteY62" fmla="*/ 569658 h 683077"/>
                <a:gd name="connsiteX63" fmla="*/ 2792263 w 3252161"/>
                <a:gd name="connsiteY63" fmla="*/ 599850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99050 w 3252161"/>
                <a:gd name="connsiteY86" fmla="*/ 524414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1920456 w 3252161"/>
                <a:gd name="connsiteY91" fmla="*/ 564895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49056 w 3252161"/>
                <a:gd name="connsiteY124" fmla="*/ 452976 h 683077"/>
                <a:gd name="connsiteX125" fmla="*/ 2170488 w 3252161"/>
                <a:gd name="connsiteY125" fmla="*/ 452977 h 683077"/>
                <a:gd name="connsiteX126" fmla="*/ 2210070 w 3252161"/>
                <a:gd name="connsiteY126" fmla="*/ 411238 h 683077"/>
                <a:gd name="connsiteX127" fmla="*/ 2201444 w 3252161"/>
                <a:gd name="connsiteY127" fmla="*/ 424401 h 683077"/>
                <a:gd name="connsiteX128" fmla="*/ 2311880 w 3252161"/>
                <a:gd name="connsiteY128" fmla="*/ 401128 h 683077"/>
                <a:gd name="connsiteX129" fmla="*/ 2333446 w 3252161"/>
                <a:gd name="connsiteY129" fmla="*/ 388189 h 683077"/>
                <a:gd name="connsiteX130" fmla="*/ 2424023 w 3252161"/>
                <a:gd name="connsiteY130" fmla="*/ 375249 h 683077"/>
                <a:gd name="connsiteX131" fmla="*/ 2454215 w 3252161"/>
                <a:gd name="connsiteY131" fmla="*/ 366622 h 683077"/>
                <a:gd name="connsiteX132" fmla="*/ 2467155 w 3252161"/>
                <a:gd name="connsiteY132" fmla="*/ 362309 h 683077"/>
                <a:gd name="connsiteX133" fmla="*/ 2695755 w 3252161"/>
                <a:gd name="connsiteY133" fmla="*/ 353683 h 683077"/>
                <a:gd name="connsiteX134" fmla="*/ 2708695 w 3252161"/>
                <a:gd name="connsiteY134" fmla="*/ 349370 h 683077"/>
                <a:gd name="connsiteX135" fmla="*/ 2725948 w 3252161"/>
                <a:gd name="connsiteY135" fmla="*/ 332117 h 683077"/>
                <a:gd name="connsiteX136" fmla="*/ 2751827 w 3252161"/>
                <a:gd name="connsiteY136" fmla="*/ 323490 h 683077"/>
                <a:gd name="connsiteX137" fmla="*/ 2764766 w 3252161"/>
                <a:gd name="connsiteY137" fmla="*/ 319177 h 683077"/>
                <a:gd name="connsiteX138" fmla="*/ 2794959 w 3252161"/>
                <a:gd name="connsiteY138" fmla="*/ 306238 h 683077"/>
                <a:gd name="connsiteX139" fmla="*/ 2825151 w 3252161"/>
                <a:gd name="connsiteY139" fmla="*/ 297611 h 683077"/>
                <a:gd name="connsiteX140" fmla="*/ 2842404 w 3252161"/>
                <a:gd name="connsiteY140" fmla="*/ 293298 h 683077"/>
                <a:gd name="connsiteX141" fmla="*/ 2838091 w 3252161"/>
                <a:gd name="connsiteY141" fmla="*/ 271732 h 683077"/>
                <a:gd name="connsiteX142" fmla="*/ 2725948 w 3252161"/>
                <a:gd name="connsiteY142" fmla="*/ 276045 h 683077"/>
                <a:gd name="connsiteX143" fmla="*/ 2704381 w 3252161"/>
                <a:gd name="connsiteY143" fmla="*/ 280358 h 683077"/>
                <a:gd name="connsiteX144" fmla="*/ 2678502 w 3252161"/>
                <a:gd name="connsiteY144" fmla="*/ 284672 h 683077"/>
                <a:gd name="connsiteX145" fmla="*/ 2557732 w 3252161"/>
                <a:gd name="connsiteY145" fmla="*/ 288985 h 683077"/>
                <a:gd name="connsiteX146" fmla="*/ 2471468 w 3252161"/>
                <a:gd name="connsiteY146" fmla="*/ 293298 h 683077"/>
                <a:gd name="connsiteX147" fmla="*/ 2445589 w 3252161"/>
                <a:gd name="connsiteY147" fmla="*/ 301924 h 683077"/>
                <a:gd name="connsiteX148" fmla="*/ 2281687 w 3252161"/>
                <a:gd name="connsiteY148" fmla="*/ 310551 h 683077"/>
                <a:gd name="connsiteX149" fmla="*/ 2255808 w 3252161"/>
                <a:gd name="connsiteY149" fmla="*/ 314864 h 683077"/>
                <a:gd name="connsiteX150" fmla="*/ 2204049 w 3252161"/>
                <a:gd name="connsiteY150" fmla="*/ 319177 h 683077"/>
                <a:gd name="connsiteX151" fmla="*/ 2173857 w 3252161"/>
                <a:gd name="connsiteY151" fmla="*/ 327804 h 683077"/>
                <a:gd name="connsiteX152" fmla="*/ 2147978 w 3252161"/>
                <a:gd name="connsiteY152" fmla="*/ 340743 h 683077"/>
                <a:gd name="connsiteX153" fmla="*/ 2135038 w 3252161"/>
                <a:gd name="connsiteY153" fmla="*/ 349370 h 683077"/>
                <a:gd name="connsiteX154" fmla="*/ 2104846 w 3252161"/>
                <a:gd name="connsiteY154" fmla="*/ 357996 h 683077"/>
                <a:gd name="connsiteX155" fmla="*/ 2091906 w 3252161"/>
                <a:gd name="connsiteY155" fmla="*/ 362309 h 683077"/>
                <a:gd name="connsiteX156" fmla="*/ 1940944 w 3252161"/>
                <a:gd name="connsiteY156" fmla="*/ 357996 h 683077"/>
                <a:gd name="connsiteX157" fmla="*/ 1915064 w 3252161"/>
                <a:gd name="connsiteY157" fmla="*/ 349370 h 683077"/>
                <a:gd name="connsiteX158" fmla="*/ 1880559 w 3252161"/>
                <a:gd name="connsiteY158" fmla="*/ 332117 h 683077"/>
                <a:gd name="connsiteX159" fmla="*/ 1867619 w 3252161"/>
                <a:gd name="connsiteY159" fmla="*/ 327804 h 683077"/>
                <a:gd name="connsiteX160" fmla="*/ 1397480 w 3252161"/>
                <a:gd name="connsiteY160" fmla="*/ 332117 h 683077"/>
                <a:gd name="connsiteX161" fmla="*/ 1337095 w 3252161"/>
                <a:gd name="connsiteY161" fmla="*/ 345056 h 683077"/>
                <a:gd name="connsiteX162" fmla="*/ 1328468 w 3252161"/>
                <a:gd name="connsiteY162" fmla="*/ 353683 h 683077"/>
                <a:gd name="connsiteX163" fmla="*/ 1315529 w 3252161"/>
                <a:gd name="connsiteY163" fmla="*/ 357996 h 683077"/>
                <a:gd name="connsiteX164" fmla="*/ 1220638 w 3252161"/>
                <a:gd name="connsiteY164" fmla="*/ 362309 h 683077"/>
                <a:gd name="connsiteX165" fmla="*/ 1155940 w 3252161"/>
                <a:gd name="connsiteY165" fmla="*/ 370936 h 683077"/>
                <a:gd name="connsiteX166" fmla="*/ 1073989 w 3252161"/>
                <a:gd name="connsiteY166" fmla="*/ 379562 h 683077"/>
                <a:gd name="connsiteX167" fmla="*/ 1035170 w 3252161"/>
                <a:gd name="connsiteY167" fmla="*/ 388189 h 683077"/>
                <a:gd name="connsiteX168" fmla="*/ 1000664 w 3252161"/>
                <a:gd name="connsiteY168" fmla="*/ 392502 h 683077"/>
                <a:gd name="connsiteX169" fmla="*/ 776378 w 3252161"/>
                <a:gd name="connsiteY169" fmla="*/ 396815 h 683077"/>
                <a:gd name="connsiteX170" fmla="*/ 595223 w 3252161"/>
                <a:gd name="connsiteY170" fmla="*/ 396815 h 683077"/>
                <a:gd name="connsiteX171" fmla="*/ 569344 w 3252161"/>
                <a:gd name="connsiteY171" fmla="*/ 388189 h 683077"/>
                <a:gd name="connsiteX172" fmla="*/ 590910 w 3252161"/>
                <a:gd name="connsiteY172" fmla="*/ 375249 h 683077"/>
                <a:gd name="connsiteX173" fmla="*/ 603849 w 3252161"/>
                <a:gd name="connsiteY173" fmla="*/ 370936 h 683077"/>
                <a:gd name="connsiteX174" fmla="*/ 715993 w 3252161"/>
                <a:gd name="connsiteY174" fmla="*/ 366622 h 683077"/>
                <a:gd name="connsiteX175" fmla="*/ 733246 w 3252161"/>
                <a:gd name="connsiteY175" fmla="*/ 345056 h 683077"/>
                <a:gd name="connsiteX176" fmla="*/ 746185 w 3252161"/>
                <a:gd name="connsiteY176" fmla="*/ 332117 h 683077"/>
                <a:gd name="connsiteX177" fmla="*/ 772064 w 3252161"/>
                <a:gd name="connsiteY177" fmla="*/ 314864 h 683077"/>
                <a:gd name="connsiteX178" fmla="*/ 914400 w 3252161"/>
                <a:gd name="connsiteY178" fmla="*/ 306238 h 683077"/>
                <a:gd name="connsiteX179" fmla="*/ 927340 w 3252161"/>
                <a:gd name="connsiteY179" fmla="*/ 280358 h 683077"/>
                <a:gd name="connsiteX180" fmla="*/ 923027 w 3252161"/>
                <a:gd name="connsiteY180" fmla="*/ 263106 h 683077"/>
                <a:gd name="connsiteX181" fmla="*/ 897148 w 3252161"/>
                <a:gd name="connsiteY181" fmla="*/ 254479 h 683077"/>
                <a:gd name="connsiteX182" fmla="*/ 884208 w 3252161"/>
                <a:gd name="connsiteY182" fmla="*/ 250166 h 683077"/>
                <a:gd name="connsiteX183" fmla="*/ 875581 w 3252161"/>
                <a:gd name="connsiteY183" fmla="*/ 241539 h 683077"/>
                <a:gd name="connsiteX184" fmla="*/ 862642 w 3252161"/>
                <a:gd name="connsiteY184" fmla="*/ 237226 h 683077"/>
                <a:gd name="connsiteX185" fmla="*/ 759125 w 3252161"/>
                <a:gd name="connsiteY185" fmla="*/ 241539 h 683077"/>
                <a:gd name="connsiteX186" fmla="*/ 724619 w 3252161"/>
                <a:gd name="connsiteY186" fmla="*/ 245853 h 683077"/>
                <a:gd name="connsiteX187" fmla="*/ 698740 w 3252161"/>
                <a:gd name="connsiteY187" fmla="*/ 254479 h 683077"/>
                <a:gd name="connsiteX188" fmla="*/ 517585 w 3252161"/>
                <a:gd name="connsiteY188" fmla="*/ 258792 h 683077"/>
                <a:gd name="connsiteX189" fmla="*/ 431321 w 3252161"/>
                <a:gd name="connsiteY189" fmla="*/ 271732 h 683077"/>
                <a:gd name="connsiteX190" fmla="*/ 392502 w 3252161"/>
                <a:gd name="connsiteY190" fmla="*/ 276045 h 683077"/>
                <a:gd name="connsiteX191" fmla="*/ 73325 w 3252161"/>
                <a:gd name="connsiteY191" fmla="*/ 271732 h 683077"/>
                <a:gd name="connsiteX192" fmla="*/ 64698 w 3252161"/>
                <a:gd name="connsiteY192" fmla="*/ 263106 h 683077"/>
                <a:gd name="connsiteX193" fmla="*/ 60385 w 3252161"/>
                <a:gd name="connsiteY193" fmla="*/ 232913 h 683077"/>
                <a:gd name="connsiteX194" fmla="*/ 51759 w 3252161"/>
                <a:gd name="connsiteY194" fmla="*/ 207034 h 683077"/>
                <a:gd name="connsiteX195" fmla="*/ 56072 w 3252161"/>
                <a:gd name="connsiteY195" fmla="*/ 163902 h 683077"/>
                <a:gd name="connsiteX196" fmla="*/ 69012 w 3252161"/>
                <a:gd name="connsiteY196" fmla="*/ 159589 h 683077"/>
                <a:gd name="connsiteX197" fmla="*/ 237227 w 3252161"/>
                <a:gd name="connsiteY197" fmla="*/ 155275 h 683077"/>
                <a:gd name="connsiteX198" fmla="*/ 288985 w 3252161"/>
                <a:gd name="connsiteY198" fmla="*/ 138022 h 683077"/>
                <a:gd name="connsiteX199" fmla="*/ 301925 w 3252161"/>
                <a:gd name="connsiteY199" fmla="*/ 133709 h 683077"/>
                <a:gd name="connsiteX200" fmla="*/ 444261 w 3252161"/>
                <a:gd name="connsiteY200" fmla="*/ 129396 h 683077"/>
                <a:gd name="connsiteX201" fmla="*/ 418381 w 3252161"/>
                <a:gd name="connsiteY201" fmla="*/ 120770 h 683077"/>
                <a:gd name="connsiteX202" fmla="*/ 396815 w 3252161"/>
                <a:gd name="connsiteY202" fmla="*/ 107830 h 683077"/>
                <a:gd name="connsiteX203" fmla="*/ 388189 w 3252161"/>
                <a:gd name="connsiteY203" fmla="*/ 73324 h 683077"/>
                <a:gd name="connsiteX204" fmla="*/ 379563 w 3252161"/>
                <a:gd name="connsiteY204" fmla="*/ 60385 h 683077"/>
                <a:gd name="connsiteX205" fmla="*/ 370936 w 3252161"/>
                <a:gd name="connsiteY205" fmla="*/ 51758 h 683077"/>
                <a:gd name="connsiteX206" fmla="*/ 345057 w 3252161"/>
                <a:gd name="connsiteY206" fmla="*/ 43132 h 683077"/>
                <a:gd name="connsiteX207" fmla="*/ 332117 w 3252161"/>
                <a:gd name="connsiteY207" fmla="*/ 38819 h 683077"/>
                <a:gd name="connsiteX208" fmla="*/ 323491 w 3252161"/>
                <a:gd name="connsiteY208" fmla="*/ 30192 h 683077"/>
                <a:gd name="connsiteX209" fmla="*/ 327804 w 3252161"/>
                <a:gd name="connsiteY209" fmla="*/ 17253 h 683077"/>
                <a:gd name="connsiteX210" fmla="*/ 280359 w 3252161"/>
                <a:gd name="connsiteY210" fmla="*/ 12939 h 683077"/>
                <a:gd name="connsiteX211" fmla="*/ 228600 w 3252161"/>
                <a:gd name="connsiteY211" fmla="*/ 17253 h 683077"/>
                <a:gd name="connsiteX212" fmla="*/ 202721 w 3252161"/>
                <a:gd name="connsiteY212" fmla="*/ 25879 h 683077"/>
                <a:gd name="connsiteX213" fmla="*/ 107831 w 3252161"/>
                <a:gd name="connsiteY213" fmla="*/ 21566 h 683077"/>
                <a:gd name="connsiteX214" fmla="*/ 103517 w 3252161"/>
                <a:gd name="connsiteY214" fmla="*/ 4313 h 683077"/>
                <a:gd name="connsiteX215" fmla="*/ 34506 w 3252161"/>
                <a:gd name="connsiteY215" fmla="*/ 8626 h 683077"/>
                <a:gd name="connsiteX216" fmla="*/ 12940 w 3252161"/>
                <a:gd name="connsiteY216" fmla="*/ 12939 h 683077"/>
                <a:gd name="connsiteX217" fmla="*/ 0 w 3252161"/>
                <a:gd name="connsiteY217" fmla="*/ 0 h 683077"/>
                <a:gd name="connsiteX218" fmla="*/ 34506 w 3252161"/>
                <a:gd name="connsiteY218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00400 w 3252161"/>
                <a:gd name="connsiteY59" fmla="*/ 599536 h 683077"/>
                <a:gd name="connsiteX60" fmla="*/ 3198334 w 3252161"/>
                <a:gd name="connsiteY60" fmla="*/ 564715 h 683077"/>
                <a:gd name="connsiteX61" fmla="*/ 3034792 w 3252161"/>
                <a:gd name="connsiteY61" fmla="*/ 576172 h 683077"/>
                <a:gd name="connsiteX62" fmla="*/ 2892007 w 3252161"/>
                <a:gd name="connsiteY62" fmla="*/ 569658 h 683077"/>
                <a:gd name="connsiteX63" fmla="*/ 2842269 w 3252161"/>
                <a:gd name="connsiteY63" fmla="*/ 559369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99050 w 3252161"/>
                <a:gd name="connsiteY86" fmla="*/ 524414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1920456 w 3252161"/>
                <a:gd name="connsiteY91" fmla="*/ 564895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49056 w 3252161"/>
                <a:gd name="connsiteY124" fmla="*/ 452976 h 683077"/>
                <a:gd name="connsiteX125" fmla="*/ 2170488 w 3252161"/>
                <a:gd name="connsiteY125" fmla="*/ 452977 h 683077"/>
                <a:gd name="connsiteX126" fmla="*/ 2210070 w 3252161"/>
                <a:gd name="connsiteY126" fmla="*/ 411238 h 683077"/>
                <a:gd name="connsiteX127" fmla="*/ 2201444 w 3252161"/>
                <a:gd name="connsiteY127" fmla="*/ 424401 h 683077"/>
                <a:gd name="connsiteX128" fmla="*/ 2311880 w 3252161"/>
                <a:gd name="connsiteY128" fmla="*/ 401128 h 683077"/>
                <a:gd name="connsiteX129" fmla="*/ 2333446 w 3252161"/>
                <a:gd name="connsiteY129" fmla="*/ 388189 h 683077"/>
                <a:gd name="connsiteX130" fmla="*/ 2424023 w 3252161"/>
                <a:gd name="connsiteY130" fmla="*/ 375249 h 683077"/>
                <a:gd name="connsiteX131" fmla="*/ 2454215 w 3252161"/>
                <a:gd name="connsiteY131" fmla="*/ 366622 h 683077"/>
                <a:gd name="connsiteX132" fmla="*/ 2467155 w 3252161"/>
                <a:gd name="connsiteY132" fmla="*/ 362309 h 683077"/>
                <a:gd name="connsiteX133" fmla="*/ 2695755 w 3252161"/>
                <a:gd name="connsiteY133" fmla="*/ 353683 h 683077"/>
                <a:gd name="connsiteX134" fmla="*/ 2708695 w 3252161"/>
                <a:gd name="connsiteY134" fmla="*/ 349370 h 683077"/>
                <a:gd name="connsiteX135" fmla="*/ 2725948 w 3252161"/>
                <a:gd name="connsiteY135" fmla="*/ 332117 h 683077"/>
                <a:gd name="connsiteX136" fmla="*/ 2751827 w 3252161"/>
                <a:gd name="connsiteY136" fmla="*/ 323490 h 683077"/>
                <a:gd name="connsiteX137" fmla="*/ 2764766 w 3252161"/>
                <a:gd name="connsiteY137" fmla="*/ 319177 h 683077"/>
                <a:gd name="connsiteX138" fmla="*/ 2794959 w 3252161"/>
                <a:gd name="connsiteY138" fmla="*/ 306238 h 683077"/>
                <a:gd name="connsiteX139" fmla="*/ 2825151 w 3252161"/>
                <a:gd name="connsiteY139" fmla="*/ 297611 h 683077"/>
                <a:gd name="connsiteX140" fmla="*/ 2842404 w 3252161"/>
                <a:gd name="connsiteY140" fmla="*/ 293298 h 683077"/>
                <a:gd name="connsiteX141" fmla="*/ 2838091 w 3252161"/>
                <a:gd name="connsiteY141" fmla="*/ 271732 h 683077"/>
                <a:gd name="connsiteX142" fmla="*/ 2725948 w 3252161"/>
                <a:gd name="connsiteY142" fmla="*/ 276045 h 683077"/>
                <a:gd name="connsiteX143" fmla="*/ 2704381 w 3252161"/>
                <a:gd name="connsiteY143" fmla="*/ 280358 h 683077"/>
                <a:gd name="connsiteX144" fmla="*/ 2678502 w 3252161"/>
                <a:gd name="connsiteY144" fmla="*/ 284672 h 683077"/>
                <a:gd name="connsiteX145" fmla="*/ 2557732 w 3252161"/>
                <a:gd name="connsiteY145" fmla="*/ 288985 h 683077"/>
                <a:gd name="connsiteX146" fmla="*/ 2471468 w 3252161"/>
                <a:gd name="connsiteY146" fmla="*/ 293298 h 683077"/>
                <a:gd name="connsiteX147" fmla="*/ 2445589 w 3252161"/>
                <a:gd name="connsiteY147" fmla="*/ 301924 h 683077"/>
                <a:gd name="connsiteX148" fmla="*/ 2281687 w 3252161"/>
                <a:gd name="connsiteY148" fmla="*/ 310551 h 683077"/>
                <a:gd name="connsiteX149" fmla="*/ 2255808 w 3252161"/>
                <a:gd name="connsiteY149" fmla="*/ 314864 h 683077"/>
                <a:gd name="connsiteX150" fmla="*/ 2204049 w 3252161"/>
                <a:gd name="connsiteY150" fmla="*/ 319177 h 683077"/>
                <a:gd name="connsiteX151" fmla="*/ 2173857 w 3252161"/>
                <a:gd name="connsiteY151" fmla="*/ 327804 h 683077"/>
                <a:gd name="connsiteX152" fmla="*/ 2147978 w 3252161"/>
                <a:gd name="connsiteY152" fmla="*/ 340743 h 683077"/>
                <a:gd name="connsiteX153" fmla="*/ 2135038 w 3252161"/>
                <a:gd name="connsiteY153" fmla="*/ 349370 h 683077"/>
                <a:gd name="connsiteX154" fmla="*/ 2104846 w 3252161"/>
                <a:gd name="connsiteY154" fmla="*/ 357996 h 683077"/>
                <a:gd name="connsiteX155" fmla="*/ 2091906 w 3252161"/>
                <a:gd name="connsiteY155" fmla="*/ 362309 h 683077"/>
                <a:gd name="connsiteX156" fmla="*/ 1940944 w 3252161"/>
                <a:gd name="connsiteY156" fmla="*/ 357996 h 683077"/>
                <a:gd name="connsiteX157" fmla="*/ 1915064 w 3252161"/>
                <a:gd name="connsiteY157" fmla="*/ 349370 h 683077"/>
                <a:gd name="connsiteX158" fmla="*/ 1880559 w 3252161"/>
                <a:gd name="connsiteY158" fmla="*/ 332117 h 683077"/>
                <a:gd name="connsiteX159" fmla="*/ 1867619 w 3252161"/>
                <a:gd name="connsiteY159" fmla="*/ 327804 h 683077"/>
                <a:gd name="connsiteX160" fmla="*/ 1397480 w 3252161"/>
                <a:gd name="connsiteY160" fmla="*/ 332117 h 683077"/>
                <a:gd name="connsiteX161" fmla="*/ 1337095 w 3252161"/>
                <a:gd name="connsiteY161" fmla="*/ 345056 h 683077"/>
                <a:gd name="connsiteX162" fmla="*/ 1328468 w 3252161"/>
                <a:gd name="connsiteY162" fmla="*/ 353683 h 683077"/>
                <a:gd name="connsiteX163" fmla="*/ 1315529 w 3252161"/>
                <a:gd name="connsiteY163" fmla="*/ 357996 h 683077"/>
                <a:gd name="connsiteX164" fmla="*/ 1220638 w 3252161"/>
                <a:gd name="connsiteY164" fmla="*/ 362309 h 683077"/>
                <a:gd name="connsiteX165" fmla="*/ 1155940 w 3252161"/>
                <a:gd name="connsiteY165" fmla="*/ 370936 h 683077"/>
                <a:gd name="connsiteX166" fmla="*/ 1073989 w 3252161"/>
                <a:gd name="connsiteY166" fmla="*/ 379562 h 683077"/>
                <a:gd name="connsiteX167" fmla="*/ 1035170 w 3252161"/>
                <a:gd name="connsiteY167" fmla="*/ 388189 h 683077"/>
                <a:gd name="connsiteX168" fmla="*/ 1000664 w 3252161"/>
                <a:gd name="connsiteY168" fmla="*/ 392502 h 683077"/>
                <a:gd name="connsiteX169" fmla="*/ 776378 w 3252161"/>
                <a:gd name="connsiteY169" fmla="*/ 396815 h 683077"/>
                <a:gd name="connsiteX170" fmla="*/ 595223 w 3252161"/>
                <a:gd name="connsiteY170" fmla="*/ 396815 h 683077"/>
                <a:gd name="connsiteX171" fmla="*/ 569344 w 3252161"/>
                <a:gd name="connsiteY171" fmla="*/ 388189 h 683077"/>
                <a:gd name="connsiteX172" fmla="*/ 590910 w 3252161"/>
                <a:gd name="connsiteY172" fmla="*/ 375249 h 683077"/>
                <a:gd name="connsiteX173" fmla="*/ 603849 w 3252161"/>
                <a:gd name="connsiteY173" fmla="*/ 370936 h 683077"/>
                <a:gd name="connsiteX174" fmla="*/ 715993 w 3252161"/>
                <a:gd name="connsiteY174" fmla="*/ 366622 h 683077"/>
                <a:gd name="connsiteX175" fmla="*/ 733246 w 3252161"/>
                <a:gd name="connsiteY175" fmla="*/ 345056 h 683077"/>
                <a:gd name="connsiteX176" fmla="*/ 746185 w 3252161"/>
                <a:gd name="connsiteY176" fmla="*/ 332117 h 683077"/>
                <a:gd name="connsiteX177" fmla="*/ 772064 w 3252161"/>
                <a:gd name="connsiteY177" fmla="*/ 314864 h 683077"/>
                <a:gd name="connsiteX178" fmla="*/ 914400 w 3252161"/>
                <a:gd name="connsiteY178" fmla="*/ 306238 h 683077"/>
                <a:gd name="connsiteX179" fmla="*/ 927340 w 3252161"/>
                <a:gd name="connsiteY179" fmla="*/ 280358 h 683077"/>
                <a:gd name="connsiteX180" fmla="*/ 923027 w 3252161"/>
                <a:gd name="connsiteY180" fmla="*/ 263106 h 683077"/>
                <a:gd name="connsiteX181" fmla="*/ 897148 w 3252161"/>
                <a:gd name="connsiteY181" fmla="*/ 254479 h 683077"/>
                <a:gd name="connsiteX182" fmla="*/ 884208 w 3252161"/>
                <a:gd name="connsiteY182" fmla="*/ 250166 h 683077"/>
                <a:gd name="connsiteX183" fmla="*/ 875581 w 3252161"/>
                <a:gd name="connsiteY183" fmla="*/ 241539 h 683077"/>
                <a:gd name="connsiteX184" fmla="*/ 862642 w 3252161"/>
                <a:gd name="connsiteY184" fmla="*/ 237226 h 683077"/>
                <a:gd name="connsiteX185" fmla="*/ 759125 w 3252161"/>
                <a:gd name="connsiteY185" fmla="*/ 241539 h 683077"/>
                <a:gd name="connsiteX186" fmla="*/ 724619 w 3252161"/>
                <a:gd name="connsiteY186" fmla="*/ 245853 h 683077"/>
                <a:gd name="connsiteX187" fmla="*/ 698740 w 3252161"/>
                <a:gd name="connsiteY187" fmla="*/ 254479 h 683077"/>
                <a:gd name="connsiteX188" fmla="*/ 517585 w 3252161"/>
                <a:gd name="connsiteY188" fmla="*/ 258792 h 683077"/>
                <a:gd name="connsiteX189" fmla="*/ 431321 w 3252161"/>
                <a:gd name="connsiteY189" fmla="*/ 271732 h 683077"/>
                <a:gd name="connsiteX190" fmla="*/ 392502 w 3252161"/>
                <a:gd name="connsiteY190" fmla="*/ 276045 h 683077"/>
                <a:gd name="connsiteX191" fmla="*/ 73325 w 3252161"/>
                <a:gd name="connsiteY191" fmla="*/ 271732 h 683077"/>
                <a:gd name="connsiteX192" fmla="*/ 64698 w 3252161"/>
                <a:gd name="connsiteY192" fmla="*/ 263106 h 683077"/>
                <a:gd name="connsiteX193" fmla="*/ 60385 w 3252161"/>
                <a:gd name="connsiteY193" fmla="*/ 232913 h 683077"/>
                <a:gd name="connsiteX194" fmla="*/ 51759 w 3252161"/>
                <a:gd name="connsiteY194" fmla="*/ 207034 h 683077"/>
                <a:gd name="connsiteX195" fmla="*/ 56072 w 3252161"/>
                <a:gd name="connsiteY195" fmla="*/ 163902 h 683077"/>
                <a:gd name="connsiteX196" fmla="*/ 69012 w 3252161"/>
                <a:gd name="connsiteY196" fmla="*/ 159589 h 683077"/>
                <a:gd name="connsiteX197" fmla="*/ 237227 w 3252161"/>
                <a:gd name="connsiteY197" fmla="*/ 155275 h 683077"/>
                <a:gd name="connsiteX198" fmla="*/ 288985 w 3252161"/>
                <a:gd name="connsiteY198" fmla="*/ 138022 h 683077"/>
                <a:gd name="connsiteX199" fmla="*/ 301925 w 3252161"/>
                <a:gd name="connsiteY199" fmla="*/ 133709 h 683077"/>
                <a:gd name="connsiteX200" fmla="*/ 444261 w 3252161"/>
                <a:gd name="connsiteY200" fmla="*/ 129396 h 683077"/>
                <a:gd name="connsiteX201" fmla="*/ 418381 w 3252161"/>
                <a:gd name="connsiteY201" fmla="*/ 120770 h 683077"/>
                <a:gd name="connsiteX202" fmla="*/ 396815 w 3252161"/>
                <a:gd name="connsiteY202" fmla="*/ 107830 h 683077"/>
                <a:gd name="connsiteX203" fmla="*/ 388189 w 3252161"/>
                <a:gd name="connsiteY203" fmla="*/ 73324 h 683077"/>
                <a:gd name="connsiteX204" fmla="*/ 379563 w 3252161"/>
                <a:gd name="connsiteY204" fmla="*/ 60385 h 683077"/>
                <a:gd name="connsiteX205" fmla="*/ 370936 w 3252161"/>
                <a:gd name="connsiteY205" fmla="*/ 51758 h 683077"/>
                <a:gd name="connsiteX206" fmla="*/ 345057 w 3252161"/>
                <a:gd name="connsiteY206" fmla="*/ 43132 h 683077"/>
                <a:gd name="connsiteX207" fmla="*/ 332117 w 3252161"/>
                <a:gd name="connsiteY207" fmla="*/ 38819 h 683077"/>
                <a:gd name="connsiteX208" fmla="*/ 323491 w 3252161"/>
                <a:gd name="connsiteY208" fmla="*/ 30192 h 683077"/>
                <a:gd name="connsiteX209" fmla="*/ 327804 w 3252161"/>
                <a:gd name="connsiteY209" fmla="*/ 17253 h 683077"/>
                <a:gd name="connsiteX210" fmla="*/ 280359 w 3252161"/>
                <a:gd name="connsiteY210" fmla="*/ 12939 h 683077"/>
                <a:gd name="connsiteX211" fmla="*/ 228600 w 3252161"/>
                <a:gd name="connsiteY211" fmla="*/ 17253 h 683077"/>
                <a:gd name="connsiteX212" fmla="*/ 202721 w 3252161"/>
                <a:gd name="connsiteY212" fmla="*/ 25879 h 683077"/>
                <a:gd name="connsiteX213" fmla="*/ 107831 w 3252161"/>
                <a:gd name="connsiteY213" fmla="*/ 21566 h 683077"/>
                <a:gd name="connsiteX214" fmla="*/ 103517 w 3252161"/>
                <a:gd name="connsiteY214" fmla="*/ 4313 h 683077"/>
                <a:gd name="connsiteX215" fmla="*/ 34506 w 3252161"/>
                <a:gd name="connsiteY215" fmla="*/ 8626 h 683077"/>
                <a:gd name="connsiteX216" fmla="*/ 12940 w 3252161"/>
                <a:gd name="connsiteY216" fmla="*/ 12939 h 683077"/>
                <a:gd name="connsiteX217" fmla="*/ 0 w 3252161"/>
                <a:gd name="connsiteY217" fmla="*/ 0 h 683077"/>
                <a:gd name="connsiteX218" fmla="*/ 34506 w 3252161"/>
                <a:gd name="connsiteY218" fmla="*/ 21566 h 683077"/>
                <a:gd name="connsiteX0" fmla="*/ 34506 w 3252161"/>
                <a:gd name="connsiteY0" fmla="*/ 21566 h 683077"/>
                <a:gd name="connsiteX1" fmla="*/ 38819 w 3252161"/>
                <a:gd name="connsiteY1" fmla="*/ 392502 h 683077"/>
                <a:gd name="connsiteX2" fmla="*/ 73325 w 3252161"/>
                <a:gd name="connsiteY2" fmla="*/ 379562 h 683077"/>
                <a:gd name="connsiteX3" fmla="*/ 133710 w 3252161"/>
                <a:gd name="connsiteY3" fmla="*/ 383875 h 683077"/>
                <a:gd name="connsiteX4" fmla="*/ 142336 w 3252161"/>
                <a:gd name="connsiteY4" fmla="*/ 409755 h 683077"/>
                <a:gd name="connsiteX5" fmla="*/ 146649 w 3252161"/>
                <a:gd name="connsiteY5" fmla="*/ 422694 h 683077"/>
                <a:gd name="connsiteX6" fmla="*/ 159589 w 3252161"/>
                <a:gd name="connsiteY6" fmla="*/ 427007 h 683077"/>
                <a:gd name="connsiteX7" fmla="*/ 207034 w 3252161"/>
                <a:gd name="connsiteY7" fmla="*/ 422694 h 683077"/>
                <a:gd name="connsiteX8" fmla="*/ 224287 w 3252161"/>
                <a:gd name="connsiteY8" fmla="*/ 405441 h 683077"/>
                <a:gd name="connsiteX9" fmla="*/ 297612 w 3252161"/>
                <a:gd name="connsiteY9" fmla="*/ 409755 h 683077"/>
                <a:gd name="connsiteX10" fmla="*/ 323491 w 3252161"/>
                <a:gd name="connsiteY10" fmla="*/ 418381 h 683077"/>
                <a:gd name="connsiteX11" fmla="*/ 388189 w 3252161"/>
                <a:gd name="connsiteY11" fmla="*/ 422694 h 683077"/>
                <a:gd name="connsiteX12" fmla="*/ 401129 w 3252161"/>
                <a:gd name="connsiteY12" fmla="*/ 427007 h 683077"/>
                <a:gd name="connsiteX13" fmla="*/ 409755 w 3252161"/>
                <a:gd name="connsiteY13" fmla="*/ 435634 h 683077"/>
                <a:gd name="connsiteX14" fmla="*/ 491706 w 3252161"/>
                <a:gd name="connsiteY14" fmla="*/ 439947 h 683077"/>
                <a:gd name="connsiteX15" fmla="*/ 508959 w 3252161"/>
                <a:gd name="connsiteY15" fmla="*/ 444260 h 683077"/>
                <a:gd name="connsiteX16" fmla="*/ 521898 w 3252161"/>
                <a:gd name="connsiteY16" fmla="*/ 448573 h 683077"/>
                <a:gd name="connsiteX17" fmla="*/ 547778 w 3252161"/>
                <a:gd name="connsiteY17" fmla="*/ 452887 h 683077"/>
                <a:gd name="connsiteX18" fmla="*/ 616789 w 3252161"/>
                <a:gd name="connsiteY18" fmla="*/ 457200 h 683077"/>
                <a:gd name="connsiteX19" fmla="*/ 638355 w 3252161"/>
                <a:gd name="connsiteY19" fmla="*/ 461513 h 683077"/>
                <a:gd name="connsiteX20" fmla="*/ 664234 w 3252161"/>
                <a:gd name="connsiteY20" fmla="*/ 465826 h 683077"/>
                <a:gd name="connsiteX21" fmla="*/ 690114 w 3252161"/>
                <a:gd name="connsiteY21" fmla="*/ 474453 h 683077"/>
                <a:gd name="connsiteX22" fmla="*/ 750498 w 3252161"/>
                <a:gd name="connsiteY22" fmla="*/ 470139 h 683077"/>
                <a:gd name="connsiteX23" fmla="*/ 763438 w 3252161"/>
                <a:gd name="connsiteY23" fmla="*/ 465826 h 683077"/>
                <a:gd name="connsiteX24" fmla="*/ 815197 w 3252161"/>
                <a:gd name="connsiteY24" fmla="*/ 470139 h 683077"/>
                <a:gd name="connsiteX25" fmla="*/ 845389 w 3252161"/>
                <a:gd name="connsiteY25" fmla="*/ 483079 h 683077"/>
                <a:gd name="connsiteX26" fmla="*/ 948906 w 3252161"/>
                <a:gd name="connsiteY26" fmla="*/ 474453 h 683077"/>
                <a:gd name="connsiteX27" fmla="*/ 961846 w 3252161"/>
                <a:gd name="connsiteY27" fmla="*/ 470139 h 683077"/>
                <a:gd name="connsiteX28" fmla="*/ 1013604 w 3252161"/>
                <a:gd name="connsiteY28" fmla="*/ 483079 h 683077"/>
                <a:gd name="connsiteX29" fmla="*/ 1026544 w 3252161"/>
                <a:gd name="connsiteY29" fmla="*/ 487392 h 683077"/>
                <a:gd name="connsiteX30" fmla="*/ 1117121 w 3252161"/>
                <a:gd name="connsiteY30" fmla="*/ 491706 h 683077"/>
                <a:gd name="connsiteX31" fmla="*/ 1130061 w 3252161"/>
                <a:gd name="connsiteY31" fmla="*/ 496019 h 683077"/>
                <a:gd name="connsiteX32" fmla="*/ 1168880 w 3252161"/>
                <a:gd name="connsiteY32" fmla="*/ 513272 h 683077"/>
                <a:gd name="connsiteX33" fmla="*/ 1405612 w 3252161"/>
                <a:gd name="connsiteY33" fmla="*/ 538117 h 683077"/>
                <a:gd name="connsiteX34" fmla="*/ 1505310 w 3252161"/>
                <a:gd name="connsiteY34" fmla="*/ 534838 h 683077"/>
                <a:gd name="connsiteX35" fmla="*/ 1508500 w 3252161"/>
                <a:gd name="connsiteY35" fmla="*/ 533939 h 683077"/>
                <a:gd name="connsiteX36" fmla="*/ 1570008 w 3252161"/>
                <a:gd name="connsiteY36" fmla="*/ 560717 h 683077"/>
                <a:gd name="connsiteX37" fmla="*/ 1595887 w 3252161"/>
                <a:gd name="connsiteY37" fmla="*/ 577970 h 683077"/>
                <a:gd name="connsiteX38" fmla="*/ 1604514 w 3252161"/>
                <a:gd name="connsiteY38" fmla="*/ 586596 h 683077"/>
                <a:gd name="connsiteX39" fmla="*/ 1742536 w 3252161"/>
                <a:gd name="connsiteY39" fmla="*/ 590909 h 683077"/>
                <a:gd name="connsiteX40" fmla="*/ 1979763 w 3252161"/>
                <a:gd name="connsiteY40" fmla="*/ 599536 h 683077"/>
                <a:gd name="connsiteX41" fmla="*/ 2001329 w 3252161"/>
                <a:gd name="connsiteY41" fmla="*/ 603849 h 683077"/>
                <a:gd name="connsiteX42" fmla="*/ 2031521 w 3252161"/>
                <a:gd name="connsiteY42" fmla="*/ 608162 h 683077"/>
                <a:gd name="connsiteX43" fmla="*/ 2286000 w 3252161"/>
                <a:gd name="connsiteY43" fmla="*/ 608162 h 683077"/>
                <a:gd name="connsiteX44" fmla="*/ 2311880 w 3252161"/>
                <a:gd name="connsiteY44" fmla="*/ 599536 h 683077"/>
                <a:gd name="connsiteX45" fmla="*/ 2333446 w 3252161"/>
                <a:gd name="connsiteY45" fmla="*/ 595222 h 683077"/>
                <a:gd name="connsiteX46" fmla="*/ 2467155 w 3252161"/>
                <a:gd name="connsiteY46" fmla="*/ 599536 h 683077"/>
                <a:gd name="connsiteX47" fmla="*/ 2484408 w 3252161"/>
                <a:gd name="connsiteY47" fmla="*/ 603849 h 683077"/>
                <a:gd name="connsiteX48" fmla="*/ 2566359 w 3252161"/>
                <a:gd name="connsiteY48" fmla="*/ 608162 h 683077"/>
                <a:gd name="connsiteX49" fmla="*/ 2609491 w 3252161"/>
                <a:gd name="connsiteY49" fmla="*/ 616789 h 683077"/>
                <a:gd name="connsiteX50" fmla="*/ 2626744 w 3252161"/>
                <a:gd name="connsiteY50" fmla="*/ 621102 h 683077"/>
                <a:gd name="connsiteX51" fmla="*/ 2665563 w 3252161"/>
                <a:gd name="connsiteY51" fmla="*/ 638355 h 683077"/>
                <a:gd name="connsiteX52" fmla="*/ 2704381 w 3252161"/>
                <a:gd name="connsiteY52" fmla="*/ 655607 h 683077"/>
                <a:gd name="connsiteX53" fmla="*/ 2717321 w 3252161"/>
                <a:gd name="connsiteY53" fmla="*/ 664234 h 683077"/>
                <a:gd name="connsiteX54" fmla="*/ 2954548 w 3252161"/>
                <a:gd name="connsiteY54" fmla="*/ 655607 h 683077"/>
                <a:gd name="connsiteX55" fmla="*/ 3148642 w 3252161"/>
                <a:gd name="connsiteY55" fmla="*/ 655607 h 683077"/>
                <a:gd name="connsiteX56" fmla="*/ 3187461 w 3252161"/>
                <a:gd name="connsiteY56" fmla="*/ 642668 h 683077"/>
                <a:gd name="connsiteX57" fmla="*/ 3226280 w 3252161"/>
                <a:gd name="connsiteY57" fmla="*/ 638355 h 683077"/>
                <a:gd name="connsiteX58" fmla="*/ 3221966 w 3252161"/>
                <a:gd name="connsiteY58" fmla="*/ 616789 h 683077"/>
                <a:gd name="connsiteX59" fmla="*/ 3233738 w 3252161"/>
                <a:gd name="connsiteY59" fmla="*/ 599536 h 683077"/>
                <a:gd name="connsiteX60" fmla="*/ 3198334 w 3252161"/>
                <a:gd name="connsiteY60" fmla="*/ 564715 h 683077"/>
                <a:gd name="connsiteX61" fmla="*/ 3034792 w 3252161"/>
                <a:gd name="connsiteY61" fmla="*/ 576172 h 683077"/>
                <a:gd name="connsiteX62" fmla="*/ 2892007 w 3252161"/>
                <a:gd name="connsiteY62" fmla="*/ 569658 h 683077"/>
                <a:gd name="connsiteX63" fmla="*/ 2842269 w 3252161"/>
                <a:gd name="connsiteY63" fmla="*/ 559369 h 683077"/>
                <a:gd name="connsiteX64" fmla="*/ 2851031 w 3252161"/>
                <a:gd name="connsiteY64" fmla="*/ 543464 h 683077"/>
                <a:gd name="connsiteX65" fmla="*/ 3075317 w 3252161"/>
                <a:gd name="connsiteY65" fmla="*/ 539151 h 683077"/>
                <a:gd name="connsiteX66" fmla="*/ 3088257 w 3252161"/>
                <a:gd name="connsiteY66" fmla="*/ 534838 h 683077"/>
                <a:gd name="connsiteX67" fmla="*/ 3105510 w 3252161"/>
                <a:gd name="connsiteY67" fmla="*/ 517585 h 683077"/>
                <a:gd name="connsiteX68" fmla="*/ 3178834 w 3252161"/>
                <a:gd name="connsiteY68" fmla="*/ 504645 h 683077"/>
                <a:gd name="connsiteX69" fmla="*/ 3187461 w 3252161"/>
                <a:gd name="connsiteY69" fmla="*/ 496019 h 683077"/>
                <a:gd name="connsiteX70" fmla="*/ 3191774 w 3252161"/>
                <a:gd name="connsiteY70" fmla="*/ 483079 h 683077"/>
                <a:gd name="connsiteX71" fmla="*/ 3204714 w 3252161"/>
                <a:gd name="connsiteY71" fmla="*/ 478766 h 683077"/>
                <a:gd name="connsiteX72" fmla="*/ 3196087 w 3252161"/>
                <a:gd name="connsiteY72" fmla="*/ 470139 h 683077"/>
                <a:gd name="connsiteX73" fmla="*/ 2846717 w 3252161"/>
                <a:gd name="connsiteY73" fmla="*/ 478766 h 683077"/>
                <a:gd name="connsiteX74" fmla="*/ 2820838 w 3252161"/>
                <a:gd name="connsiteY74" fmla="*/ 487392 h 683077"/>
                <a:gd name="connsiteX75" fmla="*/ 2807898 w 3252161"/>
                <a:gd name="connsiteY75" fmla="*/ 496019 h 683077"/>
                <a:gd name="connsiteX76" fmla="*/ 2743200 w 3252161"/>
                <a:gd name="connsiteY76" fmla="*/ 500332 h 683077"/>
                <a:gd name="connsiteX77" fmla="*/ 2691442 w 3252161"/>
                <a:gd name="connsiteY77" fmla="*/ 517585 h 683077"/>
                <a:gd name="connsiteX78" fmla="*/ 2678502 w 3252161"/>
                <a:gd name="connsiteY78" fmla="*/ 521898 h 683077"/>
                <a:gd name="connsiteX79" fmla="*/ 2540480 w 3252161"/>
                <a:gd name="connsiteY79" fmla="*/ 530524 h 683077"/>
                <a:gd name="connsiteX80" fmla="*/ 2303253 w 3252161"/>
                <a:gd name="connsiteY80" fmla="*/ 539151 h 683077"/>
                <a:gd name="connsiteX81" fmla="*/ 2225615 w 3252161"/>
                <a:gd name="connsiteY81" fmla="*/ 534838 h 683077"/>
                <a:gd name="connsiteX82" fmla="*/ 2216989 w 3252161"/>
                <a:gd name="connsiteY82" fmla="*/ 526211 h 683077"/>
                <a:gd name="connsiteX83" fmla="*/ 2147978 w 3252161"/>
                <a:gd name="connsiteY83" fmla="*/ 521898 h 683077"/>
                <a:gd name="connsiteX84" fmla="*/ 2135038 w 3252161"/>
                <a:gd name="connsiteY84" fmla="*/ 526211 h 683077"/>
                <a:gd name="connsiteX85" fmla="*/ 2126412 w 3252161"/>
                <a:gd name="connsiteY85" fmla="*/ 534838 h 683077"/>
                <a:gd name="connsiteX86" fmla="*/ 2099050 w 3252161"/>
                <a:gd name="connsiteY86" fmla="*/ 524414 h 683077"/>
                <a:gd name="connsiteX87" fmla="*/ 2053087 w 3252161"/>
                <a:gd name="connsiteY87" fmla="*/ 539151 h 683077"/>
                <a:gd name="connsiteX88" fmla="*/ 2040148 w 3252161"/>
                <a:gd name="connsiteY88" fmla="*/ 543464 h 683077"/>
                <a:gd name="connsiteX89" fmla="*/ 2022895 w 3252161"/>
                <a:gd name="connsiteY89" fmla="*/ 560717 h 683077"/>
                <a:gd name="connsiteX90" fmla="*/ 2014268 w 3252161"/>
                <a:gd name="connsiteY90" fmla="*/ 569343 h 683077"/>
                <a:gd name="connsiteX91" fmla="*/ 1920456 w 3252161"/>
                <a:gd name="connsiteY91" fmla="*/ 564895 h 683077"/>
                <a:gd name="connsiteX92" fmla="*/ 1686464 w 3252161"/>
                <a:gd name="connsiteY92" fmla="*/ 569343 h 683077"/>
                <a:gd name="connsiteX93" fmla="*/ 1673525 w 3252161"/>
                <a:gd name="connsiteY93" fmla="*/ 565030 h 683077"/>
                <a:gd name="connsiteX94" fmla="*/ 1651959 w 3252161"/>
                <a:gd name="connsiteY94" fmla="*/ 552090 h 683077"/>
                <a:gd name="connsiteX95" fmla="*/ 1634706 w 3252161"/>
                <a:gd name="connsiteY95" fmla="*/ 530524 h 683077"/>
                <a:gd name="connsiteX96" fmla="*/ 1630393 w 3252161"/>
                <a:gd name="connsiteY96" fmla="*/ 517585 h 683077"/>
                <a:gd name="connsiteX97" fmla="*/ 1634706 w 3252161"/>
                <a:gd name="connsiteY97" fmla="*/ 504645 h 683077"/>
                <a:gd name="connsiteX98" fmla="*/ 1664898 w 3252161"/>
                <a:gd name="connsiteY98" fmla="*/ 491706 h 683077"/>
                <a:gd name="connsiteX99" fmla="*/ 1669212 w 3252161"/>
                <a:gd name="connsiteY99" fmla="*/ 478766 h 683077"/>
                <a:gd name="connsiteX100" fmla="*/ 1660585 w 3252161"/>
                <a:gd name="connsiteY100" fmla="*/ 470139 h 683077"/>
                <a:gd name="connsiteX101" fmla="*/ 1621766 w 3252161"/>
                <a:gd name="connsiteY101" fmla="*/ 465826 h 683077"/>
                <a:gd name="connsiteX102" fmla="*/ 1613140 w 3252161"/>
                <a:gd name="connsiteY102" fmla="*/ 452887 h 683077"/>
                <a:gd name="connsiteX103" fmla="*/ 1617453 w 3252161"/>
                <a:gd name="connsiteY103" fmla="*/ 427007 h 683077"/>
                <a:gd name="connsiteX104" fmla="*/ 1630393 w 3252161"/>
                <a:gd name="connsiteY104" fmla="*/ 383875 h 683077"/>
                <a:gd name="connsiteX105" fmla="*/ 1643332 w 3252161"/>
                <a:gd name="connsiteY105" fmla="*/ 370936 h 683077"/>
                <a:gd name="connsiteX106" fmla="*/ 1807234 w 3252161"/>
                <a:gd name="connsiteY106" fmla="*/ 375249 h 683077"/>
                <a:gd name="connsiteX107" fmla="*/ 1846053 w 3252161"/>
                <a:gd name="connsiteY107" fmla="*/ 388189 h 683077"/>
                <a:gd name="connsiteX108" fmla="*/ 1858993 w 3252161"/>
                <a:gd name="connsiteY108" fmla="*/ 392502 h 683077"/>
                <a:gd name="connsiteX109" fmla="*/ 1876246 w 3252161"/>
                <a:gd name="connsiteY109" fmla="*/ 431321 h 683077"/>
                <a:gd name="connsiteX110" fmla="*/ 1884872 w 3252161"/>
                <a:gd name="connsiteY110" fmla="*/ 465826 h 683077"/>
                <a:gd name="connsiteX111" fmla="*/ 1893498 w 3252161"/>
                <a:gd name="connsiteY111" fmla="*/ 474453 h 683077"/>
                <a:gd name="connsiteX112" fmla="*/ 1919378 w 3252161"/>
                <a:gd name="connsiteY112" fmla="*/ 504645 h 683077"/>
                <a:gd name="connsiteX113" fmla="*/ 1928004 w 3252161"/>
                <a:gd name="connsiteY113" fmla="*/ 513272 h 683077"/>
                <a:gd name="connsiteX114" fmla="*/ 1932317 w 3252161"/>
                <a:gd name="connsiteY114" fmla="*/ 526211 h 683077"/>
                <a:gd name="connsiteX115" fmla="*/ 1979763 w 3252161"/>
                <a:gd name="connsiteY115" fmla="*/ 526211 h 683077"/>
                <a:gd name="connsiteX116" fmla="*/ 1984076 w 3252161"/>
                <a:gd name="connsiteY116" fmla="*/ 508958 h 683077"/>
                <a:gd name="connsiteX117" fmla="*/ 2001329 w 3252161"/>
                <a:gd name="connsiteY117" fmla="*/ 487392 h 683077"/>
                <a:gd name="connsiteX118" fmla="*/ 2018581 w 3252161"/>
                <a:gd name="connsiteY118" fmla="*/ 491706 h 683077"/>
                <a:gd name="connsiteX119" fmla="*/ 2027208 w 3252161"/>
                <a:gd name="connsiteY119" fmla="*/ 500332 h 683077"/>
                <a:gd name="connsiteX120" fmla="*/ 2040148 w 3252161"/>
                <a:gd name="connsiteY120" fmla="*/ 508958 h 683077"/>
                <a:gd name="connsiteX121" fmla="*/ 2122098 w 3252161"/>
                <a:gd name="connsiteY121" fmla="*/ 504645 h 683077"/>
                <a:gd name="connsiteX122" fmla="*/ 2130725 w 3252161"/>
                <a:gd name="connsiteY122" fmla="*/ 496019 h 683077"/>
                <a:gd name="connsiteX123" fmla="*/ 2135038 w 3252161"/>
                <a:gd name="connsiteY123" fmla="*/ 461513 h 683077"/>
                <a:gd name="connsiteX124" fmla="*/ 2149056 w 3252161"/>
                <a:gd name="connsiteY124" fmla="*/ 452976 h 683077"/>
                <a:gd name="connsiteX125" fmla="*/ 2170488 w 3252161"/>
                <a:gd name="connsiteY125" fmla="*/ 452977 h 683077"/>
                <a:gd name="connsiteX126" fmla="*/ 2210070 w 3252161"/>
                <a:gd name="connsiteY126" fmla="*/ 411238 h 683077"/>
                <a:gd name="connsiteX127" fmla="*/ 2201444 w 3252161"/>
                <a:gd name="connsiteY127" fmla="*/ 424401 h 683077"/>
                <a:gd name="connsiteX128" fmla="*/ 2311880 w 3252161"/>
                <a:gd name="connsiteY128" fmla="*/ 401128 h 683077"/>
                <a:gd name="connsiteX129" fmla="*/ 2333446 w 3252161"/>
                <a:gd name="connsiteY129" fmla="*/ 388189 h 683077"/>
                <a:gd name="connsiteX130" fmla="*/ 2424023 w 3252161"/>
                <a:gd name="connsiteY130" fmla="*/ 375249 h 683077"/>
                <a:gd name="connsiteX131" fmla="*/ 2454215 w 3252161"/>
                <a:gd name="connsiteY131" fmla="*/ 366622 h 683077"/>
                <a:gd name="connsiteX132" fmla="*/ 2467155 w 3252161"/>
                <a:gd name="connsiteY132" fmla="*/ 362309 h 683077"/>
                <a:gd name="connsiteX133" fmla="*/ 2695755 w 3252161"/>
                <a:gd name="connsiteY133" fmla="*/ 353683 h 683077"/>
                <a:gd name="connsiteX134" fmla="*/ 2708695 w 3252161"/>
                <a:gd name="connsiteY134" fmla="*/ 349370 h 683077"/>
                <a:gd name="connsiteX135" fmla="*/ 2725948 w 3252161"/>
                <a:gd name="connsiteY135" fmla="*/ 332117 h 683077"/>
                <a:gd name="connsiteX136" fmla="*/ 2751827 w 3252161"/>
                <a:gd name="connsiteY136" fmla="*/ 323490 h 683077"/>
                <a:gd name="connsiteX137" fmla="*/ 2764766 w 3252161"/>
                <a:gd name="connsiteY137" fmla="*/ 319177 h 683077"/>
                <a:gd name="connsiteX138" fmla="*/ 2794959 w 3252161"/>
                <a:gd name="connsiteY138" fmla="*/ 306238 h 683077"/>
                <a:gd name="connsiteX139" fmla="*/ 2825151 w 3252161"/>
                <a:gd name="connsiteY139" fmla="*/ 297611 h 683077"/>
                <a:gd name="connsiteX140" fmla="*/ 2842404 w 3252161"/>
                <a:gd name="connsiteY140" fmla="*/ 293298 h 683077"/>
                <a:gd name="connsiteX141" fmla="*/ 2838091 w 3252161"/>
                <a:gd name="connsiteY141" fmla="*/ 271732 h 683077"/>
                <a:gd name="connsiteX142" fmla="*/ 2725948 w 3252161"/>
                <a:gd name="connsiteY142" fmla="*/ 276045 h 683077"/>
                <a:gd name="connsiteX143" fmla="*/ 2704381 w 3252161"/>
                <a:gd name="connsiteY143" fmla="*/ 280358 h 683077"/>
                <a:gd name="connsiteX144" fmla="*/ 2678502 w 3252161"/>
                <a:gd name="connsiteY144" fmla="*/ 284672 h 683077"/>
                <a:gd name="connsiteX145" fmla="*/ 2557732 w 3252161"/>
                <a:gd name="connsiteY145" fmla="*/ 288985 h 683077"/>
                <a:gd name="connsiteX146" fmla="*/ 2471468 w 3252161"/>
                <a:gd name="connsiteY146" fmla="*/ 293298 h 683077"/>
                <a:gd name="connsiteX147" fmla="*/ 2445589 w 3252161"/>
                <a:gd name="connsiteY147" fmla="*/ 301924 h 683077"/>
                <a:gd name="connsiteX148" fmla="*/ 2281687 w 3252161"/>
                <a:gd name="connsiteY148" fmla="*/ 310551 h 683077"/>
                <a:gd name="connsiteX149" fmla="*/ 2255808 w 3252161"/>
                <a:gd name="connsiteY149" fmla="*/ 314864 h 683077"/>
                <a:gd name="connsiteX150" fmla="*/ 2204049 w 3252161"/>
                <a:gd name="connsiteY150" fmla="*/ 319177 h 683077"/>
                <a:gd name="connsiteX151" fmla="*/ 2173857 w 3252161"/>
                <a:gd name="connsiteY151" fmla="*/ 327804 h 683077"/>
                <a:gd name="connsiteX152" fmla="*/ 2147978 w 3252161"/>
                <a:gd name="connsiteY152" fmla="*/ 340743 h 683077"/>
                <a:gd name="connsiteX153" fmla="*/ 2135038 w 3252161"/>
                <a:gd name="connsiteY153" fmla="*/ 349370 h 683077"/>
                <a:gd name="connsiteX154" fmla="*/ 2104846 w 3252161"/>
                <a:gd name="connsiteY154" fmla="*/ 357996 h 683077"/>
                <a:gd name="connsiteX155" fmla="*/ 2091906 w 3252161"/>
                <a:gd name="connsiteY155" fmla="*/ 362309 h 683077"/>
                <a:gd name="connsiteX156" fmla="*/ 1940944 w 3252161"/>
                <a:gd name="connsiteY156" fmla="*/ 357996 h 683077"/>
                <a:gd name="connsiteX157" fmla="*/ 1915064 w 3252161"/>
                <a:gd name="connsiteY157" fmla="*/ 349370 h 683077"/>
                <a:gd name="connsiteX158" fmla="*/ 1880559 w 3252161"/>
                <a:gd name="connsiteY158" fmla="*/ 332117 h 683077"/>
                <a:gd name="connsiteX159" fmla="*/ 1867619 w 3252161"/>
                <a:gd name="connsiteY159" fmla="*/ 327804 h 683077"/>
                <a:gd name="connsiteX160" fmla="*/ 1397480 w 3252161"/>
                <a:gd name="connsiteY160" fmla="*/ 332117 h 683077"/>
                <a:gd name="connsiteX161" fmla="*/ 1337095 w 3252161"/>
                <a:gd name="connsiteY161" fmla="*/ 345056 h 683077"/>
                <a:gd name="connsiteX162" fmla="*/ 1328468 w 3252161"/>
                <a:gd name="connsiteY162" fmla="*/ 353683 h 683077"/>
                <a:gd name="connsiteX163" fmla="*/ 1315529 w 3252161"/>
                <a:gd name="connsiteY163" fmla="*/ 357996 h 683077"/>
                <a:gd name="connsiteX164" fmla="*/ 1220638 w 3252161"/>
                <a:gd name="connsiteY164" fmla="*/ 362309 h 683077"/>
                <a:gd name="connsiteX165" fmla="*/ 1155940 w 3252161"/>
                <a:gd name="connsiteY165" fmla="*/ 370936 h 683077"/>
                <a:gd name="connsiteX166" fmla="*/ 1073989 w 3252161"/>
                <a:gd name="connsiteY166" fmla="*/ 379562 h 683077"/>
                <a:gd name="connsiteX167" fmla="*/ 1035170 w 3252161"/>
                <a:gd name="connsiteY167" fmla="*/ 388189 h 683077"/>
                <a:gd name="connsiteX168" fmla="*/ 1000664 w 3252161"/>
                <a:gd name="connsiteY168" fmla="*/ 392502 h 683077"/>
                <a:gd name="connsiteX169" fmla="*/ 776378 w 3252161"/>
                <a:gd name="connsiteY169" fmla="*/ 396815 h 683077"/>
                <a:gd name="connsiteX170" fmla="*/ 595223 w 3252161"/>
                <a:gd name="connsiteY170" fmla="*/ 396815 h 683077"/>
                <a:gd name="connsiteX171" fmla="*/ 569344 w 3252161"/>
                <a:gd name="connsiteY171" fmla="*/ 388189 h 683077"/>
                <a:gd name="connsiteX172" fmla="*/ 590910 w 3252161"/>
                <a:gd name="connsiteY172" fmla="*/ 375249 h 683077"/>
                <a:gd name="connsiteX173" fmla="*/ 603849 w 3252161"/>
                <a:gd name="connsiteY173" fmla="*/ 370936 h 683077"/>
                <a:gd name="connsiteX174" fmla="*/ 715993 w 3252161"/>
                <a:gd name="connsiteY174" fmla="*/ 366622 h 683077"/>
                <a:gd name="connsiteX175" fmla="*/ 733246 w 3252161"/>
                <a:gd name="connsiteY175" fmla="*/ 345056 h 683077"/>
                <a:gd name="connsiteX176" fmla="*/ 746185 w 3252161"/>
                <a:gd name="connsiteY176" fmla="*/ 332117 h 683077"/>
                <a:gd name="connsiteX177" fmla="*/ 772064 w 3252161"/>
                <a:gd name="connsiteY177" fmla="*/ 314864 h 683077"/>
                <a:gd name="connsiteX178" fmla="*/ 914400 w 3252161"/>
                <a:gd name="connsiteY178" fmla="*/ 306238 h 683077"/>
                <a:gd name="connsiteX179" fmla="*/ 927340 w 3252161"/>
                <a:gd name="connsiteY179" fmla="*/ 280358 h 683077"/>
                <a:gd name="connsiteX180" fmla="*/ 923027 w 3252161"/>
                <a:gd name="connsiteY180" fmla="*/ 263106 h 683077"/>
                <a:gd name="connsiteX181" fmla="*/ 897148 w 3252161"/>
                <a:gd name="connsiteY181" fmla="*/ 254479 h 683077"/>
                <a:gd name="connsiteX182" fmla="*/ 884208 w 3252161"/>
                <a:gd name="connsiteY182" fmla="*/ 250166 h 683077"/>
                <a:gd name="connsiteX183" fmla="*/ 875581 w 3252161"/>
                <a:gd name="connsiteY183" fmla="*/ 241539 h 683077"/>
                <a:gd name="connsiteX184" fmla="*/ 862642 w 3252161"/>
                <a:gd name="connsiteY184" fmla="*/ 237226 h 683077"/>
                <a:gd name="connsiteX185" fmla="*/ 759125 w 3252161"/>
                <a:gd name="connsiteY185" fmla="*/ 241539 h 683077"/>
                <a:gd name="connsiteX186" fmla="*/ 724619 w 3252161"/>
                <a:gd name="connsiteY186" fmla="*/ 245853 h 683077"/>
                <a:gd name="connsiteX187" fmla="*/ 698740 w 3252161"/>
                <a:gd name="connsiteY187" fmla="*/ 254479 h 683077"/>
                <a:gd name="connsiteX188" fmla="*/ 517585 w 3252161"/>
                <a:gd name="connsiteY188" fmla="*/ 258792 h 683077"/>
                <a:gd name="connsiteX189" fmla="*/ 431321 w 3252161"/>
                <a:gd name="connsiteY189" fmla="*/ 271732 h 683077"/>
                <a:gd name="connsiteX190" fmla="*/ 392502 w 3252161"/>
                <a:gd name="connsiteY190" fmla="*/ 276045 h 683077"/>
                <a:gd name="connsiteX191" fmla="*/ 73325 w 3252161"/>
                <a:gd name="connsiteY191" fmla="*/ 271732 h 683077"/>
                <a:gd name="connsiteX192" fmla="*/ 64698 w 3252161"/>
                <a:gd name="connsiteY192" fmla="*/ 263106 h 683077"/>
                <a:gd name="connsiteX193" fmla="*/ 60385 w 3252161"/>
                <a:gd name="connsiteY193" fmla="*/ 232913 h 683077"/>
                <a:gd name="connsiteX194" fmla="*/ 51759 w 3252161"/>
                <a:gd name="connsiteY194" fmla="*/ 207034 h 683077"/>
                <a:gd name="connsiteX195" fmla="*/ 56072 w 3252161"/>
                <a:gd name="connsiteY195" fmla="*/ 163902 h 683077"/>
                <a:gd name="connsiteX196" fmla="*/ 69012 w 3252161"/>
                <a:gd name="connsiteY196" fmla="*/ 159589 h 683077"/>
                <a:gd name="connsiteX197" fmla="*/ 237227 w 3252161"/>
                <a:gd name="connsiteY197" fmla="*/ 155275 h 683077"/>
                <a:gd name="connsiteX198" fmla="*/ 288985 w 3252161"/>
                <a:gd name="connsiteY198" fmla="*/ 138022 h 683077"/>
                <a:gd name="connsiteX199" fmla="*/ 301925 w 3252161"/>
                <a:gd name="connsiteY199" fmla="*/ 133709 h 683077"/>
                <a:gd name="connsiteX200" fmla="*/ 444261 w 3252161"/>
                <a:gd name="connsiteY200" fmla="*/ 129396 h 683077"/>
                <a:gd name="connsiteX201" fmla="*/ 418381 w 3252161"/>
                <a:gd name="connsiteY201" fmla="*/ 120770 h 683077"/>
                <a:gd name="connsiteX202" fmla="*/ 396815 w 3252161"/>
                <a:gd name="connsiteY202" fmla="*/ 107830 h 683077"/>
                <a:gd name="connsiteX203" fmla="*/ 388189 w 3252161"/>
                <a:gd name="connsiteY203" fmla="*/ 73324 h 683077"/>
                <a:gd name="connsiteX204" fmla="*/ 379563 w 3252161"/>
                <a:gd name="connsiteY204" fmla="*/ 60385 h 683077"/>
                <a:gd name="connsiteX205" fmla="*/ 370936 w 3252161"/>
                <a:gd name="connsiteY205" fmla="*/ 51758 h 683077"/>
                <a:gd name="connsiteX206" fmla="*/ 345057 w 3252161"/>
                <a:gd name="connsiteY206" fmla="*/ 43132 h 683077"/>
                <a:gd name="connsiteX207" fmla="*/ 332117 w 3252161"/>
                <a:gd name="connsiteY207" fmla="*/ 38819 h 683077"/>
                <a:gd name="connsiteX208" fmla="*/ 323491 w 3252161"/>
                <a:gd name="connsiteY208" fmla="*/ 30192 h 683077"/>
                <a:gd name="connsiteX209" fmla="*/ 327804 w 3252161"/>
                <a:gd name="connsiteY209" fmla="*/ 17253 h 683077"/>
                <a:gd name="connsiteX210" fmla="*/ 280359 w 3252161"/>
                <a:gd name="connsiteY210" fmla="*/ 12939 h 683077"/>
                <a:gd name="connsiteX211" fmla="*/ 228600 w 3252161"/>
                <a:gd name="connsiteY211" fmla="*/ 17253 h 683077"/>
                <a:gd name="connsiteX212" fmla="*/ 202721 w 3252161"/>
                <a:gd name="connsiteY212" fmla="*/ 25879 h 683077"/>
                <a:gd name="connsiteX213" fmla="*/ 107831 w 3252161"/>
                <a:gd name="connsiteY213" fmla="*/ 21566 h 683077"/>
                <a:gd name="connsiteX214" fmla="*/ 103517 w 3252161"/>
                <a:gd name="connsiteY214" fmla="*/ 4313 h 683077"/>
                <a:gd name="connsiteX215" fmla="*/ 34506 w 3252161"/>
                <a:gd name="connsiteY215" fmla="*/ 8626 h 683077"/>
                <a:gd name="connsiteX216" fmla="*/ 12940 w 3252161"/>
                <a:gd name="connsiteY216" fmla="*/ 12939 h 683077"/>
                <a:gd name="connsiteX217" fmla="*/ 0 w 3252161"/>
                <a:gd name="connsiteY217" fmla="*/ 0 h 683077"/>
                <a:gd name="connsiteX218" fmla="*/ 34506 w 3252161"/>
                <a:gd name="connsiteY218" fmla="*/ 21566 h 68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3252161" h="683077">
                  <a:moveTo>
                    <a:pt x="34506" y="21566"/>
                  </a:moveTo>
                  <a:cubicBezTo>
                    <a:pt x="35944" y="145211"/>
                    <a:pt x="28670" y="269265"/>
                    <a:pt x="38819" y="392502"/>
                  </a:cubicBezTo>
                  <a:cubicBezTo>
                    <a:pt x="40714" y="415516"/>
                    <a:pt x="71533" y="381354"/>
                    <a:pt x="73325" y="379562"/>
                  </a:cubicBezTo>
                  <a:cubicBezTo>
                    <a:pt x="93453" y="381000"/>
                    <a:pt x="115222" y="375786"/>
                    <a:pt x="133710" y="383875"/>
                  </a:cubicBezTo>
                  <a:cubicBezTo>
                    <a:pt x="142041" y="387520"/>
                    <a:pt x="139461" y="401128"/>
                    <a:pt x="142336" y="409755"/>
                  </a:cubicBezTo>
                  <a:cubicBezTo>
                    <a:pt x="143774" y="414068"/>
                    <a:pt x="142336" y="421256"/>
                    <a:pt x="146649" y="422694"/>
                  </a:cubicBezTo>
                  <a:lnTo>
                    <a:pt x="159589" y="427007"/>
                  </a:lnTo>
                  <a:cubicBezTo>
                    <a:pt x="175404" y="425569"/>
                    <a:pt x="191969" y="427716"/>
                    <a:pt x="207034" y="422694"/>
                  </a:cubicBezTo>
                  <a:cubicBezTo>
                    <a:pt x="214750" y="420122"/>
                    <a:pt x="224287" y="405441"/>
                    <a:pt x="224287" y="405441"/>
                  </a:cubicBezTo>
                  <a:cubicBezTo>
                    <a:pt x="248729" y="406879"/>
                    <a:pt x="273334" y="406588"/>
                    <a:pt x="297612" y="409755"/>
                  </a:cubicBezTo>
                  <a:cubicBezTo>
                    <a:pt x="306629" y="410931"/>
                    <a:pt x="314418" y="417776"/>
                    <a:pt x="323491" y="418381"/>
                  </a:cubicBezTo>
                  <a:lnTo>
                    <a:pt x="388189" y="422694"/>
                  </a:lnTo>
                  <a:cubicBezTo>
                    <a:pt x="392502" y="424132"/>
                    <a:pt x="397230" y="424668"/>
                    <a:pt x="401129" y="427007"/>
                  </a:cubicBezTo>
                  <a:cubicBezTo>
                    <a:pt x="404616" y="429099"/>
                    <a:pt x="405729" y="435059"/>
                    <a:pt x="409755" y="435634"/>
                  </a:cubicBezTo>
                  <a:cubicBezTo>
                    <a:pt x="436835" y="439503"/>
                    <a:pt x="464389" y="438509"/>
                    <a:pt x="491706" y="439947"/>
                  </a:cubicBezTo>
                  <a:cubicBezTo>
                    <a:pt x="497457" y="441385"/>
                    <a:pt x="503259" y="442632"/>
                    <a:pt x="508959" y="444260"/>
                  </a:cubicBezTo>
                  <a:cubicBezTo>
                    <a:pt x="513330" y="445509"/>
                    <a:pt x="517460" y="447587"/>
                    <a:pt x="521898" y="448573"/>
                  </a:cubicBezTo>
                  <a:cubicBezTo>
                    <a:pt x="530435" y="450470"/>
                    <a:pt x="539068" y="452095"/>
                    <a:pt x="547778" y="452887"/>
                  </a:cubicBezTo>
                  <a:cubicBezTo>
                    <a:pt x="570732" y="454974"/>
                    <a:pt x="593785" y="455762"/>
                    <a:pt x="616789" y="457200"/>
                  </a:cubicBezTo>
                  <a:lnTo>
                    <a:pt x="638355" y="461513"/>
                  </a:lnTo>
                  <a:cubicBezTo>
                    <a:pt x="646959" y="463077"/>
                    <a:pt x="655750" y="463705"/>
                    <a:pt x="664234" y="465826"/>
                  </a:cubicBezTo>
                  <a:cubicBezTo>
                    <a:pt x="673056" y="468031"/>
                    <a:pt x="690114" y="474453"/>
                    <a:pt x="690114" y="474453"/>
                  </a:cubicBezTo>
                  <a:cubicBezTo>
                    <a:pt x="710242" y="473015"/>
                    <a:pt x="730457" y="472497"/>
                    <a:pt x="750498" y="470139"/>
                  </a:cubicBezTo>
                  <a:cubicBezTo>
                    <a:pt x="755013" y="469608"/>
                    <a:pt x="758891" y="465826"/>
                    <a:pt x="763438" y="465826"/>
                  </a:cubicBezTo>
                  <a:cubicBezTo>
                    <a:pt x="780751" y="465826"/>
                    <a:pt x="797944" y="468701"/>
                    <a:pt x="815197" y="470139"/>
                  </a:cubicBezTo>
                  <a:cubicBezTo>
                    <a:pt x="818569" y="471825"/>
                    <a:pt x="839040" y="483079"/>
                    <a:pt x="845389" y="483079"/>
                  </a:cubicBezTo>
                  <a:cubicBezTo>
                    <a:pt x="876464" y="483079"/>
                    <a:pt x="916683" y="478033"/>
                    <a:pt x="948906" y="474453"/>
                  </a:cubicBezTo>
                  <a:cubicBezTo>
                    <a:pt x="953219" y="473015"/>
                    <a:pt x="957299" y="470139"/>
                    <a:pt x="961846" y="470139"/>
                  </a:cubicBezTo>
                  <a:cubicBezTo>
                    <a:pt x="979266" y="470139"/>
                    <a:pt x="997549" y="477728"/>
                    <a:pt x="1013604" y="483079"/>
                  </a:cubicBezTo>
                  <a:cubicBezTo>
                    <a:pt x="1017917" y="484517"/>
                    <a:pt x="1022003" y="487176"/>
                    <a:pt x="1026544" y="487392"/>
                  </a:cubicBezTo>
                  <a:lnTo>
                    <a:pt x="1117121" y="491706"/>
                  </a:lnTo>
                  <a:cubicBezTo>
                    <a:pt x="1121434" y="493144"/>
                    <a:pt x="1125994" y="493986"/>
                    <a:pt x="1130061" y="496019"/>
                  </a:cubicBezTo>
                  <a:cubicBezTo>
                    <a:pt x="1147904" y="504940"/>
                    <a:pt x="1142753" y="511337"/>
                    <a:pt x="1168880" y="513272"/>
                  </a:cubicBezTo>
                  <a:cubicBezTo>
                    <a:pt x="1349874" y="526678"/>
                    <a:pt x="1274996" y="523414"/>
                    <a:pt x="1405612" y="538117"/>
                  </a:cubicBezTo>
                  <a:cubicBezTo>
                    <a:pt x="1447576" y="552106"/>
                    <a:pt x="1484777" y="532756"/>
                    <a:pt x="1505310" y="534838"/>
                  </a:cubicBezTo>
                  <a:cubicBezTo>
                    <a:pt x="1506373" y="534538"/>
                    <a:pt x="1524105" y="550908"/>
                    <a:pt x="1508500" y="533939"/>
                  </a:cubicBezTo>
                  <a:lnTo>
                    <a:pt x="1570008" y="560717"/>
                  </a:lnTo>
                  <a:cubicBezTo>
                    <a:pt x="1578302" y="566938"/>
                    <a:pt x="1588556" y="570639"/>
                    <a:pt x="1595887" y="577970"/>
                  </a:cubicBezTo>
                  <a:cubicBezTo>
                    <a:pt x="1598763" y="580845"/>
                    <a:pt x="1600463" y="586239"/>
                    <a:pt x="1604514" y="586596"/>
                  </a:cubicBezTo>
                  <a:cubicBezTo>
                    <a:pt x="1650366" y="590642"/>
                    <a:pt x="1696529" y="589471"/>
                    <a:pt x="1742536" y="590909"/>
                  </a:cubicBezTo>
                  <a:cubicBezTo>
                    <a:pt x="1851408" y="604517"/>
                    <a:pt x="1722894" y="589656"/>
                    <a:pt x="1979763" y="599536"/>
                  </a:cubicBezTo>
                  <a:cubicBezTo>
                    <a:pt x="1987089" y="599818"/>
                    <a:pt x="1994098" y="602644"/>
                    <a:pt x="2001329" y="603849"/>
                  </a:cubicBezTo>
                  <a:cubicBezTo>
                    <a:pt x="2011357" y="605520"/>
                    <a:pt x="2021457" y="606724"/>
                    <a:pt x="2031521" y="608162"/>
                  </a:cubicBezTo>
                  <a:cubicBezTo>
                    <a:pt x="2119744" y="637567"/>
                    <a:pt x="2059597" y="619116"/>
                    <a:pt x="2286000" y="608162"/>
                  </a:cubicBezTo>
                  <a:cubicBezTo>
                    <a:pt x="2295083" y="607723"/>
                    <a:pt x="2302963" y="601320"/>
                    <a:pt x="2311880" y="599536"/>
                  </a:cubicBezTo>
                  <a:lnTo>
                    <a:pt x="2333446" y="595222"/>
                  </a:lnTo>
                  <a:cubicBezTo>
                    <a:pt x="2378016" y="596660"/>
                    <a:pt x="2422635" y="596992"/>
                    <a:pt x="2467155" y="599536"/>
                  </a:cubicBezTo>
                  <a:cubicBezTo>
                    <a:pt x="2473073" y="599874"/>
                    <a:pt x="2478502" y="603335"/>
                    <a:pt x="2484408" y="603849"/>
                  </a:cubicBezTo>
                  <a:cubicBezTo>
                    <a:pt x="2511660" y="606219"/>
                    <a:pt x="2539042" y="606724"/>
                    <a:pt x="2566359" y="608162"/>
                  </a:cubicBezTo>
                  <a:cubicBezTo>
                    <a:pt x="2592931" y="617019"/>
                    <a:pt x="2565879" y="608859"/>
                    <a:pt x="2609491" y="616789"/>
                  </a:cubicBezTo>
                  <a:cubicBezTo>
                    <a:pt x="2615323" y="617849"/>
                    <a:pt x="2620993" y="619664"/>
                    <a:pt x="2626744" y="621102"/>
                  </a:cubicBezTo>
                  <a:cubicBezTo>
                    <a:pt x="2672311" y="655275"/>
                    <a:pt x="2614054" y="615461"/>
                    <a:pt x="2665563" y="638355"/>
                  </a:cubicBezTo>
                  <a:cubicBezTo>
                    <a:pt x="2717572" y="661471"/>
                    <a:pt x="2646301" y="643992"/>
                    <a:pt x="2704381" y="655607"/>
                  </a:cubicBezTo>
                  <a:cubicBezTo>
                    <a:pt x="2708694" y="658483"/>
                    <a:pt x="2712138" y="664140"/>
                    <a:pt x="2717321" y="664234"/>
                  </a:cubicBezTo>
                  <a:cubicBezTo>
                    <a:pt x="2921801" y="667952"/>
                    <a:pt x="2872151" y="683077"/>
                    <a:pt x="2954548" y="655607"/>
                  </a:cubicBezTo>
                  <a:cubicBezTo>
                    <a:pt x="3037102" y="661112"/>
                    <a:pt x="3047968" y="663997"/>
                    <a:pt x="3148642" y="655607"/>
                  </a:cubicBezTo>
                  <a:cubicBezTo>
                    <a:pt x="3252161" y="646980"/>
                    <a:pt x="3129230" y="649138"/>
                    <a:pt x="3187461" y="642668"/>
                  </a:cubicBezTo>
                  <a:lnTo>
                    <a:pt x="3226280" y="638355"/>
                  </a:lnTo>
                  <a:cubicBezTo>
                    <a:pt x="3224842" y="631166"/>
                    <a:pt x="3224854" y="623527"/>
                    <a:pt x="3221966" y="616789"/>
                  </a:cubicBezTo>
                  <a:cubicBezTo>
                    <a:pt x="3219856" y="611866"/>
                    <a:pt x="3237083" y="601023"/>
                    <a:pt x="3233738" y="599536"/>
                  </a:cubicBezTo>
                  <a:cubicBezTo>
                    <a:pt x="3225429" y="595843"/>
                    <a:pt x="3198334" y="564715"/>
                    <a:pt x="3198334" y="564715"/>
                  </a:cubicBezTo>
                  <a:lnTo>
                    <a:pt x="3034792" y="576172"/>
                  </a:lnTo>
                  <a:cubicBezTo>
                    <a:pt x="2978181" y="580964"/>
                    <a:pt x="2924094" y="572458"/>
                    <a:pt x="2892007" y="569658"/>
                  </a:cubicBezTo>
                  <a:cubicBezTo>
                    <a:pt x="2859920" y="566858"/>
                    <a:pt x="2849098" y="563735"/>
                    <a:pt x="2842269" y="559369"/>
                  </a:cubicBezTo>
                  <a:cubicBezTo>
                    <a:pt x="2839519" y="537371"/>
                    <a:pt x="2829168" y="543884"/>
                    <a:pt x="2851031" y="543464"/>
                  </a:cubicBezTo>
                  <a:lnTo>
                    <a:pt x="3075317" y="539151"/>
                  </a:lnTo>
                  <a:cubicBezTo>
                    <a:pt x="3079630" y="537713"/>
                    <a:pt x="3084557" y="537481"/>
                    <a:pt x="3088257" y="534838"/>
                  </a:cubicBezTo>
                  <a:cubicBezTo>
                    <a:pt x="3094875" y="530111"/>
                    <a:pt x="3097794" y="520157"/>
                    <a:pt x="3105510" y="517585"/>
                  </a:cubicBezTo>
                  <a:cubicBezTo>
                    <a:pt x="3146454" y="503936"/>
                    <a:pt x="3122333" y="509781"/>
                    <a:pt x="3178834" y="504645"/>
                  </a:cubicBezTo>
                  <a:cubicBezTo>
                    <a:pt x="3181710" y="501770"/>
                    <a:pt x="3185369" y="499506"/>
                    <a:pt x="3187461" y="496019"/>
                  </a:cubicBezTo>
                  <a:cubicBezTo>
                    <a:pt x="3189800" y="492120"/>
                    <a:pt x="3188559" y="486294"/>
                    <a:pt x="3191774" y="483079"/>
                  </a:cubicBezTo>
                  <a:cubicBezTo>
                    <a:pt x="3194989" y="479864"/>
                    <a:pt x="3200401" y="480204"/>
                    <a:pt x="3204714" y="478766"/>
                  </a:cubicBezTo>
                  <a:cubicBezTo>
                    <a:pt x="3201838" y="475890"/>
                    <a:pt x="3200153" y="470219"/>
                    <a:pt x="3196087" y="470139"/>
                  </a:cubicBezTo>
                  <a:lnTo>
                    <a:pt x="2846717" y="478766"/>
                  </a:lnTo>
                  <a:cubicBezTo>
                    <a:pt x="2838091" y="481641"/>
                    <a:pt x="2828404" y="482348"/>
                    <a:pt x="2820838" y="487392"/>
                  </a:cubicBezTo>
                  <a:cubicBezTo>
                    <a:pt x="2816525" y="490268"/>
                    <a:pt x="2813012" y="495167"/>
                    <a:pt x="2807898" y="496019"/>
                  </a:cubicBezTo>
                  <a:cubicBezTo>
                    <a:pt x="2786578" y="499572"/>
                    <a:pt x="2764766" y="498894"/>
                    <a:pt x="2743200" y="500332"/>
                  </a:cubicBezTo>
                  <a:lnTo>
                    <a:pt x="2691442" y="517585"/>
                  </a:lnTo>
                  <a:cubicBezTo>
                    <a:pt x="2687129" y="519023"/>
                    <a:pt x="2683040" y="521614"/>
                    <a:pt x="2678502" y="521898"/>
                  </a:cubicBezTo>
                  <a:lnTo>
                    <a:pt x="2540480" y="530524"/>
                  </a:lnTo>
                  <a:cubicBezTo>
                    <a:pt x="2453511" y="552270"/>
                    <a:pt x="2511440" y="539151"/>
                    <a:pt x="2303253" y="539151"/>
                  </a:cubicBezTo>
                  <a:cubicBezTo>
                    <a:pt x="2277334" y="539151"/>
                    <a:pt x="2251494" y="536276"/>
                    <a:pt x="2225615" y="534838"/>
                  </a:cubicBezTo>
                  <a:cubicBezTo>
                    <a:pt x="2222740" y="531962"/>
                    <a:pt x="2220164" y="528751"/>
                    <a:pt x="2216989" y="526211"/>
                  </a:cubicBezTo>
                  <a:cubicBezTo>
                    <a:pt x="2192792" y="506853"/>
                    <a:pt x="2193520" y="518395"/>
                    <a:pt x="2147978" y="521898"/>
                  </a:cubicBezTo>
                  <a:cubicBezTo>
                    <a:pt x="2143665" y="523336"/>
                    <a:pt x="2138937" y="523872"/>
                    <a:pt x="2135038" y="526211"/>
                  </a:cubicBezTo>
                  <a:cubicBezTo>
                    <a:pt x="2131551" y="528303"/>
                    <a:pt x="2130429" y="534204"/>
                    <a:pt x="2126412" y="534838"/>
                  </a:cubicBezTo>
                  <a:cubicBezTo>
                    <a:pt x="2120414" y="536126"/>
                    <a:pt x="2111271" y="523695"/>
                    <a:pt x="2099050" y="524414"/>
                  </a:cubicBezTo>
                  <a:cubicBezTo>
                    <a:pt x="2086829" y="525133"/>
                    <a:pt x="2062904" y="537564"/>
                    <a:pt x="2053087" y="539151"/>
                  </a:cubicBezTo>
                  <a:cubicBezTo>
                    <a:pt x="2048774" y="540589"/>
                    <a:pt x="2043847" y="540821"/>
                    <a:pt x="2040148" y="543464"/>
                  </a:cubicBezTo>
                  <a:cubicBezTo>
                    <a:pt x="2033530" y="548191"/>
                    <a:pt x="2028646" y="554966"/>
                    <a:pt x="2022895" y="560717"/>
                  </a:cubicBezTo>
                  <a:cubicBezTo>
                    <a:pt x="2020019" y="563592"/>
                    <a:pt x="2018126" y="568057"/>
                    <a:pt x="2014268" y="569343"/>
                  </a:cubicBezTo>
                  <a:lnTo>
                    <a:pt x="1920456" y="564895"/>
                  </a:lnTo>
                  <a:lnTo>
                    <a:pt x="1686464" y="569343"/>
                  </a:lnTo>
                  <a:cubicBezTo>
                    <a:pt x="1681919" y="569223"/>
                    <a:pt x="1677423" y="567369"/>
                    <a:pt x="1673525" y="565030"/>
                  </a:cubicBezTo>
                  <a:cubicBezTo>
                    <a:pt x="1643917" y="547266"/>
                    <a:pt x="1688618" y="564313"/>
                    <a:pt x="1651959" y="552090"/>
                  </a:cubicBezTo>
                  <a:cubicBezTo>
                    <a:pt x="1643933" y="544065"/>
                    <a:pt x="1640148" y="541409"/>
                    <a:pt x="1634706" y="530524"/>
                  </a:cubicBezTo>
                  <a:cubicBezTo>
                    <a:pt x="1632673" y="526458"/>
                    <a:pt x="1631831" y="521898"/>
                    <a:pt x="1630393" y="517585"/>
                  </a:cubicBezTo>
                  <a:cubicBezTo>
                    <a:pt x="1631831" y="513272"/>
                    <a:pt x="1631866" y="508195"/>
                    <a:pt x="1634706" y="504645"/>
                  </a:cubicBezTo>
                  <a:cubicBezTo>
                    <a:pt x="1642152" y="495338"/>
                    <a:pt x="1654539" y="494296"/>
                    <a:pt x="1664898" y="491706"/>
                  </a:cubicBezTo>
                  <a:cubicBezTo>
                    <a:pt x="1666336" y="487393"/>
                    <a:pt x="1670104" y="483224"/>
                    <a:pt x="1669212" y="478766"/>
                  </a:cubicBezTo>
                  <a:cubicBezTo>
                    <a:pt x="1668415" y="474778"/>
                    <a:pt x="1664509" y="471209"/>
                    <a:pt x="1660585" y="470139"/>
                  </a:cubicBezTo>
                  <a:cubicBezTo>
                    <a:pt x="1648024" y="466713"/>
                    <a:pt x="1634706" y="467264"/>
                    <a:pt x="1621766" y="465826"/>
                  </a:cubicBezTo>
                  <a:cubicBezTo>
                    <a:pt x="1618891" y="461513"/>
                    <a:pt x="1613712" y="458039"/>
                    <a:pt x="1613140" y="452887"/>
                  </a:cubicBezTo>
                  <a:cubicBezTo>
                    <a:pt x="1612174" y="444195"/>
                    <a:pt x="1615738" y="435583"/>
                    <a:pt x="1617453" y="427007"/>
                  </a:cubicBezTo>
                  <a:cubicBezTo>
                    <a:pt x="1618919" y="419676"/>
                    <a:pt x="1627642" y="386626"/>
                    <a:pt x="1630393" y="383875"/>
                  </a:cubicBezTo>
                  <a:lnTo>
                    <a:pt x="1643332" y="370936"/>
                  </a:lnTo>
                  <a:cubicBezTo>
                    <a:pt x="1697966" y="372374"/>
                    <a:pt x="1752708" y="371531"/>
                    <a:pt x="1807234" y="375249"/>
                  </a:cubicBezTo>
                  <a:cubicBezTo>
                    <a:pt x="1807248" y="375250"/>
                    <a:pt x="1839576" y="386030"/>
                    <a:pt x="1846053" y="388189"/>
                  </a:cubicBezTo>
                  <a:lnTo>
                    <a:pt x="1858993" y="392502"/>
                  </a:lnTo>
                  <a:cubicBezTo>
                    <a:pt x="1869319" y="407990"/>
                    <a:pt x="1871847" y="409324"/>
                    <a:pt x="1876246" y="431321"/>
                  </a:cubicBezTo>
                  <a:cubicBezTo>
                    <a:pt x="1877174" y="435960"/>
                    <a:pt x="1880893" y="459194"/>
                    <a:pt x="1884872" y="465826"/>
                  </a:cubicBezTo>
                  <a:cubicBezTo>
                    <a:pt x="1886964" y="469313"/>
                    <a:pt x="1890958" y="471278"/>
                    <a:pt x="1893498" y="474453"/>
                  </a:cubicBezTo>
                  <a:cubicBezTo>
                    <a:pt x="1919772" y="507295"/>
                    <a:pt x="1877851" y="463116"/>
                    <a:pt x="1919378" y="504645"/>
                  </a:cubicBezTo>
                  <a:lnTo>
                    <a:pt x="1928004" y="513272"/>
                  </a:lnTo>
                  <a:cubicBezTo>
                    <a:pt x="1929442" y="517585"/>
                    <a:pt x="1929102" y="522996"/>
                    <a:pt x="1932317" y="526211"/>
                  </a:cubicBezTo>
                  <a:cubicBezTo>
                    <a:pt x="1942069" y="535962"/>
                    <a:pt x="1976910" y="526568"/>
                    <a:pt x="1979763" y="526211"/>
                  </a:cubicBezTo>
                  <a:cubicBezTo>
                    <a:pt x="1981201" y="520460"/>
                    <a:pt x="1981741" y="514407"/>
                    <a:pt x="1984076" y="508958"/>
                  </a:cubicBezTo>
                  <a:cubicBezTo>
                    <a:pt x="1988156" y="499437"/>
                    <a:pt x="1994373" y="494348"/>
                    <a:pt x="2001329" y="487392"/>
                  </a:cubicBezTo>
                  <a:cubicBezTo>
                    <a:pt x="2007080" y="488830"/>
                    <a:pt x="2013279" y="489055"/>
                    <a:pt x="2018581" y="491706"/>
                  </a:cubicBezTo>
                  <a:cubicBezTo>
                    <a:pt x="2022218" y="493525"/>
                    <a:pt x="2024032" y="497792"/>
                    <a:pt x="2027208" y="500332"/>
                  </a:cubicBezTo>
                  <a:cubicBezTo>
                    <a:pt x="2031256" y="503570"/>
                    <a:pt x="2035835" y="506083"/>
                    <a:pt x="2040148" y="508958"/>
                  </a:cubicBezTo>
                  <a:cubicBezTo>
                    <a:pt x="2067465" y="507520"/>
                    <a:pt x="2095018" y="508513"/>
                    <a:pt x="2122098" y="504645"/>
                  </a:cubicBezTo>
                  <a:cubicBezTo>
                    <a:pt x="2126124" y="504070"/>
                    <a:pt x="2129556" y="499914"/>
                    <a:pt x="2130725" y="496019"/>
                  </a:cubicBezTo>
                  <a:cubicBezTo>
                    <a:pt x="2134056" y="484916"/>
                    <a:pt x="2133276" y="472970"/>
                    <a:pt x="2135038" y="461513"/>
                  </a:cubicBezTo>
                  <a:cubicBezTo>
                    <a:pt x="2136109" y="455530"/>
                    <a:pt x="2155601" y="437543"/>
                    <a:pt x="2149056" y="452976"/>
                  </a:cubicBezTo>
                  <a:cubicBezTo>
                    <a:pt x="2154170" y="447188"/>
                    <a:pt x="2160319" y="459933"/>
                    <a:pt x="2170488" y="452977"/>
                  </a:cubicBezTo>
                  <a:cubicBezTo>
                    <a:pt x="2180657" y="446021"/>
                    <a:pt x="2204911" y="416001"/>
                    <a:pt x="2210070" y="411238"/>
                  </a:cubicBezTo>
                  <a:cubicBezTo>
                    <a:pt x="2215229" y="406475"/>
                    <a:pt x="2184476" y="426086"/>
                    <a:pt x="2201444" y="424401"/>
                  </a:cubicBezTo>
                  <a:cubicBezTo>
                    <a:pt x="2218412" y="422716"/>
                    <a:pt x="2291467" y="405179"/>
                    <a:pt x="2311880" y="401128"/>
                  </a:cubicBezTo>
                  <a:cubicBezTo>
                    <a:pt x="2368384" y="382293"/>
                    <a:pt x="2286087" y="411869"/>
                    <a:pt x="2333446" y="388189"/>
                  </a:cubicBezTo>
                  <a:cubicBezTo>
                    <a:pt x="2361993" y="373916"/>
                    <a:pt x="2392650" y="377340"/>
                    <a:pt x="2424023" y="375249"/>
                  </a:cubicBezTo>
                  <a:cubicBezTo>
                    <a:pt x="2455049" y="364908"/>
                    <a:pt x="2416304" y="377455"/>
                    <a:pt x="2454215" y="366622"/>
                  </a:cubicBezTo>
                  <a:cubicBezTo>
                    <a:pt x="2458587" y="365373"/>
                    <a:pt x="2462670" y="363056"/>
                    <a:pt x="2467155" y="362309"/>
                  </a:cubicBezTo>
                  <a:cubicBezTo>
                    <a:pt x="2529608" y="351901"/>
                    <a:pt x="2683749" y="353956"/>
                    <a:pt x="2695755" y="353683"/>
                  </a:cubicBezTo>
                  <a:cubicBezTo>
                    <a:pt x="2700068" y="352245"/>
                    <a:pt x="2704995" y="352013"/>
                    <a:pt x="2708695" y="349370"/>
                  </a:cubicBezTo>
                  <a:cubicBezTo>
                    <a:pt x="2715313" y="344643"/>
                    <a:pt x="2718232" y="334689"/>
                    <a:pt x="2725948" y="332117"/>
                  </a:cubicBezTo>
                  <a:lnTo>
                    <a:pt x="2751827" y="323490"/>
                  </a:lnTo>
                  <a:lnTo>
                    <a:pt x="2764766" y="319177"/>
                  </a:lnTo>
                  <a:cubicBezTo>
                    <a:pt x="2778983" y="304962"/>
                    <a:pt x="2768674" y="312079"/>
                    <a:pt x="2794959" y="306238"/>
                  </a:cubicBezTo>
                  <a:cubicBezTo>
                    <a:pt x="2825295" y="299496"/>
                    <a:pt x="2799937" y="304815"/>
                    <a:pt x="2825151" y="297611"/>
                  </a:cubicBezTo>
                  <a:cubicBezTo>
                    <a:pt x="2830851" y="295983"/>
                    <a:pt x="2836653" y="294736"/>
                    <a:pt x="2842404" y="293298"/>
                  </a:cubicBezTo>
                  <a:cubicBezTo>
                    <a:pt x="2840966" y="286109"/>
                    <a:pt x="2845343" y="272806"/>
                    <a:pt x="2838091" y="271732"/>
                  </a:cubicBezTo>
                  <a:cubicBezTo>
                    <a:pt x="2801086" y="266250"/>
                    <a:pt x="2763279" y="273637"/>
                    <a:pt x="2725948" y="276045"/>
                  </a:cubicBezTo>
                  <a:cubicBezTo>
                    <a:pt x="2718632" y="276517"/>
                    <a:pt x="2711594" y="279046"/>
                    <a:pt x="2704381" y="280358"/>
                  </a:cubicBezTo>
                  <a:cubicBezTo>
                    <a:pt x="2695777" y="281922"/>
                    <a:pt x="2687232" y="284158"/>
                    <a:pt x="2678502" y="284672"/>
                  </a:cubicBezTo>
                  <a:cubicBezTo>
                    <a:pt x="2638289" y="287038"/>
                    <a:pt x="2597979" y="287308"/>
                    <a:pt x="2557732" y="288985"/>
                  </a:cubicBezTo>
                  <a:lnTo>
                    <a:pt x="2471468" y="293298"/>
                  </a:lnTo>
                  <a:cubicBezTo>
                    <a:pt x="2462842" y="296173"/>
                    <a:pt x="2454645" y="301101"/>
                    <a:pt x="2445589" y="301924"/>
                  </a:cubicBezTo>
                  <a:cubicBezTo>
                    <a:pt x="2359458" y="309756"/>
                    <a:pt x="2414013" y="305650"/>
                    <a:pt x="2281687" y="310551"/>
                  </a:cubicBezTo>
                  <a:cubicBezTo>
                    <a:pt x="2273061" y="311989"/>
                    <a:pt x="2264500" y="313898"/>
                    <a:pt x="2255808" y="314864"/>
                  </a:cubicBezTo>
                  <a:cubicBezTo>
                    <a:pt x="2238601" y="316776"/>
                    <a:pt x="2221228" y="317030"/>
                    <a:pt x="2204049" y="319177"/>
                  </a:cubicBezTo>
                  <a:cubicBezTo>
                    <a:pt x="2200360" y="319638"/>
                    <a:pt x="2178634" y="325416"/>
                    <a:pt x="2173857" y="327804"/>
                  </a:cubicBezTo>
                  <a:cubicBezTo>
                    <a:pt x="2140416" y="344524"/>
                    <a:pt x="2180496" y="329904"/>
                    <a:pt x="2147978" y="340743"/>
                  </a:cubicBezTo>
                  <a:cubicBezTo>
                    <a:pt x="2143665" y="343619"/>
                    <a:pt x="2139675" y="347052"/>
                    <a:pt x="2135038" y="349370"/>
                  </a:cubicBezTo>
                  <a:cubicBezTo>
                    <a:pt x="2128146" y="352816"/>
                    <a:pt x="2111292" y="356154"/>
                    <a:pt x="2104846" y="357996"/>
                  </a:cubicBezTo>
                  <a:cubicBezTo>
                    <a:pt x="2100474" y="359245"/>
                    <a:pt x="2096219" y="360871"/>
                    <a:pt x="2091906" y="362309"/>
                  </a:cubicBezTo>
                  <a:cubicBezTo>
                    <a:pt x="2041585" y="360871"/>
                    <a:pt x="1991151" y="361669"/>
                    <a:pt x="1940944" y="357996"/>
                  </a:cubicBezTo>
                  <a:cubicBezTo>
                    <a:pt x="1931875" y="357332"/>
                    <a:pt x="1915064" y="349370"/>
                    <a:pt x="1915064" y="349370"/>
                  </a:cubicBezTo>
                  <a:cubicBezTo>
                    <a:pt x="1900009" y="334313"/>
                    <a:pt x="1910296" y="342029"/>
                    <a:pt x="1880559" y="332117"/>
                  </a:cubicBezTo>
                  <a:lnTo>
                    <a:pt x="1867619" y="327804"/>
                  </a:lnTo>
                  <a:lnTo>
                    <a:pt x="1397480" y="332117"/>
                  </a:lnTo>
                  <a:cubicBezTo>
                    <a:pt x="1376988" y="332470"/>
                    <a:pt x="1356383" y="338627"/>
                    <a:pt x="1337095" y="345056"/>
                  </a:cubicBezTo>
                  <a:cubicBezTo>
                    <a:pt x="1334219" y="347932"/>
                    <a:pt x="1331955" y="351591"/>
                    <a:pt x="1328468" y="353683"/>
                  </a:cubicBezTo>
                  <a:cubicBezTo>
                    <a:pt x="1324570" y="356022"/>
                    <a:pt x="1320061" y="357633"/>
                    <a:pt x="1315529" y="357996"/>
                  </a:cubicBezTo>
                  <a:cubicBezTo>
                    <a:pt x="1283967" y="360521"/>
                    <a:pt x="1252268" y="360871"/>
                    <a:pt x="1220638" y="362309"/>
                  </a:cubicBezTo>
                  <a:cubicBezTo>
                    <a:pt x="1177669" y="369470"/>
                    <a:pt x="1209775" y="364602"/>
                    <a:pt x="1155940" y="370936"/>
                  </a:cubicBezTo>
                  <a:cubicBezTo>
                    <a:pt x="1091887" y="378472"/>
                    <a:pt x="1151869" y="372482"/>
                    <a:pt x="1073989" y="379562"/>
                  </a:cubicBezTo>
                  <a:cubicBezTo>
                    <a:pt x="1054728" y="385982"/>
                    <a:pt x="1061734" y="384394"/>
                    <a:pt x="1035170" y="388189"/>
                  </a:cubicBezTo>
                  <a:cubicBezTo>
                    <a:pt x="1023695" y="389828"/>
                    <a:pt x="1012249" y="392116"/>
                    <a:pt x="1000664" y="392502"/>
                  </a:cubicBezTo>
                  <a:cubicBezTo>
                    <a:pt x="925930" y="394993"/>
                    <a:pt x="851140" y="395377"/>
                    <a:pt x="776378" y="396815"/>
                  </a:cubicBezTo>
                  <a:cubicBezTo>
                    <a:pt x="704503" y="408793"/>
                    <a:pt x="729170" y="406382"/>
                    <a:pt x="595223" y="396815"/>
                  </a:cubicBezTo>
                  <a:cubicBezTo>
                    <a:pt x="586153" y="396167"/>
                    <a:pt x="569344" y="388189"/>
                    <a:pt x="569344" y="388189"/>
                  </a:cubicBezTo>
                  <a:cubicBezTo>
                    <a:pt x="606003" y="375966"/>
                    <a:pt x="561302" y="393013"/>
                    <a:pt x="590910" y="375249"/>
                  </a:cubicBezTo>
                  <a:cubicBezTo>
                    <a:pt x="594808" y="372910"/>
                    <a:pt x="599313" y="371249"/>
                    <a:pt x="603849" y="370936"/>
                  </a:cubicBezTo>
                  <a:cubicBezTo>
                    <a:pt x="641169" y="368362"/>
                    <a:pt x="678612" y="368060"/>
                    <a:pt x="715993" y="366622"/>
                  </a:cubicBezTo>
                  <a:cubicBezTo>
                    <a:pt x="744929" y="347331"/>
                    <a:pt x="716579" y="370056"/>
                    <a:pt x="733246" y="345056"/>
                  </a:cubicBezTo>
                  <a:cubicBezTo>
                    <a:pt x="736629" y="339981"/>
                    <a:pt x="741370" y="335862"/>
                    <a:pt x="746185" y="332117"/>
                  </a:cubicBezTo>
                  <a:cubicBezTo>
                    <a:pt x="754369" y="325752"/>
                    <a:pt x="762228" y="318142"/>
                    <a:pt x="772064" y="314864"/>
                  </a:cubicBezTo>
                  <a:cubicBezTo>
                    <a:pt x="825946" y="296905"/>
                    <a:pt x="780460" y="310702"/>
                    <a:pt x="914400" y="306238"/>
                  </a:cubicBezTo>
                  <a:cubicBezTo>
                    <a:pt x="918762" y="299695"/>
                    <a:pt x="927340" y="289288"/>
                    <a:pt x="927340" y="280358"/>
                  </a:cubicBezTo>
                  <a:cubicBezTo>
                    <a:pt x="927340" y="274430"/>
                    <a:pt x="927528" y="266964"/>
                    <a:pt x="923027" y="263106"/>
                  </a:cubicBezTo>
                  <a:cubicBezTo>
                    <a:pt x="916123" y="257188"/>
                    <a:pt x="905774" y="257355"/>
                    <a:pt x="897148" y="254479"/>
                  </a:cubicBezTo>
                  <a:lnTo>
                    <a:pt x="884208" y="250166"/>
                  </a:lnTo>
                  <a:cubicBezTo>
                    <a:pt x="881332" y="247290"/>
                    <a:pt x="879068" y="243631"/>
                    <a:pt x="875581" y="241539"/>
                  </a:cubicBezTo>
                  <a:cubicBezTo>
                    <a:pt x="871683" y="239200"/>
                    <a:pt x="867188" y="237226"/>
                    <a:pt x="862642" y="237226"/>
                  </a:cubicBezTo>
                  <a:cubicBezTo>
                    <a:pt x="828106" y="237226"/>
                    <a:pt x="793631" y="240101"/>
                    <a:pt x="759125" y="241539"/>
                  </a:cubicBezTo>
                  <a:cubicBezTo>
                    <a:pt x="747623" y="242977"/>
                    <a:pt x="735953" y="243424"/>
                    <a:pt x="724619" y="245853"/>
                  </a:cubicBezTo>
                  <a:cubicBezTo>
                    <a:pt x="715728" y="247758"/>
                    <a:pt x="707830" y="254263"/>
                    <a:pt x="698740" y="254479"/>
                  </a:cubicBezTo>
                  <a:lnTo>
                    <a:pt x="517585" y="258792"/>
                  </a:lnTo>
                  <a:cubicBezTo>
                    <a:pt x="483765" y="281341"/>
                    <a:pt x="512230" y="265509"/>
                    <a:pt x="431321" y="271732"/>
                  </a:cubicBezTo>
                  <a:cubicBezTo>
                    <a:pt x="418340" y="272730"/>
                    <a:pt x="405442" y="274607"/>
                    <a:pt x="392502" y="276045"/>
                  </a:cubicBezTo>
                  <a:cubicBezTo>
                    <a:pt x="286110" y="274607"/>
                    <a:pt x="179644" y="275929"/>
                    <a:pt x="73325" y="271732"/>
                  </a:cubicBezTo>
                  <a:cubicBezTo>
                    <a:pt x="69262" y="271572"/>
                    <a:pt x="65984" y="266964"/>
                    <a:pt x="64698" y="263106"/>
                  </a:cubicBezTo>
                  <a:cubicBezTo>
                    <a:pt x="61483" y="253461"/>
                    <a:pt x="62671" y="242819"/>
                    <a:pt x="60385" y="232913"/>
                  </a:cubicBezTo>
                  <a:cubicBezTo>
                    <a:pt x="58340" y="224053"/>
                    <a:pt x="51759" y="207034"/>
                    <a:pt x="51759" y="207034"/>
                  </a:cubicBezTo>
                  <a:cubicBezTo>
                    <a:pt x="53197" y="192657"/>
                    <a:pt x="51134" y="177481"/>
                    <a:pt x="56072" y="163902"/>
                  </a:cubicBezTo>
                  <a:cubicBezTo>
                    <a:pt x="57626" y="159629"/>
                    <a:pt x="64471" y="159805"/>
                    <a:pt x="69012" y="159589"/>
                  </a:cubicBezTo>
                  <a:cubicBezTo>
                    <a:pt x="125039" y="156921"/>
                    <a:pt x="181155" y="156713"/>
                    <a:pt x="237227" y="155275"/>
                  </a:cubicBezTo>
                  <a:lnTo>
                    <a:pt x="288985" y="138022"/>
                  </a:lnTo>
                  <a:cubicBezTo>
                    <a:pt x="293298" y="136584"/>
                    <a:pt x="297380" y="133847"/>
                    <a:pt x="301925" y="133709"/>
                  </a:cubicBezTo>
                  <a:lnTo>
                    <a:pt x="444261" y="129396"/>
                  </a:lnTo>
                  <a:cubicBezTo>
                    <a:pt x="435634" y="126521"/>
                    <a:pt x="424811" y="127200"/>
                    <a:pt x="418381" y="120770"/>
                  </a:cubicBezTo>
                  <a:cubicBezTo>
                    <a:pt x="406540" y="108928"/>
                    <a:pt x="413613" y="113429"/>
                    <a:pt x="396815" y="107830"/>
                  </a:cubicBezTo>
                  <a:cubicBezTo>
                    <a:pt x="395175" y="99628"/>
                    <a:pt x="392610" y="82165"/>
                    <a:pt x="388189" y="73324"/>
                  </a:cubicBezTo>
                  <a:cubicBezTo>
                    <a:pt x="385871" y="68688"/>
                    <a:pt x="382801" y="64433"/>
                    <a:pt x="379563" y="60385"/>
                  </a:cubicBezTo>
                  <a:cubicBezTo>
                    <a:pt x="377022" y="57209"/>
                    <a:pt x="374573" y="53577"/>
                    <a:pt x="370936" y="51758"/>
                  </a:cubicBezTo>
                  <a:cubicBezTo>
                    <a:pt x="362803" y="47692"/>
                    <a:pt x="353683" y="46007"/>
                    <a:pt x="345057" y="43132"/>
                  </a:cubicBezTo>
                  <a:lnTo>
                    <a:pt x="332117" y="38819"/>
                  </a:lnTo>
                  <a:cubicBezTo>
                    <a:pt x="329242" y="35943"/>
                    <a:pt x="324288" y="34180"/>
                    <a:pt x="323491" y="30192"/>
                  </a:cubicBezTo>
                  <a:cubicBezTo>
                    <a:pt x="322599" y="25734"/>
                    <a:pt x="332025" y="18941"/>
                    <a:pt x="327804" y="17253"/>
                  </a:cubicBezTo>
                  <a:cubicBezTo>
                    <a:pt x="313060" y="11355"/>
                    <a:pt x="296174" y="14377"/>
                    <a:pt x="280359" y="12939"/>
                  </a:cubicBezTo>
                  <a:cubicBezTo>
                    <a:pt x="263106" y="14377"/>
                    <a:pt x="245677" y="14407"/>
                    <a:pt x="228600" y="17253"/>
                  </a:cubicBezTo>
                  <a:cubicBezTo>
                    <a:pt x="219631" y="18748"/>
                    <a:pt x="202721" y="25879"/>
                    <a:pt x="202721" y="25879"/>
                  </a:cubicBezTo>
                  <a:lnTo>
                    <a:pt x="107831" y="21566"/>
                  </a:lnTo>
                  <a:cubicBezTo>
                    <a:pt x="102038" y="20307"/>
                    <a:pt x="109355" y="5343"/>
                    <a:pt x="103517" y="4313"/>
                  </a:cubicBezTo>
                  <a:cubicBezTo>
                    <a:pt x="80819" y="307"/>
                    <a:pt x="57510" y="7188"/>
                    <a:pt x="34506" y="8626"/>
                  </a:cubicBezTo>
                  <a:cubicBezTo>
                    <a:pt x="6647" y="36485"/>
                    <a:pt x="23956" y="29463"/>
                    <a:pt x="12940" y="12939"/>
                  </a:cubicBezTo>
                  <a:cubicBezTo>
                    <a:pt x="9556" y="7864"/>
                    <a:pt x="4313" y="4313"/>
                    <a:pt x="0" y="0"/>
                  </a:cubicBezTo>
                  <a:lnTo>
                    <a:pt x="34506" y="21566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>
                    <a:alpha val="90000"/>
                  </a:srgbClr>
                </a:gs>
                <a:gs pos="100000">
                  <a:srgbClr val="990000"/>
                </a:gs>
              </a:gsLst>
              <a:lin ang="10800000" scaled="1"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275138" y="3759200"/>
            <a:ext cx="1368425" cy="2127250"/>
            <a:chOff x="4275138" y="3759200"/>
            <a:chExt cx="1368426" cy="2127250"/>
          </a:xfrm>
        </p:grpSpPr>
        <p:sp>
          <p:nvSpPr>
            <p:cNvPr id="5140" name="Freeform 38"/>
            <p:cNvSpPr>
              <a:spLocks/>
            </p:cNvSpPr>
            <p:nvPr/>
          </p:nvSpPr>
          <p:spPr bwMode="invGray">
            <a:xfrm>
              <a:off x="4489451" y="3803650"/>
              <a:ext cx="1154113" cy="2082800"/>
            </a:xfrm>
            <a:custGeom>
              <a:avLst/>
              <a:gdLst>
                <a:gd name="T0" fmla="*/ 1532255546 w 727"/>
                <a:gd name="T1" fmla="*/ 0 h 1312"/>
                <a:gd name="T2" fmla="*/ 1572578050 w 727"/>
                <a:gd name="T3" fmla="*/ 80644995 h 1312"/>
                <a:gd name="T4" fmla="*/ 1502013668 w 727"/>
                <a:gd name="T5" fmla="*/ 90725616 h 1312"/>
                <a:gd name="T6" fmla="*/ 1723787837 w 727"/>
                <a:gd name="T7" fmla="*/ 141128747 h 1312"/>
                <a:gd name="T8" fmla="*/ 1814513471 w 727"/>
                <a:gd name="T9" fmla="*/ 201612475 h 1312"/>
                <a:gd name="T10" fmla="*/ 1582658676 w 727"/>
                <a:gd name="T11" fmla="*/ 292338115 h 1312"/>
                <a:gd name="T12" fmla="*/ 1562497424 w 727"/>
                <a:gd name="T13" fmla="*/ 322579979 h 1312"/>
                <a:gd name="T14" fmla="*/ 1582658676 w 727"/>
                <a:gd name="T15" fmla="*/ 383063707 h 1312"/>
                <a:gd name="T16" fmla="*/ 1441529912 w 727"/>
                <a:gd name="T17" fmla="*/ 423386291 h 1312"/>
                <a:gd name="T18" fmla="*/ 1381046156 w 727"/>
                <a:gd name="T19" fmla="*/ 453628155 h 1312"/>
                <a:gd name="T20" fmla="*/ 1411288034 w 727"/>
                <a:gd name="T21" fmla="*/ 524192503 h 1312"/>
                <a:gd name="T22" fmla="*/ 1522174920 w 727"/>
                <a:gd name="T23" fmla="*/ 604837473 h 1312"/>
                <a:gd name="T24" fmla="*/ 1481852416 w 727"/>
                <a:gd name="T25" fmla="*/ 705643686 h 1312"/>
                <a:gd name="T26" fmla="*/ 1602819928 w 727"/>
                <a:gd name="T27" fmla="*/ 745966171 h 1312"/>
                <a:gd name="T28" fmla="*/ 1532255546 w 727"/>
                <a:gd name="T29" fmla="*/ 826611141 h 1312"/>
                <a:gd name="T30" fmla="*/ 1502013668 w 727"/>
                <a:gd name="T31" fmla="*/ 856853203 h 1312"/>
                <a:gd name="T32" fmla="*/ 1481852416 w 727"/>
                <a:gd name="T33" fmla="*/ 917336930 h 1312"/>
                <a:gd name="T34" fmla="*/ 1471771790 w 727"/>
                <a:gd name="T35" fmla="*/ 1139110598 h 1312"/>
                <a:gd name="T36" fmla="*/ 1340723652 w 727"/>
                <a:gd name="T37" fmla="*/ 1129029977 h 1312"/>
                <a:gd name="T38" fmla="*/ 1108869255 w 727"/>
                <a:gd name="T39" fmla="*/ 1139110598 h 1312"/>
                <a:gd name="T40" fmla="*/ 1068546751 w 727"/>
                <a:gd name="T41" fmla="*/ 1320561780 h 1312"/>
                <a:gd name="T42" fmla="*/ 1139111133 w 727"/>
                <a:gd name="T43" fmla="*/ 1330642402 h 1312"/>
                <a:gd name="T44" fmla="*/ 1149191759 w 727"/>
                <a:gd name="T45" fmla="*/ 1421367993 h 1312"/>
                <a:gd name="T46" fmla="*/ 1290320523 w 727"/>
                <a:gd name="T47" fmla="*/ 1512093584 h 1312"/>
                <a:gd name="T48" fmla="*/ 1088708003 w 727"/>
                <a:gd name="T49" fmla="*/ 1552416069 h 1312"/>
                <a:gd name="T50" fmla="*/ 1028224247 w 727"/>
                <a:gd name="T51" fmla="*/ 1572577312 h 1312"/>
                <a:gd name="T52" fmla="*/ 1008062995 w 727"/>
                <a:gd name="T53" fmla="*/ 1643141660 h 1312"/>
                <a:gd name="T54" fmla="*/ 917337361 w 727"/>
                <a:gd name="T55" fmla="*/ 1663302903 h 1312"/>
                <a:gd name="T56" fmla="*/ 856853605 w 727"/>
                <a:gd name="T57" fmla="*/ 1784270755 h 1312"/>
                <a:gd name="T58" fmla="*/ 866934231 w 727"/>
                <a:gd name="T59" fmla="*/ 1864915725 h 1312"/>
                <a:gd name="T60" fmla="*/ 887095483 w 727"/>
                <a:gd name="T61" fmla="*/ 1895157588 h 1312"/>
                <a:gd name="T62" fmla="*/ 856853605 w 727"/>
                <a:gd name="T63" fmla="*/ 1955641316 h 1312"/>
                <a:gd name="T64" fmla="*/ 836692353 w 727"/>
                <a:gd name="T65" fmla="*/ 2016125043 h 1312"/>
                <a:gd name="T66" fmla="*/ 897176109 w 727"/>
                <a:gd name="T67" fmla="*/ 2106850635 h 1312"/>
                <a:gd name="T68" fmla="*/ 907256735 w 727"/>
                <a:gd name="T69" fmla="*/ 2137092498 h 1312"/>
                <a:gd name="T70" fmla="*/ 937498613 w 727"/>
                <a:gd name="T71" fmla="*/ 2147483647 h 1312"/>
                <a:gd name="T72" fmla="*/ 866934231 w 727"/>
                <a:gd name="T73" fmla="*/ 2147483647 h 1312"/>
                <a:gd name="T74" fmla="*/ 1018143621 w 727"/>
                <a:gd name="T75" fmla="*/ 2147483647 h 1312"/>
                <a:gd name="T76" fmla="*/ 1159272385 w 727"/>
                <a:gd name="T77" fmla="*/ 2147483647 h 1312"/>
                <a:gd name="T78" fmla="*/ 1401207408 w 727"/>
                <a:gd name="T79" fmla="*/ 2147483647 h 1312"/>
                <a:gd name="T80" fmla="*/ 1703626585 w 727"/>
                <a:gd name="T81" fmla="*/ 2147483647 h 1312"/>
                <a:gd name="T82" fmla="*/ 1784271593 w 727"/>
                <a:gd name="T83" fmla="*/ 2147483647 h 1312"/>
                <a:gd name="T84" fmla="*/ 1703626585 w 727"/>
                <a:gd name="T85" fmla="*/ 2147483647 h 1312"/>
                <a:gd name="T86" fmla="*/ 1481852416 w 727"/>
                <a:gd name="T87" fmla="*/ 2147483647 h 1312"/>
                <a:gd name="T88" fmla="*/ 1199594889 w 727"/>
                <a:gd name="T89" fmla="*/ 2147483647 h 1312"/>
                <a:gd name="T90" fmla="*/ 877014857 w 727"/>
                <a:gd name="T91" fmla="*/ 2147483647 h 1312"/>
                <a:gd name="T92" fmla="*/ 705644017 w 727"/>
                <a:gd name="T93" fmla="*/ 2147483647 h 1312"/>
                <a:gd name="T94" fmla="*/ 90725659 w 727"/>
                <a:gd name="T95" fmla="*/ 2147483647 h 1312"/>
                <a:gd name="T96" fmla="*/ 50403142 w 727"/>
                <a:gd name="T97" fmla="*/ 2147483647 h 1312"/>
                <a:gd name="T98" fmla="*/ 10080629 w 727"/>
                <a:gd name="T99" fmla="*/ 2147483647 h 1312"/>
                <a:gd name="T100" fmla="*/ 0 w 727"/>
                <a:gd name="T101" fmla="*/ 2147483647 h 13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7"/>
                <a:gd name="T154" fmla="*/ 0 h 1312"/>
                <a:gd name="T155" fmla="*/ 727 w 727"/>
                <a:gd name="T156" fmla="*/ 1312 h 13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7" h="1312">
                  <a:moveTo>
                    <a:pt x="608" y="0"/>
                  </a:moveTo>
                  <a:cubicBezTo>
                    <a:pt x="616" y="3"/>
                    <a:pt x="644" y="20"/>
                    <a:pt x="624" y="32"/>
                  </a:cubicBezTo>
                  <a:cubicBezTo>
                    <a:pt x="616" y="37"/>
                    <a:pt x="605" y="35"/>
                    <a:pt x="596" y="36"/>
                  </a:cubicBezTo>
                  <a:cubicBezTo>
                    <a:pt x="607" y="68"/>
                    <a:pt x="658" y="55"/>
                    <a:pt x="684" y="56"/>
                  </a:cubicBezTo>
                  <a:cubicBezTo>
                    <a:pt x="703" y="61"/>
                    <a:pt x="709" y="64"/>
                    <a:pt x="720" y="80"/>
                  </a:cubicBezTo>
                  <a:cubicBezTo>
                    <a:pt x="709" y="112"/>
                    <a:pt x="657" y="110"/>
                    <a:pt x="628" y="116"/>
                  </a:cubicBezTo>
                  <a:cubicBezTo>
                    <a:pt x="625" y="120"/>
                    <a:pt x="620" y="123"/>
                    <a:pt x="620" y="128"/>
                  </a:cubicBezTo>
                  <a:cubicBezTo>
                    <a:pt x="620" y="136"/>
                    <a:pt x="628" y="152"/>
                    <a:pt x="628" y="152"/>
                  </a:cubicBezTo>
                  <a:cubicBezTo>
                    <a:pt x="609" y="158"/>
                    <a:pt x="591" y="162"/>
                    <a:pt x="572" y="168"/>
                  </a:cubicBezTo>
                  <a:cubicBezTo>
                    <a:pt x="564" y="171"/>
                    <a:pt x="556" y="177"/>
                    <a:pt x="548" y="180"/>
                  </a:cubicBezTo>
                  <a:cubicBezTo>
                    <a:pt x="533" y="202"/>
                    <a:pt x="546" y="187"/>
                    <a:pt x="560" y="208"/>
                  </a:cubicBezTo>
                  <a:cubicBezTo>
                    <a:pt x="540" y="239"/>
                    <a:pt x="586" y="237"/>
                    <a:pt x="604" y="240"/>
                  </a:cubicBezTo>
                  <a:cubicBezTo>
                    <a:pt x="616" y="258"/>
                    <a:pt x="609" y="273"/>
                    <a:pt x="588" y="280"/>
                  </a:cubicBezTo>
                  <a:cubicBezTo>
                    <a:pt x="605" y="286"/>
                    <a:pt x="621" y="286"/>
                    <a:pt x="636" y="296"/>
                  </a:cubicBezTo>
                  <a:cubicBezTo>
                    <a:pt x="653" y="322"/>
                    <a:pt x="627" y="322"/>
                    <a:pt x="608" y="328"/>
                  </a:cubicBezTo>
                  <a:cubicBezTo>
                    <a:pt x="604" y="332"/>
                    <a:pt x="599" y="335"/>
                    <a:pt x="596" y="340"/>
                  </a:cubicBezTo>
                  <a:cubicBezTo>
                    <a:pt x="592" y="347"/>
                    <a:pt x="588" y="364"/>
                    <a:pt x="588" y="364"/>
                  </a:cubicBezTo>
                  <a:cubicBezTo>
                    <a:pt x="587" y="393"/>
                    <a:pt x="600" y="428"/>
                    <a:pt x="584" y="452"/>
                  </a:cubicBezTo>
                  <a:cubicBezTo>
                    <a:pt x="574" y="466"/>
                    <a:pt x="549" y="448"/>
                    <a:pt x="532" y="448"/>
                  </a:cubicBezTo>
                  <a:cubicBezTo>
                    <a:pt x="501" y="448"/>
                    <a:pt x="471" y="451"/>
                    <a:pt x="440" y="452"/>
                  </a:cubicBezTo>
                  <a:cubicBezTo>
                    <a:pt x="411" y="462"/>
                    <a:pt x="408" y="493"/>
                    <a:pt x="424" y="524"/>
                  </a:cubicBezTo>
                  <a:cubicBezTo>
                    <a:pt x="428" y="532"/>
                    <a:pt x="443" y="527"/>
                    <a:pt x="452" y="528"/>
                  </a:cubicBezTo>
                  <a:cubicBezTo>
                    <a:pt x="453" y="540"/>
                    <a:pt x="452" y="553"/>
                    <a:pt x="456" y="564"/>
                  </a:cubicBezTo>
                  <a:cubicBezTo>
                    <a:pt x="460" y="576"/>
                    <a:pt x="499" y="596"/>
                    <a:pt x="512" y="600"/>
                  </a:cubicBezTo>
                  <a:cubicBezTo>
                    <a:pt x="500" y="637"/>
                    <a:pt x="514" y="606"/>
                    <a:pt x="432" y="616"/>
                  </a:cubicBezTo>
                  <a:cubicBezTo>
                    <a:pt x="424" y="617"/>
                    <a:pt x="408" y="624"/>
                    <a:pt x="408" y="624"/>
                  </a:cubicBezTo>
                  <a:cubicBezTo>
                    <a:pt x="405" y="633"/>
                    <a:pt x="408" y="646"/>
                    <a:pt x="400" y="652"/>
                  </a:cubicBezTo>
                  <a:cubicBezTo>
                    <a:pt x="390" y="659"/>
                    <a:pt x="376" y="656"/>
                    <a:pt x="364" y="660"/>
                  </a:cubicBezTo>
                  <a:cubicBezTo>
                    <a:pt x="359" y="695"/>
                    <a:pt x="356" y="684"/>
                    <a:pt x="340" y="708"/>
                  </a:cubicBezTo>
                  <a:cubicBezTo>
                    <a:pt x="341" y="719"/>
                    <a:pt x="341" y="730"/>
                    <a:pt x="344" y="740"/>
                  </a:cubicBezTo>
                  <a:cubicBezTo>
                    <a:pt x="345" y="745"/>
                    <a:pt x="351" y="747"/>
                    <a:pt x="352" y="752"/>
                  </a:cubicBezTo>
                  <a:cubicBezTo>
                    <a:pt x="353" y="760"/>
                    <a:pt x="343" y="770"/>
                    <a:pt x="340" y="776"/>
                  </a:cubicBezTo>
                  <a:cubicBezTo>
                    <a:pt x="337" y="784"/>
                    <a:pt x="332" y="800"/>
                    <a:pt x="332" y="800"/>
                  </a:cubicBezTo>
                  <a:cubicBezTo>
                    <a:pt x="340" y="863"/>
                    <a:pt x="324" y="814"/>
                    <a:pt x="356" y="836"/>
                  </a:cubicBezTo>
                  <a:cubicBezTo>
                    <a:pt x="360" y="838"/>
                    <a:pt x="358" y="844"/>
                    <a:pt x="360" y="848"/>
                  </a:cubicBezTo>
                  <a:cubicBezTo>
                    <a:pt x="363" y="853"/>
                    <a:pt x="368" y="856"/>
                    <a:pt x="372" y="860"/>
                  </a:cubicBezTo>
                  <a:cubicBezTo>
                    <a:pt x="368" y="873"/>
                    <a:pt x="344" y="888"/>
                    <a:pt x="344" y="888"/>
                  </a:cubicBezTo>
                  <a:cubicBezTo>
                    <a:pt x="363" y="916"/>
                    <a:pt x="343" y="893"/>
                    <a:pt x="404" y="904"/>
                  </a:cubicBezTo>
                  <a:cubicBezTo>
                    <a:pt x="422" y="907"/>
                    <a:pt x="441" y="923"/>
                    <a:pt x="460" y="928"/>
                  </a:cubicBezTo>
                  <a:cubicBezTo>
                    <a:pt x="476" y="977"/>
                    <a:pt x="507" y="975"/>
                    <a:pt x="556" y="980"/>
                  </a:cubicBezTo>
                  <a:cubicBezTo>
                    <a:pt x="596" y="993"/>
                    <a:pt x="640" y="996"/>
                    <a:pt x="676" y="1020"/>
                  </a:cubicBezTo>
                  <a:cubicBezTo>
                    <a:pt x="685" y="1034"/>
                    <a:pt x="692" y="1043"/>
                    <a:pt x="708" y="1048"/>
                  </a:cubicBezTo>
                  <a:cubicBezTo>
                    <a:pt x="727" y="1076"/>
                    <a:pt x="705" y="1073"/>
                    <a:pt x="676" y="1076"/>
                  </a:cubicBezTo>
                  <a:cubicBezTo>
                    <a:pt x="634" y="1104"/>
                    <a:pt x="646" y="1100"/>
                    <a:pt x="588" y="1104"/>
                  </a:cubicBezTo>
                  <a:cubicBezTo>
                    <a:pt x="549" y="1117"/>
                    <a:pt x="521" y="1153"/>
                    <a:pt x="476" y="1156"/>
                  </a:cubicBezTo>
                  <a:cubicBezTo>
                    <a:pt x="433" y="1158"/>
                    <a:pt x="391" y="1159"/>
                    <a:pt x="348" y="1160"/>
                  </a:cubicBezTo>
                  <a:cubicBezTo>
                    <a:pt x="299" y="1170"/>
                    <a:pt x="321" y="1166"/>
                    <a:pt x="280" y="1172"/>
                  </a:cubicBezTo>
                  <a:cubicBezTo>
                    <a:pt x="203" y="1198"/>
                    <a:pt x="107" y="1168"/>
                    <a:pt x="36" y="1216"/>
                  </a:cubicBezTo>
                  <a:cubicBezTo>
                    <a:pt x="20" y="1239"/>
                    <a:pt x="30" y="1247"/>
                    <a:pt x="20" y="1276"/>
                  </a:cubicBezTo>
                  <a:cubicBezTo>
                    <a:pt x="17" y="1285"/>
                    <a:pt x="7" y="1291"/>
                    <a:pt x="4" y="1300"/>
                  </a:cubicBezTo>
                  <a:cubicBezTo>
                    <a:pt x="3" y="1304"/>
                    <a:pt x="0" y="1312"/>
                    <a:pt x="0" y="1312"/>
                  </a:cubicBezTo>
                </a:path>
              </a:pathLst>
            </a:cu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5141" name="Freeform 39"/>
            <p:cNvSpPr>
              <a:spLocks/>
            </p:cNvSpPr>
            <p:nvPr/>
          </p:nvSpPr>
          <p:spPr bwMode="invGray">
            <a:xfrm>
              <a:off x="4275138" y="3759200"/>
              <a:ext cx="1155700" cy="2076450"/>
            </a:xfrm>
            <a:custGeom>
              <a:avLst/>
              <a:gdLst>
                <a:gd name="T0" fmla="*/ 1660783602 w 728"/>
                <a:gd name="T1" fmla="*/ 0 h 1308"/>
                <a:gd name="T2" fmla="*/ 1822073945 w 728"/>
                <a:gd name="T3" fmla="*/ 20161249 h 1308"/>
                <a:gd name="T4" fmla="*/ 1811993324 w 728"/>
                <a:gd name="T5" fmla="*/ 60483752 h 1308"/>
                <a:gd name="T6" fmla="*/ 1751509594 w 728"/>
                <a:gd name="T7" fmla="*/ 80644995 h 1308"/>
                <a:gd name="T8" fmla="*/ 1721267729 w 728"/>
                <a:gd name="T9" fmla="*/ 110886883 h 1308"/>
                <a:gd name="T10" fmla="*/ 1680945243 w 728"/>
                <a:gd name="T11" fmla="*/ 120967504 h 1308"/>
                <a:gd name="T12" fmla="*/ 1741428972 w 728"/>
                <a:gd name="T13" fmla="*/ 151209368 h 1308"/>
                <a:gd name="T14" fmla="*/ 1418848684 w 728"/>
                <a:gd name="T15" fmla="*/ 252015630 h 1308"/>
                <a:gd name="T16" fmla="*/ 1418848684 w 728"/>
                <a:gd name="T17" fmla="*/ 322579979 h 1308"/>
                <a:gd name="T18" fmla="*/ 1388606819 w 728"/>
                <a:gd name="T19" fmla="*/ 423386290 h 1308"/>
                <a:gd name="T20" fmla="*/ 1328123089 w 728"/>
                <a:gd name="T21" fmla="*/ 433466912 h 1308"/>
                <a:gd name="T22" fmla="*/ 1267637772 w 728"/>
                <a:gd name="T23" fmla="*/ 473789397 h 1308"/>
                <a:gd name="T24" fmla="*/ 1237395907 w 728"/>
                <a:gd name="T25" fmla="*/ 493950639 h 1308"/>
                <a:gd name="T26" fmla="*/ 1227315285 w 728"/>
                <a:gd name="T27" fmla="*/ 524192503 h 1308"/>
                <a:gd name="T28" fmla="*/ 864414494 w 728"/>
                <a:gd name="T29" fmla="*/ 554434366 h 1308"/>
                <a:gd name="T30" fmla="*/ 430947566 w 728"/>
                <a:gd name="T31" fmla="*/ 655240579 h 1308"/>
                <a:gd name="T32" fmla="*/ 400705602 w 728"/>
                <a:gd name="T33" fmla="*/ 735885549 h 1308"/>
                <a:gd name="T34" fmla="*/ 582155303 w 728"/>
                <a:gd name="T35" fmla="*/ 745966170 h 1308"/>
                <a:gd name="T36" fmla="*/ 642639033 w 728"/>
                <a:gd name="T37" fmla="*/ 766127412 h 1308"/>
                <a:gd name="T38" fmla="*/ 662801864 w 728"/>
                <a:gd name="T39" fmla="*/ 826611140 h 1308"/>
                <a:gd name="T40" fmla="*/ 672882485 w 728"/>
                <a:gd name="T41" fmla="*/ 856853202 h 1308"/>
                <a:gd name="T42" fmla="*/ 582155303 w 728"/>
                <a:gd name="T43" fmla="*/ 897175687 h 1308"/>
                <a:gd name="T44" fmla="*/ 531752195 w 728"/>
                <a:gd name="T45" fmla="*/ 1008062521 h 1308"/>
                <a:gd name="T46" fmla="*/ 390624981 w 728"/>
                <a:gd name="T47" fmla="*/ 1068546248 h 1308"/>
                <a:gd name="T48" fmla="*/ 330141251 w 728"/>
                <a:gd name="T49" fmla="*/ 1149191218 h 1308"/>
                <a:gd name="T50" fmla="*/ 279736555 w 728"/>
                <a:gd name="T51" fmla="*/ 1340723021 h 1308"/>
                <a:gd name="T52" fmla="*/ 309978420 w 728"/>
                <a:gd name="T53" fmla="*/ 1643141658 h 1308"/>
                <a:gd name="T54" fmla="*/ 249494691 w 728"/>
                <a:gd name="T55" fmla="*/ 1723787025 h 1308"/>
                <a:gd name="T56" fmla="*/ 390624981 w 728"/>
                <a:gd name="T57" fmla="*/ 1784270753 h 1308"/>
                <a:gd name="T58" fmla="*/ 360383116 w 728"/>
                <a:gd name="T59" fmla="*/ 1905238208 h 1308"/>
                <a:gd name="T60" fmla="*/ 390624981 w 728"/>
                <a:gd name="T61" fmla="*/ 1915318829 h 1308"/>
                <a:gd name="T62" fmla="*/ 501510330 w 728"/>
                <a:gd name="T63" fmla="*/ 1955641314 h 1308"/>
                <a:gd name="T64" fmla="*/ 340221873 w 728"/>
                <a:gd name="T65" fmla="*/ 2006044420 h 1308"/>
                <a:gd name="T66" fmla="*/ 491429709 w 728"/>
                <a:gd name="T67" fmla="*/ 2066528147 h 1308"/>
                <a:gd name="T68" fmla="*/ 430947566 w 728"/>
                <a:gd name="T69" fmla="*/ 2147173117 h 1308"/>
                <a:gd name="T70" fmla="*/ 551913438 w 728"/>
                <a:gd name="T71" fmla="*/ 2147483647 h 1308"/>
                <a:gd name="T72" fmla="*/ 561994060 w 728"/>
                <a:gd name="T73" fmla="*/ 2147483647 h 1308"/>
                <a:gd name="T74" fmla="*/ 592235925 w 728"/>
                <a:gd name="T75" fmla="*/ 2147483647 h 1308"/>
                <a:gd name="T76" fmla="*/ 612397168 w 728"/>
                <a:gd name="T77" fmla="*/ 2147483647 h 1308"/>
                <a:gd name="T78" fmla="*/ 481349087 w 728"/>
                <a:gd name="T79" fmla="*/ 2147483647 h 1308"/>
                <a:gd name="T80" fmla="*/ 501510330 w 728"/>
                <a:gd name="T81" fmla="*/ 2147483647 h 1308"/>
                <a:gd name="T82" fmla="*/ 279736555 w 728"/>
                <a:gd name="T83" fmla="*/ 2147483647 h 1308"/>
                <a:gd name="T84" fmla="*/ 370463737 w 728"/>
                <a:gd name="T85" fmla="*/ 2147483647 h 1308"/>
                <a:gd name="T86" fmla="*/ 229335035 w 728"/>
                <a:gd name="T87" fmla="*/ 2147483647 h 1308"/>
                <a:gd name="T88" fmla="*/ 168851255 w 728"/>
                <a:gd name="T89" fmla="*/ 2147483647 h 1308"/>
                <a:gd name="T90" fmla="*/ 138607803 w 728"/>
                <a:gd name="T91" fmla="*/ 2147483647 h 1308"/>
                <a:gd name="T92" fmla="*/ 47883759 w 728"/>
                <a:gd name="T93" fmla="*/ 2147483647 h 1308"/>
                <a:gd name="T94" fmla="*/ 7559676 w 728"/>
                <a:gd name="T95" fmla="*/ 2147483647 h 1308"/>
                <a:gd name="T96" fmla="*/ 37801550 w 728"/>
                <a:gd name="T97" fmla="*/ 2147483647 h 1308"/>
                <a:gd name="T98" fmla="*/ 98286879 w 728"/>
                <a:gd name="T99" fmla="*/ 2147483647 h 1308"/>
                <a:gd name="T100" fmla="*/ 299897799 w 728"/>
                <a:gd name="T101" fmla="*/ 2147483647 h 1308"/>
                <a:gd name="T102" fmla="*/ 279736555 w 728"/>
                <a:gd name="T103" fmla="*/ 2147483647 h 13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28"/>
                <a:gd name="T157" fmla="*/ 0 h 1308"/>
                <a:gd name="T158" fmla="*/ 728 w 728"/>
                <a:gd name="T159" fmla="*/ 1308 h 13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28" h="1308">
                  <a:moveTo>
                    <a:pt x="659" y="0"/>
                  </a:moveTo>
                  <a:cubicBezTo>
                    <a:pt x="679" y="7"/>
                    <a:pt x="703" y="0"/>
                    <a:pt x="723" y="8"/>
                  </a:cubicBezTo>
                  <a:cubicBezTo>
                    <a:pt x="728" y="10"/>
                    <a:pt x="723" y="20"/>
                    <a:pt x="719" y="24"/>
                  </a:cubicBezTo>
                  <a:cubicBezTo>
                    <a:pt x="713" y="29"/>
                    <a:pt x="695" y="32"/>
                    <a:pt x="695" y="32"/>
                  </a:cubicBezTo>
                  <a:cubicBezTo>
                    <a:pt x="691" y="36"/>
                    <a:pt x="688" y="41"/>
                    <a:pt x="683" y="44"/>
                  </a:cubicBezTo>
                  <a:cubicBezTo>
                    <a:pt x="678" y="47"/>
                    <a:pt x="669" y="43"/>
                    <a:pt x="667" y="48"/>
                  </a:cubicBezTo>
                  <a:cubicBezTo>
                    <a:pt x="665" y="53"/>
                    <a:pt x="689" y="59"/>
                    <a:pt x="691" y="60"/>
                  </a:cubicBezTo>
                  <a:cubicBezTo>
                    <a:pt x="680" y="106"/>
                    <a:pt x="597" y="98"/>
                    <a:pt x="563" y="100"/>
                  </a:cubicBezTo>
                  <a:cubicBezTo>
                    <a:pt x="543" y="107"/>
                    <a:pt x="554" y="114"/>
                    <a:pt x="563" y="128"/>
                  </a:cubicBezTo>
                  <a:cubicBezTo>
                    <a:pt x="533" y="138"/>
                    <a:pt x="575" y="144"/>
                    <a:pt x="551" y="168"/>
                  </a:cubicBezTo>
                  <a:cubicBezTo>
                    <a:pt x="545" y="174"/>
                    <a:pt x="535" y="171"/>
                    <a:pt x="527" y="172"/>
                  </a:cubicBezTo>
                  <a:cubicBezTo>
                    <a:pt x="519" y="177"/>
                    <a:pt x="511" y="183"/>
                    <a:pt x="503" y="188"/>
                  </a:cubicBezTo>
                  <a:cubicBezTo>
                    <a:pt x="499" y="191"/>
                    <a:pt x="491" y="196"/>
                    <a:pt x="491" y="196"/>
                  </a:cubicBezTo>
                  <a:cubicBezTo>
                    <a:pt x="490" y="200"/>
                    <a:pt x="491" y="207"/>
                    <a:pt x="487" y="208"/>
                  </a:cubicBezTo>
                  <a:cubicBezTo>
                    <a:pt x="462" y="214"/>
                    <a:pt x="370" y="218"/>
                    <a:pt x="343" y="220"/>
                  </a:cubicBezTo>
                  <a:cubicBezTo>
                    <a:pt x="330" y="260"/>
                    <a:pt x="196" y="259"/>
                    <a:pt x="171" y="260"/>
                  </a:cubicBezTo>
                  <a:cubicBezTo>
                    <a:pt x="166" y="262"/>
                    <a:pt x="138" y="286"/>
                    <a:pt x="159" y="292"/>
                  </a:cubicBezTo>
                  <a:cubicBezTo>
                    <a:pt x="182" y="298"/>
                    <a:pt x="207" y="295"/>
                    <a:pt x="231" y="296"/>
                  </a:cubicBezTo>
                  <a:cubicBezTo>
                    <a:pt x="239" y="299"/>
                    <a:pt x="252" y="296"/>
                    <a:pt x="255" y="304"/>
                  </a:cubicBezTo>
                  <a:cubicBezTo>
                    <a:pt x="258" y="312"/>
                    <a:pt x="260" y="320"/>
                    <a:pt x="263" y="328"/>
                  </a:cubicBezTo>
                  <a:cubicBezTo>
                    <a:pt x="264" y="332"/>
                    <a:pt x="267" y="340"/>
                    <a:pt x="267" y="340"/>
                  </a:cubicBezTo>
                  <a:cubicBezTo>
                    <a:pt x="254" y="344"/>
                    <a:pt x="244" y="352"/>
                    <a:pt x="231" y="356"/>
                  </a:cubicBezTo>
                  <a:cubicBezTo>
                    <a:pt x="222" y="370"/>
                    <a:pt x="224" y="389"/>
                    <a:pt x="211" y="400"/>
                  </a:cubicBezTo>
                  <a:cubicBezTo>
                    <a:pt x="191" y="418"/>
                    <a:pt x="179" y="416"/>
                    <a:pt x="155" y="424"/>
                  </a:cubicBezTo>
                  <a:cubicBezTo>
                    <a:pt x="150" y="440"/>
                    <a:pt x="138" y="441"/>
                    <a:pt x="131" y="456"/>
                  </a:cubicBezTo>
                  <a:cubicBezTo>
                    <a:pt x="120" y="481"/>
                    <a:pt x="117" y="506"/>
                    <a:pt x="111" y="532"/>
                  </a:cubicBezTo>
                  <a:cubicBezTo>
                    <a:pt x="117" y="572"/>
                    <a:pt x="110" y="614"/>
                    <a:pt x="123" y="652"/>
                  </a:cubicBezTo>
                  <a:cubicBezTo>
                    <a:pt x="118" y="667"/>
                    <a:pt x="108" y="671"/>
                    <a:pt x="99" y="684"/>
                  </a:cubicBezTo>
                  <a:cubicBezTo>
                    <a:pt x="107" y="714"/>
                    <a:pt x="129" y="699"/>
                    <a:pt x="155" y="708"/>
                  </a:cubicBezTo>
                  <a:cubicBezTo>
                    <a:pt x="142" y="721"/>
                    <a:pt x="131" y="735"/>
                    <a:pt x="143" y="756"/>
                  </a:cubicBezTo>
                  <a:cubicBezTo>
                    <a:pt x="145" y="760"/>
                    <a:pt x="151" y="759"/>
                    <a:pt x="155" y="760"/>
                  </a:cubicBezTo>
                  <a:cubicBezTo>
                    <a:pt x="173" y="765"/>
                    <a:pt x="183" y="766"/>
                    <a:pt x="199" y="776"/>
                  </a:cubicBezTo>
                  <a:cubicBezTo>
                    <a:pt x="190" y="802"/>
                    <a:pt x="161" y="794"/>
                    <a:pt x="135" y="796"/>
                  </a:cubicBezTo>
                  <a:cubicBezTo>
                    <a:pt x="157" y="811"/>
                    <a:pt x="186" y="793"/>
                    <a:pt x="195" y="820"/>
                  </a:cubicBezTo>
                  <a:cubicBezTo>
                    <a:pt x="184" y="823"/>
                    <a:pt x="149" y="830"/>
                    <a:pt x="171" y="852"/>
                  </a:cubicBezTo>
                  <a:cubicBezTo>
                    <a:pt x="178" y="859"/>
                    <a:pt x="208" y="864"/>
                    <a:pt x="219" y="872"/>
                  </a:cubicBezTo>
                  <a:cubicBezTo>
                    <a:pt x="220" y="876"/>
                    <a:pt x="220" y="881"/>
                    <a:pt x="223" y="884"/>
                  </a:cubicBezTo>
                  <a:cubicBezTo>
                    <a:pt x="226" y="888"/>
                    <a:pt x="233" y="888"/>
                    <a:pt x="235" y="892"/>
                  </a:cubicBezTo>
                  <a:cubicBezTo>
                    <a:pt x="241" y="904"/>
                    <a:pt x="239" y="919"/>
                    <a:pt x="243" y="932"/>
                  </a:cubicBezTo>
                  <a:cubicBezTo>
                    <a:pt x="234" y="958"/>
                    <a:pt x="218" y="953"/>
                    <a:pt x="191" y="956"/>
                  </a:cubicBezTo>
                  <a:cubicBezTo>
                    <a:pt x="180" y="973"/>
                    <a:pt x="182" y="981"/>
                    <a:pt x="199" y="992"/>
                  </a:cubicBezTo>
                  <a:cubicBezTo>
                    <a:pt x="170" y="1011"/>
                    <a:pt x="132" y="985"/>
                    <a:pt x="111" y="1016"/>
                  </a:cubicBezTo>
                  <a:cubicBezTo>
                    <a:pt x="126" y="1026"/>
                    <a:pt x="137" y="1025"/>
                    <a:pt x="147" y="1040"/>
                  </a:cubicBezTo>
                  <a:cubicBezTo>
                    <a:pt x="140" y="1081"/>
                    <a:pt x="131" y="1079"/>
                    <a:pt x="91" y="1084"/>
                  </a:cubicBezTo>
                  <a:cubicBezTo>
                    <a:pt x="83" y="1087"/>
                    <a:pt x="75" y="1089"/>
                    <a:pt x="67" y="1092"/>
                  </a:cubicBezTo>
                  <a:cubicBezTo>
                    <a:pt x="59" y="1095"/>
                    <a:pt x="61" y="1109"/>
                    <a:pt x="55" y="1116"/>
                  </a:cubicBezTo>
                  <a:cubicBezTo>
                    <a:pt x="35" y="1138"/>
                    <a:pt x="37" y="1136"/>
                    <a:pt x="19" y="1148"/>
                  </a:cubicBezTo>
                  <a:cubicBezTo>
                    <a:pt x="14" y="1156"/>
                    <a:pt x="8" y="1164"/>
                    <a:pt x="3" y="1172"/>
                  </a:cubicBezTo>
                  <a:cubicBezTo>
                    <a:pt x="0" y="1176"/>
                    <a:pt x="11" y="1178"/>
                    <a:pt x="15" y="1180"/>
                  </a:cubicBezTo>
                  <a:cubicBezTo>
                    <a:pt x="23" y="1183"/>
                    <a:pt x="31" y="1185"/>
                    <a:pt x="39" y="1188"/>
                  </a:cubicBezTo>
                  <a:cubicBezTo>
                    <a:pt x="67" y="1197"/>
                    <a:pt x="94" y="1207"/>
                    <a:pt x="119" y="1224"/>
                  </a:cubicBezTo>
                  <a:cubicBezTo>
                    <a:pt x="119" y="1229"/>
                    <a:pt x="111" y="1286"/>
                    <a:pt x="111" y="1308"/>
                  </a:cubicBezTo>
                </a:path>
              </a:pathLst>
            </a:cu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5142" name="Freeform 40"/>
            <p:cNvSpPr>
              <a:spLocks/>
            </p:cNvSpPr>
            <p:nvPr/>
          </p:nvSpPr>
          <p:spPr bwMode="invGray">
            <a:xfrm>
              <a:off x="4456113" y="3797300"/>
              <a:ext cx="788988" cy="412750"/>
            </a:xfrm>
            <a:custGeom>
              <a:avLst/>
              <a:gdLst>
                <a:gd name="T0" fmla="*/ 1252519333 w 497"/>
                <a:gd name="T1" fmla="*/ 0 h 260"/>
                <a:gd name="T2" fmla="*/ 990422981 w 497"/>
                <a:gd name="T3" fmla="*/ 60483746 h 260"/>
                <a:gd name="T4" fmla="*/ 647681400 w 497"/>
                <a:gd name="T5" fmla="*/ 201612455 h 260"/>
                <a:gd name="T6" fmla="*/ 496471966 w 497"/>
                <a:gd name="T7" fmla="*/ 231854365 h 260"/>
                <a:gd name="T8" fmla="*/ 435988193 w 497"/>
                <a:gd name="T9" fmla="*/ 252015606 h 260"/>
                <a:gd name="T10" fmla="*/ 385584949 w 497"/>
                <a:gd name="T11" fmla="*/ 262096226 h 260"/>
                <a:gd name="T12" fmla="*/ 325101175 w 497"/>
                <a:gd name="T13" fmla="*/ 282257467 h 260"/>
                <a:gd name="T14" fmla="*/ 204133579 w 497"/>
                <a:gd name="T15" fmla="*/ 372983049 h 260"/>
                <a:gd name="T16" fmla="*/ 63004749 w 497"/>
                <a:gd name="T17" fmla="*/ 393144290 h 260"/>
                <a:gd name="T18" fmla="*/ 52924120 w 497"/>
                <a:gd name="T19" fmla="*/ 453628110 h 260"/>
                <a:gd name="T20" fmla="*/ 32762850 w 497"/>
                <a:gd name="T21" fmla="*/ 493950592 h 260"/>
                <a:gd name="T22" fmla="*/ 63004749 w 497"/>
                <a:gd name="T23" fmla="*/ 554434313 h 260"/>
                <a:gd name="T24" fmla="*/ 113407919 w 497"/>
                <a:gd name="T25" fmla="*/ 655240516 h 2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7"/>
                <a:gd name="T40" fmla="*/ 0 h 260"/>
                <a:gd name="T41" fmla="*/ 497 w 497"/>
                <a:gd name="T42" fmla="*/ 260 h 2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7" h="260">
                  <a:moveTo>
                    <a:pt x="497" y="0"/>
                  </a:moveTo>
                  <a:cubicBezTo>
                    <a:pt x="465" y="21"/>
                    <a:pt x="426" y="2"/>
                    <a:pt x="393" y="24"/>
                  </a:cubicBezTo>
                  <a:cubicBezTo>
                    <a:pt x="359" y="75"/>
                    <a:pt x="314" y="69"/>
                    <a:pt x="257" y="80"/>
                  </a:cubicBezTo>
                  <a:cubicBezTo>
                    <a:pt x="180" y="95"/>
                    <a:pt x="267" y="82"/>
                    <a:pt x="197" y="92"/>
                  </a:cubicBezTo>
                  <a:cubicBezTo>
                    <a:pt x="189" y="95"/>
                    <a:pt x="181" y="98"/>
                    <a:pt x="173" y="100"/>
                  </a:cubicBezTo>
                  <a:cubicBezTo>
                    <a:pt x="166" y="101"/>
                    <a:pt x="160" y="102"/>
                    <a:pt x="153" y="104"/>
                  </a:cubicBezTo>
                  <a:cubicBezTo>
                    <a:pt x="145" y="106"/>
                    <a:pt x="129" y="112"/>
                    <a:pt x="129" y="112"/>
                  </a:cubicBezTo>
                  <a:cubicBezTo>
                    <a:pt x="115" y="126"/>
                    <a:pt x="98" y="137"/>
                    <a:pt x="81" y="148"/>
                  </a:cubicBezTo>
                  <a:cubicBezTo>
                    <a:pt x="65" y="158"/>
                    <a:pt x="25" y="156"/>
                    <a:pt x="25" y="156"/>
                  </a:cubicBezTo>
                  <a:cubicBezTo>
                    <a:pt x="11" y="165"/>
                    <a:pt x="0" y="173"/>
                    <a:pt x="21" y="180"/>
                  </a:cubicBezTo>
                  <a:cubicBezTo>
                    <a:pt x="22" y="184"/>
                    <a:pt x="33" y="203"/>
                    <a:pt x="13" y="196"/>
                  </a:cubicBezTo>
                  <a:cubicBezTo>
                    <a:pt x="14" y="203"/>
                    <a:pt x="20" y="209"/>
                    <a:pt x="25" y="220"/>
                  </a:cubicBezTo>
                  <a:cubicBezTo>
                    <a:pt x="31" y="229"/>
                    <a:pt x="45" y="250"/>
                    <a:pt x="45" y="260"/>
                  </a:cubicBezTo>
                </a:path>
              </a:pathLst>
            </a:custGeom>
            <a:noFill/>
            <a:ln w="1016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5124" name="Group 38"/>
          <p:cNvGrpSpPr>
            <a:grpSpLocks/>
          </p:cNvGrpSpPr>
          <p:nvPr/>
        </p:nvGrpSpPr>
        <p:grpSpPr bwMode="auto">
          <a:xfrm>
            <a:off x="4294188" y="3743325"/>
            <a:ext cx="1368425" cy="2127250"/>
            <a:chOff x="4294094" y="3743138"/>
            <a:chExt cx="1368426" cy="2127250"/>
          </a:xfrm>
        </p:grpSpPr>
        <p:sp>
          <p:nvSpPr>
            <p:cNvPr id="5137" name="Freeform 23"/>
            <p:cNvSpPr>
              <a:spLocks/>
            </p:cNvSpPr>
            <p:nvPr/>
          </p:nvSpPr>
          <p:spPr bwMode="invGray">
            <a:xfrm>
              <a:off x="4508407" y="3787588"/>
              <a:ext cx="1154113" cy="2082800"/>
            </a:xfrm>
            <a:custGeom>
              <a:avLst/>
              <a:gdLst>
                <a:gd name="T0" fmla="*/ 1532255546 w 727"/>
                <a:gd name="T1" fmla="*/ 0 h 1312"/>
                <a:gd name="T2" fmla="*/ 1572578050 w 727"/>
                <a:gd name="T3" fmla="*/ 80644995 h 1312"/>
                <a:gd name="T4" fmla="*/ 1502013668 w 727"/>
                <a:gd name="T5" fmla="*/ 90725616 h 1312"/>
                <a:gd name="T6" fmla="*/ 1723787837 w 727"/>
                <a:gd name="T7" fmla="*/ 141128747 h 1312"/>
                <a:gd name="T8" fmla="*/ 1814513471 w 727"/>
                <a:gd name="T9" fmla="*/ 201612475 h 1312"/>
                <a:gd name="T10" fmla="*/ 1582658676 w 727"/>
                <a:gd name="T11" fmla="*/ 292338115 h 1312"/>
                <a:gd name="T12" fmla="*/ 1562497424 w 727"/>
                <a:gd name="T13" fmla="*/ 322579979 h 1312"/>
                <a:gd name="T14" fmla="*/ 1582658676 w 727"/>
                <a:gd name="T15" fmla="*/ 383063707 h 1312"/>
                <a:gd name="T16" fmla="*/ 1441529912 w 727"/>
                <a:gd name="T17" fmla="*/ 423386291 h 1312"/>
                <a:gd name="T18" fmla="*/ 1381046156 w 727"/>
                <a:gd name="T19" fmla="*/ 453628155 h 1312"/>
                <a:gd name="T20" fmla="*/ 1411288034 w 727"/>
                <a:gd name="T21" fmla="*/ 524192503 h 1312"/>
                <a:gd name="T22" fmla="*/ 1522174920 w 727"/>
                <a:gd name="T23" fmla="*/ 604837473 h 1312"/>
                <a:gd name="T24" fmla="*/ 1481852416 w 727"/>
                <a:gd name="T25" fmla="*/ 705643686 h 1312"/>
                <a:gd name="T26" fmla="*/ 1602819928 w 727"/>
                <a:gd name="T27" fmla="*/ 745966171 h 1312"/>
                <a:gd name="T28" fmla="*/ 1532255546 w 727"/>
                <a:gd name="T29" fmla="*/ 826611141 h 1312"/>
                <a:gd name="T30" fmla="*/ 1502013668 w 727"/>
                <a:gd name="T31" fmla="*/ 856853203 h 1312"/>
                <a:gd name="T32" fmla="*/ 1481852416 w 727"/>
                <a:gd name="T33" fmla="*/ 917336930 h 1312"/>
                <a:gd name="T34" fmla="*/ 1471771790 w 727"/>
                <a:gd name="T35" fmla="*/ 1139110598 h 1312"/>
                <a:gd name="T36" fmla="*/ 1340723652 w 727"/>
                <a:gd name="T37" fmla="*/ 1129029977 h 1312"/>
                <a:gd name="T38" fmla="*/ 1108869255 w 727"/>
                <a:gd name="T39" fmla="*/ 1139110598 h 1312"/>
                <a:gd name="T40" fmla="*/ 1068546751 w 727"/>
                <a:gd name="T41" fmla="*/ 1320561780 h 1312"/>
                <a:gd name="T42" fmla="*/ 1139111133 w 727"/>
                <a:gd name="T43" fmla="*/ 1330642402 h 1312"/>
                <a:gd name="T44" fmla="*/ 1149191759 w 727"/>
                <a:gd name="T45" fmla="*/ 1421367993 h 1312"/>
                <a:gd name="T46" fmla="*/ 1290320523 w 727"/>
                <a:gd name="T47" fmla="*/ 1512093584 h 1312"/>
                <a:gd name="T48" fmla="*/ 1088708003 w 727"/>
                <a:gd name="T49" fmla="*/ 1552416069 h 1312"/>
                <a:gd name="T50" fmla="*/ 1028224247 w 727"/>
                <a:gd name="T51" fmla="*/ 1572577312 h 1312"/>
                <a:gd name="T52" fmla="*/ 1008062995 w 727"/>
                <a:gd name="T53" fmla="*/ 1643141660 h 1312"/>
                <a:gd name="T54" fmla="*/ 917337361 w 727"/>
                <a:gd name="T55" fmla="*/ 1663302903 h 1312"/>
                <a:gd name="T56" fmla="*/ 856853605 w 727"/>
                <a:gd name="T57" fmla="*/ 1784270755 h 1312"/>
                <a:gd name="T58" fmla="*/ 866934231 w 727"/>
                <a:gd name="T59" fmla="*/ 1864915725 h 1312"/>
                <a:gd name="T60" fmla="*/ 887095483 w 727"/>
                <a:gd name="T61" fmla="*/ 1895157588 h 1312"/>
                <a:gd name="T62" fmla="*/ 856853605 w 727"/>
                <a:gd name="T63" fmla="*/ 1955641316 h 1312"/>
                <a:gd name="T64" fmla="*/ 836692353 w 727"/>
                <a:gd name="T65" fmla="*/ 2016125043 h 1312"/>
                <a:gd name="T66" fmla="*/ 897176109 w 727"/>
                <a:gd name="T67" fmla="*/ 2106850635 h 1312"/>
                <a:gd name="T68" fmla="*/ 907256735 w 727"/>
                <a:gd name="T69" fmla="*/ 2137092498 h 1312"/>
                <a:gd name="T70" fmla="*/ 937498613 w 727"/>
                <a:gd name="T71" fmla="*/ 2147483647 h 1312"/>
                <a:gd name="T72" fmla="*/ 866934231 w 727"/>
                <a:gd name="T73" fmla="*/ 2147483647 h 1312"/>
                <a:gd name="T74" fmla="*/ 1018143621 w 727"/>
                <a:gd name="T75" fmla="*/ 2147483647 h 1312"/>
                <a:gd name="T76" fmla="*/ 1159272385 w 727"/>
                <a:gd name="T77" fmla="*/ 2147483647 h 1312"/>
                <a:gd name="T78" fmla="*/ 1401207408 w 727"/>
                <a:gd name="T79" fmla="*/ 2147483647 h 1312"/>
                <a:gd name="T80" fmla="*/ 1703626585 w 727"/>
                <a:gd name="T81" fmla="*/ 2147483647 h 1312"/>
                <a:gd name="T82" fmla="*/ 1784271593 w 727"/>
                <a:gd name="T83" fmla="*/ 2147483647 h 1312"/>
                <a:gd name="T84" fmla="*/ 1703626585 w 727"/>
                <a:gd name="T85" fmla="*/ 2147483647 h 1312"/>
                <a:gd name="T86" fmla="*/ 1481852416 w 727"/>
                <a:gd name="T87" fmla="*/ 2147483647 h 1312"/>
                <a:gd name="T88" fmla="*/ 1199594889 w 727"/>
                <a:gd name="T89" fmla="*/ 2147483647 h 1312"/>
                <a:gd name="T90" fmla="*/ 877014857 w 727"/>
                <a:gd name="T91" fmla="*/ 2147483647 h 1312"/>
                <a:gd name="T92" fmla="*/ 705644017 w 727"/>
                <a:gd name="T93" fmla="*/ 2147483647 h 1312"/>
                <a:gd name="T94" fmla="*/ 90725659 w 727"/>
                <a:gd name="T95" fmla="*/ 2147483647 h 1312"/>
                <a:gd name="T96" fmla="*/ 50403142 w 727"/>
                <a:gd name="T97" fmla="*/ 2147483647 h 1312"/>
                <a:gd name="T98" fmla="*/ 10080629 w 727"/>
                <a:gd name="T99" fmla="*/ 2147483647 h 1312"/>
                <a:gd name="T100" fmla="*/ 0 w 727"/>
                <a:gd name="T101" fmla="*/ 2147483647 h 13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7"/>
                <a:gd name="T154" fmla="*/ 0 h 1312"/>
                <a:gd name="T155" fmla="*/ 727 w 727"/>
                <a:gd name="T156" fmla="*/ 1312 h 13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7" h="1312">
                  <a:moveTo>
                    <a:pt x="608" y="0"/>
                  </a:moveTo>
                  <a:cubicBezTo>
                    <a:pt x="616" y="3"/>
                    <a:pt x="644" y="20"/>
                    <a:pt x="624" y="32"/>
                  </a:cubicBezTo>
                  <a:cubicBezTo>
                    <a:pt x="616" y="37"/>
                    <a:pt x="605" y="35"/>
                    <a:pt x="596" y="36"/>
                  </a:cubicBezTo>
                  <a:cubicBezTo>
                    <a:pt x="607" y="68"/>
                    <a:pt x="658" y="55"/>
                    <a:pt x="684" y="56"/>
                  </a:cubicBezTo>
                  <a:cubicBezTo>
                    <a:pt x="703" y="61"/>
                    <a:pt x="709" y="64"/>
                    <a:pt x="720" y="80"/>
                  </a:cubicBezTo>
                  <a:cubicBezTo>
                    <a:pt x="709" y="112"/>
                    <a:pt x="657" y="110"/>
                    <a:pt x="628" y="116"/>
                  </a:cubicBezTo>
                  <a:cubicBezTo>
                    <a:pt x="625" y="120"/>
                    <a:pt x="620" y="123"/>
                    <a:pt x="620" y="128"/>
                  </a:cubicBezTo>
                  <a:cubicBezTo>
                    <a:pt x="620" y="136"/>
                    <a:pt x="628" y="152"/>
                    <a:pt x="628" y="152"/>
                  </a:cubicBezTo>
                  <a:cubicBezTo>
                    <a:pt x="609" y="158"/>
                    <a:pt x="591" y="162"/>
                    <a:pt x="572" y="168"/>
                  </a:cubicBezTo>
                  <a:cubicBezTo>
                    <a:pt x="564" y="171"/>
                    <a:pt x="556" y="177"/>
                    <a:pt x="548" y="180"/>
                  </a:cubicBezTo>
                  <a:cubicBezTo>
                    <a:pt x="533" y="202"/>
                    <a:pt x="546" y="187"/>
                    <a:pt x="560" y="208"/>
                  </a:cubicBezTo>
                  <a:cubicBezTo>
                    <a:pt x="540" y="239"/>
                    <a:pt x="586" y="237"/>
                    <a:pt x="604" y="240"/>
                  </a:cubicBezTo>
                  <a:cubicBezTo>
                    <a:pt x="616" y="258"/>
                    <a:pt x="609" y="273"/>
                    <a:pt x="588" y="280"/>
                  </a:cubicBezTo>
                  <a:cubicBezTo>
                    <a:pt x="605" y="286"/>
                    <a:pt x="621" y="286"/>
                    <a:pt x="636" y="296"/>
                  </a:cubicBezTo>
                  <a:cubicBezTo>
                    <a:pt x="653" y="322"/>
                    <a:pt x="627" y="322"/>
                    <a:pt x="608" y="328"/>
                  </a:cubicBezTo>
                  <a:cubicBezTo>
                    <a:pt x="604" y="332"/>
                    <a:pt x="599" y="335"/>
                    <a:pt x="596" y="340"/>
                  </a:cubicBezTo>
                  <a:cubicBezTo>
                    <a:pt x="592" y="347"/>
                    <a:pt x="588" y="364"/>
                    <a:pt x="588" y="364"/>
                  </a:cubicBezTo>
                  <a:cubicBezTo>
                    <a:pt x="587" y="393"/>
                    <a:pt x="600" y="428"/>
                    <a:pt x="584" y="452"/>
                  </a:cubicBezTo>
                  <a:cubicBezTo>
                    <a:pt x="574" y="466"/>
                    <a:pt x="549" y="448"/>
                    <a:pt x="532" y="448"/>
                  </a:cubicBezTo>
                  <a:cubicBezTo>
                    <a:pt x="501" y="448"/>
                    <a:pt x="471" y="451"/>
                    <a:pt x="440" y="452"/>
                  </a:cubicBezTo>
                  <a:cubicBezTo>
                    <a:pt x="411" y="462"/>
                    <a:pt x="408" y="493"/>
                    <a:pt x="424" y="524"/>
                  </a:cubicBezTo>
                  <a:cubicBezTo>
                    <a:pt x="428" y="532"/>
                    <a:pt x="443" y="527"/>
                    <a:pt x="452" y="528"/>
                  </a:cubicBezTo>
                  <a:cubicBezTo>
                    <a:pt x="453" y="540"/>
                    <a:pt x="452" y="553"/>
                    <a:pt x="456" y="564"/>
                  </a:cubicBezTo>
                  <a:cubicBezTo>
                    <a:pt x="460" y="576"/>
                    <a:pt x="499" y="596"/>
                    <a:pt x="512" y="600"/>
                  </a:cubicBezTo>
                  <a:cubicBezTo>
                    <a:pt x="500" y="637"/>
                    <a:pt x="514" y="606"/>
                    <a:pt x="432" y="616"/>
                  </a:cubicBezTo>
                  <a:cubicBezTo>
                    <a:pt x="424" y="617"/>
                    <a:pt x="408" y="624"/>
                    <a:pt x="408" y="624"/>
                  </a:cubicBezTo>
                  <a:cubicBezTo>
                    <a:pt x="405" y="633"/>
                    <a:pt x="408" y="646"/>
                    <a:pt x="400" y="652"/>
                  </a:cubicBezTo>
                  <a:cubicBezTo>
                    <a:pt x="390" y="659"/>
                    <a:pt x="376" y="656"/>
                    <a:pt x="364" y="660"/>
                  </a:cubicBezTo>
                  <a:cubicBezTo>
                    <a:pt x="359" y="695"/>
                    <a:pt x="356" y="684"/>
                    <a:pt x="340" y="708"/>
                  </a:cubicBezTo>
                  <a:cubicBezTo>
                    <a:pt x="341" y="719"/>
                    <a:pt x="341" y="730"/>
                    <a:pt x="344" y="740"/>
                  </a:cubicBezTo>
                  <a:cubicBezTo>
                    <a:pt x="345" y="745"/>
                    <a:pt x="351" y="747"/>
                    <a:pt x="352" y="752"/>
                  </a:cubicBezTo>
                  <a:cubicBezTo>
                    <a:pt x="353" y="760"/>
                    <a:pt x="343" y="770"/>
                    <a:pt x="340" y="776"/>
                  </a:cubicBezTo>
                  <a:cubicBezTo>
                    <a:pt x="337" y="784"/>
                    <a:pt x="332" y="800"/>
                    <a:pt x="332" y="800"/>
                  </a:cubicBezTo>
                  <a:cubicBezTo>
                    <a:pt x="340" y="863"/>
                    <a:pt x="324" y="814"/>
                    <a:pt x="356" y="836"/>
                  </a:cubicBezTo>
                  <a:cubicBezTo>
                    <a:pt x="360" y="838"/>
                    <a:pt x="358" y="844"/>
                    <a:pt x="360" y="848"/>
                  </a:cubicBezTo>
                  <a:cubicBezTo>
                    <a:pt x="363" y="853"/>
                    <a:pt x="368" y="856"/>
                    <a:pt x="372" y="860"/>
                  </a:cubicBezTo>
                  <a:cubicBezTo>
                    <a:pt x="368" y="873"/>
                    <a:pt x="344" y="888"/>
                    <a:pt x="344" y="888"/>
                  </a:cubicBezTo>
                  <a:cubicBezTo>
                    <a:pt x="363" y="916"/>
                    <a:pt x="343" y="893"/>
                    <a:pt x="404" y="904"/>
                  </a:cubicBezTo>
                  <a:cubicBezTo>
                    <a:pt x="422" y="907"/>
                    <a:pt x="441" y="923"/>
                    <a:pt x="460" y="928"/>
                  </a:cubicBezTo>
                  <a:cubicBezTo>
                    <a:pt x="476" y="977"/>
                    <a:pt x="507" y="975"/>
                    <a:pt x="556" y="980"/>
                  </a:cubicBezTo>
                  <a:cubicBezTo>
                    <a:pt x="596" y="993"/>
                    <a:pt x="640" y="996"/>
                    <a:pt x="676" y="1020"/>
                  </a:cubicBezTo>
                  <a:cubicBezTo>
                    <a:pt x="685" y="1034"/>
                    <a:pt x="692" y="1043"/>
                    <a:pt x="708" y="1048"/>
                  </a:cubicBezTo>
                  <a:cubicBezTo>
                    <a:pt x="727" y="1076"/>
                    <a:pt x="705" y="1073"/>
                    <a:pt x="676" y="1076"/>
                  </a:cubicBezTo>
                  <a:cubicBezTo>
                    <a:pt x="634" y="1104"/>
                    <a:pt x="646" y="1100"/>
                    <a:pt x="588" y="1104"/>
                  </a:cubicBezTo>
                  <a:cubicBezTo>
                    <a:pt x="549" y="1117"/>
                    <a:pt x="521" y="1153"/>
                    <a:pt x="476" y="1156"/>
                  </a:cubicBezTo>
                  <a:cubicBezTo>
                    <a:pt x="433" y="1158"/>
                    <a:pt x="391" y="1159"/>
                    <a:pt x="348" y="1160"/>
                  </a:cubicBezTo>
                  <a:cubicBezTo>
                    <a:pt x="299" y="1170"/>
                    <a:pt x="321" y="1166"/>
                    <a:pt x="280" y="1172"/>
                  </a:cubicBezTo>
                  <a:cubicBezTo>
                    <a:pt x="203" y="1198"/>
                    <a:pt x="107" y="1168"/>
                    <a:pt x="36" y="1216"/>
                  </a:cubicBezTo>
                  <a:cubicBezTo>
                    <a:pt x="20" y="1239"/>
                    <a:pt x="30" y="1247"/>
                    <a:pt x="20" y="1276"/>
                  </a:cubicBezTo>
                  <a:cubicBezTo>
                    <a:pt x="17" y="1285"/>
                    <a:pt x="7" y="1291"/>
                    <a:pt x="4" y="1300"/>
                  </a:cubicBezTo>
                  <a:cubicBezTo>
                    <a:pt x="3" y="1304"/>
                    <a:pt x="0" y="1312"/>
                    <a:pt x="0" y="1312"/>
                  </a:cubicBezTo>
                </a:path>
              </a:pathLst>
            </a:custGeom>
            <a:noFill/>
            <a:ln w="57150" cap="flat" cmpd="sng">
              <a:solidFill>
                <a:srgbClr val="0033C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5138" name="Freeform 24"/>
            <p:cNvSpPr>
              <a:spLocks/>
            </p:cNvSpPr>
            <p:nvPr/>
          </p:nvSpPr>
          <p:spPr bwMode="invGray">
            <a:xfrm>
              <a:off x="4294094" y="3743138"/>
              <a:ext cx="1155700" cy="2076450"/>
            </a:xfrm>
            <a:custGeom>
              <a:avLst/>
              <a:gdLst>
                <a:gd name="T0" fmla="*/ 1660783602 w 728"/>
                <a:gd name="T1" fmla="*/ 0 h 1308"/>
                <a:gd name="T2" fmla="*/ 1822073945 w 728"/>
                <a:gd name="T3" fmla="*/ 20161249 h 1308"/>
                <a:gd name="T4" fmla="*/ 1811993324 w 728"/>
                <a:gd name="T5" fmla="*/ 60483752 h 1308"/>
                <a:gd name="T6" fmla="*/ 1751509594 w 728"/>
                <a:gd name="T7" fmla="*/ 80644995 h 1308"/>
                <a:gd name="T8" fmla="*/ 1721267729 w 728"/>
                <a:gd name="T9" fmla="*/ 110886883 h 1308"/>
                <a:gd name="T10" fmla="*/ 1680945243 w 728"/>
                <a:gd name="T11" fmla="*/ 120967504 h 1308"/>
                <a:gd name="T12" fmla="*/ 1741428972 w 728"/>
                <a:gd name="T13" fmla="*/ 151209368 h 1308"/>
                <a:gd name="T14" fmla="*/ 1418848684 w 728"/>
                <a:gd name="T15" fmla="*/ 252015630 h 1308"/>
                <a:gd name="T16" fmla="*/ 1418848684 w 728"/>
                <a:gd name="T17" fmla="*/ 322579979 h 1308"/>
                <a:gd name="T18" fmla="*/ 1388606819 w 728"/>
                <a:gd name="T19" fmla="*/ 423386290 h 1308"/>
                <a:gd name="T20" fmla="*/ 1328123089 w 728"/>
                <a:gd name="T21" fmla="*/ 433466912 h 1308"/>
                <a:gd name="T22" fmla="*/ 1267637772 w 728"/>
                <a:gd name="T23" fmla="*/ 473789397 h 1308"/>
                <a:gd name="T24" fmla="*/ 1237395907 w 728"/>
                <a:gd name="T25" fmla="*/ 493950639 h 1308"/>
                <a:gd name="T26" fmla="*/ 1227315285 w 728"/>
                <a:gd name="T27" fmla="*/ 524192503 h 1308"/>
                <a:gd name="T28" fmla="*/ 864414494 w 728"/>
                <a:gd name="T29" fmla="*/ 554434366 h 1308"/>
                <a:gd name="T30" fmla="*/ 430947566 w 728"/>
                <a:gd name="T31" fmla="*/ 655240579 h 1308"/>
                <a:gd name="T32" fmla="*/ 400705602 w 728"/>
                <a:gd name="T33" fmla="*/ 735885549 h 1308"/>
                <a:gd name="T34" fmla="*/ 582155303 w 728"/>
                <a:gd name="T35" fmla="*/ 745966170 h 1308"/>
                <a:gd name="T36" fmla="*/ 642639033 w 728"/>
                <a:gd name="T37" fmla="*/ 766127412 h 1308"/>
                <a:gd name="T38" fmla="*/ 662801864 w 728"/>
                <a:gd name="T39" fmla="*/ 826611140 h 1308"/>
                <a:gd name="T40" fmla="*/ 672882485 w 728"/>
                <a:gd name="T41" fmla="*/ 856853202 h 1308"/>
                <a:gd name="T42" fmla="*/ 582155303 w 728"/>
                <a:gd name="T43" fmla="*/ 897175687 h 1308"/>
                <a:gd name="T44" fmla="*/ 531752195 w 728"/>
                <a:gd name="T45" fmla="*/ 1008062521 h 1308"/>
                <a:gd name="T46" fmla="*/ 390624981 w 728"/>
                <a:gd name="T47" fmla="*/ 1068546248 h 1308"/>
                <a:gd name="T48" fmla="*/ 330141251 w 728"/>
                <a:gd name="T49" fmla="*/ 1149191218 h 1308"/>
                <a:gd name="T50" fmla="*/ 279736555 w 728"/>
                <a:gd name="T51" fmla="*/ 1340723021 h 1308"/>
                <a:gd name="T52" fmla="*/ 309978420 w 728"/>
                <a:gd name="T53" fmla="*/ 1643141658 h 1308"/>
                <a:gd name="T54" fmla="*/ 249494691 w 728"/>
                <a:gd name="T55" fmla="*/ 1723787025 h 1308"/>
                <a:gd name="T56" fmla="*/ 390624981 w 728"/>
                <a:gd name="T57" fmla="*/ 1784270753 h 1308"/>
                <a:gd name="T58" fmla="*/ 360383116 w 728"/>
                <a:gd name="T59" fmla="*/ 1905238208 h 1308"/>
                <a:gd name="T60" fmla="*/ 390624981 w 728"/>
                <a:gd name="T61" fmla="*/ 1915318829 h 1308"/>
                <a:gd name="T62" fmla="*/ 501510330 w 728"/>
                <a:gd name="T63" fmla="*/ 1955641314 h 1308"/>
                <a:gd name="T64" fmla="*/ 340221873 w 728"/>
                <a:gd name="T65" fmla="*/ 2006044420 h 1308"/>
                <a:gd name="T66" fmla="*/ 491429709 w 728"/>
                <a:gd name="T67" fmla="*/ 2066528147 h 1308"/>
                <a:gd name="T68" fmla="*/ 430947566 w 728"/>
                <a:gd name="T69" fmla="*/ 2147173117 h 1308"/>
                <a:gd name="T70" fmla="*/ 551913438 w 728"/>
                <a:gd name="T71" fmla="*/ 2147483647 h 1308"/>
                <a:gd name="T72" fmla="*/ 561994060 w 728"/>
                <a:gd name="T73" fmla="*/ 2147483647 h 1308"/>
                <a:gd name="T74" fmla="*/ 592235925 w 728"/>
                <a:gd name="T75" fmla="*/ 2147483647 h 1308"/>
                <a:gd name="T76" fmla="*/ 612397168 w 728"/>
                <a:gd name="T77" fmla="*/ 2147483647 h 1308"/>
                <a:gd name="T78" fmla="*/ 481349087 w 728"/>
                <a:gd name="T79" fmla="*/ 2147483647 h 1308"/>
                <a:gd name="T80" fmla="*/ 501510330 w 728"/>
                <a:gd name="T81" fmla="*/ 2147483647 h 1308"/>
                <a:gd name="T82" fmla="*/ 279736555 w 728"/>
                <a:gd name="T83" fmla="*/ 2147483647 h 1308"/>
                <a:gd name="T84" fmla="*/ 370463737 w 728"/>
                <a:gd name="T85" fmla="*/ 2147483647 h 1308"/>
                <a:gd name="T86" fmla="*/ 229335035 w 728"/>
                <a:gd name="T87" fmla="*/ 2147483647 h 1308"/>
                <a:gd name="T88" fmla="*/ 168851255 w 728"/>
                <a:gd name="T89" fmla="*/ 2147483647 h 1308"/>
                <a:gd name="T90" fmla="*/ 138607803 w 728"/>
                <a:gd name="T91" fmla="*/ 2147483647 h 1308"/>
                <a:gd name="T92" fmla="*/ 47883759 w 728"/>
                <a:gd name="T93" fmla="*/ 2147483647 h 1308"/>
                <a:gd name="T94" fmla="*/ 7559676 w 728"/>
                <a:gd name="T95" fmla="*/ 2147483647 h 1308"/>
                <a:gd name="T96" fmla="*/ 37801550 w 728"/>
                <a:gd name="T97" fmla="*/ 2147483647 h 1308"/>
                <a:gd name="T98" fmla="*/ 98286879 w 728"/>
                <a:gd name="T99" fmla="*/ 2147483647 h 1308"/>
                <a:gd name="T100" fmla="*/ 299897799 w 728"/>
                <a:gd name="T101" fmla="*/ 2147483647 h 1308"/>
                <a:gd name="T102" fmla="*/ 279736555 w 728"/>
                <a:gd name="T103" fmla="*/ 2147483647 h 13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28"/>
                <a:gd name="T157" fmla="*/ 0 h 1308"/>
                <a:gd name="T158" fmla="*/ 728 w 728"/>
                <a:gd name="T159" fmla="*/ 1308 h 13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28" h="1308">
                  <a:moveTo>
                    <a:pt x="659" y="0"/>
                  </a:moveTo>
                  <a:cubicBezTo>
                    <a:pt x="679" y="7"/>
                    <a:pt x="703" y="0"/>
                    <a:pt x="723" y="8"/>
                  </a:cubicBezTo>
                  <a:cubicBezTo>
                    <a:pt x="728" y="10"/>
                    <a:pt x="723" y="20"/>
                    <a:pt x="719" y="24"/>
                  </a:cubicBezTo>
                  <a:cubicBezTo>
                    <a:pt x="713" y="29"/>
                    <a:pt x="695" y="32"/>
                    <a:pt x="695" y="32"/>
                  </a:cubicBezTo>
                  <a:cubicBezTo>
                    <a:pt x="691" y="36"/>
                    <a:pt x="688" y="41"/>
                    <a:pt x="683" y="44"/>
                  </a:cubicBezTo>
                  <a:cubicBezTo>
                    <a:pt x="678" y="47"/>
                    <a:pt x="669" y="43"/>
                    <a:pt x="667" y="48"/>
                  </a:cubicBezTo>
                  <a:cubicBezTo>
                    <a:pt x="665" y="53"/>
                    <a:pt x="689" y="59"/>
                    <a:pt x="691" y="60"/>
                  </a:cubicBezTo>
                  <a:cubicBezTo>
                    <a:pt x="680" y="106"/>
                    <a:pt x="597" y="98"/>
                    <a:pt x="563" y="100"/>
                  </a:cubicBezTo>
                  <a:cubicBezTo>
                    <a:pt x="543" y="107"/>
                    <a:pt x="554" y="114"/>
                    <a:pt x="563" y="128"/>
                  </a:cubicBezTo>
                  <a:cubicBezTo>
                    <a:pt x="533" y="138"/>
                    <a:pt x="575" y="144"/>
                    <a:pt x="551" y="168"/>
                  </a:cubicBezTo>
                  <a:cubicBezTo>
                    <a:pt x="545" y="174"/>
                    <a:pt x="535" y="171"/>
                    <a:pt x="527" y="172"/>
                  </a:cubicBezTo>
                  <a:cubicBezTo>
                    <a:pt x="519" y="177"/>
                    <a:pt x="511" y="183"/>
                    <a:pt x="503" y="188"/>
                  </a:cubicBezTo>
                  <a:cubicBezTo>
                    <a:pt x="499" y="191"/>
                    <a:pt x="491" y="196"/>
                    <a:pt x="491" y="196"/>
                  </a:cubicBezTo>
                  <a:cubicBezTo>
                    <a:pt x="490" y="200"/>
                    <a:pt x="491" y="207"/>
                    <a:pt x="487" y="208"/>
                  </a:cubicBezTo>
                  <a:cubicBezTo>
                    <a:pt x="462" y="214"/>
                    <a:pt x="370" y="218"/>
                    <a:pt x="343" y="220"/>
                  </a:cubicBezTo>
                  <a:cubicBezTo>
                    <a:pt x="330" y="260"/>
                    <a:pt x="196" y="259"/>
                    <a:pt x="171" y="260"/>
                  </a:cubicBezTo>
                  <a:cubicBezTo>
                    <a:pt x="166" y="262"/>
                    <a:pt x="138" y="286"/>
                    <a:pt x="159" y="292"/>
                  </a:cubicBezTo>
                  <a:cubicBezTo>
                    <a:pt x="182" y="298"/>
                    <a:pt x="207" y="295"/>
                    <a:pt x="231" y="296"/>
                  </a:cubicBezTo>
                  <a:cubicBezTo>
                    <a:pt x="239" y="299"/>
                    <a:pt x="252" y="296"/>
                    <a:pt x="255" y="304"/>
                  </a:cubicBezTo>
                  <a:cubicBezTo>
                    <a:pt x="258" y="312"/>
                    <a:pt x="260" y="320"/>
                    <a:pt x="263" y="328"/>
                  </a:cubicBezTo>
                  <a:cubicBezTo>
                    <a:pt x="264" y="332"/>
                    <a:pt x="267" y="340"/>
                    <a:pt x="267" y="340"/>
                  </a:cubicBezTo>
                  <a:cubicBezTo>
                    <a:pt x="254" y="344"/>
                    <a:pt x="244" y="352"/>
                    <a:pt x="231" y="356"/>
                  </a:cubicBezTo>
                  <a:cubicBezTo>
                    <a:pt x="222" y="370"/>
                    <a:pt x="224" y="389"/>
                    <a:pt x="211" y="400"/>
                  </a:cubicBezTo>
                  <a:cubicBezTo>
                    <a:pt x="191" y="418"/>
                    <a:pt x="179" y="416"/>
                    <a:pt x="155" y="424"/>
                  </a:cubicBezTo>
                  <a:cubicBezTo>
                    <a:pt x="150" y="440"/>
                    <a:pt x="138" y="441"/>
                    <a:pt x="131" y="456"/>
                  </a:cubicBezTo>
                  <a:cubicBezTo>
                    <a:pt x="120" y="481"/>
                    <a:pt x="117" y="506"/>
                    <a:pt x="111" y="532"/>
                  </a:cubicBezTo>
                  <a:cubicBezTo>
                    <a:pt x="117" y="572"/>
                    <a:pt x="110" y="614"/>
                    <a:pt x="123" y="652"/>
                  </a:cubicBezTo>
                  <a:cubicBezTo>
                    <a:pt x="118" y="667"/>
                    <a:pt x="108" y="671"/>
                    <a:pt x="99" y="684"/>
                  </a:cubicBezTo>
                  <a:cubicBezTo>
                    <a:pt x="107" y="714"/>
                    <a:pt x="129" y="699"/>
                    <a:pt x="155" y="708"/>
                  </a:cubicBezTo>
                  <a:cubicBezTo>
                    <a:pt x="142" y="721"/>
                    <a:pt x="131" y="735"/>
                    <a:pt x="143" y="756"/>
                  </a:cubicBezTo>
                  <a:cubicBezTo>
                    <a:pt x="145" y="760"/>
                    <a:pt x="151" y="759"/>
                    <a:pt x="155" y="760"/>
                  </a:cubicBezTo>
                  <a:cubicBezTo>
                    <a:pt x="173" y="765"/>
                    <a:pt x="183" y="766"/>
                    <a:pt x="199" y="776"/>
                  </a:cubicBezTo>
                  <a:cubicBezTo>
                    <a:pt x="190" y="802"/>
                    <a:pt x="161" y="794"/>
                    <a:pt x="135" y="796"/>
                  </a:cubicBezTo>
                  <a:cubicBezTo>
                    <a:pt x="157" y="811"/>
                    <a:pt x="186" y="793"/>
                    <a:pt x="195" y="820"/>
                  </a:cubicBezTo>
                  <a:cubicBezTo>
                    <a:pt x="184" y="823"/>
                    <a:pt x="149" y="830"/>
                    <a:pt x="171" y="852"/>
                  </a:cubicBezTo>
                  <a:cubicBezTo>
                    <a:pt x="178" y="859"/>
                    <a:pt x="208" y="864"/>
                    <a:pt x="219" y="872"/>
                  </a:cubicBezTo>
                  <a:cubicBezTo>
                    <a:pt x="220" y="876"/>
                    <a:pt x="220" y="881"/>
                    <a:pt x="223" y="884"/>
                  </a:cubicBezTo>
                  <a:cubicBezTo>
                    <a:pt x="226" y="888"/>
                    <a:pt x="233" y="888"/>
                    <a:pt x="235" y="892"/>
                  </a:cubicBezTo>
                  <a:cubicBezTo>
                    <a:pt x="241" y="904"/>
                    <a:pt x="239" y="919"/>
                    <a:pt x="243" y="932"/>
                  </a:cubicBezTo>
                  <a:cubicBezTo>
                    <a:pt x="234" y="958"/>
                    <a:pt x="218" y="953"/>
                    <a:pt x="191" y="956"/>
                  </a:cubicBezTo>
                  <a:cubicBezTo>
                    <a:pt x="180" y="973"/>
                    <a:pt x="182" y="981"/>
                    <a:pt x="199" y="992"/>
                  </a:cubicBezTo>
                  <a:cubicBezTo>
                    <a:pt x="170" y="1011"/>
                    <a:pt x="132" y="985"/>
                    <a:pt x="111" y="1016"/>
                  </a:cubicBezTo>
                  <a:cubicBezTo>
                    <a:pt x="126" y="1026"/>
                    <a:pt x="137" y="1025"/>
                    <a:pt x="147" y="1040"/>
                  </a:cubicBezTo>
                  <a:cubicBezTo>
                    <a:pt x="140" y="1081"/>
                    <a:pt x="131" y="1079"/>
                    <a:pt x="91" y="1084"/>
                  </a:cubicBezTo>
                  <a:cubicBezTo>
                    <a:pt x="83" y="1087"/>
                    <a:pt x="75" y="1089"/>
                    <a:pt x="67" y="1092"/>
                  </a:cubicBezTo>
                  <a:cubicBezTo>
                    <a:pt x="59" y="1095"/>
                    <a:pt x="61" y="1109"/>
                    <a:pt x="55" y="1116"/>
                  </a:cubicBezTo>
                  <a:cubicBezTo>
                    <a:pt x="35" y="1138"/>
                    <a:pt x="37" y="1136"/>
                    <a:pt x="19" y="1148"/>
                  </a:cubicBezTo>
                  <a:cubicBezTo>
                    <a:pt x="14" y="1156"/>
                    <a:pt x="8" y="1164"/>
                    <a:pt x="3" y="1172"/>
                  </a:cubicBezTo>
                  <a:cubicBezTo>
                    <a:pt x="0" y="1176"/>
                    <a:pt x="11" y="1178"/>
                    <a:pt x="15" y="1180"/>
                  </a:cubicBezTo>
                  <a:cubicBezTo>
                    <a:pt x="23" y="1183"/>
                    <a:pt x="31" y="1185"/>
                    <a:pt x="39" y="1188"/>
                  </a:cubicBezTo>
                  <a:cubicBezTo>
                    <a:pt x="67" y="1197"/>
                    <a:pt x="94" y="1207"/>
                    <a:pt x="119" y="1224"/>
                  </a:cubicBezTo>
                  <a:cubicBezTo>
                    <a:pt x="119" y="1229"/>
                    <a:pt x="111" y="1286"/>
                    <a:pt x="111" y="1308"/>
                  </a:cubicBezTo>
                </a:path>
              </a:pathLst>
            </a:custGeom>
            <a:noFill/>
            <a:ln w="57150" cap="flat" cmpd="sng">
              <a:solidFill>
                <a:srgbClr val="0033C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5139" name="Freeform 25"/>
            <p:cNvSpPr>
              <a:spLocks/>
            </p:cNvSpPr>
            <p:nvPr/>
          </p:nvSpPr>
          <p:spPr bwMode="invGray">
            <a:xfrm>
              <a:off x="4475069" y="3781238"/>
              <a:ext cx="788988" cy="412750"/>
            </a:xfrm>
            <a:custGeom>
              <a:avLst/>
              <a:gdLst>
                <a:gd name="T0" fmla="*/ 1252519333 w 497"/>
                <a:gd name="T1" fmla="*/ 0 h 260"/>
                <a:gd name="T2" fmla="*/ 990422981 w 497"/>
                <a:gd name="T3" fmla="*/ 60483746 h 260"/>
                <a:gd name="T4" fmla="*/ 647681400 w 497"/>
                <a:gd name="T5" fmla="*/ 201612455 h 260"/>
                <a:gd name="T6" fmla="*/ 496471966 w 497"/>
                <a:gd name="T7" fmla="*/ 231854365 h 260"/>
                <a:gd name="T8" fmla="*/ 435988193 w 497"/>
                <a:gd name="T9" fmla="*/ 252015606 h 260"/>
                <a:gd name="T10" fmla="*/ 385584949 w 497"/>
                <a:gd name="T11" fmla="*/ 262096226 h 260"/>
                <a:gd name="T12" fmla="*/ 325101175 w 497"/>
                <a:gd name="T13" fmla="*/ 282257467 h 260"/>
                <a:gd name="T14" fmla="*/ 204133579 w 497"/>
                <a:gd name="T15" fmla="*/ 372983049 h 260"/>
                <a:gd name="T16" fmla="*/ 63004749 w 497"/>
                <a:gd name="T17" fmla="*/ 393144290 h 260"/>
                <a:gd name="T18" fmla="*/ 52924120 w 497"/>
                <a:gd name="T19" fmla="*/ 453628110 h 260"/>
                <a:gd name="T20" fmla="*/ 32762850 w 497"/>
                <a:gd name="T21" fmla="*/ 493950592 h 260"/>
                <a:gd name="T22" fmla="*/ 63004749 w 497"/>
                <a:gd name="T23" fmla="*/ 554434313 h 260"/>
                <a:gd name="T24" fmla="*/ 113407919 w 497"/>
                <a:gd name="T25" fmla="*/ 655240516 h 2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7"/>
                <a:gd name="T40" fmla="*/ 0 h 260"/>
                <a:gd name="T41" fmla="*/ 497 w 497"/>
                <a:gd name="T42" fmla="*/ 260 h 2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7" h="260">
                  <a:moveTo>
                    <a:pt x="497" y="0"/>
                  </a:moveTo>
                  <a:cubicBezTo>
                    <a:pt x="465" y="21"/>
                    <a:pt x="426" y="2"/>
                    <a:pt x="393" y="24"/>
                  </a:cubicBezTo>
                  <a:cubicBezTo>
                    <a:pt x="359" y="75"/>
                    <a:pt x="314" y="69"/>
                    <a:pt x="257" y="80"/>
                  </a:cubicBezTo>
                  <a:cubicBezTo>
                    <a:pt x="180" y="95"/>
                    <a:pt x="267" y="82"/>
                    <a:pt x="197" y="92"/>
                  </a:cubicBezTo>
                  <a:cubicBezTo>
                    <a:pt x="189" y="95"/>
                    <a:pt x="181" y="98"/>
                    <a:pt x="173" y="100"/>
                  </a:cubicBezTo>
                  <a:cubicBezTo>
                    <a:pt x="166" y="101"/>
                    <a:pt x="160" y="102"/>
                    <a:pt x="153" y="104"/>
                  </a:cubicBezTo>
                  <a:cubicBezTo>
                    <a:pt x="145" y="106"/>
                    <a:pt x="129" y="112"/>
                    <a:pt x="129" y="112"/>
                  </a:cubicBezTo>
                  <a:cubicBezTo>
                    <a:pt x="115" y="126"/>
                    <a:pt x="98" y="137"/>
                    <a:pt x="81" y="148"/>
                  </a:cubicBezTo>
                  <a:cubicBezTo>
                    <a:pt x="65" y="158"/>
                    <a:pt x="25" y="156"/>
                    <a:pt x="25" y="156"/>
                  </a:cubicBezTo>
                  <a:cubicBezTo>
                    <a:pt x="11" y="165"/>
                    <a:pt x="0" y="173"/>
                    <a:pt x="21" y="180"/>
                  </a:cubicBezTo>
                  <a:cubicBezTo>
                    <a:pt x="22" y="184"/>
                    <a:pt x="33" y="203"/>
                    <a:pt x="13" y="196"/>
                  </a:cubicBezTo>
                  <a:cubicBezTo>
                    <a:pt x="14" y="203"/>
                    <a:pt x="20" y="209"/>
                    <a:pt x="25" y="220"/>
                  </a:cubicBezTo>
                  <a:cubicBezTo>
                    <a:pt x="31" y="229"/>
                    <a:pt x="45" y="250"/>
                    <a:pt x="45" y="260"/>
                  </a:cubicBezTo>
                </a:path>
              </a:pathLst>
            </a:custGeom>
            <a:noFill/>
            <a:ln w="5715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729136" name="Rectangle 48"/>
          <p:cNvSpPr>
            <a:spLocks noChangeArrowheads="1"/>
          </p:cNvSpPr>
          <p:nvPr/>
        </p:nvSpPr>
        <p:spPr bwMode="auto">
          <a:xfrm>
            <a:off x="304800" y="381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2813" eaLnBrk="0" hangingPunct="0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44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Biological Opinion “First Flush” Action</a:t>
            </a:r>
          </a:p>
          <a:p>
            <a:pPr defTabSz="912813" eaLnBrk="0" hangingPunct="0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2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 Restricts Pumping Operations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038600" y="4724400"/>
            <a:ext cx="1447800" cy="1143000"/>
            <a:chOff x="2544" y="2976"/>
            <a:chExt cx="912" cy="720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273450" name="Line 42"/>
            <p:cNvSpPr>
              <a:spLocks noChangeShapeType="1"/>
            </p:cNvSpPr>
            <p:nvPr/>
          </p:nvSpPr>
          <p:spPr bwMode="invGray">
            <a:xfrm>
              <a:off x="2696" y="3056"/>
              <a:ext cx="570" cy="56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anchor="ctr" anchorCtr="1"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273449" name="Oval 41"/>
            <p:cNvSpPr>
              <a:spLocks noChangeArrowheads="1"/>
            </p:cNvSpPr>
            <p:nvPr/>
          </p:nvSpPr>
          <p:spPr bwMode="invGray">
            <a:xfrm>
              <a:off x="2544" y="2976"/>
              <a:ext cx="912" cy="72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  <p:grpSp>
        <p:nvGrpSpPr>
          <p:cNvPr id="5127" name="Group 28"/>
          <p:cNvGrpSpPr>
            <a:grpSpLocks/>
          </p:cNvGrpSpPr>
          <p:nvPr/>
        </p:nvGrpSpPr>
        <p:grpSpPr bwMode="auto">
          <a:xfrm>
            <a:off x="1295400" y="5867403"/>
            <a:ext cx="2992438" cy="733299"/>
            <a:chOff x="1295400" y="5867400"/>
            <a:chExt cx="2992438" cy="732792"/>
          </a:xfrm>
        </p:grpSpPr>
        <p:sp>
          <p:nvSpPr>
            <p:cNvPr id="31" name="Text Box 16"/>
            <p:cNvSpPr txBox="1">
              <a:spLocks noChangeArrowheads="1"/>
            </p:cNvSpPr>
            <p:nvPr/>
          </p:nvSpPr>
          <p:spPr bwMode="invGray">
            <a:xfrm>
              <a:off x="1295400" y="5867400"/>
              <a:ext cx="2209800" cy="353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SWP Pumps</a:t>
              </a: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invGray">
            <a:xfrm>
              <a:off x="2078038" y="6246813"/>
              <a:ext cx="2209800" cy="353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CVP Pumps</a:t>
              </a:r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invGray">
            <a:xfrm>
              <a:off x="3606800" y="5975275"/>
              <a:ext cx="182563" cy="18243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88900" algn="tl" rotWithShape="0">
                    <a:prstClr val="black"/>
                  </a:outerShdw>
                </a:effectLst>
                <a:latin typeface="+mn-lt"/>
              </a:endParaRPr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invGray">
            <a:xfrm>
              <a:off x="4038600" y="6171989"/>
              <a:ext cx="182563" cy="18243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88900" algn="tl" rotWithShape="0">
                    <a:prstClr val="black"/>
                  </a:outerShdw>
                </a:effectLst>
                <a:latin typeface="+mn-lt"/>
              </a:endParaRPr>
            </a:p>
          </p:txBody>
        </p:sp>
      </p:grpSp>
      <p:sp>
        <p:nvSpPr>
          <p:cNvPr id="36" name="Text Box 8"/>
          <p:cNvSpPr txBox="1">
            <a:spLocks noChangeArrowheads="1"/>
          </p:cNvSpPr>
          <p:nvPr/>
        </p:nvSpPr>
        <p:spPr bwMode="invGray">
          <a:xfrm>
            <a:off x="7243763" y="4564063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folHlink"/>
              </a:buClr>
              <a:buSzPct val="140000"/>
              <a:buFont typeface="Wingdings" pitchFamily="2" charset="2"/>
              <a:buNone/>
              <a:defRPr/>
            </a:pPr>
            <a:r>
              <a:rPr lang="en-US" sz="2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Stockton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invGray">
          <a:xfrm>
            <a:off x="5943600" y="2590800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folHlink"/>
              </a:buClr>
              <a:buSzPct val="140000"/>
              <a:buFont typeface="Wingdings" pitchFamily="2" charset="2"/>
              <a:buNone/>
              <a:defRPr/>
            </a:pPr>
            <a:r>
              <a:rPr lang="en-US" sz="2400" b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Sacramento</a:t>
            </a:r>
          </a:p>
        </p:txBody>
      </p:sp>
      <p:grpSp>
        <p:nvGrpSpPr>
          <p:cNvPr id="5130" name="Group 155"/>
          <p:cNvGrpSpPr>
            <a:grpSpLocks/>
          </p:cNvGrpSpPr>
          <p:nvPr/>
        </p:nvGrpSpPr>
        <p:grpSpPr bwMode="auto">
          <a:xfrm>
            <a:off x="2590800" y="1739900"/>
            <a:ext cx="2795588" cy="2616200"/>
            <a:chOff x="2590800" y="1739900"/>
            <a:chExt cx="2795588" cy="2616200"/>
          </a:xfrm>
        </p:grpSpPr>
        <p:sp>
          <p:nvSpPr>
            <p:cNvPr id="40" name="Freeform 47"/>
            <p:cNvSpPr>
              <a:spLocks/>
            </p:cNvSpPr>
            <p:nvPr/>
          </p:nvSpPr>
          <p:spPr bwMode="invGray">
            <a:xfrm>
              <a:off x="2590800" y="1739900"/>
              <a:ext cx="2795588" cy="2616200"/>
            </a:xfrm>
            <a:custGeom>
              <a:avLst/>
              <a:gdLst/>
              <a:ahLst/>
              <a:cxnLst>
                <a:cxn ang="0">
                  <a:pos x="48" y="1640"/>
                </a:cxn>
                <a:cxn ang="0">
                  <a:pos x="304" y="1576"/>
                </a:cxn>
                <a:cxn ang="0">
                  <a:pos x="564" y="1484"/>
                </a:cxn>
                <a:cxn ang="0">
                  <a:pos x="748" y="1400"/>
                </a:cxn>
                <a:cxn ang="0">
                  <a:pos x="1020" y="1436"/>
                </a:cxn>
                <a:cxn ang="0">
                  <a:pos x="1260" y="1396"/>
                </a:cxn>
                <a:cxn ang="0">
                  <a:pos x="1432" y="1340"/>
                </a:cxn>
                <a:cxn ang="0">
                  <a:pos x="1436" y="1276"/>
                </a:cxn>
                <a:cxn ang="0">
                  <a:pos x="1716" y="1276"/>
                </a:cxn>
                <a:cxn ang="0">
                  <a:pos x="1488" y="1204"/>
                </a:cxn>
                <a:cxn ang="0">
                  <a:pos x="1348" y="1136"/>
                </a:cxn>
                <a:cxn ang="0">
                  <a:pos x="1564" y="1100"/>
                </a:cxn>
                <a:cxn ang="0">
                  <a:pos x="1660" y="1088"/>
                </a:cxn>
                <a:cxn ang="0">
                  <a:pos x="1704" y="1036"/>
                </a:cxn>
                <a:cxn ang="0">
                  <a:pos x="1616" y="980"/>
                </a:cxn>
                <a:cxn ang="0">
                  <a:pos x="1760" y="952"/>
                </a:cxn>
                <a:cxn ang="0">
                  <a:pos x="1660" y="924"/>
                </a:cxn>
                <a:cxn ang="0">
                  <a:pos x="1528" y="916"/>
                </a:cxn>
                <a:cxn ang="0">
                  <a:pos x="1568" y="860"/>
                </a:cxn>
                <a:cxn ang="0">
                  <a:pos x="1716" y="844"/>
                </a:cxn>
                <a:cxn ang="0">
                  <a:pos x="1728" y="788"/>
                </a:cxn>
                <a:cxn ang="0">
                  <a:pos x="1560" y="792"/>
                </a:cxn>
                <a:cxn ang="0">
                  <a:pos x="1500" y="748"/>
                </a:cxn>
                <a:cxn ang="0">
                  <a:pos x="1344" y="732"/>
                </a:cxn>
                <a:cxn ang="0">
                  <a:pos x="1208" y="704"/>
                </a:cxn>
                <a:cxn ang="0">
                  <a:pos x="1236" y="652"/>
                </a:cxn>
                <a:cxn ang="0">
                  <a:pos x="1168" y="644"/>
                </a:cxn>
                <a:cxn ang="0">
                  <a:pos x="1084" y="648"/>
                </a:cxn>
                <a:cxn ang="0">
                  <a:pos x="984" y="624"/>
                </a:cxn>
                <a:cxn ang="0">
                  <a:pos x="832" y="588"/>
                </a:cxn>
                <a:cxn ang="0">
                  <a:pos x="752" y="568"/>
                </a:cxn>
                <a:cxn ang="0">
                  <a:pos x="644" y="584"/>
                </a:cxn>
                <a:cxn ang="0">
                  <a:pos x="440" y="576"/>
                </a:cxn>
                <a:cxn ang="0">
                  <a:pos x="296" y="544"/>
                </a:cxn>
                <a:cxn ang="0">
                  <a:pos x="348" y="492"/>
                </a:cxn>
                <a:cxn ang="0">
                  <a:pos x="232" y="472"/>
                </a:cxn>
                <a:cxn ang="0">
                  <a:pos x="140" y="400"/>
                </a:cxn>
                <a:cxn ang="0">
                  <a:pos x="264" y="316"/>
                </a:cxn>
                <a:cxn ang="0">
                  <a:pos x="360" y="288"/>
                </a:cxn>
                <a:cxn ang="0">
                  <a:pos x="464" y="256"/>
                </a:cxn>
                <a:cxn ang="0">
                  <a:pos x="556" y="208"/>
                </a:cxn>
                <a:cxn ang="0">
                  <a:pos x="536" y="148"/>
                </a:cxn>
                <a:cxn ang="0">
                  <a:pos x="516" y="92"/>
                </a:cxn>
                <a:cxn ang="0">
                  <a:pos x="492" y="60"/>
                </a:cxn>
                <a:cxn ang="0">
                  <a:pos x="448" y="36"/>
                </a:cxn>
                <a:cxn ang="0">
                  <a:pos x="384" y="0"/>
                </a:cxn>
              </a:cxnLst>
              <a:rect l="0" t="0" r="r" b="b"/>
              <a:pathLst>
                <a:path w="1761" h="1648">
                  <a:moveTo>
                    <a:pt x="0" y="1640"/>
                  </a:moveTo>
                  <a:cubicBezTo>
                    <a:pt x="12" y="1644"/>
                    <a:pt x="24" y="1648"/>
                    <a:pt x="48" y="1640"/>
                  </a:cubicBezTo>
                  <a:cubicBezTo>
                    <a:pt x="72" y="1632"/>
                    <a:pt x="101" y="1603"/>
                    <a:pt x="144" y="1592"/>
                  </a:cubicBezTo>
                  <a:cubicBezTo>
                    <a:pt x="187" y="1581"/>
                    <a:pt x="258" y="1585"/>
                    <a:pt x="304" y="1576"/>
                  </a:cubicBezTo>
                  <a:cubicBezTo>
                    <a:pt x="350" y="1567"/>
                    <a:pt x="377" y="1555"/>
                    <a:pt x="420" y="1540"/>
                  </a:cubicBezTo>
                  <a:cubicBezTo>
                    <a:pt x="463" y="1525"/>
                    <a:pt x="530" y="1501"/>
                    <a:pt x="564" y="1484"/>
                  </a:cubicBezTo>
                  <a:cubicBezTo>
                    <a:pt x="598" y="1467"/>
                    <a:pt x="594" y="1450"/>
                    <a:pt x="624" y="1436"/>
                  </a:cubicBezTo>
                  <a:cubicBezTo>
                    <a:pt x="654" y="1422"/>
                    <a:pt x="701" y="1402"/>
                    <a:pt x="748" y="1400"/>
                  </a:cubicBezTo>
                  <a:cubicBezTo>
                    <a:pt x="795" y="1398"/>
                    <a:pt x="863" y="1418"/>
                    <a:pt x="908" y="1424"/>
                  </a:cubicBezTo>
                  <a:cubicBezTo>
                    <a:pt x="953" y="1430"/>
                    <a:pt x="977" y="1433"/>
                    <a:pt x="1020" y="1436"/>
                  </a:cubicBezTo>
                  <a:cubicBezTo>
                    <a:pt x="1063" y="1439"/>
                    <a:pt x="1128" y="1447"/>
                    <a:pt x="1168" y="1440"/>
                  </a:cubicBezTo>
                  <a:cubicBezTo>
                    <a:pt x="1208" y="1433"/>
                    <a:pt x="1228" y="1406"/>
                    <a:pt x="1260" y="1396"/>
                  </a:cubicBezTo>
                  <a:cubicBezTo>
                    <a:pt x="1292" y="1386"/>
                    <a:pt x="1332" y="1389"/>
                    <a:pt x="1360" y="1380"/>
                  </a:cubicBezTo>
                  <a:cubicBezTo>
                    <a:pt x="1388" y="1371"/>
                    <a:pt x="1420" y="1351"/>
                    <a:pt x="1432" y="1340"/>
                  </a:cubicBezTo>
                  <a:cubicBezTo>
                    <a:pt x="1444" y="1329"/>
                    <a:pt x="1431" y="1323"/>
                    <a:pt x="1432" y="1312"/>
                  </a:cubicBezTo>
                  <a:cubicBezTo>
                    <a:pt x="1433" y="1301"/>
                    <a:pt x="1411" y="1281"/>
                    <a:pt x="1436" y="1276"/>
                  </a:cubicBezTo>
                  <a:cubicBezTo>
                    <a:pt x="1461" y="1271"/>
                    <a:pt x="1537" y="1280"/>
                    <a:pt x="1584" y="1280"/>
                  </a:cubicBezTo>
                  <a:cubicBezTo>
                    <a:pt x="1631" y="1280"/>
                    <a:pt x="1713" y="1283"/>
                    <a:pt x="1716" y="1276"/>
                  </a:cubicBezTo>
                  <a:cubicBezTo>
                    <a:pt x="1719" y="1269"/>
                    <a:pt x="1642" y="1252"/>
                    <a:pt x="1604" y="1240"/>
                  </a:cubicBezTo>
                  <a:cubicBezTo>
                    <a:pt x="1566" y="1228"/>
                    <a:pt x="1523" y="1215"/>
                    <a:pt x="1488" y="1204"/>
                  </a:cubicBezTo>
                  <a:cubicBezTo>
                    <a:pt x="1453" y="1193"/>
                    <a:pt x="1419" y="1187"/>
                    <a:pt x="1396" y="1176"/>
                  </a:cubicBezTo>
                  <a:cubicBezTo>
                    <a:pt x="1373" y="1165"/>
                    <a:pt x="1340" y="1148"/>
                    <a:pt x="1348" y="1136"/>
                  </a:cubicBezTo>
                  <a:cubicBezTo>
                    <a:pt x="1356" y="1124"/>
                    <a:pt x="1408" y="1110"/>
                    <a:pt x="1444" y="1104"/>
                  </a:cubicBezTo>
                  <a:cubicBezTo>
                    <a:pt x="1480" y="1098"/>
                    <a:pt x="1535" y="1101"/>
                    <a:pt x="1564" y="1100"/>
                  </a:cubicBezTo>
                  <a:cubicBezTo>
                    <a:pt x="1593" y="1099"/>
                    <a:pt x="1604" y="1098"/>
                    <a:pt x="1620" y="1096"/>
                  </a:cubicBezTo>
                  <a:cubicBezTo>
                    <a:pt x="1636" y="1094"/>
                    <a:pt x="1655" y="1096"/>
                    <a:pt x="1660" y="1088"/>
                  </a:cubicBezTo>
                  <a:cubicBezTo>
                    <a:pt x="1665" y="1080"/>
                    <a:pt x="1645" y="1057"/>
                    <a:pt x="1652" y="1048"/>
                  </a:cubicBezTo>
                  <a:cubicBezTo>
                    <a:pt x="1659" y="1039"/>
                    <a:pt x="1701" y="1043"/>
                    <a:pt x="1704" y="1036"/>
                  </a:cubicBezTo>
                  <a:cubicBezTo>
                    <a:pt x="1707" y="1029"/>
                    <a:pt x="1683" y="1013"/>
                    <a:pt x="1668" y="1004"/>
                  </a:cubicBezTo>
                  <a:cubicBezTo>
                    <a:pt x="1653" y="995"/>
                    <a:pt x="1606" y="986"/>
                    <a:pt x="1616" y="980"/>
                  </a:cubicBezTo>
                  <a:cubicBezTo>
                    <a:pt x="1626" y="974"/>
                    <a:pt x="1704" y="973"/>
                    <a:pt x="1728" y="968"/>
                  </a:cubicBezTo>
                  <a:cubicBezTo>
                    <a:pt x="1752" y="963"/>
                    <a:pt x="1761" y="960"/>
                    <a:pt x="1760" y="952"/>
                  </a:cubicBezTo>
                  <a:cubicBezTo>
                    <a:pt x="1759" y="944"/>
                    <a:pt x="1741" y="925"/>
                    <a:pt x="1724" y="920"/>
                  </a:cubicBezTo>
                  <a:cubicBezTo>
                    <a:pt x="1707" y="915"/>
                    <a:pt x="1681" y="923"/>
                    <a:pt x="1660" y="924"/>
                  </a:cubicBezTo>
                  <a:cubicBezTo>
                    <a:pt x="1639" y="925"/>
                    <a:pt x="1622" y="929"/>
                    <a:pt x="1600" y="928"/>
                  </a:cubicBezTo>
                  <a:cubicBezTo>
                    <a:pt x="1578" y="927"/>
                    <a:pt x="1546" y="923"/>
                    <a:pt x="1528" y="916"/>
                  </a:cubicBezTo>
                  <a:cubicBezTo>
                    <a:pt x="1510" y="909"/>
                    <a:pt x="1481" y="897"/>
                    <a:pt x="1488" y="888"/>
                  </a:cubicBezTo>
                  <a:cubicBezTo>
                    <a:pt x="1495" y="879"/>
                    <a:pt x="1541" y="863"/>
                    <a:pt x="1568" y="860"/>
                  </a:cubicBezTo>
                  <a:cubicBezTo>
                    <a:pt x="1595" y="857"/>
                    <a:pt x="1627" y="875"/>
                    <a:pt x="1652" y="872"/>
                  </a:cubicBezTo>
                  <a:cubicBezTo>
                    <a:pt x="1677" y="869"/>
                    <a:pt x="1711" y="853"/>
                    <a:pt x="1716" y="844"/>
                  </a:cubicBezTo>
                  <a:cubicBezTo>
                    <a:pt x="1721" y="835"/>
                    <a:pt x="1678" y="829"/>
                    <a:pt x="1680" y="820"/>
                  </a:cubicBezTo>
                  <a:cubicBezTo>
                    <a:pt x="1682" y="811"/>
                    <a:pt x="1730" y="795"/>
                    <a:pt x="1728" y="788"/>
                  </a:cubicBezTo>
                  <a:cubicBezTo>
                    <a:pt x="1726" y="781"/>
                    <a:pt x="1696" y="775"/>
                    <a:pt x="1668" y="776"/>
                  </a:cubicBezTo>
                  <a:cubicBezTo>
                    <a:pt x="1640" y="777"/>
                    <a:pt x="1586" y="792"/>
                    <a:pt x="1560" y="792"/>
                  </a:cubicBezTo>
                  <a:cubicBezTo>
                    <a:pt x="1534" y="792"/>
                    <a:pt x="1522" y="783"/>
                    <a:pt x="1512" y="776"/>
                  </a:cubicBezTo>
                  <a:cubicBezTo>
                    <a:pt x="1502" y="769"/>
                    <a:pt x="1515" y="755"/>
                    <a:pt x="1500" y="748"/>
                  </a:cubicBezTo>
                  <a:cubicBezTo>
                    <a:pt x="1485" y="741"/>
                    <a:pt x="1450" y="735"/>
                    <a:pt x="1424" y="732"/>
                  </a:cubicBezTo>
                  <a:cubicBezTo>
                    <a:pt x="1398" y="729"/>
                    <a:pt x="1371" y="733"/>
                    <a:pt x="1344" y="732"/>
                  </a:cubicBezTo>
                  <a:cubicBezTo>
                    <a:pt x="1317" y="731"/>
                    <a:pt x="1283" y="733"/>
                    <a:pt x="1260" y="728"/>
                  </a:cubicBezTo>
                  <a:cubicBezTo>
                    <a:pt x="1237" y="723"/>
                    <a:pt x="1217" y="712"/>
                    <a:pt x="1208" y="704"/>
                  </a:cubicBezTo>
                  <a:cubicBezTo>
                    <a:pt x="1199" y="696"/>
                    <a:pt x="1199" y="689"/>
                    <a:pt x="1204" y="680"/>
                  </a:cubicBezTo>
                  <a:cubicBezTo>
                    <a:pt x="1209" y="671"/>
                    <a:pt x="1235" y="659"/>
                    <a:pt x="1236" y="652"/>
                  </a:cubicBezTo>
                  <a:cubicBezTo>
                    <a:pt x="1237" y="645"/>
                    <a:pt x="1219" y="641"/>
                    <a:pt x="1208" y="640"/>
                  </a:cubicBezTo>
                  <a:cubicBezTo>
                    <a:pt x="1197" y="639"/>
                    <a:pt x="1181" y="643"/>
                    <a:pt x="1168" y="644"/>
                  </a:cubicBezTo>
                  <a:cubicBezTo>
                    <a:pt x="1155" y="645"/>
                    <a:pt x="1142" y="643"/>
                    <a:pt x="1128" y="644"/>
                  </a:cubicBezTo>
                  <a:cubicBezTo>
                    <a:pt x="1114" y="645"/>
                    <a:pt x="1097" y="648"/>
                    <a:pt x="1084" y="648"/>
                  </a:cubicBezTo>
                  <a:cubicBezTo>
                    <a:pt x="1071" y="648"/>
                    <a:pt x="1069" y="648"/>
                    <a:pt x="1052" y="644"/>
                  </a:cubicBezTo>
                  <a:cubicBezTo>
                    <a:pt x="1035" y="640"/>
                    <a:pt x="1007" y="628"/>
                    <a:pt x="984" y="624"/>
                  </a:cubicBezTo>
                  <a:cubicBezTo>
                    <a:pt x="961" y="620"/>
                    <a:pt x="941" y="626"/>
                    <a:pt x="916" y="620"/>
                  </a:cubicBezTo>
                  <a:cubicBezTo>
                    <a:pt x="891" y="614"/>
                    <a:pt x="851" y="597"/>
                    <a:pt x="832" y="588"/>
                  </a:cubicBezTo>
                  <a:cubicBezTo>
                    <a:pt x="813" y="579"/>
                    <a:pt x="817" y="571"/>
                    <a:pt x="804" y="568"/>
                  </a:cubicBezTo>
                  <a:cubicBezTo>
                    <a:pt x="791" y="565"/>
                    <a:pt x="771" y="569"/>
                    <a:pt x="752" y="568"/>
                  </a:cubicBezTo>
                  <a:cubicBezTo>
                    <a:pt x="733" y="567"/>
                    <a:pt x="706" y="557"/>
                    <a:pt x="688" y="560"/>
                  </a:cubicBezTo>
                  <a:cubicBezTo>
                    <a:pt x="670" y="563"/>
                    <a:pt x="670" y="580"/>
                    <a:pt x="644" y="584"/>
                  </a:cubicBezTo>
                  <a:cubicBezTo>
                    <a:pt x="618" y="588"/>
                    <a:pt x="566" y="585"/>
                    <a:pt x="532" y="584"/>
                  </a:cubicBezTo>
                  <a:cubicBezTo>
                    <a:pt x="498" y="583"/>
                    <a:pt x="469" y="580"/>
                    <a:pt x="440" y="576"/>
                  </a:cubicBezTo>
                  <a:cubicBezTo>
                    <a:pt x="411" y="572"/>
                    <a:pt x="380" y="565"/>
                    <a:pt x="356" y="560"/>
                  </a:cubicBezTo>
                  <a:cubicBezTo>
                    <a:pt x="332" y="555"/>
                    <a:pt x="305" y="551"/>
                    <a:pt x="296" y="544"/>
                  </a:cubicBezTo>
                  <a:cubicBezTo>
                    <a:pt x="287" y="537"/>
                    <a:pt x="295" y="525"/>
                    <a:pt x="304" y="516"/>
                  </a:cubicBezTo>
                  <a:cubicBezTo>
                    <a:pt x="313" y="507"/>
                    <a:pt x="350" y="499"/>
                    <a:pt x="348" y="492"/>
                  </a:cubicBezTo>
                  <a:cubicBezTo>
                    <a:pt x="346" y="485"/>
                    <a:pt x="311" y="475"/>
                    <a:pt x="292" y="472"/>
                  </a:cubicBezTo>
                  <a:cubicBezTo>
                    <a:pt x="273" y="469"/>
                    <a:pt x="253" y="477"/>
                    <a:pt x="232" y="472"/>
                  </a:cubicBezTo>
                  <a:cubicBezTo>
                    <a:pt x="211" y="467"/>
                    <a:pt x="183" y="456"/>
                    <a:pt x="168" y="444"/>
                  </a:cubicBezTo>
                  <a:cubicBezTo>
                    <a:pt x="153" y="432"/>
                    <a:pt x="135" y="414"/>
                    <a:pt x="140" y="400"/>
                  </a:cubicBezTo>
                  <a:cubicBezTo>
                    <a:pt x="145" y="386"/>
                    <a:pt x="179" y="374"/>
                    <a:pt x="200" y="360"/>
                  </a:cubicBezTo>
                  <a:cubicBezTo>
                    <a:pt x="221" y="346"/>
                    <a:pt x="247" y="325"/>
                    <a:pt x="264" y="316"/>
                  </a:cubicBezTo>
                  <a:cubicBezTo>
                    <a:pt x="281" y="307"/>
                    <a:pt x="288" y="309"/>
                    <a:pt x="304" y="304"/>
                  </a:cubicBezTo>
                  <a:cubicBezTo>
                    <a:pt x="320" y="299"/>
                    <a:pt x="341" y="293"/>
                    <a:pt x="360" y="288"/>
                  </a:cubicBezTo>
                  <a:cubicBezTo>
                    <a:pt x="379" y="283"/>
                    <a:pt x="399" y="281"/>
                    <a:pt x="416" y="276"/>
                  </a:cubicBezTo>
                  <a:cubicBezTo>
                    <a:pt x="433" y="271"/>
                    <a:pt x="449" y="262"/>
                    <a:pt x="464" y="256"/>
                  </a:cubicBezTo>
                  <a:cubicBezTo>
                    <a:pt x="479" y="250"/>
                    <a:pt x="493" y="248"/>
                    <a:pt x="508" y="240"/>
                  </a:cubicBezTo>
                  <a:cubicBezTo>
                    <a:pt x="523" y="232"/>
                    <a:pt x="552" y="219"/>
                    <a:pt x="556" y="208"/>
                  </a:cubicBezTo>
                  <a:cubicBezTo>
                    <a:pt x="560" y="197"/>
                    <a:pt x="535" y="186"/>
                    <a:pt x="532" y="176"/>
                  </a:cubicBezTo>
                  <a:cubicBezTo>
                    <a:pt x="529" y="166"/>
                    <a:pt x="540" y="158"/>
                    <a:pt x="536" y="148"/>
                  </a:cubicBezTo>
                  <a:cubicBezTo>
                    <a:pt x="532" y="138"/>
                    <a:pt x="511" y="125"/>
                    <a:pt x="508" y="116"/>
                  </a:cubicBezTo>
                  <a:cubicBezTo>
                    <a:pt x="505" y="107"/>
                    <a:pt x="519" y="96"/>
                    <a:pt x="516" y="92"/>
                  </a:cubicBezTo>
                  <a:cubicBezTo>
                    <a:pt x="513" y="88"/>
                    <a:pt x="496" y="97"/>
                    <a:pt x="492" y="92"/>
                  </a:cubicBezTo>
                  <a:cubicBezTo>
                    <a:pt x="488" y="87"/>
                    <a:pt x="501" y="65"/>
                    <a:pt x="492" y="60"/>
                  </a:cubicBezTo>
                  <a:cubicBezTo>
                    <a:pt x="483" y="55"/>
                    <a:pt x="443" y="64"/>
                    <a:pt x="436" y="60"/>
                  </a:cubicBezTo>
                  <a:cubicBezTo>
                    <a:pt x="429" y="56"/>
                    <a:pt x="453" y="42"/>
                    <a:pt x="448" y="36"/>
                  </a:cubicBezTo>
                  <a:cubicBezTo>
                    <a:pt x="443" y="30"/>
                    <a:pt x="415" y="30"/>
                    <a:pt x="404" y="24"/>
                  </a:cubicBezTo>
                  <a:cubicBezTo>
                    <a:pt x="393" y="18"/>
                    <a:pt x="389" y="7"/>
                    <a:pt x="384" y="0"/>
                  </a:cubicBezTo>
                </a:path>
              </a:pathLst>
            </a:custGeom>
            <a:noFill/>
            <a:ln w="57150" cap="flat" cmpd="sng">
              <a:solidFill>
                <a:srgbClr val="3333FF"/>
              </a:solidFill>
              <a:prstDash val="solid"/>
              <a:round/>
              <a:headEnd/>
              <a:tailEnd/>
            </a:ln>
            <a:effectLst>
              <a:outerShdw dist="50800" dir="2700000" algn="ctr" rotWithShape="0">
                <a:schemeClr val="bg1"/>
              </a:outerShdw>
            </a:effectLst>
          </p:spPr>
          <p:txBody>
            <a:bodyPr anchor="ctr" anchorCtr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invGray">
            <a:xfrm>
              <a:off x="4527550" y="2044700"/>
              <a:ext cx="730250" cy="723900"/>
            </a:xfrm>
            <a:custGeom>
              <a:avLst/>
              <a:gdLst/>
              <a:ahLst/>
              <a:cxnLst>
                <a:cxn ang="0">
                  <a:pos x="8" y="440"/>
                </a:cxn>
                <a:cxn ang="0">
                  <a:pos x="8" y="392"/>
                </a:cxn>
                <a:cxn ang="0">
                  <a:pos x="56" y="344"/>
                </a:cxn>
                <a:cxn ang="0">
                  <a:pos x="104" y="344"/>
                </a:cxn>
                <a:cxn ang="0">
                  <a:pos x="200" y="344"/>
                </a:cxn>
                <a:cxn ang="0">
                  <a:pos x="248" y="296"/>
                </a:cxn>
                <a:cxn ang="0">
                  <a:pos x="200" y="296"/>
                </a:cxn>
                <a:cxn ang="0">
                  <a:pos x="152" y="248"/>
                </a:cxn>
                <a:cxn ang="0">
                  <a:pos x="200" y="200"/>
                </a:cxn>
                <a:cxn ang="0">
                  <a:pos x="200" y="152"/>
                </a:cxn>
                <a:cxn ang="0">
                  <a:pos x="152" y="104"/>
                </a:cxn>
                <a:cxn ang="0">
                  <a:pos x="104" y="104"/>
                </a:cxn>
                <a:cxn ang="0">
                  <a:pos x="56" y="56"/>
                </a:cxn>
                <a:cxn ang="0">
                  <a:pos x="104" y="56"/>
                </a:cxn>
                <a:cxn ang="0">
                  <a:pos x="200" y="56"/>
                </a:cxn>
                <a:cxn ang="0">
                  <a:pos x="296" y="56"/>
                </a:cxn>
                <a:cxn ang="0">
                  <a:pos x="344" y="8"/>
                </a:cxn>
                <a:cxn ang="0">
                  <a:pos x="392" y="8"/>
                </a:cxn>
                <a:cxn ang="0">
                  <a:pos x="440" y="8"/>
                </a:cxn>
              </a:cxnLst>
              <a:rect l="0" t="0" r="r" b="b"/>
              <a:pathLst>
                <a:path w="440" h="440">
                  <a:moveTo>
                    <a:pt x="8" y="440"/>
                  </a:moveTo>
                  <a:cubicBezTo>
                    <a:pt x="4" y="424"/>
                    <a:pt x="0" y="408"/>
                    <a:pt x="8" y="392"/>
                  </a:cubicBezTo>
                  <a:cubicBezTo>
                    <a:pt x="16" y="376"/>
                    <a:pt x="40" y="352"/>
                    <a:pt x="56" y="344"/>
                  </a:cubicBezTo>
                  <a:cubicBezTo>
                    <a:pt x="72" y="336"/>
                    <a:pt x="80" y="344"/>
                    <a:pt x="104" y="344"/>
                  </a:cubicBezTo>
                  <a:cubicBezTo>
                    <a:pt x="128" y="344"/>
                    <a:pt x="176" y="352"/>
                    <a:pt x="200" y="344"/>
                  </a:cubicBezTo>
                  <a:cubicBezTo>
                    <a:pt x="224" y="336"/>
                    <a:pt x="248" y="304"/>
                    <a:pt x="248" y="296"/>
                  </a:cubicBezTo>
                  <a:cubicBezTo>
                    <a:pt x="248" y="288"/>
                    <a:pt x="216" y="304"/>
                    <a:pt x="200" y="296"/>
                  </a:cubicBezTo>
                  <a:cubicBezTo>
                    <a:pt x="184" y="288"/>
                    <a:pt x="152" y="264"/>
                    <a:pt x="152" y="248"/>
                  </a:cubicBezTo>
                  <a:cubicBezTo>
                    <a:pt x="152" y="232"/>
                    <a:pt x="192" y="216"/>
                    <a:pt x="200" y="200"/>
                  </a:cubicBezTo>
                  <a:cubicBezTo>
                    <a:pt x="208" y="184"/>
                    <a:pt x="208" y="168"/>
                    <a:pt x="200" y="152"/>
                  </a:cubicBezTo>
                  <a:cubicBezTo>
                    <a:pt x="192" y="136"/>
                    <a:pt x="168" y="112"/>
                    <a:pt x="152" y="104"/>
                  </a:cubicBezTo>
                  <a:cubicBezTo>
                    <a:pt x="136" y="96"/>
                    <a:pt x="120" y="112"/>
                    <a:pt x="104" y="104"/>
                  </a:cubicBezTo>
                  <a:cubicBezTo>
                    <a:pt x="88" y="96"/>
                    <a:pt x="56" y="64"/>
                    <a:pt x="56" y="56"/>
                  </a:cubicBezTo>
                  <a:cubicBezTo>
                    <a:pt x="56" y="48"/>
                    <a:pt x="80" y="56"/>
                    <a:pt x="104" y="56"/>
                  </a:cubicBezTo>
                  <a:cubicBezTo>
                    <a:pt x="128" y="56"/>
                    <a:pt x="168" y="56"/>
                    <a:pt x="200" y="56"/>
                  </a:cubicBezTo>
                  <a:cubicBezTo>
                    <a:pt x="232" y="56"/>
                    <a:pt x="272" y="64"/>
                    <a:pt x="296" y="56"/>
                  </a:cubicBezTo>
                  <a:cubicBezTo>
                    <a:pt x="320" y="48"/>
                    <a:pt x="328" y="16"/>
                    <a:pt x="344" y="8"/>
                  </a:cubicBezTo>
                  <a:cubicBezTo>
                    <a:pt x="360" y="0"/>
                    <a:pt x="376" y="8"/>
                    <a:pt x="392" y="8"/>
                  </a:cubicBezTo>
                  <a:cubicBezTo>
                    <a:pt x="408" y="8"/>
                    <a:pt x="424" y="8"/>
                    <a:pt x="440" y="8"/>
                  </a:cubicBezTo>
                </a:path>
              </a:pathLst>
            </a:custGeom>
            <a:noFill/>
            <a:ln w="38100" cap="flat" cmpd="sng">
              <a:solidFill>
                <a:srgbClr val="3333FF"/>
              </a:solidFill>
              <a:prstDash val="solid"/>
              <a:round/>
              <a:headEnd/>
              <a:tailEnd/>
            </a:ln>
            <a:effectLst>
              <a:outerShdw dist="50800" dir="2700000" algn="ctr" rotWithShape="0">
                <a:schemeClr val="bg1"/>
              </a:outerShdw>
            </a:effectLst>
          </p:spPr>
          <p:txBody>
            <a:bodyPr anchor="ctr" anchorCtr="1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006" y="228600"/>
            <a:ext cx="6705600" cy="997196"/>
          </a:xfrm>
          <a:effectLst/>
        </p:spPr>
        <p:txBody>
          <a:bodyPr/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 Model Structure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Matlab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Feed Forward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2" y="1730375"/>
            <a:ext cx="85867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726669" y="4114800"/>
            <a:ext cx="5638275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 </a:t>
            </a:r>
            <a:r>
              <a:rPr lang="en-US" sz="2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y(t) = f(x(t-1), …., x(t-d))</a:t>
            </a:r>
          </a:p>
          <a:p>
            <a:pPr algn="l"/>
            <a:endParaRPr lang="en-US" sz="2800" b="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  <a:p>
            <a:pPr algn="l"/>
            <a:r>
              <a:rPr lang="en-US" sz="2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Inputs = 6 boundaries (3 flow &amp; 3 turbidity)</a:t>
            </a:r>
          </a:p>
          <a:p>
            <a:pPr algn="l"/>
            <a:r>
              <a:rPr lang="en-US" sz="2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Hidden Neurons = 10 </a:t>
            </a:r>
          </a:p>
          <a:p>
            <a:pPr algn="l"/>
            <a:r>
              <a:rPr lang="en-US" sz="2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Time delay = 1-2 days </a:t>
            </a:r>
          </a:p>
          <a:p>
            <a:pPr algn="l"/>
            <a:r>
              <a:rPr lang="en-US" sz="2800" b="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Outputs: turbidity at 6 locations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410200" cy="1052596"/>
          </a:xfrm>
          <a:effectLst/>
        </p:spPr>
        <p:txBody>
          <a:bodyPr/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ANN Model Structure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Training Process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543800" cy="5238357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DSM2 data points are randomly assigned:</a:t>
            </a:r>
          </a:p>
          <a:p>
            <a:pPr lvl="1"/>
            <a:r>
              <a:rPr lang="en-US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Training 60%</a:t>
            </a:r>
          </a:p>
          <a:p>
            <a:pPr lvl="1"/>
            <a:r>
              <a:rPr lang="en-US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Validation 20%</a:t>
            </a:r>
          </a:p>
          <a:p>
            <a:pPr lvl="1"/>
            <a:r>
              <a:rPr lang="en-US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Testing 20%</a:t>
            </a:r>
          </a:p>
          <a:p>
            <a:r>
              <a:rPr lang="en-US" sz="2800" dirty="0" smtClean="0">
                <a:latin typeface="Calibri" pitchFamily="34" charset="0"/>
              </a:rPr>
              <a:t>Training data are used to compute network parameters. Intermediate results are iteratively compared with validation data until residual error is minimized.</a:t>
            </a:r>
          </a:p>
          <a:p>
            <a:r>
              <a:rPr lang="en-US" sz="2800" dirty="0" smtClean="0">
                <a:latin typeface="Calibri" pitchFamily="34" charset="0"/>
              </a:rPr>
              <a:t>Testing data are independent of training and validation data and are used to evaluate network predictive power.</a:t>
            </a:r>
          </a:p>
          <a:p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7196"/>
          </a:xfrm>
          <a:effectLst/>
        </p:spPr>
        <p:txBody>
          <a:bodyPr/>
          <a:lstStyle/>
          <a:p>
            <a:pPr algn="ctr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odel Results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San Joaquin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River @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Prisoner’s Point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(Dec-Feb)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80772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41529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05200"/>
            <a:ext cx="41529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7196"/>
          </a:xfrm>
          <a:effectLst/>
        </p:spPr>
        <p:txBody>
          <a:bodyPr/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Model Results: Summary Statistics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Turbidity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ntu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= </a:t>
            </a:r>
            <a:r>
              <a:rPr lang="az-Cyrl-A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 + </a:t>
            </a:r>
            <a:r>
              <a:rPr lang="az-Cyrl-A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* DSM2 Turbidity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ntu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905000"/>
          <a:ext cx="7086601" cy="342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20465"/>
                <a:gridCol w="531495"/>
                <a:gridCol w="531495"/>
                <a:gridCol w="531495"/>
                <a:gridCol w="531495"/>
                <a:gridCol w="620078"/>
                <a:gridCol w="620078"/>
              </a:tblGrid>
              <a:tr h="42862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Daily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8625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/>
                        </a:rPr>
                        <a:t>Ф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endParaRPr lang="en-US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b="1" dirty="0" smtClean="0">
                          <a:solidFill>
                            <a:schemeClr val="bg1"/>
                          </a:solidFill>
                          <a:latin typeface="Calibri"/>
                        </a:rPr>
                        <a:t>Ф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  <a:endParaRPr lang="en-US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Calibri"/>
                        </a:rPr>
                        <a:t>Ф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  <a:endParaRPr lang="en-US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b="1" dirty="0" smtClean="0">
                          <a:solidFill>
                            <a:schemeClr val="bg1"/>
                          </a:solidFill>
                          <a:latin typeface="Calibri"/>
                        </a:rPr>
                        <a:t>Ф</a:t>
                      </a:r>
                      <a:r>
                        <a:rPr lang="en-US" b="1" baseline="-25000" dirty="0" smtClean="0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  <a:endParaRPr lang="en-US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Sacramento River @ Rio Vista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0.99</a:t>
                      </a: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Old River @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Quimby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Island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0.96</a:t>
                      </a: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Old River @ Bacon Island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0.93</a:t>
                      </a: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San Joaquin River @ Prisoner’s Point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0.92</a:t>
                      </a: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Middle River @ Holt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0.89</a:t>
                      </a: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Clifton Court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Forebay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Entrance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0.91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398"/>
          </a:xfrm>
          <a:effectLst/>
        </p:spPr>
        <p:txBody>
          <a:bodyPr/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 Process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1066800"/>
            <a:ext cx="2743200" cy="1295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Monitoring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 (Initial Conditions)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Hydrodynamics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Water Quality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rgbClr val="0070C0"/>
                </a:solidFill>
              </a:rPr>
              <a:t>USGS; DWR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0" y="4648200"/>
            <a:ext cx="2743200" cy="1676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Forecast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(Boundary Conditions) 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Astronomical Tides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Delta Inflow &amp; Export Rates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Delta Net Channel Depletions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DWR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149" name="Rounded Rectangle 12"/>
          <p:cNvSpPr>
            <a:spLocks noChangeArrowheads="1"/>
          </p:cNvSpPr>
          <p:nvPr/>
        </p:nvSpPr>
        <p:spPr bwMode="auto">
          <a:xfrm>
            <a:off x="381000" y="2895600"/>
            <a:ext cx="2133600" cy="990600"/>
          </a:xfrm>
          <a:prstGeom prst="roundRect">
            <a:avLst>
              <a:gd name="adj" fmla="val 16667"/>
            </a:avLst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Delta Inflow Turbidity Forecast 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Watershed </a:t>
            </a:r>
            <a:r>
              <a:rPr lang="en-US" sz="1200" dirty="0">
                <a:solidFill>
                  <a:schemeClr val="bg1"/>
                </a:solidFill>
              </a:rPr>
              <a:t>Modeling</a:t>
            </a:r>
          </a:p>
        </p:txBody>
      </p:sp>
      <p:sp>
        <p:nvSpPr>
          <p:cNvPr id="6150" name="Rounded Rectangle 13"/>
          <p:cNvSpPr>
            <a:spLocks noChangeArrowheads="1"/>
          </p:cNvSpPr>
          <p:nvPr/>
        </p:nvSpPr>
        <p:spPr bwMode="auto">
          <a:xfrm>
            <a:off x="3124200" y="2667000"/>
            <a:ext cx="2590800" cy="1524000"/>
          </a:xfrm>
          <a:prstGeom prst="roundRect">
            <a:avLst>
              <a:gd name="adj" fmla="val 16667"/>
            </a:avLst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Delta Turbidity Fate &amp; Transport</a:t>
            </a:r>
          </a:p>
          <a:p>
            <a:pPr algn="l"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</a:rPr>
              <a:t>Delta Hydrodynamic &amp; Constituent Transport Modeling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114800" y="2438400"/>
            <a:ext cx="484188" cy="2286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0800000">
            <a:off x="4114800" y="4191000"/>
            <a:ext cx="484188" cy="3810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6200000">
            <a:off x="2615406" y="3099594"/>
            <a:ext cx="484188" cy="5334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28600" y="4495800"/>
            <a:ext cx="2362200" cy="1600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 Forecast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(Boundary Conditions) 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Reservoir Operations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Meteorology</a:t>
            </a:r>
          </a:p>
          <a:p>
            <a:pPr>
              <a:lnSpc>
                <a:spcPct val="100000"/>
              </a:lnSpc>
              <a:defRPr/>
            </a:pPr>
            <a:endParaRPr lang="en-US" sz="12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DWR; NWS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1143000" y="3962400"/>
            <a:ext cx="484188" cy="3810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156" name="Rounded Rectangle 18"/>
          <p:cNvSpPr>
            <a:spLocks noChangeArrowheads="1"/>
          </p:cNvSpPr>
          <p:nvPr/>
        </p:nvSpPr>
        <p:spPr bwMode="auto">
          <a:xfrm>
            <a:off x="6477000" y="2819400"/>
            <a:ext cx="2133600" cy="1219200"/>
          </a:xfrm>
          <a:prstGeom prst="roundRect">
            <a:avLst>
              <a:gd name="adj" fmla="val 16667"/>
            </a:avLst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Data Dissemination: Monitoring &amp; Forecast Data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BayDeltaLive.com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6200000">
            <a:off x="5892006" y="3099594"/>
            <a:ext cx="484188" cy="5334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18320417">
            <a:off x="6058694" y="2218532"/>
            <a:ext cx="484187" cy="5334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159" name="Rounded Rectangle 18"/>
          <p:cNvSpPr>
            <a:spLocks noChangeArrowheads="1"/>
          </p:cNvSpPr>
          <p:nvPr/>
        </p:nvSpPr>
        <p:spPr bwMode="auto">
          <a:xfrm>
            <a:off x="6553200" y="4648200"/>
            <a:ext cx="2133600" cy="1219200"/>
          </a:xfrm>
          <a:prstGeom prst="roundRect">
            <a:avLst>
              <a:gd name="adj" fmla="val 16667"/>
            </a:avLst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chemeClr val="bg1"/>
                </a:solidFill>
              </a:rPr>
              <a:t>Scenario Analysis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</a:rPr>
              <a:t>DASM-T</a:t>
            </a:r>
          </a:p>
        </p:txBody>
      </p:sp>
      <p:sp>
        <p:nvSpPr>
          <p:cNvPr id="22" name="Down Arrow 21"/>
          <p:cNvSpPr/>
          <p:nvPr/>
        </p:nvSpPr>
        <p:spPr bwMode="auto">
          <a:xfrm rot="18320417">
            <a:off x="5910263" y="4057650"/>
            <a:ext cx="484187" cy="82391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398"/>
          </a:xfrm>
          <a:effectLst/>
        </p:spPr>
        <p:txBody>
          <a:bodyPr/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 Process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1066800"/>
            <a:ext cx="2743200" cy="1295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Monitoring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 (Initial Conditions)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Hydrodynamics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Water Quality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rgbClr val="0070C0"/>
                </a:solidFill>
              </a:rPr>
              <a:t>USGS; DWR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0" y="4648200"/>
            <a:ext cx="2743200" cy="1676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Forecast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(Boundary Conditions) 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Astronomical Tides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Delta Inflow &amp; Export Rates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Delta Net Channel Depletions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DWR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149" name="Rounded Rectangle 12"/>
          <p:cNvSpPr>
            <a:spLocks noChangeArrowheads="1"/>
          </p:cNvSpPr>
          <p:nvPr/>
        </p:nvSpPr>
        <p:spPr bwMode="auto">
          <a:xfrm>
            <a:off x="381000" y="2895600"/>
            <a:ext cx="2133600" cy="990600"/>
          </a:xfrm>
          <a:prstGeom prst="roundRect">
            <a:avLst>
              <a:gd name="adj" fmla="val 16667"/>
            </a:avLst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Delta Inflow Turbidity Forecast 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Watershed </a:t>
            </a:r>
            <a:r>
              <a:rPr lang="en-US" sz="1200" dirty="0">
                <a:solidFill>
                  <a:schemeClr val="bg1"/>
                </a:solidFill>
              </a:rPr>
              <a:t>Modeling</a:t>
            </a:r>
          </a:p>
        </p:txBody>
      </p:sp>
      <p:sp>
        <p:nvSpPr>
          <p:cNvPr id="6150" name="Rounded Rectangle 13"/>
          <p:cNvSpPr>
            <a:spLocks noChangeArrowheads="1"/>
          </p:cNvSpPr>
          <p:nvPr/>
        </p:nvSpPr>
        <p:spPr bwMode="auto">
          <a:xfrm>
            <a:off x="3124200" y="2667000"/>
            <a:ext cx="2590800" cy="1524000"/>
          </a:xfrm>
          <a:prstGeom prst="roundRect">
            <a:avLst>
              <a:gd name="adj" fmla="val 16667"/>
            </a:avLst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Delta Turbidity Fate &amp; Transport</a:t>
            </a:r>
          </a:p>
          <a:p>
            <a:pPr algn="l"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</a:rPr>
              <a:t>Delta Hydrodynamic &amp; Constituent Transport Modeling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114800" y="2438400"/>
            <a:ext cx="484188" cy="2286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0800000">
            <a:off x="4114800" y="4191000"/>
            <a:ext cx="484188" cy="3810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6200000">
            <a:off x="2615406" y="3099594"/>
            <a:ext cx="484188" cy="5334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28600" y="4495800"/>
            <a:ext cx="2362200" cy="1600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 Forecast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(Boundary Conditions) 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Reservoir Operations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Meteorology</a:t>
            </a:r>
          </a:p>
          <a:p>
            <a:pPr>
              <a:lnSpc>
                <a:spcPct val="100000"/>
              </a:lnSpc>
              <a:defRPr/>
            </a:pPr>
            <a:endParaRPr lang="en-US" sz="12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DWR; NWS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1143000" y="3962400"/>
            <a:ext cx="484188" cy="3810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156" name="Rounded Rectangle 18"/>
          <p:cNvSpPr>
            <a:spLocks noChangeArrowheads="1"/>
          </p:cNvSpPr>
          <p:nvPr/>
        </p:nvSpPr>
        <p:spPr bwMode="auto">
          <a:xfrm>
            <a:off x="6477000" y="2819400"/>
            <a:ext cx="2133600" cy="1219200"/>
          </a:xfrm>
          <a:prstGeom prst="roundRect">
            <a:avLst>
              <a:gd name="adj" fmla="val 16667"/>
            </a:avLst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Data Dissemination: Monitoring &amp; Forecast Data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BayDeltaLive.com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6200000">
            <a:off x="5892006" y="3099594"/>
            <a:ext cx="484188" cy="5334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18320417">
            <a:off x="6058694" y="2218532"/>
            <a:ext cx="484187" cy="5334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159" name="Rounded Rectangle 18"/>
          <p:cNvSpPr>
            <a:spLocks noChangeArrowheads="1"/>
          </p:cNvSpPr>
          <p:nvPr/>
        </p:nvSpPr>
        <p:spPr bwMode="auto">
          <a:xfrm>
            <a:off x="6553200" y="4648200"/>
            <a:ext cx="2133600" cy="1219200"/>
          </a:xfrm>
          <a:prstGeom prst="roundRect">
            <a:avLst>
              <a:gd name="adj" fmla="val 16667"/>
            </a:avLst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chemeClr val="bg1"/>
                </a:solidFill>
              </a:rPr>
              <a:t>Scenario Analysis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</a:rPr>
              <a:t>DASM-T</a:t>
            </a:r>
          </a:p>
        </p:txBody>
      </p:sp>
      <p:sp>
        <p:nvSpPr>
          <p:cNvPr id="22" name="Down Arrow 21"/>
          <p:cNvSpPr/>
          <p:nvPr/>
        </p:nvSpPr>
        <p:spPr bwMode="auto">
          <a:xfrm rot="18320417">
            <a:off x="5910263" y="4057650"/>
            <a:ext cx="484187" cy="82391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819400" y="914400"/>
            <a:ext cx="3200400" cy="1600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2" name="Group 91"/>
          <p:cNvGrpSpPr/>
          <p:nvPr/>
        </p:nvGrpSpPr>
        <p:grpSpPr>
          <a:xfrm>
            <a:off x="304800" y="457200"/>
            <a:ext cx="6900460" cy="6381344"/>
            <a:chOff x="304800" y="457200"/>
            <a:chExt cx="6900460" cy="6381344"/>
          </a:xfrm>
        </p:grpSpPr>
        <p:sp>
          <p:nvSpPr>
            <p:cNvPr id="3" name="Oval 2"/>
            <p:cNvSpPr/>
            <p:nvPr/>
          </p:nvSpPr>
          <p:spPr bwMode="auto">
            <a:xfrm>
              <a:off x="6477000" y="59436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5194300" y="6607784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3581400" y="38862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181600" y="53340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181600" y="25146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940300" y="63119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800600" y="37338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19600" y="20828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78096" y="3313888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111500" y="22606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029200" y="63754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880100" y="48006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95928" y="421208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038600" y="27432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334000" y="24384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800600" y="4572000"/>
              <a:ext cx="175404" cy="175404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954624" y="4486072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562600" y="57912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876800" y="57912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181600" y="11430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553200" y="51054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695700" y="45085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334000" y="47244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073400" y="46736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114800" y="41910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562272" y="6554824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257800" y="5943600"/>
              <a:ext cx="175404" cy="175404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257800" y="25908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5334000" y="4572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105400" y="4191000"/>
              <a:ext cx="175404" cy="175404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b" anchorCtr="1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962400" y="38862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486400" y="38862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04800" y="45720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048656" y="6457544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962400" y="33528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781800" y="53340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820384" y="6438088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029856" y="666314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782768" y="4111252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2146300" y="44323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038600" y="46482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4800600" y="5029200"/>
              <a:ext cx="175404" cy="17540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91" name="Title 1"/>
          <p:cNvSpPr txBox="1">
            <a:spLocks/>
          </p:cNvSpPr>
          <p:nvPr/>
        </p:nvSpPr>
        <p:spPr>
          <a:xfrm>
            <a:off x="152400" y="4724400"/>
            <a:ext cx="2819400" cy="1905000"/>
          </a:xfrm>
          <a:prstGeom prst="rect">
            <a:avLst/>
          </a:prstGeom>
          <a:solidFill>
            <a:srgbClr val="000000">
              <a:alpha val="25098"/>
            </a:srgbClr>
          </a:solidFill>
          <a:effectLst>
            <a:softEdge rad="63500"/>
          </a:effectLst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Turbidity</a:t>
            </a:r>
            <a:b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Monitoring</a:t>
            </a:r>
            <a:b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44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Sites</a:t>
            </a:r>
            <a:endParaRPr kumimoji="0" lang="en-US" sz="44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81600" y="4191000"/>
            <a:ext cx="2057400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Prisoner’s Point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6600" y="4800600"/>
            <a:ext cx="2057400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Holland Cut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29200" y="6172200"/>
            <a:ext cx="2057400" cy="279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Victoria Canal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398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 Process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1066800"/>
            <a:ext cx="2819400" cy="1371600"/>
          </a:xfrm>
          <a:prstGeom prst="round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Monitoring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 (Initial Conditions)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Hydrodynamics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Water Quality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rgbClr val="0070C0"/>
                </a:solidFill>
              </a:rPr>
              <a:t>USGS; DWR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0" y="4648200"/>
            <a:ext cx="2743200" cy="1676400"/>
          </a:xfrm>
          <a:prstGeom prst="round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Forecast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(Boundary Conditions) 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Astronomical Tides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Delta Inflow &amp; Export Rates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Delta Net Channel Depletions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DWR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221" name="Rounded Rectangle 12"/>
          <p:cNvSpPr>
            <a:spLocks noChangeArrowheads="1"/>
          </p:cNvSpPr>
          <p:nvPr/>
        </p:nvSpPr>
        <p:spPr bwMode="auto">
          <a:xfrm>
            <a:off x="381000" y="2895600"/>
            <a:ext cx="2133600" cy="9906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Delta Inflow Turbidity Forecast 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Watershed </a:t>
            </a:r>
            <a:r>
              <a:rPr lang="en-US" sz="1200" dirty="0">
                <a:solidFill>
                  <a:schemeClr val="bg1"/>
                </a:solidFill>
              </a:rPr>
              <a:t>Modeling</a:t>
            </a:r>
          </a:p>
        </p:txBody>
      </p:sp>
      <p:sp>
        <p:nvSpPr>
          <p:cNvPr id="9222" name="Rounded Rectangle 13"/>
          <p:cNvSpPr>
            <a:spLocks noChangeArrowheads="1"/>
          </p:cNvSpPr>
          <p:nvPr/>
        </p:nvSpPr>
        <p:spPr bwMode="auto">
          <a:xfrm>
            <a:off x="3124200" y="2667000"/>
            <a:ext cx="2590800" cy="1524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chemeClr val="bg1"/>
                </a:solidFill>
              </a:rPr>
              <a:t>Delta Turbidity Fate &amp; Transport</a:t>
            </a:r>
          </a:p>
          <a:p>
            <a:pPr algn="l">
              <a:lnSpc>
                <a:spcPct val="100000"/>
              </a:lnSpc>
            </a:pPr>
            <a:endParaRPr lang="en-US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</a:rPr>
              <a:t>Delta Hydrodynamic &amp; Constituent Transport Modeling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114800" y="2438400"/>
            <a:ext cx="484188" cy="228600"/>
          </a:xfrm>
          <a:prstGeom prst="downArrow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 bwMode="auto">
          <a:xfrm rot="10800000">
            <a:off x="4114800" y="4191000"/>
            <a:ext cx="484188" cy="381000"/>
          </a:xfrm>
          <a:prstGeom prst="downArrow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Down Arrow 17"/>
          <p:cNvSpPr/>
          <p:nvPr/>
        </p:nvSpPr>
        <p:spPr bwMode="auto">
          <a:xfrm rot="16200000">
            <a:off x="2615406" y="3099594"/>
            <a:ext cx="484188" cy="533400"/>
          </a:xfrm>
          <a:prstGeom prst="downArrow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228600" y="4495800"/>
            <a:ext cx="2362200" cy="1600200"/>
          </a:xfrm>
          <a:prstGeom prst="round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 Forecast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(Boundary Conditions) 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Reservoir Operations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Meteorology</a:t>
            </a:r>
          </a:p>
          <a:p>
            <a:pPr>
              <a:lnSpc>
                <a:spcPct val="100000"/>
              </a:lnSpc>
              <a:defRPr/>
            </a:pPr>
            <a:endParaRPr lang="en-US" sz="12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DWR; NWS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228" name="Rounded Rectangle 18"/>
          <p:cNvSpPr>
            <a:spLocks noChangeArrowheads="1"/>
          </p:cNvSpPr>
          <p:nvPr/>
        </p:nvSpPr>
        <p:spPr bwMode="auto">
          <a:xfrm>
            <a:off x="6477000" y="2819400"/>
            <a:ext cx="2133600" cy="12192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chemeClr val="bg1"/>
                </a:solidFill>
              </a:rPr>
              <a:t>Data Dissemination: Monitoring &amp; Forecast Data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</a:rPr>
              <a:t>BayDeltaLive.com</a:t>
            </a:r>
          </a:p>
        </p:txBody>
      </p:sp>
      <p:sp>
        <p:nvSpPr>
          <p:cNvPr id="20" name="Down Arrow 19"/>
          <p:cNvSpPr/>
          <p:nvPr/>
        </p:nvSpPr>
        <p:spPr bwMode="auto">
          <a:xfrm rot="16200000">
            <a:off x="5892006" y="3099594"/>
            <a:ext cx="484188" cy="533400"/>
          </a:xfrm>
          <a:prstGeom prst="downArrow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Down Arrow 20"/>
          <p:cNvSpPr/>
          <p:nvPr/>
        </p:nvSpPr>
        <p:spPr bwMode="auto">
          <a:xfrm rot="18320417">
            <a:off x="6058694" y="2218532"/>
            <a:ext cx="484187" cy="533400"/>
          </a:xfrm>
          <a:prstGeom prst="downArrow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31" name="Rounded Rectangle 18"/>
          <p:cNvSpPr>
            <a:spLocks noChangeArrowheads="1"/>
          </p:cNvSpPr>
          <p:nvPr/>
        </p:nvSpPr>
        <p:spPr bwMode="auto">
          <a:xfrm>
            <a:off x="6553200" y="4648200"/>
            <a:ext cx="2133600" cy="12192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chemeClr val="bg1"/>
                </a:solidFill>
              </a:rPr>
              <a:t>Scenario Analysis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</a:rPr>
              <a:t>DASM-T</a:t>
            </a:r>
          </a:p>
        </p:txBody>
      </p:sp>
      <p:sp>
        <p:nvSpPr>
          <p:cNvPr id="22" name="Down Arrow 21"/>
          <p:cNvSpPr/>
          <p:nvPr/>
        </p:nvSpPr>
        <p:spPr bwMode="auto">
          <a:xfrm rot="18320417">
            <a:off x="5910263" y="4057650"/>
            <a:ext cx="484187" cy="823913"/>
          </a:xfrm>
          <a:prstGeom prst="downArrow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Down Arrow 18"/>
          <p:cNvSpPr/>
          <p:nvPr/>
        </p:nvSpPr>
        <p:spPr bwMode="auto">
          <a:xfrm rot="10800000">
            <a:off x="1143000" y="3962400"/>
            <a:ext cx="457200" cy="457200"/>
          </a:xfrm>
          <a:prstGeom prst="downArrow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33" name="Oval 18"/>
          <p:cNvSpPr>
            <a:spLocks noChangeArrowheads="1"/>
          </p:cNvSpPr>
          <p:nvPr/>
        </p:nvSpPr>
        <p:spPr bwMode="auto">
          <a:xfrm>
            <a:off x="0" y="2514600"/>
            <a:ext cx="2819400" cy="1600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7196"/>
          </a:xfrm>
        </p:spPr>
        <p:txBody>
          <a:bodyPr/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Delta Inflow Turbidity Forecast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Sacramento River &amp; Yolo Bypass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5332413" cy="50022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scene3d>
            <a:camera prst="perspectiveContrastingRightFacing" fov="4500000"/>
            <a:lightRig rig="threePt" dir="t"/>
          </a:scene3d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1516" y="2362200"/>
            <a:ext cx="3799421" cy="2343150"/>
          </a:xfrm>
          <a:prstGeom prst="rect">
            <a:avLst/>
          </a:prstGeom>
          <a:solidFill>
            <a:schemeClr val="bg1">
              <a:lumMod val="50000"/>
            </a:schemeClr>
          </a:solidFill>
          <a:ln w="12699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398"/>
          </a:xfrm>
        </p:spPr>
        <p:txBody>
          <a:bodyPr/>
          <a:lstStyle/>
          <a:p>
            <a:pPr algn="ctr"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Forecasting Process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1066800"/>
            <a:ext cx="2743200" cy="1295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Monitoring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 (Initial Conditions)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Hydrodynamics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Water Quality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rgbClr val="0070C0"/>
                </a:solidFill>
              </a:rPr>
              <a:t>USGS; DWR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0" y="4648200"/>
            <a:ext cx="2743200" cy="1676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Forecast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(Boundary Conditions) 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Astronomical Tides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Delta Inflow &amp; Export Rates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Delta Net Channel Depletions</a:t>
            </a:r>
          </a:p>
          <a:p>
            <a:pPr>
              <a:lnSpc>
                <a:spcPct val="100000"/>
              </a:lnSpc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DWR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269" name="Rounded Rectangle 12"/>
          <p:cNvSpPr>
            <a:spLocks noChangeArrowheads="1"/>
          </p:cNvSpPr>
          <p:nvPr/>
        </p:nvSpPr>
        <p:spPr bwMode="auto">
          <a:xfrm>
            <a:off x="381000" y="2819399"/>
            <a:ext cx="2133600" cy="111442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Delta Inflow Turbidity Forecast 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</a:rPr>
              <a:t>Watershed Modeling</a:t>
            </a:r>
          </a:p>
        </p:txBody>
      </p:sp>
      <p:sp>
        <p:nvSpPr>
          <p:cNvPr id="11270" name="Rounded Rectangle 13"/>
          <p:cNvSpPr>
            <a:spLocks noChangeArrowheads="1"/>
          </p:cNvSpPr>
          <p:nvPr/>
        </p:nvSpPr>
        <p:spPr bwMode="auto">
          <a:xfrm>
            <a:off x="3124200" y="2590800"/>
            <a:ext cx="2590800" cy="1524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chemeClr val="bg1"/>
                </a:solidFill>
              </a:rPr>
              <a:t>Delta Turbidity Fate &amp; Transport</a:t>
            </a:r>
          </a:p>
          <a:p>
            <a:pPr algn="l">
              <a:lnSpc>
                <a:spcPct val="100000"/>
              </a:lnSpc>
            </a:pPr>
            <a:endParaRPr lang="en-US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</a:rPr>
              <a:t>Delta Hydrodynamic &amp; Constituent Transport Modeling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114800" y="2362200"/>
            <a:ext cx="484188" cy="2286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0800000">
            <a:off x="4114800" y="4191000"/>
            <a:ext cx="484188" cy="3810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Down Arrow 17"/>
          <p:cNvSpPr/>
          <p:nvPr/>
        </p:nvSpPr>
        <p:spPr bwMode="auto">
          <a:xfrm rot="16200000">
            <a:off x="2615406" y="3023394"/>
            <a:ext cx="484188" cy="5334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28600" y="4495800"/>
            <a:ext cx="2362200" cy="16002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 Forecast Data</a:t>
            </a:r>
          </a:p>
          <a:p>
            <a:pPr>
              <a:lnSpc>
                <a:spcPct val="100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(Boundary Conditions) 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Reservoir Operations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</a:rPr>
              <a:t> Meteorology</a:t>
            </a:r>
          </a:p>
          <a:p>
            <a:pPr>
              <a:lnSpc>
                <a:spcPct val="100000"/>
              </a:lnSpc>
              <a:defRPr/>
            </a:pPr>
            <a:endParaRPr lang="en-US" sz="1200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DWR; NWS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1143000" y="3962400"/>
            <a:ext cx="484188" cy="3810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276" name="Rounded Rectangle 18"/>
          <p:cNvSpPr>
            <a:spLocks noChangeArrowheads="1"/>
          </p:cNvSpPr>
          <p:nvPr/>
        </p:nvSpPr>
        <p:spPr bwMode="auto">
          <a:xfrm>
            <a:off x="6477000" y="2819400"/>
            <a:ext cx="2133600" cy="13716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Data Dissemination: Monitoring &amp; Forecast Data</a:t>
            </a:r>
          </a:p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BayDeltaLive.com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6200000">
            <a:off x="5892006" y="3023394"/>
            <a:ext cx="484188" cy="5334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18320417">
            <a:off x="6058694" y="2142332"/>
            <a:ext cx="484187" cy="533400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279" name="Rounded Rectangle 18"/>
          <p:cNvSpPr>
            <a:spLocks noChangeArrowheads="1"/>
          </p:cNvSpPr>
          <p:nvPr/>
        </p:nvSpPr>
        <p:spPr bwMode="auto">
          <a:xfrm>
            <a:off x="6553200" y="4572000"/>
            <a:ext cx="2133600" cy="12192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chemeClr val="bg1"/>
                </a:solidFill>
              </a:rPr>
              <a:t>Scenario Analysis</a:t>
            </a:r>
          </a:p>
          <a:p>
            <a:pPr>
              <a:lnSpc>
                <a:spcPct val="100000"/>
              </a:lnSpc>
            </a:pPr>
            <a:endParaRPr lang="en-US" sz="12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chemeClr val="bg1"/>
                </a:solidFill>
              </a:rPr>
              <a:t>DASM-T</a:t>
            </a:r>
          </a:p>
        </p:txBody>
      </p:sp>
      <p:sp>
        <p:nvSpPr>
          <p:cNvPr id="22" name="Down Arrow 21"/>
          <p:cNvSpPr/>
          <p:nvPr/>
        </p:nvSpPr>
        <p:spPr bwMode="auto">
          <a:xfrm rot="18320417">
            <a:off x="5910263" y="3981450"/>
            <a:ext cx="484187" cy="823913"/>
          </a:xfrm>
          <a:prstGeom prst="down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281" name="Oval 18"/>
          <p:cNvSpPr>
            <a:spLocks noChangeArrowheads="1"/>
          </p:cNvSpPr>
          <p:nvPr/>
        </p:nvSpPr>
        <p:spPr bwMode="auto">
          <a:xfrm>
            <a:off x="2895600" y="2590800"/>
            <a:ext cx="3124200" cy="1600200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 Template PPTX</Template>
  <TotalTime>1490497579</TotalTime>
  <Pages>5</Pages>
  <Words>1228</Words>
  <Application>Microsoft Office PowerPoint</Application>
  <PresentationFormat>Letter Paper (8.5x11 in)</PresentationFormat>
  <Paragraphs>382</Paragraphs>
  <Slides>33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Sample presentation slides(10)</vt:lpstr>
      <vt:lpstr>White with Courier font for code slides</vt:lpstr>
      <vt:lpstr>Forecasting Delta Turbidity Conditions with Artificial Neural Networks</vt:lpstr>
      <vt:lpstr>PowerPoint Presentation</vt:lpstr>
      <vt:lpstr>PowerPoint Presentation</vt:lpstr>
      <vt:lpstr>Forecasting Process</vt:lpstr>
      <vt:lpstr>Forecasting Process</vt:lpstr>
      <vt:lpstr>PowerPoint Presentation</vt:lpstr>
      <vt:lpstr>Forecasting Process</vt:lpstr>
      <vt:lpstr>Delta Inflow Turbidity Forecast Sacramento River &amp; Yolo Bypass</vt:lpstr>
      <vt:lpstr>Forecasting Process</vt:lpstr>
      <vt:lpstr>Delta Turbidity Fate &amp; Transport</vt:lpstr>
      <vt:lpstr>Forecasting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DASM-T Model Description </vt:lpstr>
      <vt:lpstr>PowerPoint Presentation</vt:lpstr>
      <vt:lpstr>PowerPoint Presentation</vt:lpstr>
      <vt:lpstr>Steady State Flow-Turbidity Relationship as a Function of North Delta Turbidity San Joaquin River @ Prisoner’s Point</vt:lpstr>
      <vt:lpstr>Steady State Flow-Turbidity Relationship as a Function of North Delta Turbidity Sacramento River @ Rio Vista</vt:lpstr>
      <vt:lpstr>Steady State Flow-Turbidity Relationship as a Function of North Delta Turbidity Clifton Court Forebay Entrance</vt:lpstr>
      <vt:lpstr>PowerPoint Presentation</vt:lpstr>
      <vt:lpstr>Next Steps </vt:lpstr>
      <vt:lpstr>Acknowledgements</vt:lpstr>
      <vt:lpstr>PowerPoint Presentation</vt:lpstr>
      <vt:lpstr>EXTRA SLIDES</vt:lpstr>
      <vt:lpstr>ANN Model Structure Matlab Feed Forward </vt:lpstr>
      <vt:lpstr>ANN Model Structure Training Process</vt:lpstr>
      <vt:lpstr>Model Results San Joaquin River @ Prisoner’s Point (Dec-Feb)</vt:lpstr>
      <vt:lpstr>Model Results: Summary Statistics ANN Turbidity (ntu) = Ф1 + Ф2 * DSM2 Turbidity (ntu)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MWD Board of Directors Workshop on Bay Delta Issues</dc:title>
  <dc:subject>partial materials</dc:subject>
  <dc:creator>Chuching Wang</dc:creator>
  <cp:lastModifiedBy>Paul</cp:lastModifiedBy>
  <cp:revision>1551</cp:revision>
  <cp:lastPrinted>2001-06-28T18:34:59Z</cp:lastPrinted>
  <dcterms:created xsi:type="dcterms:W3CDTF">1999-06-21T14:52:08Z</dcterms:created>
  <dcterms:modified xsi:type="dcterms:W3CDTF">2012-10-18T04:31:59Z</dcterms:modified>
</cp:coreProperties>
</file>