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0" r:id="rId2"/>
  </p:sldMasterIdLst>
  <p:notesMasterIdLst>
    <p:notesMasterId r:id="rId29"/>
  </p:notesMasterIdLst>
  <p:sldIdLst>
    <p:sldId id="256" r:id="rId3"/>
    <p:sldId id="329" r:id="rId4"/>
    <p:sldId id="342" r:id="rId5"/>
    <p:sldId id="287" r:id="rId6"/>
    <p:sldId id="348" r:id="rId7"/>
    <p:sldId id="268" r:id="rId8"/>
    <p:sldId id="280" r:id="rId9"/>
    <p:sldId id="330" r:id="rId10"/>
    <p:sldId id="347" r:id="rId11"/>
    <p:sldId id="257" r:id="rId12"/>
    <p:sldId id="352" r:id="rId13"/>
    <p:sldId id="307" r:id="rId14"/>
    <p:sldId id="308" r:id="rId15"/>
    <p:sldId id="349" r:id="rId16"/>
    <p:sldId id="300" r:id="rId17"/>
    <p:sldId id="285" r:id="rId18"/>
    <p:sldId id="339" r:id="rId19"/>
    <p:sldId id="333" r:id="rId20"/>
    <p:sldId id="295" r:id="rId21"/>
    <p:sldId id="273" r:id="rId22"/>
    <p:sldId id="314" r:id="rId23"/>
    <p:sldId id="311" r:id="rId24"/>
    <p:sldId id="343" r:id="rId25"/>
    <p:sldId id="344" r:id="rId26"/>
    <p:sldId id="351" r:id="rId27"/>
    <p:sldId id="328" r:id="rId28"/>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p15:clr>
            <a:srgbClr val="A4A3A4"/>
          </p15:clr>
        </p15:guide>
        <p15:guide id="2" pos="28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084" autoAdjust="0"/>
    <p:restoredTop sz="74638" autoAdjust="0"/>
  </p:normalViewPr>
  <p:slideViewPr>
    <p:cSldViewPr snapToGrid="0" showGuides="1">
      <p:cViewPr varScale="1">
        <p:scale>
          <a:sx n="65" d="100"/>
          <a:sy n="65" d="100"/>
        </p:scale>
        <p:origin x="1373" y="38"/>
      </p:cViewPr>
      <p:guideLst>
        <p:guide orient="horz" pos="2136"/>
        <p:guide pos="2871"/>
      </p:guideLst>
    </p:cSldViewPr>
  </p:slideViewPr>
  <p:notesTextViewPr>
    <p:cViewPr>
      <p:scale>
        <a:sx n="100" d="100"/>
        <a:sy n="100" d="100"/>
      </p:scale>
      <p:origin x="0" y="0"/>
    </p:cViewPr>
  </p:notesTextViewPr>
  <p:gridSpacing cx="45720" cy="4572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ocko\Dropbox\Research\5_WZ%20TBT\Analysis\Excel\TBT%20WZ.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rocko\Dropbox\Research\5_WZ%20TBT\Analysis\Excel\TBT%20WZ.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rocko\Dropbox\Research\5_WZ%20TBT\Analysis\Excel\TBT%20WZ.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sfo-file01\esapwa\Data\projects\_2012\D120711.00%20-%20Stanislaus%20River%20Channel%20and%20Floodplain%20Rehabilitation%20at%20Buttonbush\03%20Working%20Docs_Analysis\Phase%20II%20Preliminary%20Design\Habitat%20Suitability\StanislausRiver_HSI.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sfo-file01\esapwa\Data\projects\_2012\D120711.00%20-%20Stanislaus%20River%20Channel%20and%20Floodplain%20Rehabilitation%20at%20Buttonbush\03%20Working%20Docs_Analysis\Phase%20II%20Preliminary%20Design\Habitat%20Suitability\StanislausRiver_HSI.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I:\Career\Work\ESA%20PWA%20projects\Buttonbush\Habitat%20Suitability\HHSI_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86385888665251"/>
          <c:y val="7.2685331000291856E-2"/>
          <c:w val="0.74497090510006814"/>
          <c:h val="0.6979784193642482"/>
        </c:manualLayout>
      </c:layout>
      <c:scatterChart>
        <c:scatterStyle val="lineMarker"/>
        <c:varyColors val="0"/>
        <c:ser>
          <c:idx val="0"/>
          <c:order val="0"/>
          <c:tx>
            <c:strRef>
              <c:f>'283wz'!$C$2</c:f>
              <c:strCache>
                <c:ptCount val="1"/>
                <c:pt idx="0">
                  <c:v>Z (m)</c:v>
                </c:pt>
              </c:strCache>
            </c:strRef>
          </c:tx>
          <c:spPr>
            <a:ln w="25400">
              <a:solidFill>
                <a:schemeClr val="bg1"/>
              </a:solidFill>
            </a:ln>
          </c:spPr>
          <c:marker>
            <c:symbol val="none"/>
          </c:marker>
          <c:xVal>
            <c:numRef>
              <c:f>'283wz'!$M$3:$M$1208</c:f>
              <c:numCache>
                <c:formatCode>General</c:formatCode>
                <c:ptCount val="1206"/>
                <c:pt idx="0">
                  <c:v>0</c:v>
                </c:pt>
                <c:pt idx="1">
                  <c:v>4.9999999999999734</c:v>
                </c:pt>
                <c:pt idx="2">
                  <c:v>10.000000000000002</c:v>
                </c:pt>
                <c:pt idx="3">
                  <c:v>15</c:v>
                </c:pt>
                <c:pt idx="4">
                  <c:v>19.999999999999929</c:v>
                </c:pt>
                <c:pt idx="5">
                  <c:v>25</c:v>
                </c:pt>
                <c:pt idx="6">
                  <c:v>30</c:v>
                </c:pt>
                <c:pt idx="7">
                  <c:v>35</c:v>
                </c:pt>
                <c:pt idx="8">
                  <c:v>40</c:v>
                </c:pt>
                <c:pt idx="9">
                  <c:v>45</c:v>
                </c:pt>
                <c:pt idx="10">
                  <c:v>50</c:v>
                </c:pt>
                <c:pt idx="11">
                  <c:v>54.999996952000103</c:v>
                </c:pt>
                <c:pt idx="12">
                  <c:v>59.999996952000103</c:v>
                </c:pt>
                <c:pt idx="13">
                  <c:v>64.999996952000103</c:v>
                </c:pt>
                <c:pt idx="14">
                  <c:v>69.999996952000103</c:v>
                </c:pt>
                <c:pt idx="15">
                  <c:v>74.999996952000103</c:v>
                </c:pt>
                <c:pt idx="16">
                  <c:v>79.999996952000103</c:v>
                </c:pt>
                <c:pt idx="17">
                  <c:v>84.999996952000103</c:v>
                </c:pt>
                <c:pt idx="18">
                  <c:v>89.999996952000103</c:v>
                </c:pt>
                <c:pt idx="19">
                  <c:v>94.999996952000103</c:v>
                </c:pt>
                <c:pt idx="20">
                  <c:v>99.99999695199979</c:v>
                </c:pt>
                <c:pt idx="21">
                  <c:v>104.99999695199979</c:v>
                </c:pt>
                <c:pt idx="22">
                  <c:v>109.99999695199979</c:v>
                </c:pt>
                <c:pt idx="23">
                  <c:v>114.9999969519998</c:v>
                </c:pt>
                <c:pt idx="24">
                  <c:v>119.9999969519998</c:v>
                </c:pt>
                <c:pt idx="25">
                  <c:v>124.9999969519998</c:v>
                </c:pt>
                <c:pt idx="26">
                  <c:v>129.99999695200037</c:v>
                </c:pt>
                <c:pt idx="27">
                  <c:v>134.99999695200037</c:v>
                </c:pt>
                <c:pt idx="28">
                  <c:v>139.99999695200063</c:v>
                </c:pt>
                <c:pt idx="29">
                  <c:v>144.99999695200063</c:v>
                </c:pt>
                <c:pt idx="30">
                  <c:v>149.99999695200063</c:v>
                </c:pt>
                <c:pt idx="31">
                  <c:v>154.99999390399989</c:v>
                </c:pt>
                <c:pt idx="32">
                  <c:v>159.99999390400018</c:v>
                </c:pt>
                <c:pt idx="33">
                  <c:v>164.99999390399987</c:v>
                </c:pt>
                <c:pt idx="34">
                  <c:v>169.99999390400018</c:v>
                </c:pt>
                <c:pt idx="35">
                  <c:v>174.99999390399989</c:v>
                </c:pt>
                <c:pt idx="36">
                  <c:v>179.99999390400018</c:v>
                </c:pt>
                <c:pt idx="37">
                  <c:v>184.99999390399989</c:v>
                </c:pt>
                <c:pt idx="38">
                  <c:v>189.99999390400018</c:v>
                </c:pt>
                <c:pt idx="39">
                  <c:v>194.99999390400018</c:v>
                </c:pt>
                <c:pt idx="40">
                  <c:v>199.99999390399989</c:v>
                </c:pt>
                <c:pt idx="41">
                  <c:v>204.99999390400018</c:v>
                </c:pt>
                <c:pt idx="42">
                  <c:v>209.99999390399989</c:v>
                </c:pt>
                <c:pt idx="43">
                  <c:v>214.99999390400018</c:v>
                </c:pt>
                <c:pt idx="44">
                  <c:v>219.99999390399989</c:v>
                </c:pt>
                <c:pt idx="45">
                  <c:v>224.99999390400018</c:v>
                </c:pt>
                <c:pt idx="46">
                  <c:v>229.99999390399989</c:v>
                </c:pt>
                <c:pt idx="47">
                  <c:v>234.99999390400018</c:v>
                </c:pt>
                <c:pt idx="48">
                  <c:v>239.99999390399987</c:v>
                </c:pt>
                <c:pt idx="49">
                  <c:v>244.99999390400018</c:v>
                </c:pt>
                <c:pt idx="50">
                  <c:v>249.99999390399987</c:v>
                </c:pt>
                <c:pt idx="51">
                  <c:v>254.99999085600001</c:v>
                </c:pt>
                <c:pt idx="52">
                  <c:v>259.99999085600024</c:v>
                </c:pt>
                <c:pt idx="53">
                  <c:v>264.99999085599904</c:v>
                </c:pt>
                <c:pt idx="54">
                  <c:v>269.99999085600024</c:v>
                </c:pt>
                <c:pt idx="55">
                  <c:v>274.99999085599904</c:v>
                </c:pt>
                <c:pt idx="56">
                  <c:v>279.99999085600024</c:v>
                </c:pt>
                <c:pt idx="57">
                  <c:v>284.99999085599904</c:v>
                </c:pt>
                <c:pt idx="58">
                  <c:v>289.99999085600024</c:v>
                </c:pt>
                <c:pt idx="59">
                  <c:v>294.99999085599899</c:v>
                </c:pt>
                <c:pt idx="60">
                  <c:v>299.99999085600024</c:v>
                </c:pt>
                <c:pt idx="61">
                  <c:v>304.99999085600024</c:v>
                </c:pt>
                <c:pt idx="62">
                  <c:v>309.99999085600024</c:v>
                </c:pt>
                <c:pt idx="63">
                  <c:v>314.99999085600024</c:v>
                </c:pt>
                <c:pt idx="64">
                  <c:v>319.99999085600024</c:v>
                </c:pt>
                <c:pt idx="65">
                  <c:v>324.99999085600024</c:v>
                </c:pt>
                <c:pt idx="66">
                  <c:v>329.99999085599723</c:v>
                </c:pt>
                <c:pt idx="67">
                  <c:v>334.99999085600024</c:v>
                </c:pt>
                <c:pt idx="68">
                  <c:v>339.99999085600024</c:v>
                </c:pt>
                <c:pt idx="69">
                  <c:v>344.99999085600024</c:v>
                </c:pt>
                <c:pt idx="70">
                  <c:v>349.99999085599723</c:v>
                </c:pt>
                <c:pt idx="71">
                  <c:v>354.99998780799729</c:v>
                </c:pt>
                <c:pt idx="72">
                  <c:v>359.99998780800024</c:v>
                </c:pt>
                <c:pt idx="73">
                  <c:v>364.99998780800024</c:v>
                </c:pt>
                <c:pt idx="74">
                  <c:v>369.99998780800024</c:v>
                </c:pt>
                <c:pt idx="75">
                  <c:v>374.99998780799729</c:v>
                </c:pt>
                <c:pt idx="76">
                  <c:v>379.99998780800024</c:v>
                </c:pt>
                <c:pt idx="77">
                  <c:v>384.99998780800024</c:v>
                </c:pt>
                <c:pt idx="78">
                  <c:v>389.99998780800024</c:v>
                </c:pt>
                <c:pt idx="79">
                  <c:v>394.99998780799729</c:v>
                </c:pt>
                <c:pt idx="80">
                  <c:v>399.99998780799729</c:v>
                </c:pt>
                <c:pt idx="81">
                  <c:v>404.99998780800024</c:v>
                </c:pt>
                <c:pt idx="82">
                  <c:v>409.99998780800024</c:v>
                </c:pt>
                <c:pt idx="83">
                  <c:v>414.99998780800024</c:v>
                </c:pt>
                <c:pt idx="84">
                  <c:v>419.99998780799729</c:v>
                </c:pt>
                <c:pt idx="85">
                  <c:v>424.99998780800024</c:v>
                </c:pt>
                <c:pt idx="86">
                  <c:v>429.99998780800024</c:v>
                </c:pt>
                <c:pt idx="87">
                  <c:v>434.99998780800024</c:v>
                </c:pt>
                <c:pt idx="88">
                  <c:v>439.99998780799729</c:v>
                </c:pt>
                <c:pt idx="89">
                  <c:v>444.99998780800024</c:v>
                </c:pt>
                <c:pt idx="90">
                  <c:v>449.99998780800024</c:v>
                </c:pt>
                <c:pt idx="91">
                  <c:v>454.99998476000025</c:v>
                </c:pt>
                <c:pt idx="92">
                  <c:v>459.99998475999729</c:v>
                </c:pt>
                <c:pt idx="93">
                  <c:v>464.99998475999729</c:v>
                </c:pt>
                <c:pt idx="94">
                  <c:v>469.99998476000053</c:v>
                </c:pt>
                <c:pt idx="95">
                  <c:v>474.99998476000025</c:v>
                </c:pt>
                <c:pt idx="96">
                  <c:v>479.99998476000025</c:v>
                </c:pt>
                <c:pt idx="97">
                  <c:v>484.99998475999729</c:v>
                </c:pt>
                <c:pt idx="98">
                  <c:v>489.99998476000053</c:v>
                </c:pt>
                <c:pt idx="99">
                  <c:v>494.99998476000025</c:v>
                </c:pt>
                <c:pt idx="100">
                  <c:v>499.99998476000025</c:v>
                </c:pt>
                <c:pt idx="101">
                  <c:v>504.99998475999729</c:v>
                </c:pt>
                <c:pt idx="102">
                  <c:v>509.99998476000053</c:v>
                </c:pt>
                <c:pt idx="103">
                  <c:v>514.99998476000053</c:v>
                </c:pt>
                <c:pt idx="104">
                  <c:v>519.99998476000053</c:v>
                </c:pt>
                <c:pt idx="105">
                  <c:v>524.99998475999803</c:v>
                </c:pt>
                <c:pt idx="106">
                  <c:v>529.99998476000053</c:v>
                </c:pt>
                <c:pt idx="107">
                  <c:v>534.99998476000053</c:v>
                </c:pt>
                <c:pt idx="108">
                  <c:v>539.99998476000053</c:v>
                </c:pt>
                <c:pt idx="109">
                  <c:v>544.99998475999803</c:v>
                </c:pt>
                <c:pt idx="110">
                  <c:v>549.99998475999803</c:v>
                </c:pt>
                <c:pt idx="111">
                  <c:v>554.99998171200059</c:v>
                </c:pt>
                <c:pt idx="112">
                  <c:v>559.99998171200059</c:v>
                </c:pt>
                <c:pt idx="113">
                  <c:v>564.99998171200059</c:v>
                </c:pt>
                <c:pt idx="114">
                  <c:v>569.99998171199752</c:v>
                </c:pt>
                <c:pt idx="115">
                  <c:v>574.99998171200059</c:v>
                </c:pt>
                <c:pt idx="116">
                  <c:v>579.99998171200059</c:v>
                </c:pt>
                <c:pt idx="117">
                  <c:v>584.99998171200059</c:v>
                </c:pt>
                <c:pt idx="118">
                  <c:v>589.99998171199752</c:v>
                </c:pt>
                <c:pt idx="119">
                  <c:v>594.99998171200059</c:v>
                </c:pt>
                <c:pt idx="120">
                  <c:v>599.99998171200059</c:v>
                </c:pt>
                <c:pt idx="121">
                  <c:v>604.99998171200059</c:v>
                </c:pt>
                <c:pt idx="122">
                  <c:v>609.99998171199752</c:v>
                </c:pt>
                <c:pt idx="123">
                  <c:v>614.99998171199752</c:v>
                </c:pt>
                <c:pt idx="124">
                  <c:v>619.99998171200059</c:v>
                </c:pt>
                <c:pt idx="125">
                  <c:v>624.99998171199752</c:v>
                </c:pt>
                <c:pt idx="126">
                  <c:v>629.99998171200059</c:v>
                </c:pt>
                <c:pt idx="127">
                  <c:v>634.99998171200059</c:v>
                </c:pt>
                <c:pt idx="128">
                  <c:v>639.99998171200059</c:v>
                </c:pt>
                <c:pt idx="129">
                  <c:v>644.99998171200059</c:v>
                </c:pt>
                <c:pt idx="130">
                  <c:v>649.9999786640027</c:v>
                </c:pt>
                <c:pt idx="131">
                  <c:v>654.9999786640027</c:v>
                </c:pt>
                <c:pt idx="132">
                  <c:v>659.9999786640027</c:v>
                </c:pt>
                <c:pt idx="133">
                  <c:v>664.99997866400065</c:v>
                </c:pt>
                <c:pt idx="134">
                  <c:v>669.99997866400065</c:v>
                </c:pt>
                <c:pt idx="135">
                  <c:v>674.99997866400065</c:v>
                </c:pt>
                <c:pt idx="136">
                  <c:v>679.99997866399804</c:v>
                </c:pt>
                <c:pt idx="137">
                  <c:v>684.99997866399804</c:v>
                </c:pt>
                <c:pt idx="138">
                  <c:v>689.99997866399804</c:v>
                </c:pt>
                <c:pt idx="139">
                  <c:v>694.9999786640027</c:v>
                </c:pt>
                <c:pt idx="140">
                  <c:v>699.9999786640027</c:v>
                </c:pt>
                <c:pt idx="141">
                  <c:v>704.9999786640027</c:v>
                </c:pt>
                <c:pt idx="142">
                  <c:v>709.99997866400065</c:v>
                </c:pt>
                <c:pt idx="143">
                  <c:v>714.99997866400065</c:v>
                </c:pt>
                <c:pt idx="144">
                  <c:v>719.99997866399804</c:v>
                </c:pt>
                <c:pt idx="145">
                  <c:v>724.99997866399804</c:v>
                </c:pt>
                <c:pt idx="146">
                  <c:v>729.99997866399804</c:v>
                </c:pt>
                <c:pt idx="147">
                  <c:v>734.9999786640027</c:v>
                </c:pt>
                <c:pt idx="148">
                  <c:v>739.9999786640027</c:v>
                </c:pt>
                <c:pt idx="149">
                  <c:v>744.9999786640027</c:v>
                </c:pt>
                <c:pt idx="150">
                  <c:v>749.99997561599764</c:v>
                </c:pt>
                <c:pt idx="151">
                  <c:v>754.99997561599764</c:v>
                </c:pt>
                <c:pt idx="152">
                  <c:v>759.99997561600344</c:v>
                </c:pt>
                <c:pt idx="153">
                  <c:v>764.99997561600344</c:v>
                </c:pt>
                <c:pt idx="154">
                  <c:v>769.99997561600344</c:v>
                </c:pt>
                <c:pt idx="155">
                  <c:v>774.99997561600344</c:v>
                </c:pt>
                <c:pt idx="156">
                  <c:v>779.99997561600344</c:v>
                </c:pt>
                <c:pt idx="157">
                  <c:v>784.9999756159981</c:v>
                </c:pt>
                <c:pt idx="158">
                  <c:v>789.9999756159981</c:v>
                </c:pt>
                <c:pt idx="159">
                  <c:v>794.99997561599764</c:v>
                </c:pt>
                <c:pt idx="160">
                  <c:v>799.9999756159981</c:v>
                </c:pt>
                <c:pt idx="161">
                  <c:v>804.99997561600344</c:v>
                </c:pt>
                <c:pt idx="162">
                  <c:v>809.99997561600344</c:v>
                </c:pt>
                <c:pt idx="163">
                  <c:v>814.99997561600344</c:v>
                </c:pt>
                <c:pt idx="164">
                  <c:v>819.99997561600344</c:v>
                </c:pt>
                <c:pt idx="165">
                  <c:v>824.99997561600344</c:v>
                </c:pt>
                <c:pt idx="166">
                  <c:v>829.9999756159981</c:v>
                </c:pt>
                <c:pt idx="167">
                  <c:v>834.99997561599764</c:v>
                </c:pt>
                <c:pt idx="168">
                  <c:v>839.99997561599764</c:v>
                </c:pt>
                <c:pt idx="169">
                  <c:v>844.99997561600344</c:v>
                </c:pt>
                <c:pt idx="170">
                  <c:v>849.99997256800054</c:v>
                </c:pt>
                <c:pt idx="171">
                  <c:v>854.99997256800054</c:v>
                </c:pt>
                <c:pt idx="172">
                  <c:v>859.99997256800054</c:v>
                </c:pt>
                <c:pt idx="173">
                  <c:v>864.99997256800054</c:v>
                </c:pt>
                <c:pt idx="174">
                  <c:v>869.99997256800407</c:v>
                </c:pt>
                <c:pt idx="175">
                  <c:v>874.99997256800407</c:v>
                </c:pt>
                <c:pt idx="176">
                  <c:v>879.99997256800407</c:v>
                </c:pt>
                <c:pt idx="177">
                  <c:v>884.99997256800407</c:v>
                </c:pt>
                <c:pt idx="178">
                  <c:v>889.99997256800407</c:v>
                </c:pt>
                <c:pt idx="179">
                  <c:v>894.99997256800054</c:v>
                </c:pt>
                <c:pt idx="180">
                  <c:v>899.99997256800054</c:v>
                </c:pt>
                <c:pt idx="181">
                  <c:v>904.99997256800054</c:v>
                </c:pt>
                <c:pt idx="182">
                  <c:v>909.9999725680043</c:v>
                </c:pt>
                <c:pt idx="183">
                  <c:v>914.99997256800407</c:v>
                </c:pt>
                <c:pt idx="184">
                  <c:v>919.99997256800407</c:v>
                </c:pt>
                <c:pt idx="185">
                  <c:v>924.99997256800407</c:v>
                </c:pt>
                <c:pt idx="186">
                  <c:v>929.99997256800407</c:v>
                </c:pt>
                <c:pt idx="187">
                  <c:v>934.99997256800054</c:v>
                </c:pt>
                <c:pt idx="188">
                  <c:v>939.99997256800054</c:v>
                </c:pt>
                <c:pt idx="189">
                  <c:v>944.99997256800054</c:v>
                </c:pt>
                <c:pt idx="190">
                  <c:v>949.99996952000095</c:v>
                </c:pt>
                <c:pt idx="191">
                  <c:v>954.99996952000095</c:v>
                </c:pt>
                <c:pt idx="192">
                  <c:v>959.9999695199981</c:v>
                </c:pt>
                <c:pt idx="193">
                  <c:v>964.9999695199981</c:v>
                </c:pt>
                <c:pt idx="194">
                  <c:v>969.9999695199981</c:v>
                </c:pt>
                <c:pt idx="195">
                  <c:v>974.99996952000151</c:v>
                </c:pt>
                <c:pt idx="196">
                  <c:v>979.99996952000151</c:v>
                </c:pt>
                <c:pt idx="197">
                  <c:v>984.99996952000151</c:v>
                </c:pt>
                <c:pt idx="198">
                  <c:v>989.99996952000095</c:v>
                </c:pt>
                <c:pt idx="199">
                  <c:v>994.99996952000095</c:v>
                </c:pt>
                <c:pt idx="200">
                  <c:v>999.9999695199981</c:v>
                </c:pt>
                <c:pt idx="201">
                  <c:v>1004.999969519998</c:v>
                </c:pt>
                <c:pt idx="202">
                  <c:v>1009.999969519998</c:v>
                </c:pt>
                <c:pt idx="203">
                  <c:v>1014.999969519998</c:v>
                </c:pt>
                <c:pt idx="204">
                  <c:v>1019.9999695200015</c:v>
                </c:pt>
                <c:pt idx="205">
                  <c:v>1024.9999695200011</c:v>
                </c:pt>
                <c:pt idx="206">
                  <c:v>1029.9999695200011</c:v>
                </c:pt>
                <c:pt idx="207">
                  <c:v>1034.9999695200011</c:v>
                </c:pt>
                <c:pt idx="208">
                  <c:v>1039.9999695200011</c:v>
                </c:pt>
                <c:pt idx="209">
                  <c:v>1044.9999695199979</c:v>
                </c:pt>
                <c:pt idx="210">
                  <c:v>1049.999966472001</c:v>
                </c:pt>
                <c:pt idx="211">
                  <c:v>1054.999966472001</c:v>
                </c:pt>
                <c:pt idx="212">
                  <c:v>1059.999966472001</c:v>
                </c:pt>
                <c:pt idx="213">
                  <c:v>1064.999966472001</c:v>
                </c:pt>
                <c:pt idx="214">
                  <c:v>1069.9999664719981</c:v>
                </c:pt>
                <c:pt idx="215">
                  <c:v>1074.9999664719981</c:v>
                </c:pt>
                <c:pt idx="216">
                  <c:v>1079.9999664719981</c:v>
                </c:pt>
                <c:pt idx="217">
                  <c:v>1084.9999664720012</c:v>
                </c:pt>
                <c:pt idx="218">
                  <c:v>1089.9999664720012</c:v>
                </c:pt>
                <c:pt idx="219">
                  <c:v>1094.999966472001</c:v>
                </c:pt>
                <c:pt idx="220">
                  <c:v>1099.999966472001</c:v>
                </c:pt>
                <c:pt idx="221">
                  <c:v>1104.999966472001</c:v>
                </c:pt>
                <c:pt idx="222">
                  <c:v>1109.9999664719981</c:v>
                </c:pt>
                <c:pt idx="223">
                  <c:v>1114.9999664719981</c:v>
                </c:pt>
                <c:pt idx="224">
                  <c:v>1119.9999664719981</c:v>
                </c:pt>
                <c:pt idx="225">
                  <c:v>1124.9999664720012</c:v>
                </c:pt>
                <c:pt idx="226">
                  <c:v>1129.9999664720012</c:v>
                </c:pt>
                <c:pt idx="227">
                  <c:v>1134.999966472001</c:v>
                </c:pt>
                <c:pt idx="228">
                  <c:v>1139.999966472001</c:v>
                </c:pt>
                <c:pt idx="229">
                  <c:v>1144.999966472001</c:v>
                </c:pt>
                <c:pt idx="230">
                  <c:v>1149.9999634240055</c:v>
                </c:pt>
                <c:pt idx="231">
                  <c:v>1154.9999634240055</c:v>
                </c:pt>
                <c:pt idx="232">
                  <c:v>1159.9999634240055</c:v>
                </c:pt>
                <c:pt idx="233">
                  <c:v>1164.9999634240055</c:v>
                </c:pt>
                <c:pt idx="234">
                  <c:v>1169.9999634240055</c:v>
                </c:pt>
                <c:pt idx="235">
                  <c:v>1174.9999634240021</c:v>
                </c:pt>
                <c:pt idx="236">
                  <c:v>1179.9999634240021</c:v>
                </c:pt>
                <c:pt idx="237">
                  <c:v>1184.9999634240021</c:v>
                </c:pt>
                <c:pt idx="238">
                  <c:v>1189.9999634240055</c:v>
                </c:pt>
                <c:pt idx="239">
                  <c:v>1194.9999634240055</c:v>
                </c:pt>
                <c:pt idx="240">
                  <c:v>1199.9999634240055</c:v>
                </c:pt>
                <c:pt idx="241">
                  <c:v>1204.9999634240055</c:v>
                </c:pt>
                <c:pt idx="242">
                  <c:v>1209.9999634240055</c:v>
                </c:pt>
                <c:pt idx="243">
                  <c:v>1214.9999634240055</c:v>
                </c:pt>
                <c:pt idx="244">
                  <c:v>1219.9999634240021</c:v>
                </c:pt>
                <c:pt idx="245">
                  <c:v>1224.9999634240021</c:v>
                </c:pt>
                <c:pt idx="246">
                  <c:v>1229.9999634240021</c:v>
                </c:pt>
                <c:pt idx="247">
                  <c:v>1234.9999634240055</c:v>
                </c:pt>
                <c:pt idx="248">
                  <c:v>1239.9999634240055</c:v>
                </c:pt>
                <c:pt idx="249">
                  <c:v>1244.9999634240055</c:v>
                </c:pt>
                <c:pt idx="250">
                  <c:v>1249.9999603759982</c:v>
                </c:pt>
                <c:pt idx="251">
                  <c:v>1254.9999603759982</c:v>
                </c:pt>
                <c:pt idx="252">
                  <c:v>1259.9999603759982</c:v>
                </c:pt>
                <c:pt idx="253">
                  <c:v>1264.9999603759982</c:v>
                </c:pt>
                <c:pt idx="254">
                  <c:v>1269.9999603759982</c:v>
                </c:pt>
                <c:pt idx="255">
                  <c:v>1274.9999603759982</c:v>
                </c:pt>
                <c:pt idx="256">
                  <c:v>1279.9999603760014</c:v>
                </c:pt>
                <c:pt idx="257">
                  <c:v>1284.9999603760014</c:v>
                </c:pt>
                <c:pt idx="258">
                  <c:v>1289.9999603760014</c:v>
                </c:pt>
                <c:pt idx="259">
                  <c:v>1294.9999603760014</c:v>
                </c:pt>
                <c:pt idx="260">
                  <c:v>1299.9999603760014</c:v>
                </c:pt>
                <c:pt idx="261">
                  <c:v>1304.9999603760014</c:v>
                </c:pt>
                <c:pt idx="262">
                  <c:v>1309.9999603760014</c:v>
                </c:pt>
                <c:pt idx="263">
                  <c:v>1314.9999603760014</c:v>
                </c:pt>
                <c:pt idx="264">
                  <c:v>1319.9999603760014</c:v>
                </c:pt>
                <c:pt idx="265">
                  <c:v>1324.9999603759982</c:v>
                </c:pt>
                <c:pt idx="266">
                  <c:v>1329.9999603759982</c:v>
                </c:pt>
                <c:pt idx="267">
                  <c:v>1334.9999603759982</c:v>
                </c:pt>
                <c:pt idx="268">
                  <c:v>1339.9999603759982</c:v>
                </c:pt>
                <c:pt idx="269">
                  <c:v>1344.9999603759982</c:v>
                </c:pt>
                <c:pt idx="270">
                  <c:v>1349.9999573279983</c:v>
                </c:pt>
                <c:pt idx="271">
                  <c:v>1354.9999573279983</c:v>
                </c:pt>
                <c:pt idx="272">
                  <c:v>1359.9999573279983</c:v>
                </c:pt>
                <c:pt idx="273">
                  <c:v>1364.9999573279983</c:v>
                </c:pt>
                <c:pt idx="274">
                  <c:v>1369.9999573279983</c:v>
                </c:pt>
                <c:pt idx="275">
                  <c:v>1374.9999573279981</c:v>
                </c:pt>
                <c:pt idx="276">
                  <c:v>1379.9999573279981</c:v>
                </c:pt>
                <c:pt idx="277">
                  <c:v>1384.9999573280015</c:v>
                </c:pt>
                <c:pt idx="278">
                  <c:v>1389.9999573280015</c:v>
                </c:pt>
                <c:pt idx="279">
                  <c:v>1394.9999573280015</c:v>
                </c:pt>
                <c:pt idx="280">
                  <c:v>1399.9999573280015</c:v>
                </c:pt>
                <c:pt idx="281">
                  <c:v>1404.9999573280015</c:v>
                </c:pt>
                <c:pt idx="282">
                  <c:v>1409.9999573280015</c:v>
                </c:pt>
                <c:pt idx="283">
                  <c:v>1414.9999573280013</c:v>
                </c:pt>
                <c:pt idx="284">
                  <c:v>1419.9999573280013</c:v>
                </c:pt>
                <c:pt idx="285">
                  <c:v>1424.9999573280013</c:v>
                </c:pt>
                <c:pt idx="286">
                  <c:v>1429.9999573280013</c:v>
                </c:pt>
                <c:pt idx="287">
                  <c:v>1434.9999573279983</c:v>
                </c:pt>
                <c:pt idx="288">
                  <c:v>1439.9999573279983</c:v>
                </c:pt>
                <c:pt idx="289">
                  <c:v>1444.9999573279983</c:v>
                </c:pt>
                <c:pt idx="290">
                  <c:v>1449.9999542800015</c:v>
                </c:pt>
                <c:pt idx="291">
                  <c:v>1454.9999542799978</c:v>
                </c:pt>
                <c:pt idx="292">
                  <c:v>1459.9999542799978</c:v>
                </c:pt>
                <c:pt idx="293">
                  <c:v>1464.9999542799978</c:v>
                </c:pt>
                <c:pt idx="294">
                  <c:v>1469.9999542799978</c:v>
                </c:pt>
                <c:pt idx="295">
                  <c:v>1474.9999542799978</c:v>
                </c:pt>
                <c:pt idx="296">
                  <c:v>1479.9999542799978</c:v>
                </c:pt>
                <c:pt idx="297">
                  <c:v>1484.9999542799978</c:v>
                </c:pt>
                <c:pt idx="298">
                  <c:v>1489.9999542799978</c:v>
                </c:pt>
                <c:pt idx="299">
                  <c:v>1494.9999542800017</c:v>
                </c:pt>
                <c:pt idx="300">
                  <c:v>1499.9999542800015</c:v>
                </c:pt>
                <c:pt idx="301">
                  <c:v>1504.9999542800015</c:v>
                </c:pt>
                <c:pt idx="302">
                  <c:v>1509.9999542800015</c:v>
                </c:pt>
                <c:pt idx="303">
                  <c:v>1514.9999542800015</c:v>
                </c:pt>
                <c:pt idx="304">
                  <c:v>1519.9999542800015</c:v>
                </c:pt>
                <c:pt idx="305">
                  <c:v>1524.9999542800015</c:v>
                </c:pt>
                <c:pt idx="306">
                  <c:v>1529.9999542800015</c:v>
                </c:pt>
                <c:pt idx="307">
                  <c:v>1534.9999542800015</c:v>
                </c:pt>
                <c:pt idx="308">
                  <c:v>1539.9999542799978</c:v>
                </c:pt>
                <c:pt idx="309">
                  <c:v>1544.9999542799978</c:v>
                </c:pt>
                <c:pt idx="310">
                  <c:v>1549.9999512320016</c:v>
                </c:pt>
                <c:pt idx="311">
                  <c:v>1554.9999512320016</c:v>
                </c:pt>
                <c:pt idx="312">
                  <c:v>1559.9999512320016</c:v>
                </c:pt>
                <c:pt idx="313">
                  <c:v>1564.9999512319985</c:v>
                </c:pt>
                <c:pt idx="314">
                  <c:v>1569.9999512319985</c:v>
                </c:pt>
                <c:pt idx="315">
                  <c:v>1574.9999512319985</c:v>
                </c:pt>
                <c:pt idx="316">
                  <c:v>1579.9999512319985</c:v>
                </c:pt>
                <c:pt idx="317">
                  <c:v>1584.9999512319985</c:v>
                </c:pt>
                <c:pt idx="318">
                  <c:v>1589.9999512319985</c:v>
                </c:pt>
                <c:pt idx="319">
                  <c:v>1594.9999512319985</c:v>
                </c:pt>
                <c:pt idx="320">
                  <c:v>1599.9999512319987</c:v>
                </c:pt>
                <c:pt idx="321">
                  <c:v>1604.9999512320016</c:v>
                </c:pt>
                <c:pt idx="322">
                  <c:v>1609.9999512320016</c:v>
                </c:pt>
                <c:pt idx="323">
                  <c:v>1614.9999512320016</c:v>
                </c:pt>
                <c:pt idx="324">
                  <c:v>1619.9999512320016</c:v>
                </c:pt>
                <c:pt idx="325">
                  <c:v>1624.9999512320016</c:v>
                </c:pt>
                <c:pt idx="326">
                  <c:v>1629.9999512320016</c:v>
                </c:pt>
                <c:pt idx="327">
                  <c:v>1634.9999512320016</c:v>
                </c:pt>
                <c:pt idx="328">
                  <c:v>1639.9999512320016</c:v>
                </c:pt>
                <c:pt idx="329">
                  <c:v>1644.9999512320016</c:v>
                </c:pt>
                <c:pt idx="330">
                  <c:v>1649.9999481840018</c:v>
                </c:pt>
                <c:pt idx="331">
                  <c:v>1654.9999481840016</c:v>
                </c:pt>
                <c:pt idx="332">
                  <c:v>1659.9999481840016</c:v>
                </c:pt>
                <c:pt idx="333">
                  <c:v>1664.9999481840016</c:v>
                </c:pt>
                <c:pt idx="334">
                  <c:v>1669.9999481840016</c:v>
                </c:pt>
                <c:pt idx="335">
                  <c:v>1674.9999481839986</c:v>
                </c:pt>
                <c:pt idx="336">
                  <c:v>1679.9999481839986</c:v>
                </c:pt>
                <c:pt idx="337">
                  <c:v>1684.9999481839986</c:v>
                </c:pt>
                <c:pt idx="338">
                  <c:v>1689.9999481839986</c:v>
                </c:pt>
                <c:pt idx="339">
                  <c:v>1694.9999481839984</c:v>
                </c:pt>
                <c:pt idx="340">
                  <c:v>1699.9999481839984</c:v>
                </c:pt>
                <c:pt idx="341">
                  <c:v>1704.9999481839984</c:v>
                </c:pt>
                <c:pt idx="342">
                  <c:v>1709.9999481840018</c:v>
                </c:pt>
                <c:pt idx="343">
                  <c:v>1714.9999481840018</c:v>
                </c:pt>
                <c:pt idx="344">
                  <c:v>1719.9999481840018</c:v>
                </c:pt>
                <c:pt idx="345">
                  <c:v>1724.9999481840018</c:v>
                </c:pt>
                <c:pt idx="346">
                  <c:v>1729.9999481840018</c:v>
                </c:pt>
                <c:pt idx="347">
                  <c:v>1734.9999481840018</c:v>
                </c:pt>
                <c:pt idx="348">
                  <c:v>1739.9999481840016</c:v>
                </c:pt>
                <c:pt idx="349">
                  <c:v>1744.9999481840016</c:v>
                </c:pt>
                <c:pt idx="350">
                  <c:v>1749.9999451360018</c:v>
                </c:pt>
                <c:pt idx="351">
                  <c:v>1754.9999451360018</c:v>
                </c:pt>
                <c:pt idx="352">
                  <c:v>1759.9999451360018</c:v>
                </c:pt>
                <c:pt idx="353">
                  <c:v>1764.9999451360018</c:v>
                </c:pt>
                <c:pt idx="354">
                  <c:v>1769.9999451360018</c:v>
                </c:pt>
                <c:pt idx="355">
                  <c:v>1774.9999451360018</c:v>
                </c:pt>
                <c:pt idx="356">
                  <c:v>1779.9999451359986</c:v>
                </c:pt>
                <c:pt idx="357">
                  <c:v>1784.9999451359986</c:v>
                </c:pt>
                <c:pt idx="358">
                  <c:v>1789.9999451359986</c:v>
                </c:pt>
                <c:pt idx="359">
                  <c:v>1794.9999451359986</c:v>
                </c:pt>
                <c:pt idx="360">
                  <c:v>1799.9999451359986</c:v>
                </c:pt>
                <c:pt idx="361">
                  <c:v>1804.9999451359986</c:v>
                </c:pt>
                <c:pt idx="362">
                  <c:v>1809.9999451359986</c:v>
                </c:pt>
                <c:pt idx="363">
                  <c:v>1814.9999451359986</c:v>
                </c:pt>
                <c:pt idx="364">
                  <c:v>1819.999945136002</c:v>
                </c:pt>
                <c:pt idx="365">
                  <c:v>1824.9999451360018</c:v>
                </c:pt>
                <c:pt idx="366">
                  <c:v>1829.9999451360018</c:v>
                </c:pt>
                <c:pt idx="367">
                  <c:v>1834.9999451360018</c:v>
                </c:pt>
                <c:pt idx="368">
                  <c:v>1839.9999451360018</c:v>
                </c:pt>
                <c:pt idx="369">
                  <c:v>1844.9999451360018</c:v>
                </c:pt>
                <c:pt idx="370">
                  <c:v>1849.9999420880008</c:v>
                </c:pt>
                <c:pt idx="371">
                  <c:v>1854.9999420880008</c:v>
                </c:pt>
                <c:pt idx="372">
                  <c:v>1859.9999420880008</c:v>
                </c:pt>
                <c:pt idx="373">
                  <c:v>1864.9999420880008</c:v>
                </c:pt>
                <c:pt idx="374">
                  <c:v>1869.9999420880008</c:v>
                </c:pt>
                <c:pt idx="375">
                  <c:v>1874.9999420880008</c:v>
                </c:pt>
                <c:pt idx="376">
                  <c:v>1879.9999420880008</c:v>
                </c:pt>
                <c:pt idx="377">
                  <c:v>1884.9999420880008</c:v>
                </c:pt>
                <c:pt idx="378">
                  <c:v>1889.9999420879988</c:v>
                </c:pt>
                <c:pt idx="379">
                  <c:v>1894.9999420879988</c:v>
                </c:pt>
                <c:pt idx="380">
                  <c:v>1899.9999420879988</c:v>
                </c:pt>
                <c:pt idx="381">
                  <c:v>1904.9999420879988</c:v>
                </c:pt>
                <c:pt idx="382">
                  <c:v>1909.9999420879988</c:v>
                </c:pt>
                <c:pt idx="383">
                  <c:v>1914.9999420879988</c:v>
                </c:pt>
                <c:pt idx="384">
                  <c:v>1919.9999420879988</c:v>
                </c:pt>
                <c:pt idx="385">
                  <c:v>1924.9999420880008</c:v>
                </c:pt>
                <c:pt idx="386">
                  <c:v>1929.9999420880008</c:v>
                </c:pt>
                <c:pt idx="387">
                  <c:v>1934.9999420880008</c:v>
                </c:pt>
                <c:pt idx="388">
                  <c:v>1939.9999420880008</c:v>
                </c:pt>
                <c:pt idx="389">
                  <c:v>1944.9999420880008</c:v>
                </c:pt>
                <c:pt idx="390">
                  <c:v>1949.9999390400021</c:v>
                </c:pt>
                <c:pt idx="391">
                  <c:v>1954.9999390400021</c:v>
                </c:pt>
                <c:pt idx="392">
                  <c:v>1959.9999390400021</c:v>
                </c:pt>
                <c:pt idx="393">
                  <c:v>1964.9999390400021</c:v>
                </c:pt>
                <c:pt idx="394">
                  <c:v>1969.9999390400021</c:v>
                </c:pt>
                <c:pt idx="395">
                  <c:v>1974.9999390400021</c:v>
                </c:pt>
                <c:pt idx="396">
                  <c:v>1979.9999390400019</c:v>
                </c:pt>
                <c:pt idx="397">
                  <c:v>1984.9999390400019</c:v>
                </c:pt>
                <c:pt idx="398">
                  <c:v>1989.9999390400019</c:v>
                </c:pt>
                <c:pt idx="399">
                  <c:v>1994.9999390399978</c:v>
                </c:pt>
                <c:pt idx="400">
                  <c:v>1999.9999390399978</c:v>
                </c:pt>
                <c:pt idx="401">
                  <c:v>2004.9999390399978</c:v>
                </c:pt>
                <c:pt idx="402">
                  <c:v>2009.9999390399978</c:v>
                </c:pt>
                <c:pt idx="403">
                  <c:v>2014.9999390399978</c:v>
                </c:pt>
                <c:pt idx="404">
                  <c:v>2019.9999390399978</c:v>
                </c:pt>
                <c:pt idx="405">
                  <c:v>2024.9999390399978</c:v>
                </c:pt>
                <c:pt idx="406">
                  <c:v>2029.9999390399978</c:v>
                </c:pt>
                <c:pt idx="407">
                  <c:v>2034.9999390400021</c:v>
                </c:pt>
                <c:pt idx="408">
                  <c:v>2039.9999390400021</c:v>
                </c:pt>
                <c:pt idx="409">
                  <c:v>2044.9999390400021</c:v>
                </c:pt>
                <c:pt idx="410">
                  <c:v>2049.9999359920002</c:v>
                </c:pt>
                <c:pt idx="411">
                  <c:v>2054.9999359920002</c:v>
                </c:pt>
                <c:pt idx="412">
                  <c:v>2059.9999359920021</c:v>
                </c:pt>
                <c:pt idx="413">
                  <c:v>2064.9999359920021</c:v>
                </c:pt>
                <c:pt idx="414">
                  <c:v>2069.9999359920021</c:v>
                </c:pt>
                <c:pt idx="415">
                  <c:v>2074.9999359920021</c:v>
                </c:pt>
                <c:pt idx="416">
                  <c:v>2079.9999359920021</c:v>
                </c:pt>
                <c:pt idx="417">
                  <c:v>2084.9999359920021</c:v>
                </c:pt>
                <c:pt idx="418">
                  <c:v>2089.9999359920021</c:v>
                </c:pt>
                <c:pt idx="419">
                  <c:v>2094.9999359920021</c:v>
                </c:pt>
                <c:pt idx="420">
                  <c:v>2099.9999359920021</c:v>
                </c:pt>
                <c:pt idx="421">
                  <c:v>2104.9999359920002</c:v>
                </c:pt>
                <c:pt idx="422">
                  <c:v>2109.9999359920002</c:v>
                </c:pt>
                <c:pt idx="423">
                  <c:v>2114.9999359920002</c:v>
                </c:pt>
                <c:pt idx="424">
                  <c:v>2119.9999359920002</c:v>
                </c:pt>
                <c:pt idx="425">
                  <c:v>2124.9999359920002</c:v>
                </c:pt>
                <c:pt idx="426">
                  <c:v>2129.9999359920002</c:v>
                </c:pt>
                <c:pt idx="427">
                  <c:v>2134.9999359920002</c:v>
                </c:pt>
                <c:pt idx="428">
                  <c:v>2139.9999359920021</c:v>
                </c:pt>
                <c:pt idx="429">
                  <c:v>2144.9999359920021</c:v>
                </c:pt>
                <c:pt idx="430">
                  <c:v>2149.9999329440079</c:v>
                </c:pt>
                <c:pt idx="431">
                  <c:v>2154.9999329440079</c:v>
                </c:pt>
                <c:pt idx="432">
                  <c:v>2159.9999329440079</c:v>
                </c:pt>
                <c:pt idx="433">
                  <c:v>2164.999932944012</c:v>
                </c:pt>
                <c:pt idx="434">
                  <c:v>2169.999932944012</c:v>
                </c:pt>
                <c:pt idx="435">
                  <c:v>2174.999932944012</c:v>
                </c:pt>
                <c:pt idx="436">
                  <c:v>2179.999932944012</c:v>
                </c:pt>
                <c:pt idx="437">
                  <c:v>2184.9999329440116</c:v>
                </c:pt>
                <c:pt idx="438">
                  <c:v>2189.9999329440116</c:v>
                </c:pt>
                <c:pt idx="439">
                  <c:v>2194.9999329440116</c:v>
                </c:pt>
                <c:pt idx="440">
                  <c:v>2199.9999329440116</c:v>
                </c:pt>
                <c:pt idx="441">
                  <c:v>2204.9999329440116</c:v>
                </c:pt>
                <c:pt idx="442">
                  <c:v>2209.9999329440079</c:v>
                </c:pt>
                <c:pt idx="443">
                  <c:v>2214.9999329440079</c:v>
                </c:pt>
                <c:pt idx="444">
                  <c:v>2219.9999329440079</c:v>
                </c:pt>
                <c:pt idx="445">
                  <c:v>2224.9999329440079</c:v>
                </c:pt>
                <c:pt idx="446">
                  <c:v>2229.9999329440079</c:v>
                </c:pt>
                <c:pt idx="447">
                  <c:v>2234.9999329440079</c:v>
                </c:pt>
                <c:pt idx="448">
                  <c:v>2239.9999329440079</c:v>
                </c:pt>
                <c:pt idx="449">
                  <c:v>2244.9999329440079</c:v>
                </c:pt>
                <c:pt idx="450">
                  <c:v>2249.9999298959992</c:v>
                </c:pt>
                <c:pt idx="451">
                  <c:v>2254.9999298959992</c:v>
                </c:pt>
                <c:pt idx="452">
                  <c:v>2259.9999298959992</c:v>
                </c:pt>
                <c:pt idx="453">
                  <c:v>2264.9999298959992</c:v>
                </c:pt>
                <c:pt idx="454">
                  <c:v>2269.9999298959992</c:v>
                </c:pt>
                <c:pt idx="455">
                  <c:v>2274.9999298960024</c:v>
                </c:pt>
                <c:pt idx="456">
                  <c:v>2279.9999298960024</c:v>
                </c:pt>
                <c:pt idx="457">
                  <c:v>2284.9999298960024</c:v>
                </c:pt>
                <c:pt idx="458">
                  <c:v>2289.9999298960024</c:v>
                </c:pt>
                <c:pt idx="459">
                  <c:v>2294.9999298960024</c:v>
                </c:pt>
                <c:pt idx="460">
                  <c:v>2299.9999298960024</c:v>
                </c:pt>
                <c:pt idx="461">
                  <c:v>2304.9999298960024</c:v>
                </c:pt>
                <c:pt idx="462">
                  <c:v>2309.9999298960024</c:v>
                </c:pt>
                <c:pt idx="463">
                  <c:v>2314.9999298960024</c:v>
                </c:pt>
                <c:pt idx="464">
                  <c:v>2319.9999298959992</c:v>
                </c:pt>
                <c:pt idx="465">
                  <c:v>2324.9999298959992</c:v>
                </c:pt>
                <c:pt idx="466">
                  <c:v>2329.9999298959992</c:v>
                </c:pt>
                <c:pt idx="467">
                  <c:v>2334.9999298959992</c:v>
                </c:pt>
                <c:pt idx="468">
                  <c:v>2339.9999298959992</c:v>
                </c:pt>
                <c:pt idx="469">
                  <c:v>2344.9999298959992</c:v>
                </c:pt>
                <c:pt idx="470">
                  <c:v>2349.9999268480069</c:v>
                </c:pt>
                <c:pt idx="471">
                  <c:v>2354.9999268480069</c:v>
                </c:pt>
                <c:pt idx="472">
                  <c:v>2359.9999268480069</c:v>
                </c:pt>
                <c:pt idx="473">
                  <c:v>2364.9999268480069</c:v>
                </c:pt>
                <c:pt idx="474">
                  <c:v>2369.9999268480069</c:v>
                </c:pt>
                <c:pt idx="475">
                  <c:v>2374.9999268480069</c:v>
                </c:pt>
                <c:pt idx="476">
                  <c:v>2379.9999268480105</c:v>
                </c:pt>
                <c:pt idx="477">
                  <c:v>2384.9999268480105</c:v>
                </c:pt>
                <c:pt idx="478">
                  <c:v>2389.9999268480105</c:v>
                </c:pt>
                <c:pt idx="479">
                  <c:v>2394.9999268480105</c:v>
                </c:pt>
                <c:pt idx="480">
                  <c:v>2399.9999268480105</c:v>
                </c:pt>
                <c:pt idx="481">
                  <c:v>2404.9999268480105</c:v>
                </c:pt>
                <c:pt idx="482">
                  <c:v>2409.9999268480105</c:v>
                </c:pt>
                <c:pt idx="483">
                  <c:v>2414.9999268480105</c:v>
                </c:pt>
                <c:pt idx="484">
                  <c:v>2419.9999268480105</c:v>
                </c:pt>
                <c:pt idx="485">
                  <c:v>2424.9999268480105</c:v>
                </c:pt>
                <c:pt idx="486">
                  <c:v>2429.9999268480069</c:v>
                </c:pt>
                <c:pt idx="487">
                  <c:v>2434.9999268480069</c:v>
                </c:pt>
                <c:pt idx="488">
                  <c:v>2439.9999268480069</c:v>
                </c:pt>
                <c:pt idx="489">
                  <c:v>2444.9999268480069</c:v>
                </c:pt>
                <c:pt idx="490">
                  <c:v>2449.9999237999996</c:v>
                </c:pt>
                <c:pt idx="491">
                  <c:v>2454.9999237999996</c:v>
                </c:pt>
                <c:pt idx="492">
                  <c:v>2459.9999237999996</c:v>
                </c:pt>
                <c:pt idx="493">
                  <c:v>2464.9999237999991</c:v>
                </c:pt>
                <c:pt idx="494">
                  <c:v>2469.9999237999991</c:v>
                </c:pt>
                <c:pt idx="495">
                  <c:v>2474.9999237999991</c:v>
                </c:pt>
                <c:pt idx="496">
                  <c:v>2479.9999237999991</c:v>
                </c:pt>
                <c:pt idx="497">
                  <c:v>2484.9999237999991</c:v>
                </c:pt>
                <c:pt idx="498">
                  <c:v>2489.9999238000109</c:v>
                </c:pt>
                <c:pt idx="499">
                  <c:v>2494.9999238000109</c:v>
                </c:pt>
                <c:pt idx="500">
                  <c:v>2499.9999237999996</c:v>
                </c:pt>
                <c:pt idx="501">
                  <c:v>2504.9999238000105</c:v>
                </c:pt>
                <c:pt idx="502">
                  <c:v>2509.9999237999996</c:v>
                </c:pt>
                <c:pt idx="503">
                  <c:v>2514.9999238000105</c:v>
                </c:pt>
                <c:pt idx="504">
                  <c:v>2519.9999237999996</c:v>
                </c:pt>
                <c:pt idx="505">
                  <c:v>2524.9999238000105</c:v>
                </c:pt>
                <c:pt idx="506">
                  <c:v>2529.9999238000109</c:v>
                </c:pt>
                <c:pt idx="507">
                  <c:v>2534.9999237999996</c:v>
                </c:pt>
                <c:pt idx="508">
                  <c:v>2539.9999238000109</c:v>
                </c:pt>
                <c:pt idx="509">
                  <c:v>2544.9999237999996</c:v>
                </c:pt>
                <c:pt idx="510">
                  <c:v>2549.9999207519995</c:v>
                </c:pt>
                <c:pt idx="511">
                  <c:v>2554.9999207520027</c:v>
                </c:pt>
                <c:pt idx="512">
                  <c:v>2559.9999207520027</c:v>
                </c:pt>
                <c:pt idx="513">
                  <c:v>2564.9999207519995</c:v>
                </c:pt>
                <c:pt idx="514">
                  <c:v>2569.9999207520027</c:v>
                </c:pt>
                <c:pt idx="515">
                  <c:v>2574.9999207519995</c:v>
                </c:pt>
                <c:pt idx="516">
                  <c:v>2579.9999207520027</c:v>
                </c:pt>
                <c:pt idx="517">
                  <c:v>2584.9999207519995</c:v>
                </c:pt>
                <c:pt idx="518">
                  <c:v>2589.9999207520027</c:v>
                </c:pt>
                <c:pt idx="519">
                  <c:v>2594.9999207519995</c:v>
                </c:pt>
                <c:pt idx="520">
                  <c:v>2599.9999207520027</c:v>
                </c:pt>
                <c:pt idx="521">
                  <c:v>2604.9999207519995</c:v>
                </c:pt>
                <c:pt idx="522">
                  <c:v>2609.9999207520027</c:v>
                </c:pt>
                <c:pt idx="523">
                  <c:v>2614.9999207519995</c:v>
                </c:pt>
                <c:pt idx="524">
                  <c:v>2619.9999207520027</c:v>
                </c:pt>
                <c:pt idx="525">
                  <c:v>2624.9999207519995</c:v>
                </c:pt>
                <c:pt idx="526">
                  <c:v>2629.9999207520027</c:v>
                </c:pt>
                <c:pt idx="527">
                  <c:v>2634.9999207519995</c:v>
                </c:pt>
                <c:pt idx="528">
                  <c:v>2639.9999207520027</c:v>
                </c:pt>
                <c:pt idx="529">
                  <c:v>2644.9999207520027</c:v>
                </c:pt>
                <c:pt idx="530">
                  <c:v>2649.9999177040072</c:v>
                </c:pt>
                <c:pt idx="531">
                  <c:v>2654.9999177040022</c:v>
                </c:pt>
                <c:pt idx="532">
                  <c:v>2659.9999177040072</c:v>
                </c:pt>
                <c:pt idx="533">
                  <c:v>2664.9999177040072</c:v>
                </c:pt>
                <c:pt idx="534">
                  <c:v>2669.9999177040022</c:v>
                </c:pt>
                <c:pt idx="535">
                  <c:v>2674.9999177040072</c:v>
                </c:pt>
                <c:pt idx="536">
                  <c:v>2679.9999177040022</c:v>
                </c:pt>
                <c:pt idx="537">
                  <c:v>2684.9999177040072</c:v>
                </c:pt>
                <c:pt idx="538">
                  <c:v>2689.9999177040022</c:v>
                </c:pt>
                <c:pt idx="539">
                  <c:v>2694.9999177040072</c:v>
                </c:pt>
                <c:pt idx="540">
                  <c:v>2699.9999177040022</c:v>
                </c:pt>
                <c:pt idx="541">
                  <c:v>2704.9999177040072</c:v>
                </c:pt>
                <c:pt idx="542">
                  <c:v>2709.9999177040022</c:v>
                </c:pt>
                <c:pt idx="543">
                  <c:v>2714.9999177040072</c:v>
                </c:pt>
                <c:pt idx="544">
                  <c:v>2719.9999177040022</c:v>
                </c:pt>
                <c:pt idx="545">
                  <c:v>2724.9999177040072</c:v>
                </c:pt>
                <c:pt idx="546">
                  <c:v>2729.9999177040022</c:v>
                </c:pt>
                <c:pt idx="547">
                  <c:v>2734.9999177040072</c:v>
                </c:pt>
                <c:pt idx="548">
                  <c:v>2739.9999177040022</c:v>
                </c:pt>
                <c:pt idx="549">
                  <c:v>2744.9999177040072</c:v>
                </c:pt>
                <c:pt idx="550">
                  <c:v>2749.9999146560012</c:v>
                </c:pt>
                <c:pt idx="551">
                  <c:v>2754.9999146560026</c:v>
                </c:pt>
                <c:pt idx="552">
                  <c:v>2759.9999146560012</c:v>
                </c:pt>
                <c:pt idx="553">
                  <c:v>2764.9999146560026</c:v>
                </c:pt>
                <c:pt idx="554">
                  <c:v>2769.9999146560062</c:v>
                </c:pt>
                <c:pt idx="555">
                  <c:v>2774.9999146560012</c:v>
                </c:pt>
                <c:pt idx="556">
                  <c:v>2779.9999146560062</c:v>
                </c:pt>
                <c:pt idx="557">
                  <c:v>2784.9999146560012</c:v>
                </c:pt>
                <c:pt idx="558">
                  <c:v>2789.9999146560062</c:v>
                </c:pt>
                <c:pt idx="559">
                  <c:v>2794.9999146560012</c:v>
                </c:pt>
                <c:pt idx="560">
                  <c:v>2799.9999146560062</c:v>
                </c:pt>
                <c:pt idx="561">
                  <c:v>2804.9999146560012</c:v>
                </c:pt>
                <c:pt idx="562">
                  <c:v>2809.9999146560062</c:v>
                </c:pt>
                <c:pt idx="563">
                  <c:v>2814.9999146560012</c:v>
                </c:pt>
                <c:pt idx="564">
                  <c:v>2819.9999146560062</c:v>
                </c:pt>
                <c:pt idx="565">
                  <c:v>2824.9999146560012</c:v>
                </c:pt>
                <c:pt idx="566">
                  <c:v>2829.9999146560026</c:v>
                </c:pt>
                <c:pt idx="567">
                  <c:v>2834.9999146560012</c:v>
                </c:pt>
                <c:pt idx="568">
                  <c:v>2839.9999146560026</c:v>
                </c:pt>
                <c:pt idx="569">
                  <c:v>2844.9999146560012</c:v>
                </c:pt>
                <c:pt idx="570">
                  <c:v>2849.9999116080062</c:v>
                </c:pt>
                <c:pt idx="571">
                  <c:v>2854.9999116080012</c:v>
                </c:pt>
                <c:pt idx="572">
                  <c:v>2859.9999116080062</c:v>
                </c:pt>
                <c:pt idx="573">
                  <c:v>2864.9999116080012</c:v>
                </c:pt>
                <c:pt idx="574">
                  <c:v>2869.9999116080062</c:v>
                </c:pt>
                <c:pt idx="575">
                  <c:v>2874.9999116080012</c:v>
                </c:pt>
                <c:pt idx="576">
                  <c:v>2879.9999116080062</c:v>
                </c:pt>
                <c:pt idx="577">
                  <c:v>2884.9999116080062</c:v>
                </c:pt>
                <c:pt idx="578">
                  <c:v>2889.9999116080012</c:v>
                </c:pt>
                <c:pt idx="579">
                  <c:v>2894.9999116080062</c:v>
                </c:pt>
                <c:pt idx="580">
                  <c:v>2899.9999116080012</c:v>
                </c:pt>
                <c:pt idx="581">
                  <c:v>2904.9999116080062</c:v>
                </c:pt>
                <c:pt idx="582">
                  <c:v>2909.9999116080012</c:v>
                </c:pt>
                <c:pt idx="583">
                  <c:v>2914.9999116080062</c:v>
                </c:pt>
                <c:pt idx="584">
                  <c:v>2919.9999116080012</c:v>
                </c:pt>
                <c:pt idx="585">
                  <c:v>2924.9999116080062</c:v>
                </c:pt>
                <c:pt idx="586">
                  <c:v>2929.9999116080012</c:v>
                </c:pt>
                <c:pt idx="587">
                  <c:v>2934.9999116080062</c:v>
                </c:pt>
                <c:pt idx="588">
                  <c:v>2939.9999116080012</c:v>
                </c:pt>
                <c:pt idx="589">
                  <c:v>2944.9999116080062</c:v>
                </c:pt>
                <c:pt idx="590">
                  <c:v>2949.9999085600002</c:v>
                </c:pt>
                <c:pt idx="591">
                  <c:v>2954.9999085600052</c:v>
                </c:pt>
                <c:pt idx="592">
                  <c:v>2959.9999085600002</c:v>
                </c:pt>
                <c:pt idx="593">
                  <c:v>2964.9999085600052</c:v>
                </c:pt>
                <c:pt idx="594">
                  <c:v>2969.9999085600002</c:v>
                </c:pt>
                <c:pt idx="595">
                  <c:v>2974.9999085600052</c:v>
                </c:pt>
                <c:pt idx="596">
                  <c:v>2979.9999085600002</c:v>
                </c:pt>
                <c:pt idx="597">
                  <c:v>2984.9999085600052</c:v>
                </c:pt>
                <c:pt idx="598">
                  <c:v>2989.9999085600052</c:v>
                </c:pt>
                <c:pt idx="599">
                  <c:v>2994.9999085600002</c:v>
                </c:pt>
                <c:pt idx="600">
                  <c:v>2999.9999085600052</c:v>
                </c:pt>
                <c:pt idx="601">
                  <c:v>3004.9999085600002</c:v>
                </c:pt>
                <c:pt idx="602">
                  <c:v>3009.9999085600052</c:v>
                </c:pt>
                <c:pt idx="603">
                  <c:v>3014.9999085600002</c:v>
                </c:pt>
                <c:pt idx="604">
                  <c:v>3019.9999085600052</c:v>
                </c:pt>
                <c:pt idx="605">
                  <c:v>3024.9999085600002</c:v>
                </c:pt>
                <c:pt idx="606">
                  <c:v>3029.9999085600052</c:v>
                </c:pt>
                <c:pt idx="607">
                  <c:v>3034.9999085600002</c:v>
                </c:pt>
                <c:pt idx="608">
                  <c:v>3039.9999085600052</c:v>
                </c:pt>
                <c:pt idx="609">
                  <c:v>3044.9999085600002</c:v>
                </c:pt>
                <c:pt idx="610">
                  <c:v>3049.9999055120052</c:v>
                </c:pt>
                <c:pt idx="611">
                  <c:v>3054.9999055119724</c:v>
                </c:pt>
                <c:pt idx="612">
                  <c:v>3059.9999055120052</c:v>
                </c:pt>
                <c:pt idx="613">
                  <c:v>3064.9999055119724</c:v>
                </c:pt>
                <c:pt idx="614">
                  <c:v>3069.9999055120029</c:v>
                </c:pt>
                <c:pt idx="615">
                  <c:v>3074.9999055119724</c:v>
                </c:pt>
                <c:pt idx="616">
                  <c:v>3079.9999055120029</c:v>
                </c:pt>
                <c:pt idx="617">
                  <c:v>3084.9999055119724</c:v>
                </c:pt>
                <c:pt idx="618">
                  <c:v>3089.9999055120029</c:v>
                </c:pt>
                <c:pt idx="619">
                  <c:v>3094.9999055120052</c:v>
                </c:pt>
                <c:pt idx="620">
                  <c:v>3099.9999055120029</c:v>
                </c:pt>
                <c:pt idx="621">
                  <c:v>3104.9999055120052</c:v>
                </c:pt>
                <c:pt idx="622">
                  <c:v>3109.9999055120029</c:v>
                </c:pt>
                <c:pt idx="623">
                  <c:v>3114.9999055120052</c:v>
                </c:pt>
                <c:pt idx="624">
                  <c:v>3119.9999055120029</c:v>
                </c:pt>
                <c:pt idx="625">
                  <c:v>3124.9999055120052</c:v>
                </c:pt>
                <c:pt idx="626">
                  <c:v>3129.9999055120029</c:v>
                </c:pt>
                <c:pt idx="627">
                  <c:v>3134.9999055120052</c:v>
                </c:pt>
                <c:pt idx="628">
                  <c:v>3139.9999055119724</c:v>
                </c:pt>
                <c:pt idx="629">
                  <c:v>3144.9999055120052</c:v>
                </c:pt>
                <c:pt idx="630">
                  <c:v>3149.9999055119724</c:v>
                </c:pt>
                <c:pt idx="631">
                  <c:v>3154.9999024640042</c:v>
                </c:pt>
                <c:pt idx="632">
                  <c:v>3159.9999024640028</c:v>
                </c:pt>
                <c:pt idx="633">
                  <c:v>3164.9999024640042</c:v>
                </c:pt>
                <c:pt idx="634">
                  <c:v>3169.9999024639724</c:v>
                </c:pt>
                <c:pt idx="635">
                  <c:v>3174.9999024640042</c:v>
                </c:pt>
                <c:pt idx="636">
                  <c:v>3179.9999024639724</c:v>
                </c:pt>
                <c:pt idx="637">
                  <c:v>3184.9999024640042</c:v>
                </c:pt>
                <c:pt idx="638">
                  <c:v>3189.9999024639724</c:v>
                </c:pt>
                <c:pt idx="639">
                  <c:v>3194.9999024640042</c:v>
                </c:pt>
                <c:pt idx="640">
                  <c:v>3199.9999024639728</c:v>
                </c:pt>
                <c:pt idx="641">
                  <c:v>3204.9999024640042</c:v>
                </c:pt>
                <c:pt idx="642">
                  <c:v>3209.9999024640042</c:v>
                </c:pt>
                <c:pt idx="643">
                  <c:v>3214.9999024640042</c:v>
                </c:pt>
                <c:pt idx="644">
                  <c:v>3219.9999024640042</c:v>
                </c:pt>
                <c:pt idx="645">
                  <c:v>3224.9999024640028</c:v>
                </c:pt>
                <c:pt idx="646">
                  <c:v>3229.9999024640042</c:v>
                </c:pt>
                <c:pt idx="647">
                  <c:v>3234.9999024640028</c:v>
                </c:pt>
                <c:pt idx="648">
                  <c:v>3239.9999024640042</c:v>
                </c:pt>
                <c:pt idx="649">
                  <c:v>3244.9999024640028</c:v>
                </c:pt>
                <c:pt idx="650">
                  <c:v>3249.9999024640042</c:v>
                </c:pt>
                <c:pt idx="651">
                  <c:v>3254.9998994159987</c:v>
                </c:pt>
                <c:pt idx="652">
                  <c:v>3259.9998994159987</c:v>
                </c:pt>
                <c:pt idx="653">
                  <c:v>3264.9998994159987</c:v>
                </c:pt>
                <c:pt idx="654">
                  <c:v>3269.9998994159987</c:v>
                </c:pt>
                <c:pt idx="655">
                  <c:v>3274.9998994159687</c:v>
                </c:pt>
                <c:pt idx="656">
                  <c:v>3279.9998994159987</c:v>
                </c:pt>
                <c:pt idx="657">
                  <c:v>3284.9998994159687</c:v>
                </c:pt>
                <c:pt idx="658">
                  <c:v>3289.9998994159987</c:v>
                </c:pt>
                <c:pt idx="659">
                  <c:v>3294.9998994159687</c:v>
                </c:pt>
                <c:pt idx="660">
                  <c:v>3299.9998994159987</c:v>
                </c:pt>
                <c:pt idx="661">
                  <c:v>3304.9998994159687</c:v>
                </c:pt>
                <c:pt idx="662">
                  <c:v>3309.9998994159987</c:v>
                </c:pt>
                <c:pt idx="663">
                  <c:v>3314.9998994160037</c:v>
                </c:pt>
                <c:pt idx="664">
                  <c:v>3319.9998994159987</c:v>
                </c:pt>
                <c:pt idx="665">
                  <c:v>3324.9998994159987</c:v>
                </c:pt>
                <c:pt idx="666">
                  <c:v>3329.9998994159987</c:v>
                </c:pt>
                <c:pt idx="667">
                  <c:v>3334.9998994159987</c:v>
                </c:pt>
                <c:pt idx="668">
                  <c:v>3339.9998994159987</c:v>
                </c:pt>
                <c:pt idx="669">
                  <c:v>3344.9998994159987</c:v>
                </c:pt>
                <c:pt idx="670">
                  <c:v>3349.9998994159987</c:v>
                </c:pt>
                <c:pt idx="671">
                  <c:v>3354.9998963680036</c:v>
                </c:pt>
                <c:pt idx="672">
                  <c:v>3359.9998963680032</c:v>
                </c:pt>
                <c:pt idx="673">
                  <c:v>3364.9998963680036</c:v>
                </c:pt>
                <c:pt idx="674">
                  <c:v>3369.9998963680032</c:v>
                </c:pt>
                <c:pt idx="675">
                  <c:v>3374.9998963680036</c:v>
                </c:pt>
                <c:pt idx="676">
                  <c:v>3379.9998963679727</c:v>
                </c:pt>
                <c:pt idx="677">
                  <c:v>3384.9998963680036</c:v>
                </c:pt>
                <c:pt idx="678">
                  <c:v>3389.9998963679727</c:v>
                </c:pt>
                <c:pt idx="679">
                  <c:v>3394.9998963680032</c:v>
                </c:pt>
                <c:pt idx="680">
                  <c:v>3399.9998963679727</c:v>
                </c:pt>
                <c:pt idx="681">
                  <c:v>3404.9998963680032</c:v>
                </c:pt>
                <c:pt idx="682">
                  <c:v>3409.9998963679727</c:v>
                </c:pt>
                <c:pt idx="683">
                  <c:v>3414.9998963680032</c:v>
                </c:pt>
                <c:pt idx="684">
                  <c:v>3419.9998963680036</c:v>
                </c:pt>
                <c:pt idx="685">
                  <c:v>3424.9998963680032</c:v>
                </c:pt>
                <c:pt idx="686">
                  <c:v>3429.9998963680036</c:v>
                </c:pt>
                <c:pt idx="687">
                  <c:v>3434.9998963680032</c:v>
                </c:pt>
                <c:pt idx="688">
                  <c:v>3439.9998963680036</c:v>
                </c:pt>
                <c:pt idx="689">
                  <c:v>3444.9998963680032</c:v>
                </c:pt>
                <c:pt idx="690">
                  <c:v>3449.9998963680036</c:v>
                </c:pt>
                <c:pt idx="691">
                  <c:v>3454.9998933200036</c:v>
                </c:pt>
                <c:pt idx="692">
                  <c:v>3459.9998933200036</c:v>
                </c:pt>
                <c:pt idx="693">
                  <c:v>3464.9998933200031</c:v>
                </c:pt>
                <c:pt idx="694">
                  <c:v>3469.9998933200036</c:v>
                </c:pt>
                <c:pt idx="695">
                  <c:v>3474.9998933200031</c:v>
                </c:pt>
                <c:pt idx="696">
                  <c:v>3479.9998933200036</c:v>
                </c:pt>
                <c:pt idx="697">
                  <c:v>3484.9998933200031</c:v>
                </c:pt>
                <c:pt idx="698">
                  <c:v>3489.9998933200036</c:v>
                </c:pt>
                <c:pt idx="699">
                  <c:v>3494.9998933199727</c:v>
                </c:pt>
                <c:pt idx="700">
                  <c:v>3499.9998933200036</c:v>
                </c:pt>
                <c:pt idx="701">
                  <c:v>3504.9998933199727</c:v>
                </c:pt>
                <c:pt idx="702">
                  <c:v>3509.9998933200036</c:v>
                </c:pt>
                <c:pt idx="703">
                  <c:v>3514.9998933199727</c:v>
                </c:pt>
                <c:pt idx="704">
                  <c:v>3519.9998933200036</c:v>
                </c:pt>
                <c:pt idx="705">
                  <c:v>3524.9998933200036</c:v>
                </c:pt>
                <c:pt idx="706">
                  <c:v>3529.9998933200036</c:v>
                </c:pt>
                <c:pt idx="707">
                  <c:v>3534.9998933200036</c:v>
                </c:pt>
                <c:pt idx="708">
                  <c:v>3539.9998933200036</c:v>
                </c:pt>
                <c:pt idx="709">
                  <c:v>3544.9998933200036</c:v>
                </c:pt>
                <c:pt idx="710">
                  <c:v>3549.9998933200031</c:v>
                </c:pt>
                <c:pt idx="711">
                  <c:v>3554.9998902720072</c:v>
                </c:pt>
                <c:pt idx="712">
                  <c:v>3559.9998902720072</c:v>
                </c:pt>
                <c:pt idx="713">
                  <c:v>3564.9998902720072</c:v>
                </c:pt>
                <c:pt idx="714">
                  <c:v>3569.9998902720072</c:v>
                </c:pt>
                <c:pt idx="715">
                  <c:v>3574.9998902720072</c:v>
                </c:pt>
                <c:pt idx="716">
                  <c:v>3579.9998902720072</c:v>
                </c:pt>
                <c:pt idx="717">
                  <c:v>3584.9998902720072</c:v>
                </c:pt>
                <c:pt idx="718">
                  <c:v>3589.9998902720072</c:v>
                </c:pt>
                <c:pt idx="719">
                  <c:v>3594.9998902720072</c:v>
                </c:pt>
                <c:pt idx="720">
                  <c:v>3599.9998902719772</c:v>
                </c:pt>
                <c:pt idx="721">
                  <c:v>3604.9998902720072</c:v>
                </c:pt>
                <c:pt idx="722">
                  <c:v>3609.9998902719726</c:v>
                </c:pt>
                <c:pt idx="723">
                  <c:v>3614.9998902720072</c:v>
                </c:pt>
                <c:pt idx="724">
                  <c:v>3619.9998902719726</c:v>
                </c:pt>
                <c:pt idx="725">
                  <c:v>3624.9998902720072</c:v>
                </c:pt>
                <c:pt idx="726">
                  <c:v>3629.9998902719772</c:v>
                </c:pt>
                <c:pt idx="727">
                  <c:v>3634.9998902720072</c:v>
                </c:pt>
                <c:pt idx="728">
                  <c:v>3639.9998902720072</c:v>
                </c:pt>
                <c:pt idx="729">
                  <c:v>3644.9998902720072</c:v>
                </c:pt>
                <c:pt idx="730">
                  <c:v>3649.9998902720072</c:v>
                </c:pt>
                <c:pt idx="731">
                  <c:v>3654.9998872240035</c:v>
                </c:pt>
                <c:pt idx="732">
                  <c:v>3659.9998872240039</c:v>
                </c:pt>
                <c:pt idx="733">
                  <c:v>3664.9998872240035</c:v>
                </c:pt>
                <c:pt idx="734">
                  <c:v>3669.9998872240039</c:v>
                </c:pt>
                <c:pt idx="735">
                  <c:v>3674.9998872240035</c:v>
                </c:pt>
                <c:pt idx="736">
                  <c:v>3679.9998872240039</c:v>
                </c:pt>
                <c:pt idx="737">
                  <c:v>3684.9998872240035</c:v>
                </c:pt>
                <c:pt idx="738">
                  <c:v>3689.9998872240039</c:v>
                </c:pt>
                <c:pt idx="739">
                  <c:v>3694.9998872240035</c:v>
                </c:pt>
                <c:pt idx="740">
                  <c:v>3699.9998872240039</c:v>
                </c:pt>
                <c:pt idx="741">
                  <c:v>3704.999887223973</c:v>
                </c:pt>
                <c:pt idx="742">
                  <c:v>3709.9998872240039</c:v>
                </c:pt>
                <c:pt idx="743">
                  <c:v>3714.999887223973</c:v>
                </c:pt>
                <c:pt idx="744">
                  <c:v>3719.9998872240035</c:v>
                </c:pt>
                <c:pt idx="745">
                  <c:v>3724.999887223973</c:v>
                </c:pt>
                <c:pt idx="746">
                  <c:v>3729.9998872240035</c:v>
                </c:pt>
                <c:pt idx="747">
                  <c:v>3734.999887223973</c:v>
                </c:pt>
                <c:pt idx="748">
                  <c:v>3739.9998872240035</c:v>
                </c:pt>
                <c:pt idx="749">
                  <c:v>3744.9998872240039</c:v>
                </c:pt>
                <c:pt idx="750">
                  <c:v>3749.9998872240035</c:v>
                </c:pt>
                <c:pt idx="751">
                  <c:v>3754.999884175973</c:v>
                </c:pt>
                <c:pt idx="752">
                  <c:v>3759.9998841760039</c:v>
                </c:pt>
                <c:pt idx="753">
                  <c:v>3764.9998841760039</c:v>
                </c:pt>
                <c:pt idx="754">
                  <c:v>3769.9998841760039</c:v>
                </c:pt>
                <c:pt idx="755">
                  <c:v>3774.9998841760039</c:v>
                </c:pt>
                <c:pt idx="756">
                  <c:v>3779.9998841760039</c:v>
                </c:pt>
                <c:pt idx="757">
                  <c:v>3784.9998841760039</c:v>
                </c:pt>
                <c:pt idx="758">
                  <c:v>3789.9998841760034</c:v>
                </c:pt>
                <c:pt idx="759">
                  <c:v>3794.9998841760039</c:v>
                </c:pt>
                <c:pt idx="760">
                  <c:v>3799.9998841760034</c:v>
                </c:pt>
                <c:pt idx="761">
                  <c:v>3804.9998841760039</c:v>
                </c:pt>
                <c:pt idx="762">
                  <c:v>3809.999884175973</c:v>
                </c:pt>
                <c:pt idx="763">
                  <c:v>3814.9998841760039</c:v>
                </c:pt>
                <c:pt idx="764">
                  <c:v>3819.999884175973</c:v>
                </c:pt>
                <c:pt idx="765">
                  <c:v>3824.9998841760039</c:v>
                </c:pt>
                <c:pt idx="766">
                  <c:v>3829.999884175973</c:v>
                </c:pt>
                <c:pt idx="767">
                  <c:v>3834.9998841760039</c:v>
                </c:pt>
                <c:pt idx="768">
                  <c:v>3839.999884175973</c:v>
                </c:pt>
                <c:pt idx="769">
                  <c:v>3844.9998841760039</c:v>
                </c:pt>
                <c:pt idx="770">
                  <c:v>3849.9998841760039</c:v>
                </c:pt>
                <c:pt idx="771">
                  <c:v>3854.9998811279929</c:v>
                </c:pt>
                <c:pt idx="772">
                  <c:v>3859.9998811279611</c:v>
                </c:pt>
                <c:pt idx="773">
                  <c:v>3864.9998811279929</c:v>
                </c:pt>
                <c:pt idx="774">
                  <c:v>3869.9998811279629</c:v>
                </c:pt>
                <c:pt idx="775">
                  <c:v>3874.9998811279929</c:v>
                </c:pt>
                <c:pt idx="776">
                  <c:v>3879.9998811279934</c:v>
                </c:pt>
                <c:pt idx="777">
                  <c:v>3884.9998811279929</c:v>
                </c:pt>
                <c:pt idx="778">
                  <c:v>3889.9998811279929</c:v>
                </c:pt>
                <c:pt idx="779">
                  <c:v>3894.9998811279929</c:v>
                </c:pt>
                <c:pt idx="780">
                  <c:v>3899.9998811279929</c:v>
                </c:pt>
                <c:pt idx="781">
                  <c:v>3904.9998811279929</c:v>
                </c:pt>
                <c:pt idx="782">
                  <c:v>3909.9998811279929</c:v>
                </c:pt>
                <c:pt idx="783">
                  <c:v>3914.9998811279929</c:v>
                </c:pt>
                <c:pt idx="784">
                  <c:v>3919.9998811279929</c:v>
                </c:pt>
                <c:pt idx="785">
                  <c:v>3924.999881127962</c:v>
                </c:pt>
                <c:pt idx="786">
                  <c:v>3929.9998811279929</c:v>
                </c:pt>
                <c:pt idx="787">
                  <c:v>3934.9998811279611</c:v>
                </c:pt>
                <c:pt idx="788">
                  <c:v>3939.9998811279929</c:v>
                </c:pt>
                <c:pt idx="789">
                  <c:v>3944.9998811279611</c:v>
                </c:pt>
                <c:pt idx="790">
                  <c:v>3949.9998811279929</c:v>
                </c:pt>
                <c:pt idx="791">
                  <c:v>3954.9998780799742</c:v>
                </c:pt>
                <c:pt idx="792">
                  <c:v>3959.9998780800042</c:v>
                </c:pt>
                <c:pt idx="793">
                  <c:v>3964.9998780799742</c:v>
                </c:pt>
                <c:pt idx="794">
                  <c:v>3969.9998780800042</c:v>
                </c:pt>
                <c:pt idx="795">
                  <c:v>3974.9998780799742</c:v>
                </c:pt>
                <c:pt idx="796">
                  <c:v>3979.9998780800042</c:v>
                </c:pt>
                <c:pt idx="797">
                  <c:v>3984.9998780800042</c:v>
                </c:pt>
                <c:pt idx="798">
                  <c:v>3989.9998780800042</c:v>
                </c:pt>
                <c:pt idx="799">
                  <c:v>3994.9998780800042</c:v>
                </c:pt>
                <c:pt idx="800">
                  <c:v>3999.9998780800042</c:v>
                </c:pt>
                <c:pt idx="801">
                  <c:v>4004.9998780800042</c:v>
                </c:pt>
                <c:pt idx="802">
                  <c:v>4009.9998780800042</c:v>
                </c:pt>
                <c:pt idx="803">
                  <c:v>4014.9998780800042</c:v>
                </c:pt>
                <c:pt idx="804">
                  <c:v>4019.9998780800042</c:v>
                </c:pt>
                <c:pt idx="805">
                  <c:v>4024.9998780800042</c:v>
                </c:pt>
                <c:pt idx="806">
                  <c:v>4029.9998780799742</c:v>
                </c:pt>
                <c:pt idx="807">
                  <c:v>4034.9998780800042</c:v>
                </c:pt>
                <c:pt idx="808">
                  <c:v>4039.9998780799742</c:v>
                </c:pt>
                <c:pt idx="809">
                  <c:v>4044.9998780800042</c:v>
                </c:pt>
                <c:pt idx="810">
                  <c:v>4049.9998780799742</c:v>
                </c:pt>
                <c:pt idx="811">
                  <c:v>4054.9998750320042</c:v>
                </c:pt>
                <c:pt idx="812">
                  <c:v>4059.9998750319742</c:v>
                </c:pt>
                <c:pt idx="813">
                  <c:v>4064.9998750320042</c:v>
                </c:pt>
                <c:pt idx="814">
                  <c:v>4069.9998750319742</c:v>
                </c:pt>
                <c:pt idx="815">
                  <c:v>4074.9998750320042</c:v>
                </c:pt>
                <c:pt idx="816">
                  <c:v>4079.9998750319742</c:v>
                </c:pt>
                <c:pt idx="817">
                  <c:v>4084.9998750320042</c:v>
                </c:pt>
                <c:pt idx="818">
                  <c:v>4089.9998750320042</c:v>
                </c:pt>
                <c:pt idx="819">
                  <c:v>4094.9998750320042</c:v>
                </c:pt>
                <c:pt idx="820">
                  <c:v>4099.9998750319992</c:v>
                </c:pt>
                <c:pt idx="821">
                  <c:v>4104.9998750319992</c:v>
                </c:pt>
                <c:pt idx="822">
                  <c:v>4109.9998750319992</c:v>
                </c:pt>
                <c:pt idx="823">
                  <c:v>4114.9998750319992</c:v>
                </c:pt>
                <c:pt idx="824">
                  <c:v>4119.9998750319992</c:v>
                </c:pt>
                <c:pt idx="825">
                  <c:v>4124.9998750319992</c:v>
                </c:pt>
                <c:pt idx="826">
                  <c:v>4129.9998750319992</c:v>
                </c:pt>
                <c:pt idx="827">
                  <c:v>4134.9998750319737</c:v>
                </c:pt>
                <c:pt idx="828">
                  <c:v>4139.9998750319992</c:v>
                </c:pt>
                <c:pt idx="829">
                  <c:v>4144.9998750319737</c:v>
                </c:pt>
                <c:pt idx="830">
                  <c:v>4149.9998750319992</c:v>
                </c:pt>
                <c:pt idx="831">
                  <c:v>4154.9998719840005</c:v>
                </c:pt>
                <c:pt idx="832">
                  <c:v>4159.9998719840005</c:v>
                </c:pt>
                <c:pt idx="833">
                  <c:v>4164.9998719839732</c:v>
                </c:pt>
                <c:pt idx="834">
                  <c:v>4169.9998719840005</c:v>
                </c:pt>
                <c:pt idx="835">
                  <c:v>4174.9998719839732</c:v>
                </c:pt>
                <c:pt idx="836">
                  <c:v>4179.9998719840005</c:v>
                </c:pt>
                <c:pt idx="837">
                  <c:v>4184.9998719839732</c:v>
                </c:pt>
                <c:pt idx="838">
                  <c:v>4189.9998719840005</c:v>
                </c:pt>
                <c:pt idx="839">
                  <c:v>4194.9998719840005</c:v>
                </c:pt>
                <c:pt idx="840">
                  <c:v>4199.9998719840005</c:v>
                </c:pt>
                <c:pt idx="841">
                  <c:v>4204.9998719840005</c:v>
                </c:pt>
                <c:pt idx="842">
                  <c:v>4209.9998719840005</c:v>
                </c:pt>
                <c:pt idx="843">
                  <c:v>4214.9998719840005</c:v>
                </c:pt>
                <c:pt idx="844">
                  <c:v>4219.9998719840005</c:v>
                </c:pt>
                <c:pt idx="845">
                  <c:v>4224.9998719840005</c:v>
                </c:pt>
                <c:pt idx="846">
                  <c:v>4229.9998719840005</c:v>
                </c:pt>
                <c:pt idx="847">
                  <c:v>4234.9998719840005</c:v>
                </c:pt>
                <c:pt idx="848">
                  <c:v>4239.9998719840005</c:v>
                </c:pt>
                <c:pt idx="849">
                  <c:v>4244.9998719840005</c:v>
                </c:pt>
                <c:pt idx="850">
                  <c:v>4249.9998719839732</c:v>
                </c:pt>
                <c:pt idx="851">
                  <c:v>4254.9998689359991</c:v>
                </c:pt>
                <c:pt idx="852">
                  <c:v>4259.9998689359991</c:v>
                </c:pt>
                <c:pt idx="853">
                  <c:v>4264.9998689359991</c:v>
                </c:pt>
                <c:pt idx="854">
                  <c:v>4269.9998689359736</c:v>
                </c:pt>
                <c:pt idx="855">
                  <c:v>4274.9998689359991</c:v>
                </c:pt>
                <c:pt idx="856">
                  <c:v>4279.9998689359736</c:v>
                </c:pt>
                <c:pt idx="857">
                  <c:v>4284.9998689359991</c:v>
                </c:pt>
                <c:pt idx="858">
                  <c:v>4289.9998689359736</c:v>
                </c:pt>
                <c:pt idx="859">
                  <c:v>4294.9998689359991</c:v>
                </c:pt>
                <c:pt idx="860">
                  <c:v>4299.9998689359736</c:v>
                </c:pt>
                <c:pt idx="861">
                  <c:v>4304.9998689359991</c:v>
                </c:pt>
                <c:pt idx="862">
                  <c:v>4309.9998689359991</c:v>
                </c:pt>
                <c:pt idx="863">
                  <c:v>4314.9998689359991</c:v>
                </c:pt>
                <c:pt idx="864">
                  <c:v>4319.9998689359991</c:v>
                </c:pt>
                <c:pt idx="865">
                  <c:v>4324.9998689359991</c:v>
                </c:pt>
                <c:pt idx="866">
                  <c:v>4329.9998689359991</c:v>
                </c:pt>
                <c:pt idx="867">
                  <c:v>4334.9998689359991</c:v>
                </c:pt>
                <c:pt idx="868">
                  <c:v>4339.9998689359991</c:v>
                </c:pt>
                <c:pt idx="869">
                  <c:v>4344.9998689359991</c:v>
                </c:pt>
                <c:pt idx="870">
                  <c:v>4349.9998689359991</c:v>
                </c:pt>
                <c:pt idx="871">
                  <c:v>4354.9998658880004</c:v>
                </c:pt>
                <c:pt idx="872">
                  <c:v>4359.9998658879995</c:v>
                </c:pt>
                <c:pt idx="873">
                  <c:v>4364.9998658880004</c:v>
                </c:pt>
                <c:pt idx="874">
                  <c:v>4369.9998658880004</c:v>
                </c:pt>
                <c:pt idx="875">
                  <c:v>4374.999865887974</c:v>
                </c:pt>
                <c:pt idx="876">
                  <c:v>4379.9998658880004</c:v>
                </c:pt>
                <c:pt idx="877">
                  <c:v>4384.999865887974</c:v>
                </c:pt>
                <c:pt idx="878">
                  <c:v>4389.9998658880004</c:v>
                </c:pt>
                <c:pt idx="879">
                  <c:v>4394.999865887974</c:v>
                </c:pt>
                <c:pt idx="880">
                  <c:v>4399.9998658880004</c:v>
                </c:pt>
                <c:pt idx="881">
                  <c:v>4404.999865887974</c:v>
                </c:pt>
                <c:pt idx="882">
                  <c:v>4409.9998658880004</c:v>
                </c:pt>
                <c:pt idx="883">
                  <c:v>4414.9998658879995</c:v>
                </c:pt>
                <c:pt idx="884">
                  <c:v>4419.9998658880004</c:v>
                </c:pt>
                <c:pt idx="885">
                  <c:v>4424.9998658879995</c:v>
                </c:pt>
                <c:pt idx="886">
                  <c:v>4429.9998658880004</c:v>
                </c:pt>
                <c:pt idx="887">
                  <c:v>4434.9998658879995</c:v>
                </c:pt>
                <c:pt idx="888">
                  <c:v>4439.9998658880004</c:v>
                </c:pt>
                <c:pt idx="889">
                  <c:v>4444.9998658879995</c:v>
                </c:pt>
                <c:pt idx="890">
                  <c:v>4449.9998658880004</c:v>
                </c:pt>
                <c:pt idx="891">
                  <c:v>4454.9998628399999</c:v>
                </c:pt>
                <c:pt idx="892">
                  <c:v>4459.9998628399999</c:v>
                </c:pt>
                <c:pt idx="893">
                  <c:v>4464.9998628399999</c:v>
                </c:pt>
                <c:pt idx="894">
                  <c:v>4469.9998628399999</c:v>
                </c:pt>
                <c:pt idx="895">
                  <c:v>4474.9998628399999</c:v>
                </c:pt>
                <c:pt idx="896">
                  <c:v>4479.9998628399999</c:v>
                </c:pt>
                <c:pt idx="897">
                  <c:v>4484.9998628399999</c:v>
                </c:pt>
                <c:pt idx="898">
                  <c:v>4489.9998628399735</c:v>
                </c:pt>
                <c:pt idx="899">
                  <c:v>4494.9998628399999</c:v>
                </c:pt>
                <c:pt idx="900">
                  <c:v>4499.9998628399735</c:v>
                </c:pt>
                <c:pt idx="901">
                  <c:v>4504.9998628399999</c:v>
                </c:pt>
                <c:pt idx="902">
                  <c:v>4509.9998628399735</c:v>
                </c:pt>
                <c:pt idx="903">
                  <c:v>4514.9998628399999</c:v>
                </c:pt>
                <c:pt idx="904">
                  <c:v>4519.9998628399999</c:v>
                </c:pt>
                <c:pt idx="905">
                  <c:v>4524.9998628399999</c:v>
                </c:pt>
                <c:pt idx="906">
                  <c:v>4529.9998628399999</c:v>
                </c:pt>
                <c:pt idx="907">
                  <c:v>4534.9998628399999</c:v>
                </c:pt>
                <c:pt idx="908">
                  <c:v>4539.9998628399999</c:v>
                </c:pt>
                <c:pt idx="909">
                  <c:v>4544.9998628399999</c:v>
                </c:pt>
                <c:pt idx="910">
                  <c:v>4549.9998628399999</c:v>
                </c:pt>
                <c:pt idx="911">
                  <c:v>4554.9998597919994</c:v>
                </c:pt>
                <c:pt idx="912">
                  <c:v>4559.9998597919994</c:v>
                </c:pt>
                <c:pt idx="913">
                  <c:v>4564.9998597919994</c:v>
                </c:pt>
                <c:pt idx="914">
                  <c:v>4569.9998597919994</c:v>
                </c:pt>
                <c:pt idx="915">
                  <c:v>4574.9998597919994</c:v>
                </c:pt>
                <c:pt idx="916">
                  <c:v>4579.9998597919994</c:v>
                </c:pt>
                <c:pt idx="917">
                  <c:v>4584.9998597919994</c:v>
                </c:pt>
                <c:pt idx="918">
                  <c:v>4589.9998597919994</c:v>
                </c:pt>
                <c:pt idx="919">
                  <c:v>4594.9998597919739</c:v>
                </c:pt>
                <c:pt idx="920">
                  <c:v>4599.9998597919994</c:v>
                </c:pt>
                <c:pt idx="921">
                  <c:v>4604.9998597919739</c:v>
                </c:pt>
                <c:pt idx="922">
                  <c:v>4609.9998597919994</c:v>
                </c:pt>
                <c:pt idx="923">
                  <c:v>4614.9998597919739</c:v>
                </c:pt>
                <c:pt idx="924">
                  <c:v>4619.9998597919994</c:v>
                </c:pt>
                <c:pt idx="925">
                  <c:v>4624.9998597919739</c:v>
                </c:pt>
                <c:pt idx="926">
                  <c:v>4629.9998597919994</c:v>
                </c:pt>
                <c:pt idx="927">
                  <c:v>4634.9998597919994</c:v>
                </c:pt>
                <c:pt idx="928">
                  <c:v>4639.9998597919994</c:v>
                </c:pt>
                <c:pt idx="929">
                  <c:v>4644.9998597919994</c:v>
                </c:pt>
                <c:pt idx="930">
                  <c:v>4649.9998597919994</c:v>
                </c:pt>
                <c:pt idx="931">
                  <c:v>4654.9998567439998</c:v>
                </c:pt>
                <c:pt idx="932">
                  <c:v>4659.9998567439998</c:v>
                </c:pt>
                <c:pt idx="933">
                  <c:v>4664.9998567439998</c:v>
                </c:pt>
                <c:pt idx="934">
                  <c:v>4669.9998567439998</c:v>
                </c:pt>
                <c:pt idx="935">
                  <c:v>4674.9998567439998</c:v>
                </c:pt>
                <c:pt idx="936">
                  <c:v>4679.9998567439998</c:v>
                </c:pt>
                <c:pt idx="937">
                  <c:v>4684.9998567439998</c:v>
                </c:pt>
                <c:pt idx="938">
                  <c:v>4689.9998567439998</c:v>
                </c:pt>
                <c:pt idx="939">
                  <c:v>4694.9998567439998</c:v>
                </c:pt>
                <c:pt idx="940">
                  <c:v>4699.9998567439725</c:v>
                </c:pt>
                <c:pt idx="941">
                  <c:v>4704.9998567439998</c:v>
                </c:pt>
                <c:pt idx="942">
                  <c:v>4709.9998567439725</c:v>
                </c:pt>
                <c:pt idx="943">
                  <c:v>4714.9998567439998</c:v>
                </c:pt>
                <c:pt idx="944">
                  <c:v>4719.9998567439725</c:v>
                </c:pt>
                <c:pt idx="945">
                  <c:v>4724.9998567439998</c:v>
                </c:pt>
                <c:pt idx="946">
                  <c:v>4729.9998567439725</c:v>
                </c:pt>
                <c:pt idx="947">
                  <c:v>4734.9998567439998</c:v>
                </c:pt>
                <c:pt idx="948">
                  <c:v>4739.9998567439998</c:v>
                </c:pt>
                <c:pt idx="949">
                  <c:v>4744.9998567439998</c:v>
                </c:pt>
                <c:pt idx="950">
                  <c:v>4749.9998567439998</c:v>
                </c:pt>
                <c:pt idx="951">
                  <c:v>4754.9998536959993</c:v>
                </c:pt>
                <c:pt idx="952">
                  <c:v>4759.9998536959993</c:v>
                </c:pt>
                <c:pt idx="953">
                  <c:v>4764.9998536959993</c:v>
                </c:pt>
                <c:pt idx="954">
                  <c:v>4769.9998536959993</c:v>
                </c:pt>
                <c:pt idx="955">
                  <c:v>4774.9998536959993</c:v>
                </c:pt>
                <c:pt idx="956">
                  <c:v>4779.9998536959993</c:v>
                </c:pt>
                <c:pt idx="957">
                  <c:v>4784.9998536959993</c:v>
                </c:pt>
                <c:pt idx="958">
                  <c:v>4789.9998536959993</c:v>
                </c:pt>
                <c:pt idx="959">
                  <c:v>4794.9998536959993</c:v>
                </c:pt>
                <c:pt idx="960">
                  <c:v>4799.9998536959993</c:v>
                </c:pt>
                <c:pt idx="961">
                  <c:v>4804.9998536959738</c:v>
                </c:pt>
                <c:pt idx="962">
                  <c:v>4809.9998536959993</c:v>
                </c:pt>
                <c:pt idx="963">
                  <c:v>4814.9998536959738</c:v>
                </c:pt>
                <c:pt idx="964">
                  <c:v>4819.9998536959993</c:v>
                </c:pt>
                <c:pt idx="965">
                  <c:v>4824.9998536959738</c:v>
                </c:pt>
                <c:pt idx="966">
                  <c:v>4829.9998536959993</c:v>
                </c:pt>
                <c:pt idx="967">
                  <c:v>4834.9998536959738</c:v>
                </c:pt>
                <c:pt idx="968">
                  <c:v>4839.9998536959993</c:v>
                </c:pt>
                <c:pt idx="969">
                  <c:v>4844.9998536959993</c:v>
                </c:pt>
                <c:pt idx="970">
                  <c:v>4849.9998536959993</c:v>
                </c:pt>
                <c:pt idx="971">
                  <c:v>4854.9998506479715</c:v>
                </c:pt>
                <c:pt idx="972">
                  <c:v>4859.9998506479997</c:v>
                </c:pt>
                <c:pt idx="973">
                  <c:v>4864.9998506479715</c:v>
                </c:pt>
                <c:pt idx="974">
                  <c:v>4869.9998506479997</c:v>
                </c:pt>
                <c:pt idx="975">
                  <c:v>4874.9998506479997</c:v>
                </c:pt>
                <c:pt idx="976">
                  <c:v>4879.9998506479997</c:v>
                </c:pt>
                <c:pt idx="977">
                  <c:v>4884.9998506479997</c:v>
                </c:pt>
                <c:pt idx="978">
                  <c:v>4889.9998506479997</c:v>
                </c:pt>
                <c:pt idx="979">
                  <c:v>4894.9998506479997</c:v>
                </c:pt>
                <c:pt idx="980">
                  <c:v>4899.9998506479997</c:v>
                </c:pt>
                <c:pt idx="981">
                  <c:v>4904.9998506479997</c:v>
                </c:pt>
                <c:pt idx="982">
                  <c:v>4909.9998506479997</c:v>
                </c:pt>
                <c:pt idx="983">
                  <c:v>4914.9998506479997</c:v>
                </c:pt>
                <c:pt idx="984">
                  <c:v>4919.9998506479715</c:v>
                </c:pt>
                <c:pt idx="985">
                  <c:v>4924.9998506479997</c:v>
                </c:pt>
                <c:pt idx="986">
                  <c:v>4929.9998506479715</c:v>
                </c:pt>
                <c:pt idx="987">
                  <c:v>4934.9998506479997</c:v>
                </c:pt>
                <c:pt idx="988">
                  <c:v>4939.9998506479715</c:v>
                </c:pt>
                <c:pt idx="989">
                  <c:v>4944.9998506479997</c:v>
                </c:pt>
                <c:pt idx="990">
                  <c:v>4949.9998506479715</c:v>
                </c:pt>
                <c:pt idx="991">
                  <c:v>4954.9998475999992</c:v>
                </c:pt>
                <c:pt idx="992">
                  <c:v>4959.9998475999746</c:v>
                </c:pt>
                <c:pt idx="993">
                  <c:v>4964.9998475999992</c:v>
                </c:pt>
                <c:pt idx="994">
                  <c:v>4969.9998475999746</c:v>
                </c:pt>
                <c:pt idx="995">
                  <c:v>4974.9998475999992</c:v>
                </c:pt>
                <c:pt idx="996">
                  <c:v>4979.9998475999992</c:v>
                </c:pt>
                <c:pt idx="997">
                  <c:v>4984.9998475999992</c:v>
                </c:pt>
                <c:pt idx="998">
                  <c:v>4989.9998475999992</c:v>
                </c:pt>
                <c:pt idx="999">
                  <c:v>4994.9998475999992</c:v>
                </c:pt>
                <c:pt idx="1000">
                  <c:v>4999.9998475999746</c:v>
                </c:pt>
                <c:pt idx="1001">
                  <c:v>5004.9998475999992</c:v>
                </c:pt>
                <c:pt idx="1002">
                  <c:v>5009.9998475999992</c:v>
                </c:pt>
                <c:pt idx="1003">
                  <c:v>5014.9998475999992</c:v>
                </c:pt>
                <c:pt idx="1004">
                  <c:v>5019.9998475999746</c:v>
                </c:pt>
                <c:pt idx="1005">
                  <c:v>5024.9998475999746</c:v>
                </c:pt>
                <c:pt idx="1006">
                  <c:v>5029.9998475999992</c:v>
                </c:pt>
                <c:pt idx="1007">
                  <c:v>5034.9998475999992</c:v>
                </c:pt>
                <c:pt idx="1008">
                  <c:v>5039.9998475999746</c:v>
                </c:pt>
                <c:pt idx="1009">
                  <c:v>5044.9998475999746</c:v>
                </c:pt>
                <c:pt idx="1010">
                  <c:v>5049.9998475999992</c:v>
                </c:pt>
                <c:pt idx="1011">
                  <c:v>5054.999844552005</c:v>
                </c:pt>
                <c:pt idx="1012">
                  <c:v>5059.999844551995</c:v>
                </c:pt>
                <c:pt idx="1013">
                  <c:v>5064.999844551995</c:v>
                </c:pt>
                <c:pt idx="1014">
                  <c:v>5069.999844552005</c:v>
                </c:pt>
                <c:pt idx="1015">
                  <c:v>5074.999844552005</c:v>
                </c:pt>
                <c:pt idx="1016">
                  <c:v>5079.9998445519941</c:v>
                </c:pt>
                <c:pt idx="1017">
                  <c:v>5084.999844551995</c:v>
                </c:pt>
                <c:pt idx="1018">
                  <c:v>5089.999844552005</c:v>
                </c:pt>
                <c:pt idx="1019">
                  <c:v>5094.999844552005</c:v>
                </c:pt>
                <c:pt idx="1020">
                  <c:v>5099.9998445520059</c:v>
                </c:pt>
                <c:pt idx="1021">
                  <c:v>5104.999844551995</c:v>
                </c:pt>
                <c:pt idx="1022">
                  <c:v>5109.999844552005</c:v>
                </c:pt>
                <c:pt idx="1023">
                  <c:v>5114.999844552005</c:v>
                </c:pt>
                <c:pt idx="1024">
                  <c:v>5119.999844552005</c:v>
                </c:pt>
                <c:pt idx="1025">
                  <c:v>5124.999844551995</c:v>
                </c:pt>
                <c:pt idx="1026">
                  <c:v>5129.999844551995</c:v>
                </c:pt>
                <c:pt idx="1027">
                  <c:v>5134.999844552005</c:v>
                </c:pt>
                <c:pt idx="1028">
                  <c:v>5139.999844552005</c:v>
                </c:pt>
                <c:pt idx="1029">
                  <c:v>5144.999844551995</c:v>
                </c:pt>
                <c:pt idx="1030">
                  <c:v>5149.999844551995</c:v>
                </c:pt>
                <c:pt idx="1031">
                  <c:v>5154.9998415040045</c:v>
                </c:pt>
                <c:pt idx="1032">
                  <c:v>5159.9998415040045</c:v>
                </c:pt>
                <c:pt idx="1033">
                  <c:v>5164.9998415039754</c:v>
                </c:pt>
                <c:pt idx="1034">
                  <c:v>5169.9998415039754</c:v>
                </c:pt>
                <c:pt idx="1035">
                  <c:v>5174.9998415040045</c:v>
                </c:pt>
                <c:pt idx="1036">
                  <c:v>5179.9998415040045</c:v>
                </c:pt>
                <c:pt idx="1037">
                  <c:v>5184.9998415039754</c:v>
                </c:pt>
                <c:pt idx="1038">
                  <c:v>5189.9998415039754</c:v>
                </c:pt>
                <c:pt idx="1039">
                  <c:v>5194.9998415040045</c:v>
                </c:pt>
                <c:pt idx="1040">
                  <c:v>5199.9998415040045</c:v>
                </c:pt>
                <c:pt idx="1041">
                  <c:v>5204.9998415040045</c:v>
                </c:pt>
                <c:pt idx="1042">
                  <c:v>5209.9998415039754</c:v>
                </c:pt>
                <c:pt idx="1043">
                  <c:v>5214.9998415040045</c:v>
                </c:pt>
                <c:pt idx="1044">
                  <c:v>5219.9998415040045</c:v>
                </c:pt>
                <c:pt idx="1045">
                  <c:v>5224.9998415040045</c:v>
                </c:pt>
                <c:pt idx="1046">
                  <c:v>5229.9998415039754</c:v>
                </c:pt>
                <c:pt idx="1047">
                  <c:v>5234.9998415040045</c:v>
                </c:pt>
                <c:pt idx="1048">
                  <c:v>5239.9998415040045</c:v>
                </c:pt>
                <c:pt idx="1049">
                  <c:v>5244.9998415040045</c:v>
                </c:pt>
                <c:pt idx="1050">
                  <c:v>5249.9998415039754</c:v>
                </c:pt>
                <c:pt idx="1051">
                  <c:v>5254.9998384560049</c:v>
                </c:pt>
                <c:pt idx="1052">
                  <c:v>5259.9998384560049</c:v>
                </c:pt>
                <c:pt idx="1053">
                  <c:v>5264.9998384560058</c:v>
                </c:pt>
                <c:pt idx="1054">
                  <c:v>5269.9998384559931</c:v>
                </c:pt>
                <c:pt idx="1055">
                  <c:v>5274.9998384559931</c:v>
                </c:pt>
                <c:pt idx="1056">
                  <c:v>5279.9998384560049</c:v>
                </c:pt>
                <c:pt idx="1057">
                  <c:v>5284.9998384560058</c:v>
                </c:pt>
                <c:pt idx="1058">
                  <c:v>5289.9998384559931</c:v>
                </c:pt>
                <c:pt idx="1059">
                  <c:v>5294.9998384559931</c:v>
                </c:pt>
                <c:pt idx="1060">
                  <c:v>5299.9998384560049</c:v>
                </c:pt>
                <c:pt idx="1061">
                  <c:v>5304.9998384560058</c:v>
                </c:pt>
                <c:pt idx="1062">
                  <c:v>5309.9998384560058</c:v>
                </c:pt>
                <c:pt idx="1063">
                  <c:v>5314.9998384559931</c:v>
                </c:pt>
                <c:pt idx="1064">
                  <c:v>5319.9998384560049</c:v>
                </c:pt>
                <c:pt idx="1065">
                  <c:v>5324.9998384560058</c:v>
                </c:pt>
                <c:pt idx="1066">
                  <c:v>5329.9998384560058</c:v>
                </c:pt>
                <c:pt idx="1067">
                  <c:v>5334.9998384559931</c:v>
                </c:pt>
                <c:pt idx="1068">
                  <c:v>5339.9998384560049</c:v>
                </c:pt>
                <c:pt idx="1069">
                  <c:v>5344.9998384560049</c:v>
                </c:pt>
                <c:pt idx="1070">
                  <c:v>5349.9998384560058</c:v>
                </c:pt>
                <c:pt idx="1071">
                  <c:v>5354.9998354079753</c:v>
                </c:pt>
                <c:pt idx="1072">
                  <c:v>5359.9998354080035</c:v>
                </c:pt>
                <c:pt idx="1073">
                  <c:v>5364.9998354080035</c:v>
                </c:pt>
                <c:pt idx="1074">
                  <c:v>5369.9998354080035</c:v>
                </c:pt>
                <c:pt idx="1075">
                  <c:v>5374.9998354079753</c:v>
                </c:pt>
                <c:pt idx="1076">
                  <c:v>5379.9998354079753</c:v>
                </c:pt>
                <c:pt idx="1077">
                  <c:v>5384.9998354080035</c:v>
                </c:pt>
                <c:pt idx="1078">
                  <c:v>5389.9998354080035</c:v>
                </c:pt>
                <c:pt idx="1079">
                  <c:v>5394.9998354079744</c:v>
                </c:pt>
                <c:pt idx="1080">
                  <c:v>5399.9998354079753</c:v>
                </c:pt>
                <c:pt idx="1081">
                  <c:v>5404.9998354080035</c:v>
                </c:pt>
                <c:pt idx="1082">
                  <c:v>5409.9998354080035</c:v>
                </c:pt>
                <c:pt idx="1083">
                  <c:v>5414.9998354080062</c:v>
                </c:pt>
                <c:pt idx="1084">
                  <c:v>5419.9998354079753</c:v>
                </c:pt>
                <c:pt idx="1085">
                  <c:v>5424.9998354080035</c:v>
                </c:pt>
                <c:pt idx="1086">
                  <c:v>5429.9998354080035</c:v>
                </c:pt>
                <c:pt idx="1087">
                  <c:v>5434.9998354080035</c:v>
                </c:pt>
                <c:pt idx="1088">
                  <c:v>5439.9998354079753</c:v>
                </c:pt>
                <c:pt idx="1089">
                  <c:v>5444.9998354080035</c:v>
                </c:pt>
                <c:pt idx="1090">
                  <c:v>5449.9998354080035</c:v>
                </c:pt>
                <c:pt idx="1091">
                  <c:v>5454.9998323599993</c:v>
                </c:pt>
                <c:pt idx="1092">
                  <c:v>5459.9998323599748</c:v>
                </c:pt>
                <c:pt idx="1093">
                  <c:v>5464.9998323599993</c:v>
                </c:pt>
                <c:pt idx="1094">
                  <c:v>5469.9998323599993</c:v>
                </c:pt>
                <c:pt idx="1095">
                  <c:v>5474.9998323599993</c:v>
                </c:pt>
                <c:pt idx="1096">
                  <c:v>5479.9998323599748</c:v>
                </c:pt>
                <c:pt idx="1097">
                  <c:v>5484.9998323599757</c:v>
                </c:pt>
                <c:pt idx="1098">
                  <c:v>5489.9998323599993</c:v>
                </c:pt>
                <c:pt idx="1099">
                  <c:v>5494.9998323599993</c:v>
                </c:pt>
                <c:pt idx="1100">
                  <c:v>5499.9998323599748</c:v>
                </c:pt>
                <c:pt idx="1101">
                  <c:v>5504.9998323599748</c:v>
                </c:pt>
                <c:pt idx="1102">
                  <c:v>5509.9998323599993</c:v>
                </c:pt>
                <c:pt idx="1103">
                  <c:v>5514.9998323599993</c:v>
                </c:pt>
                <c:pt idx="1104">
                  <c:v>5519.9998323599993</c:v>
                </c:pt>
                <c:pt idx="1105">
                  <c:v>5524.9998323599748</c:v>
                </c:pt>
                <c:pt idx="1106">
                  <c:v>5529.9998323599993</c:v>
                </c:pt>
                <c:pt idx="1107">
                  <c:v>5534.9998323599993</c:v>
                </c:pt>
                <c:pt idx="1108">
                  <c:v>5539.9998323599993</c:v>
                </c:pt>
                <c:pt idx="1109">
                  <c:v>5544.9998323599748</c:v>
                </c:pt>
                <c:pt idx="1110">
                  <c:v>5549.9998323599993</c:v>
                </c:pt>
                <c:pt idx="1111">
                  <c:v>5554.9998293120061</c:v>
                </c:pt>
                <c:pt idx="1112">
                  <c:v>5559.9998293120061</c:v>
                </c:pt>
                <c:pt idx="1113">
                  <c:v>5564.9998293119752</c:v>
                </c:pt>
                <c:pt idx="1114">
                  <c:v>5569.9998293120025</c:v>
                </c:pt>
                <c:pt idx="1115">
                  <c:v>5574.9998293120025</c:v>
                </c:pt>
                <c:pt idx="1116">
                  <c:v>5579.9998293120061</c:v>
                </c:pt>
                <c:pt idx="1117">
                  <c:v>5584.9998293119752</c:v>
                </c:pt>
                <c:pt idx="1118">
                  <c:v>5589.9998293119752</c:v>
                </c:pt>
                <c:pt idx="1119">
                  <c:v>5594.9998293120025</c:v>
                </c:pt>
                <c:pt idx="1120">
                  <c:v>5599.9998293120061</c:v>
                </c:pt>
                <c:pt idx="1121">
                  <c:v>5604.9998293119752</c:v>
                </c:pt>
                <c:pt idx="1122">
                  <c:v>5609.9998293119752</c:v>
                </c:pt>
                <c:pt idx="1123">
                  <c:v>5614.9998293120025</c:v>
                </c:pt>
                <c:pt idx="1124">
                  <c:v>5619.9998293120061</c:v>
                </c:pt>
                <c:pt idx="1125">
                  <c:v>5624.9998293120061</c:v>
                </c:pt>
                <c:pt idx="1126">
                  <c:v>5629.9998293119752</c:v>
                </c:pt>
                <c:pt idx="1127">
                  <c:v>5634.9998293120025</c:v>
                </c:pt>
                <c:pt idx="1128">
                  <c:v>5639.9998293120061</c:v>
                </c:pt>
                <c:pt idx="1129">
                  <c:v>5644.9998293120061</c:v>
                </c:pt>
                <c:pt idx="1130">
                  <c:v>5649.9998293119752</c:v>
                </c:pt>
                <c:pt idx="1131">
                  <c:v>5654.9998262640056</c:v>
                </c:pt>
                <c:pt idx="1132">
                  <c:v>5659.9998262640056</c:v>
                </c:pt>
                <c:pt idx="1133">
                  <c:v>5664.9998262640074</c:v>
                </c:pt>
                <c:pt idx="1134">
                  <c:v>5669.999826263992</c:v>
                </c:pt>
                <c:pt idx="1135">
                  <c:v>5674.9998262640056</c:v>
                </c:pt>
                <c:pt idx="1136">
                  <c:v>5679.9998262640056</c:v>
                </c:pt>
                <c:pt idx="1137">
                  <c:v>5684.9998262640056</c:v>
                </c:pt>
                <c:pt idx="1138">
                  <c:v>5689.999826263992</c:v>
                </c:pt>
                <c:pt idx="1139">
                  <c:v>5694.999826263992</c:v>
                </c:pt>
                <c:pt idx="1140">
                  <c:v>5699.9998262640056</c:v>
                </c:pt>
                <c:pt idx="1141">
                  <c:v>5704.9998262640056</c:v>
                </c:pt>
                <c:pt idx="1142">
                  <c:v>5709.999826263992</c:v>
                </c:pt>
                <c:pt idx="1143">
                  <c:v>5714.999826263992</c:v>
                </c:pt>
                <c:pt idx="1144">
                  <c:v>5719.9998262640056</c:v>
                </c:pt>
                <c:pt idx="1145">
                  <c:v>5724.9998262640056</c:v>
                </c:pt>
                <c:pt idx="1146">
                  <c:v>5729.9998262640074</c:v>
                </c:pt>
                <c:pt idx="1147">
                  <c:v>5734.999826263992</c:v>
                </c:pt>
                <c:pt idx="1148">
                  <c:v>5739.9998262640056</c:v>
                </c:pt>
                <c:pt idx="1149">
                  <c:v>5744.9998262640056</c:v>
                </c:pt>
                <c:pt idx="1150">
                  <c:v>5749.9998262640074</c:v>
                </c:pt>
                <c:pt idx="1151">
                  <c:v>5754.9998232159751</c:v>
                </c:pt>
                <c:pt idx="1152">
                  <c:v>5759.999823216006</c:v>
                </c:pt>
                <c:pt idx="1153">
                  <c:v>5764.999823216006</c:v>
                </c:pt>
                <c:pt idx="1154">
                  <c:v>5769.999823216006</c:v>
                </c:pt>
                <c:pt idx="1155">
                  <c:v>5774.9998232159751</c:v>
                </c:pt>
                <c:pt idx="1156">
                  <c:v>5779.999823216006</c:v>
                </c:pt>
                <c:pt idx="1157">
                  <c:v>5784.999823216006</c:v>
                </c:pt>
                <c:pt idx="1158">
                  <c:v>5789.999823216006</c:v>
                </c:pt>
                <c:pt idx="1159">
                  <c:v>5794.9998232159751</c:v>
                </c:pt>
                <c:pt idx="1160">
                  <c:v>5799.9998232159824</c:v>
                </c:pt>
                <c:pt idx="1161">
                  <c:v>5804.999823216006</c:v>
                </c:pt>
                <c:pt idx="1162">
                  <c:v>5809.999823216006</c:v>
                </c:pt>
                <c:pt idx="1163">
                  <c:v>5814.9998232159751</c:v>
                </c:pt>
                <c:pt idx="1164">
                  <c:v>5819.9998232159751</c:v>
                </c:pt>
                <c:pt idx="1165">
                  <c:v>5824.999823216006</c:v>
                </c:pt>
                <c:pt idx="1166">
                  <c:v>5829.999823216006</c:v>
                </c:pt>
                <c:pt idx="1167">
                  <c:v>5834.9998232159751</c:v>
                </c:pt>
                <c:pt idx="1168">
                  <c:v>5839.9998232159751</c:v>
                </c:pt>
                <c:pt idx="1169">
                  <c:v>5844.999823216006</c:v>
                </c:pt>
                <c:pt idx="1170">
                  <c:v>5849.999823216006</c:v>
                </c:pt>
                <c:pt idx="1171">
                  <c:v>5854.99982016799</c:v>
                </c:pt>
                <c:pt idx="1172">
                  <c:v>5859.99982016799</c:v>
                </c:pt>
                <c:pt idx="1173">
                  <c:v>5864.9998201680055</c:v>
                </c:pt>
                <c:pt idx="1174">
                  <c:v>5869.9998201680064</c:v>
                </c:pt>
                <c:pt idx="1175">
                  <c:v>5874.9998201680064</c:v>
                </c:pt>
                <c:pt idx="1176">
                  <c:v>5879.99982016799</c:v>
                </c:pt>
                <c:pt idx="1177">
                  <c:v>5884.9998201680055</c:v>
                </c:pt>
                <c:pt idx="1178">
                  <c:v>5889.9998201680064</c:v>
                </c:pt>
                <c:pt idx="1179">
                  <c:v>5894.9998201680064</c:v>
                </c:pt>
                <c:pt idx="1180">
                  <c:v>5899.99982016799</c:v>
                </c:pt>
                <c:pt idx="1181">
                  <c:v>5904.9998201680055</c:v>
                </c:pt>
                <c:pt idx="1182">
                  <c:v>5909.9998201680055</c:v>
                </c:pt>
                <c:pt idx="1183">
                  <c:v>5914.9998201680064</c:v>
                </c:pt>
                <c:pt idx="1184">
                  <c:v>5919.99982016799</c:v>
                </c:pt>
                <c:pt idx="1185">
                  <c:v>5924.99982016799</c:v>
                </c:pt>
                <c:pt idx="1186">
                  <c:v>5929.9998201680055</c:v>
                </c:pt>
                <c:pt idx="1187">
                  <c:v>5934.9998201680064</c:v>
                </c:pt>
                <c:pt idx="1188">
                  <c:v>5939.99982016799</c:v>
                </c:pt>
                <c:pt idx="1189">
                  <c:v>5944.99982016799</c:v>
                </c:pt>
                <c:pt idx="1190">
                  <c:v>5949.9998201680055</c:v>
                </c:pt>
                <c:pt idx="1191">
                  <c:v>5954.9998171199986</c:v>
                </c:pt>
                <c:pt idx="1192">
                  <c:v>5959.9998171199695</c:v>
                </c:pt>
                <c:pt idx="1193">
                  <c:v>5964.9998171199695</c:v>
                </c:pt>
                <c:pt idx="1194">
                  <c:v>5969.9998171199986</c:v>
                </c:pt>
                <c:pt idx="1195">
                  <c:v>5974.9998171199986</c:v>
                </c:pt>
                <c:pt idx="1196">
                  <c:v>5979.9998171199986</c:v>
                </c:pt>
                <c:pt idx="1197">
                  <c:v>5984.9998171199695</c:v>
                </c:pt>
                <c:pt idx="1198">
                  <c:v>5989.9998171199986</c:v>
                </c:pt>
                <c:pt idx="1199">
                  <c:v>5994.9998171199986</c:v>
                </c:pt>
                <c:pt idx="1200">
                  <c:v>5999.9998171199986</c:v>
                </c:pt>
                <c:pt idx="1201">
                  <c:v>6004.9998171199695</c:v>
                </c:pt>
                <c:pt idx="1202">
                  <c:v>6009.9998171199986</c:v>
                </c:pt>
                <c:pt idx="1203">
                  <c:v>6014.9998171199986</c:v>
                </c:pt>
                <c:pt idx="1204">
                  <c:v>6019.9998171199986</c:v>
                </c:pt>
                <c:pt idx="1205">
                  <c:v>6024.9998171199695</c:v>
                </c:pt>
              </c:numCache>
            </c:numRef>
          </c:xVal>
          <c:yVal>
            <c:numRef>
              <c:f>'283wz'!$C$3:$C$1208</c:f>
              <c:numCache>
                <c:formatCode>General</c:formatCode>
                <c:ptCount val="1206"/>
                <c:pt idx="0">
                  <c:v>58.031308319371007</c:v>
                </c:pt>
                <c:pt idx="1">
                  <c:v>58.002337180869603</c:v>
                </c:pt>
                <c:pt idx="2">
                  <c:v>57.860243938310404</c:v>
                </c:pt>
                <c:pt idx="3">
                  <c:v>57.641957049002286</c:v>
                </c:pt>
                <c:pt idx="4">
                  <c:v>57.299469908222406</c:v>
                </c:pt>
                <c:pt idx="5">
                  <c:v>57.121664358220805</c:v>
                </c:pt>
                <c:pt idx="6">
                  <c:v>56.81927416279877</c:v>
                </c:pt>
                <c:pt idx="7">
                  <c:v>56.760484322949601</c:v>
                </c:pt>
                <c:pt idx="8">
                  <c:v>56.272330876195404</c:v>
                </c:pt>
                <c:pt idx="9">
                  <c:v>56.040578551079697</c:v>
                </c:pt>
                <c:pt idx="10">
                  <c:v>56.000718703240807</c:v>
                </c:pt>
                <c:pt idx="11">
                  <c:v>55.753401357083995</c:v>
                </c:pt>
                <c:pt idx="12">
                  <c:v>55.573356037012495</c:v>
                </c:pt>
                <c:pt idx="13">
                  <c:v>56.732196085494913</c:v>
                </c:pt>
                <c:pt idx="14">
                  <c:v>56.678741572135202</c:v>
                </c:pt>
                <c:pt idx="15">
                  <c:v>56.774918432968512</c:v>
                </c:pt>
                <c:pt idx="16">
                  <c:v>56.808152569192494</c:v>
                </c:pt>
                <c:pt idx="17">
                  <c:v>56.820830420697447</c:v>
                </c:pt>
                <c:pt idx="18">
                  <c:v>56.470396289258396</c:v>
                </c:pt>
                <c:pt idx="19">
                  <c:v>56.530071154312303</c:v>
                </c:pt>
                <c:pt idx="20">
                  <c:v>56.659908865883644</c:v>
                </c:pt>
                <c:pt idx="21">
                  <c:v>57.308503185964803</c:v>
                </c:pt>
                <c:pt idx="22">
                  <c:v>57.491285140643996</c:v>
                </c:pt>
                <c:pt idx="23">
                  <c:v>58.075726204627209</c:v>
                </c:pt>
                <c:pt idx="24">
                  <c:v>58.538228341749601</c:v>
                </c:pt>
                <c:pt idx="25">
                  <c:v>58.965524814866093</c:v>
                </c:pt>
                <c:pt idx="26">
                  <c:v>58.923535350763203</c:v>
                </c:pt>
                <c:pt idx="27">
                  <c:v>59.073657594079201</c:v>
                </c:pt>
                <c:pt idx="28">
                  <c:v>59.463984750227503</c:v>
                </c:pt>
                <c:pt idx="29">
                  <c:v>59.315481439919495</c:v>
                </c:pt>
                <c:pt idx="30">
                  <c:v>59.615008975382395</c:v>
                </c:pt>
                <c:pt idx="31">
                  <c:v>59.603810198491203</c:v>
                </c:pt>
                <c:pt idx="32">
                  <c:v>59.534781093979205</c:v>
                </c:pt>
                <c:pt idx="33">
                  <c:v>59.561614687454394</c:v>
                </c:pt>
                <c:pt idx="34">
                  <c:v>59.511373353138893</c:v>
                </c:pt>
                <c:pt idx="35">
                  <c:v>59.505085536708002</c:v>
                </c:pt>
                <c:pt idx="36">
                  <c:v>59.415026928408011</c:v>
                </c:pt>
                <c:pt idx="37">
                  <c:v>59.412827022520801</c:v>
                </c:pt>
                <c:pt idx="38">
                  <c:v>59.353591069770786</c:v>
                </c:pt>
                <c:pt idx="39">
                  <c:v>59.299212580204937</c:v>
                </c:pt>
                <c:pt idx="40">
                  <c:v>59.282222467982344</c:v>
                </c:pt>
                <c:pt idx="41">
                  <c:v>59.289830645704498</c:v>
                </c:pt>
                <c:pt idx="42">
                  <c:v>59.337482466885447</c:v>
                </c:pt>
                <c:pt idx="43">
                  <c:v>59.422284767485998</c:v>
                </c:pt>
                <c:pt idx="44">
                  <c:v>59.516516564493486</c:v>
                </c:pt>
                <c:pt idx="45">
                  <c:v>59.597484150081186</c:v>
                </c:pt>
                <c:pt idx="46">
                  <c:v>59.683149760715999</c:v>
                </c:pt>
                <c:pt idx="47">
                  <c:v>59.710556239812007</c:v>
                </c:pt>
                <c:pt idx="48">
                  <c:v>59.720884088803196</c:v>
                </c:pt>
                <c:pt idx="49">
                  <c:v>59.647500784922407</c:v>
                </c:pt>
                <c:pt idx="50">
                  <c:v>59.604320767751695</c:v>
                </c:pt>
                <c:pt idx="51">
                  <c:v>59.528763716834113</c:v>
                </c:pt>
                <c:pt idx="52">
                  <c:v>59.482323139154111</c:v>
                </c:pt>
                <c:pt idx="53">
                  <c:v>59.409256315209298</c:v>
                </c:pt>
                <c:pt idx="54">
                  <c:v>59.308474802370903</c:v>
                </c:pt>
                <c:pt idx="55">
                  <c:v>59.324758020909407</c:v>
                </c:pt>
                <c:pt idx="56">
                  <c:v>59.300871954685995</c:v>
                </c:pt>
                <c:pt idx="57">
                  <c:v>59.390289651796508</c:v>
                </c:pt>
                <c:pt idx="58">
                  <c:v>59.394985906869302</c:v>
                </c:pt>
                <c:pt idx="59">
                  <c:v>59.358118321778413</c:v>
                </c:pt>
                <c:pt idx="60">
                  <c:v>59.324222413852794</c:v>
                </c:pt>
                <c:pt idx="61">
                  <c:v>59.285222237344811</c:v>
                </c:pt>
                <c:pt idx="62">
                  <c:v>59.16906897683986</c:v>
                </c:pt>
                <c:pt idx="63">
                  <c:v>59.145402028898403</c:v>
                </c:pt>
                <c:pt idx="64">
                  <c:v>59.155719700617595</c:v>
                </c:pt>
                <c:pt idx="65">
                  <c:v>59.191555095444002</c:v>
                </c:pt>
                <c:pt idx="66">
                  <c:v>59.196863755286195</c:v>
                </c:pt>
                <c:pt idx="67">
                  <c:v>59.130227807481297</c:v>
                </c:pt>
                <c:pt idx="68">
                  <c:v>58.994492858428863</c:v>
                </c:pt>
                <c:pt idx="69">
                  <c:v>58.983638233351208</c:v>
                </c:pt>
                <c:pt idx="70">
                  <c:v>58.918482014260363</c:v>
                </c:pt>
                <c:pt idx="71">
                  <c:v>58.965210889154214</c:v>
                </c:pt>
                <c:pt idx="72">
                  <c:v>59.031087167459994</c:v>
                </c:pt>
                <c:pt idx="73">
                  <c:v>59.151581671504303</c:v>
                </c:pt>
                <c:pt idx="74">
                  <c:v>59.131812161234095</c:v>
                </c:pt>
                <c:pt idx="75">
                  <c:v>59.1245914419192</c:v>
                </c:pt>
                <c:pt idx="76">
                  <c:v>59.163037680698395</c:v>
                </c:pt>
                <c:pt idx="77">
                  <c:v>59.165651806128167</c:v>
                </c:pt>
                <c:pt idx="78">
                  <c:v>59.369120199088499</c:v>
                </c:pt>
                <c:pt idx="79">
                  <c:v>59.643118694829489</c:v>
                </c:pt>
                <c:pt idx="80">
                  <c:v>59.727748018992003</c:v>
                </c:pt>
                <c:pt idx="81">
                  <c:v>59.763189774676498</c:v>
                </c:pt>
                <c:pt idx="82">
                  <c:v>59.924579985093295</c:v>
                </c:pt>
                <c:pt idx="83">
                  <c:v>60.128888321814912</c:v>
                </c:pt>
                <c:pt idx="84">
                  <c:v>60.147259529167194</c:v>
                </c:pt>
                <c:pt idx="85">
                  <c:v>60.307748289621294</c:v>
                </c:pt>
                <c:pt idx="86">
                  <c:v>60.228097702771336</c:v>
                </c:pt>
                <c:pt idx="87">
                  <c:v>60.456318257251205</c:v>
                </c:pt>
                <c:pt idx="88">
                  <c:v>60.49522716383747</c:v>
                </c:pt>
                <c:pt idx="89">
                  <c:v>60.5206914003357</c:v>
                </c:pt>
                <c:pt idx="90">
                  <c:v>60.556823358246994</c:v>
                </c:pt>
                <c:pt idx="91">
                  <c:v>60.5177463178848</c:v>
                </c:pt>
                <c:pt idx="92">
                  <c:v>60.396797961763077</c:v>
                </c:pt>
                <c:pt idx="93">
                  <c:v>60.424258824494103</c:v>
                </c:pt>
                <c:pt idx="94">
                  <c:v>60.409257856884004</c:v>
                </c:pt>
                <c:pt idx="95">
                  <c:v>60.333021098918096</c:v>
                </c:pt>
                <c:pt idx="96">
                  <c:v>60.294569827281293</c:v>
                </c:pt>
                <c:pt idx="97">
                  <c:v>60.214752082929735</c:v>
                </c:pt>
                <c:pt idx="98">
                  <c:v>60.168456042933414</c:v>
                </c:pt>
                <c:pt idx="99">
                  <c:v>60.115557259221596</c:v>
                </c:pt>
                <c:pt idx="100">
                  <c:v>59.996665132667701</c:v>
                </c:pt>
                <c:pt idx="101">
                  <c:v>60.170775075938401</c:v>
                </c:pt>
                <c:pt idx="102">
                  <c:v>60.175296653179203</c:v>
                </c:pt>
                <c:pt idx="103">
                  <c:v>60.177659043069298</c:v>
                </c:pt>
                <c:pt idx="104">
                  <c:v>60.288712873692006</c:v>
                </c:pt>
                <c:pt idx="105">
                  <c:v>60.215675147784012</c:v>
                </c:pt>
                <c:pt idx="106">
                  <c:v>60.215198751480003</c:v>
                </c:pt>
                <c:pt idx="107">
                  <c:v>60.193949809065302</c:v>
                </c:pt>
                <c:pt idx="108">
                  <c:v>60.180219363374405</c:v>
                </c:pt>
                <c:pt idx="109">
                  <c:v>60.135672369410408</c:v>
                </c:pt>
                <c:pt idx="110">
                  <c:v>59.998550234409528</c:v>
                </c:pt>
                <c:pt idx="111">
                  <c:v>59.626126395362405</c:v>
                </c:pt>
                <c:pt idx="112">
                  <c:v>59.581366274265477</c:v>
                </c:pt>
                <c:pt idx="113">
                  <c:v>59.602410508123022</c:v>
                </c:pt>
                <c:pt idx="114">
                  <c:v>59.977272796242794</c:v>
                </c:pt>
                <c:pt idx="115">
                  <c:v>59.972506460030097</c:v>
                </c:pt>
                <c:pt idx="116">
                  <c:v>59.881123816684806</c:v>
                </c:pt>
                <c:pt idx="117">
                  <c:v>59.784186486556806</c:v>
                </c:pt>
                <c:pt idx="118">
                  <c:v>59.858214605809998</c:v>
                </c:pt>
                <c:pt idx="119">
                  <c:v>60.153894247012794</c:v>
                </c:pt>
                <c:pt idx="120">
                  <c:v>60.308651045042232</c:v>
                </c:pt>
                <c:pt idx="121">
                  <c:v>60.011253975016679</c:v>
                </c:pt>
                <c:pt idx="122">
                  <c:v>60.106898700770401</c:v>
                </c:pt>
                <c:pt idx="123">
                  <c:v>60.162900908705012</c:v>
                </c:pt>
                <c:pt idx="124">
                  <c:v>60.257946597302187</c:v>
                </c:pt>
                <c:pt idx="125">
                  <c:v>60.396789545320807</c:v>
                </c:pt>
                <c:pt idx="126">
                  <c:v>60.454042527182203</c:v>
                </c:pt>
                <c:pt idx="127">
                  <c:v>60.542100845553612</c:v>
                </c:pt>
                <c:pt idx="128">
                  <c:v>60.688903184409313</c:v>
                </c:pt>
                <c:pt idx="129">
                  <c:v>60.818038911100913</c:v>
                </c:pt>
                <c:pt idx="130">
                  <c:v>60.792959583967203</c:v>
                </c:pt>
                <c:pt idx="131">
                  <c:v>60.664749113032386</c:v>
                </c:pt>
                <c:pt idx="132">
                  <c:v>60.458103522667194</c:v>
                </c:pt>
                <c:pt idx="133">
                  <c:v>59.951276949835204</c:v>
                </c:pt>
                <c:pt idx="134">
                  <c:v>59.739620672716804</c:v>
                </c:pt>
                <c:pt idx="135">
                  <c:v>59.395537352858412</c:v>
                </c:pt>
                <c:pt idx="136">
                  <c:v>59.473690087891086</c:v>
                </c:pt>
                <c:pt idx="137">
                  <c:v>59.658171979836006</c:v>
                </c:pt>
                <c:pt idx="138">
                  <c:v>59.79147122423521</c:v>
                </c:pt>
                <c:pt idx="139">
                  <c:v>61.206794663839204</c:v>
                </c:pt>
                <c:pt idx="140">
                  <c:v>61.259301015722293</c:v>
                </c:pt>
                <c:pt idx="141">
                  <c:v>61.3048989445413</c:v>
                </c:pt>
                <c:pt idx="142">
                  <c:v>61.4362525929333</c:v>
                </c:pt>
                <c:pt idx="143">
                  <c:v>61.546365469379992</c:v>
                </c:pt>
                <c:pt idx="144">
                  <c:v>61.473052082961608</c:v>
                </c:pt>
                <c:pt idx="145">
                  <c:v>61.459878391045997</c:v>
                </c:pt>
                <c:pt idx="146">
                  <c:v>61.572612170150521</c:v>
                </c:pt>
                <c:pt idx="147">
                  <c:v>61.73836355528357</c:v>
                </c:pt>
                <c:pt idx="148">
                  <c:v>62.044465239345186</c:v>
                </c:pt>
                <c:pt idx="149">
                  <c:v>62.254261257141394</c:v>
                </c:pt>
                <c:pt idx="150">
                  <c:v>62.304207153998142</c:v>
                </c:pt>
                <c:pt idx="151">
                  <c:v>62.048109290985742</c:v>
                </c:pt>
                <c:pt idx="152">
                  <c:v>61.882162310205601</c:v>
                </c:pt>
                <c:pt idx="153">
                  <c:v>61.730872160766893</c:v>
                </c:pt>
                <c:pt idx="154">
                  <c:v>61.67166708760989</c:v>
                </c:pt>
                <c:pt idx="155">
                  <c:v>61.842558163658097</c:v>
                </c:pt>
                <c:pt idx="156">
                  <c:v>61.972580126829612</c:v>
                </c:pt>
                <c:pt idx="157">
                  <c:v>62.212101249513601</c:v>
                </c:pt>
                <c:pt idx="158">
                  <c:v>62.143265519874902</c:v>
                </c:pt>
                <c:pt idx="159">
                  <c:v>62.23006955271827</c:v>
                </c:pt>
                <c:pt idx="160">
                  <c:v>62.313845805383487</c:v>
                </c:pt>
                <c:pt idx="161">
                  <c:v>62.326477818321607</c:v>
                </c:pt>
                <c:pt idx="162">
                  <c:v>62.293199189832002</c:v>
                </c:pt>
                <c:pt idx="163">
                  <c:v>62.311499083127877</c:v>
                </c:pt>
                <c:pt idx="164">
                  <c:v>62.309281900566894</c:v>
                </c:pt>
                <c:pt idx="165">
                  <c:v>62.274963537403195</c:v>
                </c:pt>
                <c:pt idx="166">
                  <c:v>62.264966143123203</c:v>
                </c:pt>
                <c:pt idx="167">
                  <c:v>62.2980233533101</c:v>
                </c:pt>
                <c:pt idx="168">
                  <c:v>62.297437528929613</c:v>
                </c:pt>
                <c:pt idx="169">
                  <c:v>62.306349692868004</c:v>
                </c:pt>
                <c:pt idx="170">
                  <c:v>62.25032297017426</c:v>
                </c:pt>
                <c:pt idx="171">
                  <c:v>62.231905055880006</c:v>
                </c:pt>
                <c:pt idx="172">
                  <c:v>62.136700103186406</c:v>
                </c:pt>
                <c:pt idx="173">
                  <c:v>62.153268132330901</c:v>
                </c:pt>
                <c:pt idx="174">
                  <c:v>62.137618060507201</c:v>
                </c:pt>
                <c:pt idx="175">
                  <c:v>62.109865669377186</c:v>
                </c:pt>
                <c:pt idx="176">
                  <c:v>62.245191413457299</c:v>
                </c:pt>
                <c:pt idx="177">
                  <c:v>62.359401213688656</c:v>
                </c:pt>
                <c:pt idx="178">
                  <c:v>62.394176519906395</c:v>
                </c:pt>
                <c:pt idx="179">
                  <c:v>62.268675753585612</c:v>
                </c:pt>
                <c:pt idx="180">
                  <c:v>62.277185550434396</c:v>
                </c:pt>
                <c:pt idx="181">
                  <c:v>62.34443407948784</c:v>
                </c:pt>
                <c:pt idx="182">
                  <c:v>62.375085196646218</c:v>
                </c:pt>
                <c:pt idx="183">
                  <c:v>62.524077899625297</c:v>
                </c:pt>
                <c:pt idx="184">
                  <c:v>62.520812467497493</c:v>
                </c:pt>
                <c:pt idx="185">
                  <c:v>62.510123138812496</c:v>
                </c:pt>
                <c:pt idx="186">
                  <c:v>62.480260196049294</c:v>
                </c:pt>
                <c:pt idx="187">
                  <c:v>62.492403216213596</c:v>
                </c:pt>
                <c:pt idx="188">
                  <c:v>62.448963915132005</c:v>
                </c:pt>
                <c:pt idx="189">
                  <c:v>62.426816295825603</c:v>
                </c:pt>
                <c:pt idx="190">
                  <c:v>62.425259336582513</c:v>
                </c:pt>
                <c:pt idx="191">
                  <c:v>62.5645384491336</c:v>
                </c:pt>
                <c:pt idx="192">
                  <c:v>62.547702257558093</c:v>
                </c:pt>
                <c:pt idx="193">
                  <c:v>62.557370045080496</c:v>
                </c:pt>
                <c:pt idx="194">
                  <c:v>62.559802078418294</c:v>
                </c:pt>
                <c:pt idx="195">
                  <c:v>62.572084917352804</c:v>
                </c:pt>
                <c:pt idx="196">
                  <c:v>62.612116786996921</c:v>
                </c:pt>
                <c:pt idx="197">
                  <c:v>62.582014065388385</c:v>
                </c:pt>
                <c:pt idx="198">
                  <c:v>62.571321480220348</c:v>
                </c:pt>
                <c:pt idx="199">
                  <c:v>62.552165895672005</c:v>
                </c:pt>
                <c:pt idx="200">
                  <c:v>62.455463264287047</c:v>
                </c:pt>
                <c:pt idx="201">
                  <c:v>62.445855492189303</c:v>
                </c:pt>
                <c:pt idx="202">
                  <c:v>62.570045433801596</c:v>
                </c:pt>
                <c:pt idx="203">
                  <c:v>62.464848632968803</c:v>
                </c:pt>
                <c:pt idx="204">
                  <c:v>62.419124671178395</c:v>
                </c:pt>
                <c:pt idx="205">
                  <c:v>62.463331863739207</c:v>
                </c:pt>
                <c:pt idx="206">
                  <c:v>62.428025206082403</c:v>
                </c:pt>
                <c:pt idx="207">
                  <c:v>62.500247599000794</c:v>
                </c:pt>
                <c:pt idx="208">
                  <c:v>62.602125066873313</c:v>
                </c:pt>
                <c:pt idx="209">
                  <c:v>62.625122663347206</c:v>
                </c:pt>
                <c:pt idx="210">
                  <c:v>62.599934109609606</c:v>
                </c:pt>
                <c:pt idx="211">
                  <c:v>62.666119810511965</c:v>
                </c:pt>
                <c:pt idx="212">
                  <c:v>62.736827332190401</c:v>
                </c:pt>
                <c:pt idx="213">
                  <c:v>62.694336074018402</c:v>
                </c:pt>
                <c:pt idx="214">
                  <c:v>62.766159181070513</c:v>
                </c:pt>
                <c:pt idx="215">
                  <c:v>62.901141197008805</c:v>
                </c:pt>
                <c:pt idx="216">
                  <c:v>62.913155534270402</c:v>
                </c:pt>
                <c:pt idx="217">
                  <c:v>62.83820093518321</c:v>
                </c:pt>
                <c:pt idx="218">
                  <c:v>62.913159962709599</c:v>
                </c:pt>
                <c:pt idx="219">
                  <c:v>62.885326732828503</c:v>
                </c:pt>
                <c:pt idx="220">
                  <c:v>62.837820262538344</c:v>
                </c:pt>
                <c:pt idx="221">
                  <c:v>62.889648098531993</c:v>
                </c:pt>
                <c:pt idx="222">
                  <c:v>62.866657903821604</c:v>
                </c:pt>
                <c:pt idx="223">
                  <c:v>62.922687574235503</c:v>
                </c:pt>
                <c:pt idx="224">
                  <c:v>62.892952814808204</c:v>
                </c:pt>
                <c:pt idx="225">
                  <c:v>62.924647405927033</c:v>
                </c:pt>
                <c:pt idx="226">
                  <c:v>62.999155034407337</c:v>
                </c:pt>
                <c:pt idx="227">
                  <c:v>63.003353398375367</c:v>
                </c:pt>
                <c:pt idx="228">
                  <c:v>63.073134663028803</c:v>
                </c:pt>
                <c:pt idx="229">
                  <c:v>63.064025590975213</c:v>
                </c:pt>
                <c:pt idx="230">
                  <c:v>63.096930516072113</c:v>
                </c:pt>
                <c:pt idx="231">
                  <c:v>62.963066765918278</c:v>
                </c:pt>
                <c:pt idx="232">
                  <c:v>62.931921300650394</c:v>
                </c:pt>
                <c:pt idx="233">
                  <c:v>62.920068342187029</c:v>
                </c:pt>
                <c:pt idx="234">
                  <c:v>62.812602873196795</c:v>
                </c:pt>
                <c:pt idx="235">
                  <c:v>62.783266093567093</c:v>
                </c:pt>
                <c:pt idx="236">
                  <c:v>62.719322145458214</c:v>
                </c:pt>
                <c:pt idx="237">
                  <c:v>62.712836088936001</c:v>
                </c:pt>
                <c:pt idx="238">
                  <c:v>62.656784674699033</c:v>
                </c:pt>
                <c:pt idx="239">
                  <c:v>62.640629786409299</c:v>
                </c:pt>
                <c:pt idx="240">
                  <c:v>62.572128793008012</c:v>
                </c:pt>
                <c:pt idx="241">
                  <c:v>62.508057146805612</c:v>
                </c:pt>
                <c:pt idx="242">
                  <c:v>62.341637922926395</c:v>
                </c:pt>
                <c:pt idx="243">
                  <c:v>62.416686161145364</c:v>
                </c:pt>
                <c:pt idx="244">
                  <c:v>62.406055237017299</c:v>
                </c:pt>
                <c:pt idx="245">
                  <c:v>62.424665033580006</c:v>
                </c:pt>
                <c:pt idx="246">
                  <c:v>62.217684142183195</c:v>
                </c:pt>
                <c:pt idx="247">
                  <c:v>62.151320708743086</c:v>
                </c:pt>
                <c:pt idx="248">
                  <c:v>62.00894294879533</c:v>
                </c:pt>
                <c:pt idx="249">
                  <c:v>61.720665621566404</c:v>
                </c:pt>
                <c:pt idx="250">
                  <c:v>61.562844367079698</c:v>
                </c:pt>
                <c:pt idx="251">
                  <c:v>61.508089618677595</c:v>
                </c:pt>
                <c:pt idx="252">
                  <c:v>61.367235976382098</c:v>
                </c:pt>
                <c:pt idx="253">
                  <c:v>61.347628196954098</c:v>
                </c:pt>
                <c:pt idx="254">
                  <c:v>60.722951906863329</c:v>
                </c:pt>
                <c:pt idx="255">
                  <c:v>60.512525338944137</c:v>
                </c:pt>
                <c:pt idx="256">
                  <c:v>60.025191994079968</c:v>
                </c:pt>
                <c:pt idx="257">
                  <c:v>59.301242492426248</c:v>
                </c:pt>
                <c:pt idx="258">
                  <c:v>59.919582307814395</c:v>
                </c:pt>
                <c:pt idx="259">
                  <c:v>60.216744650140804</c:v>
                </c:pt>
                <c:pt idx="260">
                  <c:v>59.376201468136657</c:v>
                </c:pt>
                <c:pt idx="261">
                  <c:v>61.336556522882404</c:v>
                </c:pt>
                <c:pt idx="262">
                  <c:v>62.505719809036499</c:v>
                </c:pt>
                <c:pt idx="263">
                  <c:v>62.568416793523213</c:v>
                </c:pt>
                <c:pt idx="264">
                  <c:v>62.810977476904796</c:v>
                </c:pt>
                <c:pt idx="265">
                  <c:v>62.082031894818911</c:v>
                </c:pt>
                <c:pt idx="266">
                  <c:v>60.779846510066285</c:v>
                </c:pt>
                <c:pt idx="267">
                  <c:v>60.629992640712011</c:v>
                </c:pt>
                <c:pt idx="268">
                  <c:v>60.556187796906897</c:v>
                </c:pt>
                <c:pt idx="269">
                  <c:v>60.172177379052002</c:v>
                </c:pt>
                <c:pt idx="270">
                  <c:v>59.515842561167894</c:v>
                </c:pt>
                <c:pt idx="271">
                  <c:v>58.190206335940502</c:v>
                </c:pt>
                <c:pt idx="272">
                  <c:v>58.869670442490893</c:v>
                </c:pt>
                <c:pt idx="273">
                  <c:v>58.956491309133447</c:v>
                </c:pt>
                <c:pt idx="274">
                  <c:v>59.563190781736807</c:v>
                </c:pt>
                <c:pt idx="275">
                  <c:v>60.872937499500004</c:v>
                </c:pt>
                <c:pt idx="276">
                  <c:v>62.301746643501595</c:v>
                </c:pt>
                <c:pt idx="277">
                  <c:v>63.405429089116794</c:v>
                </c:pt>
                <c:pt idx="278">
                  <c:v>63.116649169852678</c:v>
                </c:pt>
                <c:pt idx="279">
                  <c:v>63.519398855994893</c:v>
                </c:pt>
                <c:pt idx="280">
                  <c:v>63.650484460218927</c:v>
                </c:pt>
                <c:pt idx="281">
                  <c:v>63.416640773678203</c:v>
                </c:pt>
                <c:pt idx="282">
                  <c:v>63.973785415139695</c:v>
                </c:pt>
                <c:pt idx="283">
                  <c:v>64.202175945912288</c:v>
                </c:pt>
                <c:pt idx="284">
                  <c:v>64.402813997772228</c:v>
                </c:pt>
                <c:pt idx="285">
                  <c:v>64.524314074506819</c:v>
                </c:pt>
                <c:pt idx="286">
                  <c:v>64.535149698352527</c:v>
                </c:pt>
                <c:pt idx="287">
                  <c:v>64.520098566758008</c:v>
                </c:pt>
                <c:pt idx="288">
                  <c:v>64.482293745746375</c:v>
                </c:pt>
                <c:pt idx="289">
                  <c:v>64.536659622688802</c:v>
                </c:pt>
                <c:pt idx="290">
                  <c:v>64.538586322924388</c:v>
                </c:pt>
                <c:pt idx="291">
                  <c:v>64.511998807595958</c:v>
                </c:pt>
                <c:pt idx="292">
                  <c:v>64.468458336383279</c:v>
                </c:pt>
                <c:pt idx="293">
                  <c:v>64.47283445087281</c:v>
                </c:pt>
                <c:pt idx="294">
                  <c:v>64.433129650831489</c:v>
                </c:pt>
                <c:pt idx="295">
                  <c:v>64.420987424061579</c:v>
                </c:pt>
                <c:pt idx="296">
                  <c:v>64.438379341322403</c:v>
                </c:pt>
                <c:pt idx="297">
                  <c:v>64.426343055108006</c:v>
                </c:pt>
                <c:pt idx="298">
                  <c:v>64.406689630965857</c:v>
                </c:pt>
                <c:pt idx="299">
                  <c:v>64.409076984280503</c:v>
                </c:pt>
                <c:pt idx="300">
                  <c:v>64.378313401104009</c:v>
                </c:pt>
                <c:pt idx="301">
                  <c:v>64.303217224245557</c:v>
                </c:pt>
                <c:pt idx="302">
                  <c:v>64.259875482023958</c:v>
                </c:pt>
                <c:pt idx="303">
                  <c:v>64.281018679564809</c:v>
                </c:pt>
                <c:pt idx="304">
                  <c:v>64.293391851160749</c:v>
                </c:pt>
                <c:pt idx="305">
                  <c:v>64.241668491768408</c:v>
                </c:pt>
                <c:pt idx="306">
                  <c:v>64.249963041600409</c:v>
                </c:pt>
                <c:pt idx="307">
                  <c:v>64.293826439572825</c:v>
                </c:pt>
                <c:pt idx="308">
                  <c:v>64.229813122641289</c:v>
                </c:pt>
                <c:pt idx="309">
                  <c:v>64.248227731989303</c:v>
                </c:pt>
                <c:pt idx="310">
                  <c:v>64.177438868030023</c:v>
                </c:pt>
                <c:pt idx="311">
                  <c:v>64.130556249578092</c:v>
                </c:pt>
                <c:pt idx="312">
                  <c:v>64.073759696877602</c:v>
                </c:pt>
                <c:pt idx="313">
                  <c:v>64.040428522392006</c:v>
                </c:pt>
                <c:pt idx="314">
                  <c:v>64.002502336115398</c:v>
                </c:pt>
                <c:pt idx="315">
                  <c:v>63.949797566138344</c:v>
                </c:pt>
                <c:pt idx="316">
                  <c:v>63.880500586622247</c:v>
                </c:pt>
                <c:pt idx="317">
                  <c:v>63.84241340925314</c:v>
                </c:pt>
                <c:pt idx="318">
                  <c:v>63.788373580224011</c:v>
                </c:pt>
                <c:pt idx="319">
                  <c:v>63.725823266107014</c:v>
                </c:pt>
                <c:pt idx="320">
                  <c:v>63.668210580621313</c:v>
                </c:pt>
                <c:pt idx="321">
                  <c:v>63.697309924099329</c:v>
                </c:pt>
                <c:pt idx="322">
                  <c:v>63.677904752545999</c:v>
                </c:pt>
                <c:pt idx="323">
                  <c:v>63.592198774199936</c:v>
                </c:pt>
                <c:pt idx="324">
                  <c:v>63.522699581829293</c:v>
                </c:pt>
                <c:pt idx="325">
                  <c:v>63.448448321848808</c:v>
                </c:pt>
                <c:pt idx="326">
                  <c:v>63.521941384514093</c:v>
                </c:pt>
                <c:pt idx="327">
                  <c:v>63.457517037772796</c:v>
                </c:pt>
                <c:pt idx="328">
                  <c:v>63.409186141394294</c:v>
                </c:pt>
                <c:pt idx="329">
                  <c:v>63.23471793955693</c:v>
                </c:pt>
                <c:pt idx="330">
                  <c:v>63.054623013285102</c:v>
                </c:pt>
                <c:pt idx="331">
                  <c:v>62.649910078034111</c:v>
                </c:pt>
                <c:pt idx="332">
                  <c:v>62.394493779520808</c:v>
                </c:pt>
                <c:pt idx="333">
                  <c:v>62.800961699831944</c:v>
                </c:pt>
                <c:pt idx="334">
                  <c:v>62.809419118934407</c:v>
                </c:pt>
                <c:pt idx="335">
                  <c:v>62.616304072398897</c:v>
                </c:pt>
                <c:pt idx="336">
                  <c:v>62.216635533866395</c:v>
                </c:pt>
                <c:pt idx="337">
                  <c:v>61.647976439030394</c:v>
                </c:pt>
                <c:pt idx="338">
                  <c:v>61.320062764963204</c:v>
                </c:pt>
                <c:pt idx="339">
                  <c:v>61.245327467646995</c:v>
                </c:pt>
                <c:pt idx="340">
                  <c:v>61.459003690027195</c:v>
                </c:pt>
                <c:pt idx="341">
                  <c:v>61.630386448099209</c:v>
                </c:pt>
                <c:pt idx="342">
                  <c:v>61.627368702242094</c:v>
                </c:pt>
                <c:pt idx="343">
                  <c:v>61.373997811982278</c:v>
                </c:pt>
                <c:pt idx="344">
                  <c:v>61.314987460000538</c:v>
                </c:pt>
                <c:pt idx="345">
                  <c:v>61.238274561153297</c:v>
                </c:pt>
                <c:pt idx="346">
                  <c:v>61.479910693171007</c:v>
                </c:pt>
                <c:pt idx="347">
                  <c:v>61.860582485445185</c:v>
                </c:pt>
                <c:pt idx="348">
                  <c:v>61.916704315797404</c:v>
                </c:pt>
                <c:pt idx="349">
                  <c:v>61.920695079266203</c:v>
                </c:pt>
                <c:pt idx="350">
                  <c:v>62.284712235000121</c:v>
                </c:pt>
                <c:pt idx="351">
                  <c:v>62.515654475476303</c:v>
                </c:pt>
                <c:pt idx="352">
                  <c:v>62.807627712407495</c:v>
                </c:pt>
                <c:pt idx="353">
                  <c:v>63.095086467841995</c:v>
                </c:pt>
                <c:pt idx="354">
                  <c:v>62.808594444129611</c:v>
                </c:pt>
                <c:pt idx="355">
                  <c:v>62.760251842821795</c:v>
                </c:pt>
                <c:pt idx="356">
                  <c:v>62.487611228032804</c:v>
                </c:pt>
                <c:pt idx="357">
                  <c:v>62.440915596456001</c:v>
                </c:pt>
                <c:pt idx="358">
                  <c:v>62.517237585950255</c:v>
                </c:pt>
                <c:pt idx="359">
                  <c:v>62.447058373807195</c:v>
                </c:pt>
                <c:pt idx="360">
                  <c:v>62.2503024690213</c:v>
                </c:pt>
                <c:pt idx="361">
                  <c:v>62.127110118607213</c:v>
                </c:pt>
                <c:pt idx="362">
                  <c:v>61.928452093572012</c:v>
                </c:pt>
                <c:pt idx="363">
                  <c:v>61.455216409514293</c:v>
                </c:pt>
                <c:pt idx="364">
                  <c:v>61.971619968729605</c:v>
                </c:pt>
                <c:pt idx="365">
                  <c:v>61.817357167375086</c:v>
                </c:pt>
                <c:pt idx="366">
                  <c:v>61.485984111757979</c:v>
                </c:pt>
                <c:pt idx="367">
                  <c:v>61.447012006110903</c:v>
                </c:pt>
                <c:pt idx="368">
                  <c:v>61.426062531525311</c:v>
                </c:pt>
                <c:pt idx="369">
                  <c:v>61.523386780259699</c:v>
                </c:pt>
                <c:pt idx="370">
                  <c:v>61.222647527332796</c:v>
                </c:pt>
                <c:pt idx="371">
                  <c:v>61.153214993807694</c:v>
                </c:pt>
                <c:pt idx="372">
                  <c:v>60.907297285288287</c:v>
                </c:pt>
                <c:pt idx="373">
                  <c:v>60.958382309051814</c:v>
                </c:pt>
                <c:pt idx="374">
                  <c:v>61.317669758826995</c:v>
                </c:pt>
                <c:pt idx="375">
                  <c:v>61.145209410835207</c:v>
                </c:pt>
                <c:pt idx="376">
                  <c:v>61.28353610324357</c:v>
                </c:pt>
                <c:pt idx="377">
                  <c:v>61.298047669039207</c:v>
                </c:pt>
                <c:pt idx="378">
                  <c:v>61.424922350925613</c:v>
                </c:pt>
                <c:pt idx="379">
                  <c:v>61.896784349846293</c:v>
                </c:pt>
                <c:pt idx="380">
                  <c:v>62.244275118515823</c:v>
                </c:pt>
                <c:pt idx="381">
                  <c:v>62.146664488845403</c:v>
                </c:pt>
                <c:pt idx="382">
                  <c:v>61.683106231610097</c:v>
                </c:pt>
                <c:pt idx="383">
                  <c:v>61.431664869215787</c:v>
                </c:pt>
                <c:pt idx="384">
                  <c:v>60.910769727518094</c:v>
                </c:pt>
                <c:pt idx="385">
                  <c:v>60.782682246736812</c:v>
                </c:pt>
                <c:pt idx="386">
                  <c:v>61.943437997966278</c:v>
                </c:pt>
                <c:pt idx="387">
                  <c:v>62.245628168997605</c:v>
                </c:pt>
                <c:pt idx="388">
                  <c:v>62.070876025233403</c:v>
                </c:pt>
                <c:pt idx="389">
                  <c:v>62.543285935682277</c:v>
                </c:pt>
                <c:pt idx="390">
                  <c:v>62.057548165173493</c:v>
                </c:pt>
                <c:pt idx="391">
                  <c:v>62.375624796583196</c:v>
                </c:pt>
                <c:pt idx="392">
                  <c:v>62.659088845351206</c:v>
                </c:pt>
                <c:pt idx="393">
                  <c:v>62.308056204669604</c:v>
                </c:pt>
                <c:pt idx="394">
                  <c:v>62.232303924170665</c:v>
                </c:pt>
                <c:pt idx="395">
                  <c:v>61.8308391160272</c:v>
                </c:pt>
                <c:pt idx="396">
                  <c:v>62.189506327063206</c:v>
                </c:pt>
                <c:pt idx="397">
                  <c:v>62.496280602311998</c:v>
                </c:pt>
                <c:pt idx="398">
                  <c:v>61.705444524347563</c:v>
                </c:pt>
                <c:pt idx="399">
                  <c:v>62.280695281590901</c:v>
                </c:pt>
                <c:pt idx="400">
                  <c:v>62.918027373955205</c:v>
                </c:pt>
                <c:pt idx="401">
                  <c:v>62.985985111648795</c:v>
                </c:pt>
                <c:pt idx="402">
                  <c:v>63.067907582296272</c:v>
                </c:pt>
                <c:pt idx="403">
                  <c:v>63.430327860960006</c:v>
                </c:pt>
                <c:pt idx="404">
                  <c:v>63.739752376171481</c:v>
                </c:pt>
                <c:pt idx="405">
                  <c:v>64.050159480628494</c:v>
                </c:pt>
                <c:pt idx="406">
                  <c:v>64.131650505657603</c:v>
                </c:pt>
                <c:pt idx="407">
                  <c:v>64.217315314972822</c:v>
                </c:pt>
                <c:pt idx="408">
                  <c:v>64.274605523582409</c:v>
                </c:pt>
                <c:pt idx="409">
                  <c:v>64.247668195084799</c:v>
                </c:pt>
                <c:pt idx="410">
                  <c:v>64.280094115703989</c:v>
                </c:pt>
                <c:pt idx="411">
                  <c:v>64.313980521489327</c:v>
                </c:pt>
                <c:pt idx="412">
                  <c:v>64.343461591610406</c:v>
                </c:pt>
                <c:pt idx="413">
                  <c:v>64.301141657860811</c:v>
                </c:pt>
                <c:pt idx="414">
                  <c:v>64.286037331046089</c:v>
                </c:pt>
                <c:pt idx="415">
                  <c:v>64.202818987653558</c:v>
                </c:pt>
                <c:pt idx="416">
                  <c:v>64.241897732762411</c:v>
                </c:pt>
                <c:pt idx="417">
                  <c:v>64.131898982884408</c:v>
                </c:pt>
                <c:pt idx="418">
                  <c:v>64.068322898200748</c:v>
                </c:pt>
                <c:pt idx="419">
                  <c:v>64.031360699227506</c:v>
                </c:pt>
                <c:pt idx="420">
                  <c:v>64.002969663095726</c:v>
                </c:pt>
                <c:pt idx="421">
                  <c:v>64.017444215502891</c:v>
                </c:pt>
                <c:pt idx="422">
                  <c:v>64.00732196081762</c:v>
                </c:pt>
                <c:pt idx="423">
                  <c:v>64.027902374723325</c:v>
                </c:pt>
                <c:pt idx="424">
                  <c:v>64.031456343028481</c:v>
                </c:pt>
                <c:pt idx="425">
                  <c:v>64.010057633171698</c:v>
                </c:pt>
                <c:pt idx="426">
                  <c:v>63.962016885057601</c:v>
                </c:pt>
                <c:pt idx="427">
                  <c:v>63.988065079645921</c:v>
                </c:pt>
                <c:pt idx="428">
                  <c:v>64.070578244159279</c:v>
                </c:pt>
                <c:pt idx="429">
                  <c:v>64.256932791033549</c:v>
                </c:pt>
                <c:pt idx="430">
                  <c:v>64.269747910437559</c:v>
                </c:pt>
                <c:pt idx="431">
                  <c:v>64.377916646296782</c:v>
                </c:pt>
                <c:pt idx="432">
                  <c:v>64.482907965600006</c:v>
                </c:pt>
                <c:pt idx="433">
                  <c:v>64.462181071214403</c:v>
                </c:pt>
                <c:pt idx="434">
                  <c:v>64.464875195671212</c:v>
                </c:pt>
                <c:pt idx="435">
                  <c:v>64.486258059890403</c:v>
                </c:pt>
                <c:pt idx="436">
                  <c:v>64.431597360575694</c:v>
                </c:pt>
                <c:pt idx="437">
                  <c:v>64.406776220073283</c:v>
                </c:pt>
                <c:pt idx="438">
                  <c:v>64.320136977350359</c:v>
                </c:pt>
                <c:pt idx="439">
                  <c:v>64.283082421233601</c:v>
                </c:pt>
                <c:pt idx="440">
                  <c:v>64.213977224925301</c:v>
                </c:pt>
                <c:pt idx="441">
                  <c:v>64.097266879022527</c:v>
                </c:pt>
                <c:pt idx="442">
                  <c:v>64.128294750011648</c:v>
                </c:pt>
                <c:pt idx="443">
                  <c:v>63.955365952766286</c:v>
                </c:pt>
                <c:pt idx="444">
                  <c:v>63.587039526707571</c:v>
                </c:pt>
                <c:pt idx="445">
                  <c:v>63.361752836515059</c:v>
                </c:pt>
                <c:pt idx="446">
                  <c:v>63.140164041796794</c:v>
                </c:pt>
                <c:pt idx="447">
                  <c:v>62.355168462793948</c:v>
                </c:pt>
                <c:pt idx="448">
                  <c:v>62.108901761627585</c:v>
                </c:pt>
                <c:pt idx="449">
                  <c:v>62.352822974978103</c:v>
                </c:pt>
                <c:pt idx="450">
                  <c:v>62.532260323291204</c:v>
                </c:pt>
                <c:pt idx="451">
                  <c:v>63.169405790882408</c:v>
                </c:pt>
                <c:pt idx="452">
                  <c:v>63.226884231780005</c:v>
                </c:pt>
                <c:pt idx="453">
                  <c:v>63.317739521138094</c:v>
                </c:pt>
                <c:pt idx="454">
                  <c:v>63.313220398756805</c:v>
                </c:pt>
                <c:pt idx="455">
                  <c:v>63.582647992691548</c:v>
                </c:pt>
                <c:pt idx="456">
                  <c:v>63.718494544569609</c:v>
                </c:pt>
                <c:pt idx="457">
                  <c:v>63.767989187160005</c:v>
                </c:pt>
                <c:pt idx="458">
                  <c:v>63.79090425049921</c:v>
                </c:pt>
                <c:pt idx="459">
                  <c:v>63.770546350041606</c:v>
                </c:pt>
                <c:pt idx="460">
                  <c:v>63.645512490991059</c:v>
                </c:pt>
                <c:pt idx="461">
                  <c:v>63.462324966383697</c:v>
                </c:pt>
                <c:pt idx="462">
                  <c:v>63.813200549111997</c:v>
                </c:pt>
                <c:pt idx="463">
                  <c:v>63.850987433253266</c:v>
                </c:pt>
                <c:pt idx="464">
                  <c:v>63.80092968851234</c:v>
                </c:pt>
                <c:pt idx="465">
                  <c:v>63.856044126213057</c:v>
                </c:pt>
                <c:pt idx="466">
                  <c:v>63.975914744587314</c:v>
                </c:pt>
                <c:pt idx="467">
                  <c:v>63.995274621335696</c:v>
                </c:pt>
                <c:pt idx="468">
                  <c:v>64.134219050380494</c:v>
                </c:pt>
                <c:pt idx="469">
                  <c:v>64.2773990219832</c:v>
                </c:pt>
                <c:pt idx="470">
                  <c:v>64.406409690453302</c:v>
                </c:pt>
                <c:pt idx="471">
                  <c:v>64.506440586657519</c:v>
                </c:pt>
                <c:pt idx="472">
                  <c:v>64.462074635968492</c:v>
                </c:pt>
                <c:pt idx="473">
                  <c:v>64.622958223674914</c:v>
                </c:pt>
                <c:pt idx="474">
                  <c:v>64.702205827130101</c:v>
                </c:pt>
                <c:pt idx="475">
                  <c:v>64.759036906355689</c:v>
                </c:pt>
                <c:pt idx="476">
                  <c:v>64.751581988169292</c:v>
                </c:pt>
                <c:pt idx="477">
                  <c:v>64.653058747370082</c:v>
                </c:pt>
                <c:pt idx="478">
                  <c:v>64.486081498394398</c:v>
                </c:pt>
                <c:pt idx="479">
                  <c:v>64.755180278661072</c:v>
                </c:pt>
                <c:pt idx="480">
                  <c:v>64.83710844175441</c:v>
                </c:pt>
                <c:pt idx="481">
                  <c:v>64.782645515882379</c:v>
                </c:pt>
                <c:pt idx="482">
                  <c:v>64.72919962104767</c:v>
                </c:pt>
                <c:pt idx="483">
                  <c:v>64.596553284155988</c:v>
                </c:pt>
                <c:pt idx="484">
                  <c:v>64.627166154095619</c:v>
                </c:pt>
                <c:pt idx="485">
                  <c:v>64.662241559687772</c:v>
                </c:pt>
                <c:pt idx="486">
                  <c:v>64.724221734432007</c:v>
                </c:pt>
                <c:pt idx="487">
                  <c:v>64.72466049494669</c:v>
                </c:pt>
                <c:pt idx="488">
                  <c:v>64.786458521210093</c:v>
                </c:pt>
                <c:pt idx="489">
                  <c:v>64.766141898902404</c:v>
                </c:pt>
                <c:pt idx="490">
                  <c:v>64.770267560755201</c:v>
                </c:pt>
                <c:pt idx="491">
                  <c:v>64.750960050780009</c:v>
                </c:pt>
                <c:pt idx="492">
                  <c:v>64.736106707563209</c:v>
                </c:pt>
                <c:pt idx="493">
                  <c:v>64.634878283248483</c:v>
                </c:pt>
                <c:pt idx="494">
                  <c:v>64.612199777932801</c:v>
                </c:pt>
                <c:pt idx="495">
                  <c:v>64.573494534438808</c:v>
                </c:pt>
                <c:pt idx="496">
                  <c:v>64.561596895648805</c:v>
                </c:pt>
                <c:pt idx="497">
                  <c:v>64.564645419600026</c:v>
                </c:pt>
                <c:pt idx="498">
                  <c:v>64.566780342127188</c:v>
                </c:pt>
                <c:pt idx="499">
                  <c:v>64.494797304076798</c:v>
                </c:pt>
                <c:pt idx="500">
                  <c:v>64.514512464849858</c:v>
                </c:pt>
                <c:pt idx="501">
                  <c:v>64.503057489537596</c:v>
                </c:pt>
                <c:pt idx="502">
                  <c:v>64.468610049974657</c:v>
                </c:pt>
                <c:pt idx="503">
                  <c:v>64.525663743537294</c:v>
                </c:pt>
                <c:pt idx="504">
                  <c:v>64.607162510180999</c:v>
                </c:pt>
                <c:pt idx="505">
                  <c:v>64.629645726784105</c:v>
                </c:pt>
                <c:pt idx="506">
                  <c:v>64.646728593304758</c:v>
                </c:pt>
                <c:pt idx="507">
                  <c:v>64.678319468299208</c:v>
                </c:pt>
                <c:pt idx="508">
                  <c:v>64.756211686199691</c:v>
                </c:pt>
                <c:pt idx="509">
                  <c:v>64.755677289199198</c:v>
                </c:pt>
                <c:pt idx="510">
                  <c:v>64.827782511815727</c:v>
                </c:pt>
                <c:pt idx="511">
                  <c:v>64.819402108052984</c:v>
                </c:pt>
                <c:pt idx="512">
                  <c:v>64.898635994594088</c:v>
                </c:pt>
                <c:pt idx="513">
                  <c:v>64.89029449824767</c:v>
                </c:pt>
                <c:pt idx="514">
                  <c:v>64.925358112955152</c:v>
                </c:pt>
                <c:pt idx="515">
                  <c:v>65.00346932691329</c:v>
                </c:pt>
                <c:pt idx="516">
                  <c:v>64.952979835410986</c:v>
                </c:pt>
                <c:pt idx="517">
                  <c:v>65.021546295585608</c:v>
                </c:pt>
                <c:pt idx="518">
                  <c:v>65.060421587913623</c:v>
                </c:pt>
                <c:pt idx="519">
                  <c:v>65.110053702314403</c:v>
                </c:pt>
                <c:pt idx="520">
                  <c:v>65.134863564606903</c:v>
                </c:pt>
                <c:pt idx="521">
                  <c:v>65.189166658540501</c:v>
                </c:pt>
                <c:pt idx="522">
                  <c:v>65.217391506129559</c:v>
                </c:pt>
                <c:pt idx="523">
                  <c:v>65.246236130380481</c:v>
                </c:pt>
                <c:pt idx="524">
                  <c:v>65.262988559258389</c:v>
                </c:pt>
                <c:pt idx="525">
                  <c:v>65.309398757826827</c:v>
                </c:pt>
                <c:pt idx="526">
                  <c:v>65.190012924462849</c:v>
                </c:pt>
                <c:pt idx="527">
                  <c:v>65.307884573301578</c:v>
                </c:pt>
                <c:pt idx="528">
                  <c:v>65.324219064686105</c:v>
                </c:pt>
                <c:pt idx="529">
                  <c:v>65.377344043830888</c:v>
                </c:pt>
                <c:pt idx="530">
                  <c:v>65.549333461497625</c:v>
                </c:pt>
                <c:pt idx="531">
                  <c:v>65.643922537444425</c:v>
                </c:pt>
                <c:pt idx="532">
                  <c:v>65.704380672052778</c:v>
                </c:pt>
                <c:pt idx="533">
                  <c:v>65.707923683407699</c:v>
                </c:pt>
                <c:pt idx="534">
                  <c:v>65.683618919824454</c:v>
                </c:pt>
                <c:pt idx="535">
                  <c:v>65.731025325189606</c:v>
                </c:pt>
                <c:pt idx="536">
                  <c:v>65.717745725028024</c:v>
                </c:pt>
                <c:pt idx="537">
                  <c:v>65.708497475808002</c:v>
                </c:pt>
                <c:pt idx="538">
                  <c:v>65.590300678826381</c:v>
                </c:pt>
                <c:pt idx="539">
                  <c:v>65.544337332906494</c:v>
                </c:pt>
                <c:pt idx="540">
                  <c:v>65.554977687242427</c:v>
                </c:pt>
                <c:pt idx="541">
                  <c:v>65.614020784193087</c:v>
                </c:pt>
                <c:pt idx="542">
                  <c:v>65.382696049586258</c:v>
                </c:pt>
                <c:pt idx="543">
                  <c:v>65.413277888143227</c:v>
                </c:pt>
                <c:pt idx="544">
                  <c:v>65.398368180395948</c:v>
                </c:pt>
                <c:pt idx="545">
                  <c:v>65.569594372461239</c:v>
                </c:pt>
                <c:pt idx="546">
                  <c:v>65.635474327873695</c:v>
                </c:pt>
                <c:pt idx="547">
                  <c:v>65.718456634147458</c:v>
                </c:pt>
                <c:pt idx="548">
                  <c:v>65.773435167623589</c:v>
                </c:pt>
                <c:pt idx="549">
                  <c:v>65.790012538888448</c:v>
                </c:pt>
                <c:pt idx="550">
                  <c:v>65.805785751131609</c:v>
                </c:pt>
                <c:pt idx="551">
                  <c:v>65.861548281415196</c:v>
                </c:pt>
                <c:pt idx="552">
                  <c:v>65.872133944876808</c:v>
                </c:pt>
                <c:pt idx="553">
                  <c:v>65.838935215439633</c:v>
                </c:pt>
                <c:pt idx="554">
                  <c:v>65.590494499317799</c:v>
                </c:pt>
                <c:pt idx="555">
                  <c:v>65.480958729362342</c:v>
                </c:pt>
                <c:pt idx="556">
                  <c:v>65.081499018148492</c:v>
                </c:pt>
                <c:pt idx="557">
                  <c:v>64.626583265244022</c:v>
                </c:pt>
                <c:pt idx="558">
                  <c:v>64.168099231540808</c:v>
                </c:pt>
                <c:pt idx="559">
                  <c:v>64.110746778199058</c:v>
                </c:pt>
                <c:pt idx="560">
                  <c:v>64.57262735039761</c:v>
                </c:pt>
                <c:pt idx="561">
                  <c:v>65.467684873156799</c:v>
                </c:pt>
                <c:pt idx="562">
                  <c:v>65.889270312330495</c:v>
                </c:pt>
                <c:pt idx="563">
                  <c:v>66.095486858901239</c:v>
                </c:pt>
                <c:pt idx="564">
                  <c:v>66.182200648389298</c:v>
                </c:pt>
                <c:pt idx="565">
                  <c:v>65.685531093292454</c:v>
                </c:pt>
                <c:pt idx="566">
                  <c:v>66.0510443896965</c:v>
                </c:pt>
                <c:pt idx="567">
                  <c:v>66.068926391829578</c:v>
                </c:pt>
                <c:pt idx="568">
                  <c:v>66.367518202264478</c:v>
                </c:pt>
                <c:pt idx="569">
                  <c:v>66.638005730884089</c:v>
                </c:pt>
                <c:pt idx="570">
                  <c:v>67.057677755140801</c:v>
                </c:pt>
                <c:pt idx="571">
                  <c:v>67.147986959942628</c:v>
                </c:pt>
                <c:pt idx="572">
                  <c:v>67.185725569250408</c:v>
                </c:pt>
                <c:pt idx="573">
                  <c:v>67.237094294757625</c:v>
                </c:pt>
                <c:pt idx="574">
                  <c:v>67.237980797632503</c:v>
                </c:pt>
                <c:pt idx="575">
                  <c:v>67.292697047966399</c:v>
                </c:pt>
                <c:pt idx="576">
                  <c:v>67.327160162783741</c:v>
                </c:pt>
                <c:pt idx="577">
                  <c:v>67.361145655696802</c:v>
                </c:pt>
                <c:pt idx="578">
                  <c:v>67.419562180468802</c:v>
                </c:pt>
                <c:pt idx="579">
                  <c:v>67.315457701149583</c:v>
                </c:pt>
                <c:pt idx="580">
                  <c:v>67.434784068338658</c:v>
                </c:pt>
                <c:pt idx="581">
                  <c:v>67.498678850987858</c:v>
                </c:pt>
                <c:pt idx="582">
                  <c:v>67.525290359562888</c:v>
                </c:pt>
                <c:pt idx="583">
                  <c:v>67.436004969731997</c:v>
                </c:pt>
                <c:pt idx="584">
                  <c:v>67.500144740563201</c:v>
                </c:pt>
                <c:pt idx="585">
                  <c:v>67.476111626323203</c:v>
                </c:pt>
                <c:pt idx="586">
                  <c:v>67.522878659433204</c:v>
                </c:pt>
                <c:pt idx="587">
                  <c:v>67.523909248279224</c:v>
                </c:pt>
                <c:pt idx="588">
                  <c:v>67.518771436151482</c:v>
                </c:pt>
                <c:pt idx="589">
                  <c:v>67.47095663566769</c:v>
                </c:pt>
                <c:pt idx="590">
                  <c:v>67.480374286936808</c:v>
                </c:pt>
                <c:pt idx="591">
                  <c:v>67.468561827553827</c:v>
                </c:pt>
                <c:pt idx="592">
                  <c:v>67.456449911620808</c:v>
                </c:pt>
                <c:pt idx="593">
                  <c:v>67.41960760481318</c:v>
                </c:pt>
                <c:pt idx="594">
                  <c:v>67.432886084834408</c:v>
                </c:pt>
                <c:pt idx="595">
                  <c:v>67.346026016035211</c:v>
                </c:pt>
                <c:pt idx="596">
                  <c:v>67.319458130130627</c:v>
                </c:pt>
                <c:pt idx="597">
                  <c:v>67.284273903928806</c:v>
                </c:pt>
                <c:pt idx="598">
                  <c:v>67.184826023373603</c:v>
                </c:pt>
                <c:pt idx="599">
                  <c:v>67.234663035002811</c:v>
                </c:pt>
                <c:pt idx="600">
                  <c:v>67.024509713577601</c:v>
                </c:pt>
                <c:pt idx="601">
                  <c:v>66.924277344268802</c:v>
                </c:pt>
                <c:pt idx="602">
                  <c:v>67.051314704925602</c:v>
                </c:pt>
                <c:pt idx="603">
                  <c:v>67.147614693377292</c:v>
                </c:pt>
                <c:pt idx="604">
                  <c:v>67.13366021419921</c:v>
                </c:pt>
                <c:pt idx="605">
                  <c:v>66.915841166982986</c:v>
                </c:pt>
                <c:pt idx="606">
                  <c:v>66.786791595060009</c:v>
                </c:pt>
                <c:pt idx="607">
                  <c:v>66.794630740468492</c:v>
                </c:pt>
                <c:pt idx="608">
                  <c:v>66.687834992058839</c:v>
                </c:pt>
                <c:pt idx="609">
                  <c:v>66.584305687103694</c:v>
                </c:pt>
                <c:pt idx="610">
                  <c:v>66.496020264386658</c:v>
                </c:pt>
                <c:pt idx="611">
                  <c:v>66.631130450858379</c:v>
                </c:pt>
                <c:pt idx="612">
                  <c:v>66.478801366235786</c:v>
                </c:pt>
                <c:pt idx="613">
                  <c:v>66.540423714009293</c:v>
                </c:pt>
                <c:pt idx="614">
                  <c:v>66.4885495307376</c:v>
                </c:pt>
                <c:pt idx="615">
                  <c:v>66.512763896430869</c:v>
                </c:pt>
                <c:pt idx="616">
                  <c:v>66.300623363436003</c:v>
                </c:pt>
                <c:pt idx="617">
                  <c:v>66.070534632453189</c:v>
                </c:pt>
                <c:pt idx="618">
                  <c:v>66.05420320583309</c:v>
                </c:pt>
                <c:pt idx="619">
                  <c:v>65.992715884763982</c:v>
                </c:pt>
                <c:pt idx="620">
                  <c:v>65.683771516115485</c:v>
                </c:pt>
                <c:pt idx="621">
                  <c:v>65.656783555156409</c:v>
                </c:pt>
                <c:pt idx="622">
                  <c:v>65.727549461275714</c:v>
                </c:pt>
                <c:pt idx="623">
                  <c:v>65.593403878411209</c:v>
                </c:pt>
                <c:pt idx="624">
                  <c:v>65.587061307707998</c:v>
                </c:pt>
                <c:pt idx="625">
                  <c:v>66.089571665347535</c:v>
                </c:pt>
                <c:pt idx="626">
                  <c:v>66.228434017542824</c:v>
                </c:pt>
                <c:pt idx="627">
                  <c:v>66.113586522676556</c:v>
                </c:pt>
                <c:pt idx="628">
                  <c:v>65.887152659772127</c:v>
                </c:pt>
                <c:pt idx="629">
                  <c:v>66.312755323627158</c:v>
                </c:pt>
                <c:pt idx="630">
                  <c:v>66.168565257626156</c:v>
                </c:pt>
                <c:pt idx="631">
                  <c:v>66.162777789292448</c:v>
                </c:pt>
                <c:pt idx="632">
                  <c:v>66.277039068720001</c:v>
                </c:pt>
                <c:pt idx="633">
                  <c:v>66.130545157288125</c:v>
                </c:pt>
                <c:pt idx="634">
                  <c:v>66.127164011498408</c:v>
                </c:pt>
                <c:pt idx="635">
                  <c:v>66.269960366697603</c:v>
                </c:pt>
                <c:pt idx="636">
                  <c:v>66.386815431945294</c:v>
                </c:pt>
                <c:pt idx="637">
                  <c:v>66.593490771096</c:v>
                </c:pt>
                <c:pt idx="638">
                  <c:v>66.725913908738406</c:v>
                </c:pt>
                <c:pt idx="639">
                  <c:v>66.460103316357603</c:v>
                </c:pt>
                <c:pt idx="640">
                  <c:v>66.612398761727619</c:v>
                </c:pt>
                <c:pt idx="641">
                  <c:v>66.564399873626172</c:v>
                </c:pt>
                <c:pt idx="642">
                  <c:v>66.200604494640288</c:v>
                </c:pt>
                <c:pt idx="643">
                  <c:v>66.269638826471606</c:v>
                </c:pt>
                <c:pt idx="644">
                  <c:v>66.496054097491211</c:v>
                </c:pt>
                <c:pt idx="645">
                  <c:v>66.427892341308024</c:v>
                </c:pt>
                <c:pt idx="646">
                  <c:v>66.319372223778672</c:v>
                </c:pt>
                <c:pt idx="647">
                  <c:v>66.232593221112381</c:v>
                </c:pt>
                <c:pt idx="648">
                  <c:v>66.399741202588103</c:v>
                </c:pt>
                <c:pt idx="649">
                  <c:v>66.179101363655306</c:v>
                </c:pt>
                <c:pt idx="650">
                  <c:v>66.213913911556801</c:v>
                </c:pt>
                <c:pt idx="651">
                  <c:v>66.222502848506039</c:v>
                </c:pt>
                <c:pt idx="652">
                  <c:v>66.498259178577527</c:v>
                </c:pt>
                <c:pt idx="653">
                  <c:v>66.413392121083149</c:v>
                </c:pt>
                <c:pt idx="654">
                  <c:v>66.2347914484656</c:v>
                </c:pt>
                <c:pt idx="655">
                  <c:v>66.2406725388621</c:v>
                </c:pt>
                <c:pt idx="656">
                  <c:v>66.146268616723148</c:v>
                </c:pt>
                <c:pt idx="657">
                  <c:v>66.025596055223858</c:v>
                </c:pt>
                <c:pt idx="658">
                  <c:v>66.039526537497281</c:v>
                </c:pt>
                <c:pt idx="659">
                  <c:v>66.020010638200503</c:v>
                </c:pt>
                <c:pt idx="660">
                  <c:v>65.767036624972775</c:v>
                </c:pt>
                <c:pt idx="661">
                  <c:v>65.786817927345624</c:v>
                </c:pt>
                <c:pt idx="662">
                  <c:v>65.628535909442348</c:v>
                </c:pt>
                <c:pt idx="663">
                  <c:v>65.815343015126388</c:v>
                </c:pt>
                <c:pt idx="664">
                  <c:v>65.541060905424004</c:v>
                </c:pt>
                <c:pt idx="665">
                  <c:v>65.61169253647374</c:v>
                </c:pt>
                <c:pt idx="666">
                  <c:v>65.478898131705208</c:v>
                </c:pt>
                <c:pt idx="667">
                  <c:v>65.374099342065279</c:v>
                </c:pt>
                <c:pt idx="668">
                  <c:v>65.323636923203978</c:v>
                </c:pt>
                <c:pt idx="669">
                  <c:v>65.255846352765204</c:v>
                </c:pt>
                <c:pt idx="670">
                  <c:v>65.181625402096799</c:v>
                </c:pt>
                <c:pt idx="671">
                  <c:v>65.179035134581795</c:v>
                </c:pt>
                <c:pt idx="672">
                  <c:v>65.079128840618083</c:v>
                </c:pt>
                <c:pt idx="673">
                  <c:v>65.005755897498489</c:v>
                </c:pt>
                <c:pt idx="674">
                  <c:v>65.085525816902319</c:v>
                </c:pt>
                <c:pt idx="675">
                  <c:v>65.271760701124748</c:v>
                </c:pt>
                <c:pt idx="676">
                  <c:v>65.129762788727689</c:v>
                </c:pt>
                <c:pt idx="677">
                  <c:v>65.097547913457248</c:v>
                </c:pt>
                <c:pt idx="678">
                  <c:v>65.105123456853548</c:v>
                </c:pt>
                <c:pt idx="679">
                  <c:v>65.402613706982095</c:v>
                </c:pt>
                <c:pt idx="680">
                  <c:v>65.669272431270898</c:v>
                </c:pt>
                <c:pt idx="681">
                  <c:v>65.608654904246407</c:v>
                </c:pt>
                <c:pt idx="682">
                  <c:v>65.631654975695696</c:v>
                </c:pt>
                <c:pt idx="683">
                  <c:v>65.445387695805607</c:v>
                </c:pt>
                <c:pt idx="684">
                  <c:v>65.786382067612749</c:v>
                </c:pt>
                <c:pt idx="685">
                  <c:v>66.274163024688022</c:v>
                </c:pt>
                <c:pt idx="686">
                  <c:v>66.295721876464285</c:v>
                </c:pt>
                <c:pt idx="687">
                  <c:v>66.384260710816804</c:v>
                </c:pt>
                <c:pt idx="688">
                  <c:v>66.346285449607549</c:v>
                </c:pt>
                <c:pt idx="689">
                  <c:v>66.165721792142378</c:v>
                </c:pt>
                <c:pt idx="690">
                  <c:v>65.902642073039772</c:v>
                </c:pt>
                <c:pt idx="691">
                  <c:v>65.838553903934411</c:v>
                </c:pt>
                <c:pt idx="692">
                  <c:v>65.837843967126901</c:v>
                </c:pt>
                <c:pt idx="693">
                  <c:v>65.769879167522348</c:v>
                </c:pt>
                <c:pt idx="694">
                  <c:v>65.753055604420481</c:v>
                </c:pt>
                <c:pt idx="695">
                  <c:v>65.375306073916406</c:v>
                </c:pt>
                <c:pt idx="696">
                  <c:v>64.848707654522258</c:v>
                </c:pt>
                <c:pt idx="697">
                  <c:v>64.601927469597626</c:v>
                </c:pt>
                <c:pt idx="698">
                  <c:v>64.515951018741589</c:v>
                </c:pt>
                <c:pt idx="699">
                  <c:v>64.175319175139308</c:v>
                </c:pt>
                <c:pt idx="700">
                  <c:v>63.691558787925757</c:v>
                </c:pt>
                <c:pt idx="701">
                  <c:v>63.370923524802897</c:v>
                </c:pt>
                <c:pt idx="702">
                  <c:v>63.607864263112567</c:v>
                </c:pt>
                <c:pt idx="703">
                  <c:v>64.551094624248378</c:v>
                </c:pt>
                <c:pt idx="704">
                  <c:v>65.086977227258089</c:v>
                </c:pt>
                <c:pt idx="705">
                  <c:v>65.210506175627998</c:v>
                </c:pt>
                <c:pt idx="706">
                  <c:v>64.9925561643864</c:v>
                </c:pt>
                <c:pt idx="707">
                  <c:v>65.320340438356155</c:v>
                </c:pt>
                <c:pt idx="708">
                  <c:v>65.324984097141282</c:v>
                </c:pt>
                <c:pt idx="709">
                  <c:v>65.192726127570808</c:v>
                </c:pt>
                <c:pt idx="710">
                  <c:v>64.861538646995683</c:v>
                </c:pt>
                <c:pt idx="711">
                  <c:v>64.529231228808001</c:v>
                </c:pt>
                <c:pt idx="712">
                  <c:v>63.851574333578405</c:v>
                </c:pt>
                <c:pt idx="713">
                  <c:v>62.777967811555207</c:v>
                </c:pt>
                <c:pt idx="714">
                  <c:v>62.193491800118103</c:v>
                </c:pt>
                <c:pt idx="715">
                  <c:v>61.56572299246303</c:v>
                </c:pt>
                <c:pt idx="716">
                  <c:v>60.700088670801598</c:v>
                </c:pt>
                <c:pt idx="717">
                  <c:v>60.507152401658395</c:v>
                </c:pt>
                <c:pt idx="718">
                  <c:v>60.627529670479213</c:v>
                </c:pt>
                <c:pt idx="719">
                  <c:v>61.486623410251077</c:v>
                </c:pt>
                <c:pt idx="720">
                  <c:v>62.080427507171997</c:v>
                </c:pt>
                <c:pt idx="721">
                  <c:v>62.2825871413581</c:v>
                </c:pt>
                <c:pt idx="722">
                  <c:v>63.017045669390164</c:v>
                </c:pt>
                <c:pt idx="723">
                  <c:v>63.585377514791695</c:v>
                </c:pt>
                <c:pt idx="724">
                  <c:v>63.713106402335697</c:v>
                </c:pt>
                <c:pt idx="725">
                  <c:v>64.418147847215693</c:v>
                </c:pt>
                <c:pt idx="726">
                  <c:v>64.903080146234089</c:v>
                </c:pt>
                <c:pt idx="727">
                  <c:v>65.020298306920125</c:v>
                </c:pt>
                <c:pt idx="728">
                  <c:v>65.486311001817597</c:v>
                </c:pt>
                <c:pt idx="729">
                  <c:v>65.426456181928813</c:v>
                </c:pt>
                <c:pt idx="730">
                  <c:v>65.502343968278424</c:v>
                </c:pt>
                <c:pt idx="731">
                  <c:v>65.63784222519601</c:v>
                </c:pt>
                <c:pt idx="732">
                  <c:v>65.967464063994896</c:v>
                </c:pt>
                <c:pt idx="733">
                  <c:v>66.133073366303989</c:v>
                </c:pt>
                <c:pt idx="734">
                  <c:v>66.285992280988808</c:v>
                </c:pt>
                <c:pt idx="735">
                  <c:v>66.257454944210778</c:v>
                </c:pt>
                <c:pt idx="736">
                  <c:v>66.287209170909605</c:v>
                </c:pt>
                <c:pt idx="737">
                  <c:v>66.290006889875727</c:v>
                </c:pt>
                <c:pt idx="738">
                  <c:v>66.291909336261298</c:v>
                </c:pt>
                <c:pt idx="739">
                  <c:v>66.157965584642426</c:v>
                </c:pt>
                <c:pt idx="740">
                  <c:v>66.111613903101627</c:v>
                </c:pt>
                <c:pt idx="741">
                  <c:v>66.082704620407213</c:v>
                </c:pt>
                <c:pt idx="742">
                  <c:v>66.093559673119458</c:v>
                </c:pt>
                <c:pt idx="743">
                  <c:v>66.157532891171684</c:v>
                </c:pt>
                <c:pt idx="744">
                  <c:v>66.292790932770671</c:v>
                </c:pt>
                <c:pt idx="745">
                  <c:v>66.334474698019207</c:v>
                </c:pt>
                <c:pt idx="746">
                  <c:v>66.345037023249589</c:v>
                </c:pt>
                <c:pt idx="747">
                  <c:v>66.369880725657282</c:v>
                </c:pt>
                <c:pt idx="748">
                  <c:v>66.24309578481629</c:v>
                </c:pt>
                <c:pt idx="749">
                  <c:v>66.145946787242423</c:v>
                </c:pt>
                <c:pt idx="750">
                  <c:v>66.126000833737706</c:v>
                </c:pt>
                <c:pt idx="751">
                  <c:v>66.041243648414479</c:v>
                </c:pt>
                <c:pt idx="752">
                  <c:v>66.063932616295148</c:v>
                </c:pt>
                <c:pt idx="753">
                  <c:v>65.967109696809842</c:v>
                </c:pt>
                <c:pt idx="754">
                  <c:v>65.87276181306413</c:v>
                </c:pt>
                <c:pt idx="755">
                  <c:v>65.926785724828719</c:v>
                </c:pt>
                <c:pt idx="756">
                  <c:v>65.726063816087958</c:v>
                </c:pt>
                <c:pt idx="757">
                  <c:v>65.865826036028878</c:v>
                </c:pt>
                <c:pt idx="758">
                  <c:v>65.742712362419624</c:v>
                </c:pt>
                <c:pt idx="759">
                  <c:v>65.439811409066422</c:v>
                </c:pt>
                <c:pt idx="760">
                  <c:v>65.0917630462869</c:v>
                </c:pt>
                <c:pt idx="761">
                  <c:v>64.823247719666142</c:v>
                </c:pt>
                <c:pt idx="762">
                  <c:v>64.349201698900742</c:v>
                </c:pt>
                <c:pt idx="763">
                  <c:v>64.225565820594525</c:v>
                </c:pt>
                <c:pt idx="764">
                  <c:v>64.798302384746378</c:v>
                </c:pt>
                <c:pt idx="765">
                  <c:v>65.198219722984419</c:v>
                </c:pt>
                <c:pt idx="766">
                  <c:v>65.492396878800008</c:v>
                </c:pt>
                <c:pt idx="767">
                  <c:v>65.804027787261305</c:v>
                </c:pt>
                <c:pt idx="768">
                  <c:v>65.908082685984013</c:v>
                </c:pt>
                <c:pt idx="769">
                  <c:v>65.830381313116405</c:v>
                </c:pt>
                <c:pt idx="770">
                  <c:v>65.975240725708801</c:v>
                </c:pt>
                <c:pt idx="771">
                  <c:v>66.029383778001588</c:v>
                </c:pt>
                <c:pt idx="772">
                  <c:v>65.941392927720003</c:v>
                </c:pt>
                <c:pt idx="773">
                  <c:v>65.488864747891199</c:v>
                </c:pt>
                <c:pt idx="774">
                  <c:v>65.025681890260586</c:v>
                </c:pt>
                <c:pt idx="775">
                  <c:v>64.708486501792748</c:v>
                </c:pt>
                <c:pt idx="776">
                  <c:v>64.930588298380798</c:v>
                </c:pt>
                <c:pt idx="777">
                  <c:v>65.086666230064779</c:v>
                </c:pt>
                <c:pt idx="778">
                  <c:v>65.634440916580104</c:v>
                </c:pt>
                <c:pt idx="779">
                  <c:v>66.129399120566006</c:v>
                </c:pt>
                <c:pt idx="780">
                  <c:v>66.47851763309761</c:v>
                </c:pt>
                <c:pt idx="781">
                  <c:v>66.791049918674403</c:v>
                </c:pt>
                <c:pt idx="782">
                  <c:v>66.95708425635361</c:v>
                </c:pt>
                <c:pt idx="783">
                  <c:v>66.831464137972802</c:v>
                </c:pt>
                <c:pt idx="784">
                  <c:v>66.982010715619211</c:v>
                </c:pt>
                <c:pt idx="785">
                  <c:v>67.291257315412494</c:v>
                </c:pt>
                <c:pt idx="786">
                  <c:v>67.657702489658348</c:v>
                </c:pt>
                <c:pt idx="787">
                  <c:v>67.639890581162405</c:v>
                </c:pt>
                <c:pt idx="788">
                  <c:v>67.420776216851152</c:v>
                </c:pt>
                <c:pt idx="789">
                  <c:v>67.234931498270427</c:v>
                </c:pt>
                <c:pt idx="790">
                  <c:v>67.587981191051384</c:v>
                </c:pt>
                <c:pt idx="791">
                  <c:v>67.817406340734848</c:v>
                </c:pt>
                <c:pt idx="792">
                  <c:v>67.789674118221356</c:v>
                </c:pt>
                <c:pt idx="793">
                  <c:v>67.707878709854157</c:v>
                </c:pt>
                <c:pt idx="794">
                  <c:v>67.657340462239148</c:v>
                </c:pt>
                <c:pt idx="795">
                  <c:v>67.817890606365296</c:v>
                </c:pt>
                <c:pt idx="796">
                  <c:v>67.778174558898854</c:v>
                </c:pt>
                <c:pt idx="797">
                  <c:v>67.843595296230902</c:v>
                </c:pt>
                <c:pt idx="798">
                  <c:v>67.859809361136001</c:v>
                </c:pt>
                <c:pt idx="799">
                  <c:v>67.970696114418956</c:v>
                </c:pt>
                <c:pt idx="800">
                  <c:v>67.962641136472541</c:v>
                </c:pt>
                <c:pt idx="801">
                  <c:v>68.160697186384184</c:v>
                </c:pt>
                <c:pt idx="802">
                  <c:v>68.089094124206383</c:v>
                </c:pt>
                <c:pt idx="803">
                  <c:v>68.124802136711153</c:v>
                </c:pt>
                <c:pt idx="804">
                  <c:v>68.012388948686024</c:v>
                </c:pt>
                <c:pt idx="805">
                  <c:v>68.000708238493885</c:v>
                </c:pt>
                <c:pt idx="806">
                  <c:v>67.549702683102893</c:v>
                </c:pt>
                <c:pt idx="807">
                  <c:v>67.905107773968012</c:v>
                </c:pt>
                <c:pt idx="808">
                  <c:v>68.17072828910608</c:v>
                </c:pt>
                <c:pt idx="809">
                  <c:v>68.044927028695227</c:v>
                </c:pt>
                <c:pt idx="810">
                  <c:v>68.223111071107226</c:v>
                </c:pt>
                <c:pt idx="811">
                  <c:v>68.325376000739482</c:v>
                </c:pt>
                <c:pt idx="812">
                  <c:v>68.375875679877609</c:v>
                </c:pt>
                <c:pt idx="813">
                  <c:v>68.344069576154098</c:v>
                </c:pt>
                <c:pt idx="814">
                  <c:v>68.267236824460809</c:v>
                </c:pt>
                <c:pt idx="815">
                  <c:v>68.124317014288096</c:v>
                </c:pt>
                <c:pt idx="816">
                  <c:v>67.532952896841223</c:v>
                </c:pt>
                <c:pt idx="817">
                  <c:v>67.622725466190971</c:v>
                </c:pt>
                <c:pt idx="818">
                  <c:v>67.334374405099183</c:v>
                </c:pt>
                <c:pt idx="819">
                  <c:v>66.400353134308503</c:v>
                </c:pt>
                <c:pt idx="820">
                  <c:v>66.278349853804329</c:v>
                </c:pt>
                <c:pt idx="821">
                  <c:v>65.846320643188491</c:v>
                </c:pt>
                <c:pt idx="822">
                  <c:v>64.798927951389302</c:v>
                </c:pt>
                <c:pt idx="823">
                  <c:v>64.589176266143681</c:v>
                </c:pt>
                <c:pt idx="824">
                  <c:v>63.452052362088011</c:v>
                </c:pt>
                <c:pt idx="825">
                  <c:v>62.933526007423204</c:v>
                </c:pt>
                <c:pt idx="826">
                  <c:v>64.283811957595148</c:v>
                </c:pt>
                <c:pt idx="827">
                  <c:v>65.165926766488198</c:v>
                </c:pt>
                <c:pt idx="828">
                  <c:v>64.73198642756401</c:v>
                </c:pt>
                <c:pt idx="829">
                  <c:v>65.183862159522803</c:v>
                </c:pt>
                <c:pt idx="830">
                  <c:v>64.525332485068759</c:v>
                </c:pt>
                <c:pt idx="831">
                  <c:v>64.09630475557168</c:v>
                </c:pt>
                <c:pt idx="832">
                  <c:v>64.117105007697603</c:v>
                </c:pt>
                <c:pt idx="833">
                  <c:v>64.266128024865296</c:v>
                </c:pt>
                <c:pt idx="834">
                  <c:v>64.222641068608809</c:v>
                </c:pt>
                <c:pt idx="835">
                  <c:v>66.227761311446088</c:v>
                </c:pt>
                <c:pt idx="836">
                  <c:v>66.798967235224808</c:v>
                </c:pt>
                <c:pt idx="837">
                  <c:v>67.486867799171705</c:v>
                </c:pt>
                <c:pt idx="838">
                  <c:v>67.72616935308001</c:v>
                </c:pt>
                <c:pt idx="839">
                  <c:v>67.850362193339606</c:v>
                </c:pt>
                <c:pt idx="840">
                  <c:v>67.429610351990405</c:v>
                </c:pt>
                <c:pt idx="841">
                  <c:v>67.977013304121598</c:v>
                </c:pt>
                <c:pt idx="842">
                  <c:v>68.771957337800998</c:v>
                </c:pt>
                <c:pt idx="843">
                  <c:v>69.121933150624344</c:v>
                </c:pt>
                <c:pt idx="844">
                  <c:v>69.050515876543159</c:v>
                </c:pt>
                <c:pt idx="845">
                  <c:v>69.033706061445599</c:v>
                </c:pt>
                <c:pt idx="846">
                  <c:v>68.805036355818942</c:v>
                </c:pt>
                <c:pt idx="847">
                  <c:v>68.779003122947699</c:v>
                </c:pt>
                <c:pt idx="848">
                  <c:v>68.325222654945605</c:v>
                </c:pt>
                <c:pt idx="849">
                  <c:v>67.779992338245279</c:v>
                </c:pt>
                <c:pt idx="850">
                  <c:v>66.779281139874598</c:v>
                </c:pt>
                <c:pt idx="851">
                  <c:v>66.169888511774005</c:v>
                </c:pt>
                <c:pt idx="852">
                  <c:v>66.005555106227959</c:v>
                </c:pt>
                <c:pt idx="853">
                  <c:v>66.624536458864227</c:v>
                </c:pt>
                <c:pt idx="854">
                  <c:v>68.413093310394899</c:v>
                </c:pt>
                <c:pt idx="855">
                  <c:v>68.751064042427998</c:v>
                </c:pt>
                <c:pt idx="856">
                  <c:v>69.155243468865606</c:v>
                </c:pt>
                <c:pt idx="857">
                  <c:v>69.226437156601548</c:v>
                </c:pt>
                <c:pt idx="858">
                  <c:v>69.210010463827487</c:v>
                </c:pt>
                <c:pt idx="859">
                  <c:v>69.365863365938097</c:v>
                </c:pt>
                <c:pt idx="860">
                  <c:v>69.4417085028429</c:v>
                </c:pt>
                <c:pt idx="861">
                  <c:v>69.394403760470126</c:v>
                </c:pt>
                <c:pt idx="862">
                  <c:v>69.380208662723959</c:v>
                </c:pt>
                <c:pt idx="863">
                  <c:v>69.248757771854088</c:v>
                </c:pt>
                <c:pt idx="864">
                  <c:v>69.375751912175303</c:v>
                </c:pt>
                <c:pt idx="865">
                  <c:v>69.28901137100128</c:v>
                </c:pt>
                <c:pt idx="866">
                  <c:v>69.238336733006008</c:v>
                </c:pt>
                <c:pt idx="867">
                  <c:v>69.289226893862406</c:v>
                </c:pt>
                <c:pt idx="868">
                  <c:v>69.320929042802092</c:v>
                </c:pt>
                <c:pt idx="869">
                  <c:v>69.278524185372291</c:v>
                </c:pt>
                <c:pt idx="870">
                  <c:v>69.220243915953603</c:v>
                </c:pt>
                <c:pt idx="871">
                  <c:v>69.083345416370378</c:v>
                </c:pt>
                <c:pt idx="872">
                  <c:v>68.949201177674411</c:v>
                </c:pt>
                <c:pt idx="873">
                  <c:v>68.993733959423679</c:v>
                </c:pt>
                <c:pt idx="874">
                  <c:v>68.877393510266359</c:v>
                </c:pt>
                <c:pt idx="875">
                  <c:v>68.666529334281279</c:v>
                </c:pt>
                <c:pt idx="876">
                  <c:v>68.557078230146089</c:v>
                </c:pt>
                <c:pt idx="877">
                  <c:v>68.365560698018427</c:v>
                </c:pt>
                <c:pt idx="878">
                  <c:v>68.295448764074408</c:v>
                </c:pt>
                <c:pt idx="879">
                  <c:v>68.249088266193283</c:v>
                </c:pt>
                <c:pt idx="880">
                  <c:v>68.445138918338401</c:v>
                </c:pt>
                <c:pt idx="881">
                  <c:v>68.372335469330409</c:v>
                </c:pt>
                <c:pt idx="882">
                  <c:v>68.374154526093548</c:v>
                </c:pt>
                <c:pt idx="883">
                  <c:v>68.230578493713608</c:v>
                </c:pt>
                <c:pt idx="884">
                  <c:v>68.169695513016009</c:v>
                </c:pt>
                <c:pt idx="885">
                  <c:v>68.300680404004808</c:v>
                </c:pt>
                <c:pt idx="886">
                  <c:v>68.294727983702387</c:v>
                </c:pt>
                <c:pt idx="887">
                  <c:v>68.347515167942376</c:v>
                </c:pt>
                <c:pt idx="888">
                  <c:v>68.387098381435209</c:v>
                </c:pt>
                <c:pt idx="889">
                  <c:v>68.567321239886411</c:v>
                </c:pt>
                <c:pt idx="890">
                  <c:v>68.629873385546389</c:v>
                </c:pt>
                <c:pt idx="891">
                  <c:v>68.680182938978348</c:v>
                </c:pt>
                <c:pt idx="892">
                  <c:v>68.716546596096009</c:v>
                </c:pt>
                <c:pt idx="893">
                  <c:v>68.7967046508669</c:v>
                </c:pt>
                <c:pt idx="894">
                  <c:v>68.840006609678426</c:v>
                </c:pt>
                <c:pt idx="895">
                  <c:v>68.899744422943201</c:v>
                </c:pt>
                <c:pt idx="896">
                  <c:v>68.854011558249283</c:v>
                </c:pt>
                <c:pt idx="897">
                  <c:v>68.884947346720423</c:v>
                </c:pt>
                <c:pt idx="898">
                  <c:v>68.811894695366689</c:v>
                </c:pt>
                <c:pt idx="899">
                  <c:v>68.792638906293249</c:v>
                </c:pt>
                <c:pt idx="900">
                  <c:v>68.643198791661248</c:v>
                </c:pt>
                <c:pt idx="901">
                  <c:v>68.635004978229588</c:v>
                </c:pt>
                <c:pt idx="902">
                  <c:v>68.475934863045609</c:v>
                </c:pt>
                <c:pt idx="903">
                  <c:v>68.357949764599198</c:v>
                </c:pt>
                <c:pt idx="904">
                  <c:v>68.392042836366826</c:v>
                </c:pt>
                <c:pt idx="905">
                  <c:v>67.998098992607979</c:v>
                </c:pt>
                <c:pt idx="906">
                  <c:v>67.521437177327698</c:v>
                </c:pt>
                <c:pt idx="907">
                  <c:v>67.296509863708494</c:v>
                </c:pt>
                <c:pt idx="908">
                  <c:v>67.692737427563259</c:v>
                </c:pt>
                <c:pt idx="909">
                  <c:v>67.494355151430881</c:v>
                </c:pt>
                <c:pt idx="910">
                  <c:v>67.323308399087608</c:v>
                </c:pt>
                <c:pt idx="911">
                  <c:v>67.164970851806089</c:v>
                </c:pt>
                <c:pt idx="912">
                  <c:v>67.069159442515428</c:v>
                </c:pt>
                <c:pt idx="913">
                  <c:v>66.970756884837613</c:v>
                </c:pt>
                <c:pt idx="914">
                  <c:v>67.15949081267685</c:v>
                </c:pt>
                <c:pt idx="915">
                  <c:v>67.489622341694101</c:v>
                </c:pt>
                <c:pt idx="916">
                  <c:v>68.167739696454504</c:v>
                </c:pt>
                <c:pt idx="917">
                  <c:v>68.73716653768561</c:v>
                </c:pt>
                <c:pt idx="918">
                  <c:v>69.239458683213627</c:v>
                </c:pt>
                <c:pt idx="919">
                  <c:v>69.210357367374883</c:v>
                </c:pt>
                <c:pt idx="920">
                  <c:v>68.91893660238928</c:v>
                </c:pt>
                <c:pt idx="921">
                  <c:v>68.794316715383999</c:v>
                </c:pt>
                <c:pt idx="922">
                  <c:v>68.719307962176003</c:v>
                </c:pt>
                <c:pt idx="923">
                  <c:v>68.203703477003998</c:v>
                </c:pt>
                <c:pt idx="924">
                  <c:v>68.125373532469339</c:v>
                </c:pt>
                <c:pt idx="925">
                  <c:v>68.190287988468</c:v>
                </c:pt>
                <c:pt idx="926">
                  <c:v>68.127369033076789</c:v>
                </c:pt>
                <c:pt idx="927">
                  <c:v>67.958958127429582</c:v>
                </c:pt>
                <c:pt idx="928">
                  <c:v>68.291478563327701</c:v>
                </c:pt>
                <c:pt idx="929">
                  <c:v>68.245910290329292</c:v>
                </c:pt>
                <c:pt idx="930">
                  <c:v>68.298576422335202</c:v>
                </c:pt>
                <c:pt idx="931">
                  <c:v>68.290078574865589</c:v>
                </c:pt>
                <c:pt idx="932">
                  <c:v>67.668808202269787</c:v>
                </c:pt>
                <c:pt idx="933">
                  <c:v>66.780084002887179</c:v>
                </c:pt>
                <c:pt idx="934">
                  <c:v>65.657812054293558</c:v>
                </c:pt>
                <c:pt idx="935">
                  <c:v>65.275965973384658</c:v>
                </c:pt>
                <c:pt idx="936">
                  <c:v>65.194618460388227</c:v>
                </c:pt>
                <c:pt idx="937">
                  <c:v>65.804782962484282</c:v>
                </c:pt>
                <c:pt idx="938">
                  <c:v>66.385626223350883</c:v>
                </c:pt>
                <c:pt idx="939">
                  <c:v>66.620163226869579</c:v>
                </c:pt>
                <c:pt idx="940">
                  <c:v>67.515386813812242</c:v>
                </c:pt>
                <c:pt idx="941">
                  <c:v>67.961653935298131</c:v>
                </c:pt>
                <c:pt idx="942">
                  <c:v>68.213324498452494</c:v>
                </c:pt>
                <c:pt idx="943">
                  <c:v>67.793634457163691</c:v>
                </c:pt>
                <c:pt idx="944">
                  <c:v>68.366292794090398</c:v>
                </c:pt>
                <c:pt idx="945">
                  <c:v>69.087274567262227</c:v>
                </c:pt>
                <c:pt idx="946">
                  <c:v>69.04257762693841</c:v>
                </c:pt>
                <c:pt idx="947">
                  <c:v>69.221807552145279</c:v>
                </c:pt>
                <c:pt idx="948">
                  <c:v>69.494086477538403</c:v>
                </c:pt>
                <c:pt idx="949">
                  <c:v>69.707389263530402</c:v>
                </c:pt>
                <c:pt idx="950">
                  <c:v>69.958835942550493</c:v>
                </c:pt>
                <c:pt idx="951">
                  <c:v>70.264383988806927</c:v>
                </c:pt>
                <c:pt idx="952">
                  <c:v>70.284523411672879</c:v>
                </c:pt>
                <c:pt idx="953">
                  <c:v>70.254695307549582</c:v>
                </c:pt>
                <c:pt idx="954">
                  <c:v>70.367929105567327</c:v>
                </c:pt>
                <c:pt idx="955">
                  <c:v>70.430474372805548</c:v>
                </c:pt>
                <c:pt idx="956">
                  <c:v>70.480595565019428</c:v>
                </c:pt>
                <c:pt idx="957">
                  <c:v>70.833153456295207</c:v>
                </c:pt>
                <c:pt idx="958">
                  <c:v>70.872689134398854</c:v>
                </c:pt>
                <c:pt idx="959">
                  <c:v>70.994514452546127</c:v>
                </c:pt>
                <c:pt idx="960">
                  <c:v>70.939066682822627</c:v>
                </c:pt>
                <c:pt idx="961">
                  <c:v>71.161535491528809</c:v>
                </c:pt>
                <c:pt idx="962">
                  <c:v>71.142085566801327</c:v>
                </c:pt>
                <c:pt idx="963">
                  <c:v>71.182455215805589</c:v>
                </c:pt>
                <c:pt idx="964">
                  <c:v>71.347293633194127</c:v>
                </c:pt>
                <c:pt idx="965">
                  <c:v>71.430494189983207</c:v>
                </c:pt>
                <c:pt idx="966">
                  <c:v>71.576252202352748</c:v>
                </c:pt>
                <c:pt idx="967">
                  <c:v>71.616276856465959</c:v>
                </c:pt>
                <c:pt idx="968">
                  <c:v>71.736933704916026</c:v>
                </c:pt>
                <c:pt idx="969">
                  <c:v>71.751461518989558</c:v>
                </c:pt>
                <c:pt idx="970">
                  <c:v>71.758427914708719</c:v>
                </c:pt>
                <c:pt idx="971">
                  <c:v>71.81534046301168</c:v>
                </c:pt>
                <c:pt idx="972">
                  <c:v>71.743771940769548</c:v>
                </c:pt>
                <c:pt idx="973">
                  <c:v>71.760732825110082</c:v>
                </c:pt>
                <c:pt idx="974">
                  <c:v>71.679145258338878</c:v>
                </c:pt>
                <c:pt idx="975">
                  <c:v>71.685671266216758</c:v>
                </c:pt>
                <c:pt idx="976">
                  <c:v>71.553647616218399</c:v>
                </c:pt>
                <c:pt idx="977">
                  <c:v>71.435439544075223</c:v>
                </c:pt>
                <c:pt idx="978">
                  <c:v>71.444368664952378</c:v>
                </c:pt>
                <c:pt idx="979">
                  <c:v>71.328754435322409</c:v>
                </c:pt>
                <c:pt idx="980">
                  <c:v>71.329758724804094</c:v>
                </c:pt>
                <c:pt idx="981">
                  <c:v>71.374960694649602</c:v>
                </c:pt>
                <c:pt idx="982">
                  <c:v>71.403630211910425</c:v>
                </c:pt>
                <c:pt idx="983">
                  <c:v>71.482298330215201</c:v>
                </c:pt>
                <c:pt idx="984">
                  <c:v>71.510736299145606</c:v>
                </c:pt>
                <c:pt idx="985">
                  <c:v>71.604380741980748</c:v>
                </c:pt>
                <c:pt idx="986">
                  <c:v>71.66345587341084</c:v>
                </c:pt>
                <c:pt idx="987">
                  <c:v>71.65366352662528</c:v>
                </c:pt>
                <c:pt idx="988">
                  <c:v>71.611340693923211</c:v>
                </c:pt>
                <c:pt idx="989">
                  <c:v>71.629740596975608</c:v>
                </c:pt>
                <c:pt idx="990">
                  <c:v>71.619303717366819</c:v>
                </c:pt>
                <c:pt idx="991">
                  <c:v>71.561421280833727</c:v>
                </c:pt>
                <c:pt idx="992">
                  <c:v>71.585271436434752</c:v>
                </c:pt>
                <c:pt idx="993">
                  <c:v>71.565869914862404</c:v>
                </c:pt>
                <c:pt idx="994">
                  <c:v>71.59460599739549</c:v>
                </c:pt>
                <c:pt idx="995">
                  <c:v>71.549710653302427</c:v>
                </c:pt>
                <c:pt idx="996">
                  <c:v>71.50856735270844</c:v>
                </c:pt>
                <c:pt idx="997">
                  <c:v>71.409790424735704</c:v>
                </c:pt>
                <c:pt idx="998">
                  <c:v>71.276084622856459</c:v>
                </c:pt>
                <c:pt idx="999">
                  <c:v>71.357126281855457</c:v>
                </c:pt>
                <c:pt idx="1000">
                  <c:v>71.290432387303198</c:v>
                </c:pt>
                <c:pt idx="1001">
                  <c:v>71.327290485494402</c:v>
                </c:pt>
                <c:pt idx="1002">
                  <c:v>71.076123031924809</c:v>
                </c:pt>
                <c:pt idx="1003">
                  <c:v>70.674844695240026</c:v>
                </c:pt>
                <c:pt idx="1004">
                  <c:v>70.569587590336482</c:v>
                </c:pt>
                <c:pt idx="1005">
                  <c:v>70.949211151636803</c:v>
                </c:pt>
                <c:pt idx="1006">
                  <c:v>70.90402752191288</c:v>
                </c:pt>
                <c:pt idx="1007">
                  <c:v>70.965748232608405</c:v>
                </c:pt>
                <c:pt idx="1008">
                  <c:v>71.06548937587408</c:v>
                </c:pt>
                <c:pt idx="1009">
                  <c:v>71.051652972558927</c:v>
                </c:pt>
                <c:pt idx="1010">
                  <c:v>71.057591769215961</c:v>
                </c:pt>
                <c:pt idx="1011">
                  <c:v>71.028736136197821</c:v>
                </c:pt>
                <c:pt idx="1012">
                  <c:v>70.974053652828005</c:v>
                </c:pt>
                <c:pt idx="1013">
                  <c:v>70.962160270874406</c:v>
                </c:pt>
                <c:pt idx="1014">
                  <c:v>70.779249200172288</c:v>
                </c:pt>
                <c:pt idx="1015">
                  <c:v>70.466296795649058</c:v>
                </c:pt>
                <c:pt idx="1016">
                  <c:v>69.922613139304502</c:v>
                </c:pt>
                <c:pt idx="1017">
                  <c:v>69.071679076279182</c:v>
                </c:pt>
                <c:pt idx="1018">
                  <c:v>68.525098553795289</c:v>
                </c:pt>
                <c:pt idx="1019">
                  <c:v>67.410416054488479</c:v>
                </c:pt>
                <c:pt idx="1020">
                  <c:v>66.783210157874379</c:v>
                </c:pt>
                <c:pt idx="1021">
                  <c:v>66.886460701893611</c:v>
                </c:pt>
                <c:pt idx="1022">
                  <c:v>66.776632517180829</c:v>
                </c:pt>
                <c:pt idx="1023">
                  <c:v>66.049164772831205</c:v>
                </c:pt>
                <c:pt idx="1024">
                  <c:v>65.533668887899182</c:v>
                </c:pt>
                <c:pt idx="1025">
                  <c:v>65.747148945571226</c:v>
                </c:pt>
                <c:pt idx="1026">
                  <c:v>66.257537755931679</c:v>
                </c:pt>
                <c:pt idx="1027">
                  <c:v>66.756898750502359</c:v>
                </c:pt>
                <c:pt idx="1028">
                  <c:v>66.413424058941843</c:v>
                </c:pt>
                <c:pt idx="1029">
                  <c:v>67.065033444468</c:v>
                </c:pt>
                <c:pt idx="1030">
                  <c:v>67.700301061204499</c:v>
                </c:pt>
                <c:pt idx="1031">
                  <c:v>68.404958182240804</c:v>
                </c:pt>
                <c:pt idx="1032">
                  <c:v>68.971037288028</c:v>
                </c:pt>
                <c:pt idx="1033">
                  <c:v>68.925498141108008</c:v>
                </c:pt>
                <c:pt idx="1034">
                  <c:v>68.880328538279727</c:v>
                </c:pt>
                <c:pt idx="1035">
                  <c:v>69.363564808788013</c:v>
                </c:pt>
                <c:pt idx="1036">
                  <c:v>70.282533089618397</c:v>
                </c:pt>
                <c:pt idx="1037">
                  <c:v>70.126831940721203</c:v>
                </c:pt>
                <c:pt idx="1038">
                  <c:v>70.291313930172407</c:v>
                </c:pt>
                <c:pt idx="1039">
                  <c:v>70.61731596752368</c:v>
                </c:pt>
                <c:pt idx="1040">
                  <c:v>70.790111433362426</c:v>
                </c:pt>
                <c:pt idx="1041">
                  <c:v>71.094045334713613</c:v>
                </c:pt>
                <c:pt idx="1042">
                  <c:v>71.329087708518927</c:v>
                </c:pt>
                <c:pt idx="1043">
                  <c:v>71.576772220413204</c:v>
                </c:pt>
                <c:pt idx="1044">
                  <c:v>71.610620682256823</c:v>
                </c:pt>
                <c:pt idx="1045">
                  <c:v>71.609968348992012</c:v>
                </c:pt>
                <c:pt idx="1046">
                  <c:v>71.63270998600801</c:v>
                </c:pt>
                <c:pt idx="1047">
                  <c:v>71.682185787995948</c:v>
                </c:pt>
                <c:pt idx="1048">
                  <c:v>71.749387356208459</c:v>
                </c:pt>
                <c:pt idx="1049">
                  <c:v>71.801964992277888</c:v>
                </c:pt>
                <c:pt idx="1050">
                  <c:v>71.931713993028026</c:v>
                </c:pt>
                <c:pt idx="1051">
                  <c:v>72.00008080036288</c:v>
                </c:pt>
                <c:pt idx="1052">
                  <c:v>72.031005429801624</c:v>
                </c:pt>
                <c:pt idx="1053">
                  <c:v>72.061194135794409</c:v>
                </c:pt>
                <c:pt idx="1054">
                  <c:v>71.9142660574893</c:v>
                </c:pt>
                <c:pt idx="1055">
                  <c:v>71.768414803751384</c:v>
                </c:pt>
                <c:pt idx="1056">
                  <c:v>71.655032315149853</c:v>
                </c:pt>
                <c:pt idx="1057">
                  <c:v>71.648635961877858</c:v>
                </c:pt>
                <c:pt idx="1058">
                  <c:v>71.681676049924448</c:v>
                </c:pt>
                <c:pt idx="1059">
                  <c:v>71.749289153610903</c:v>
                </c:pt>
                <c:pt idx="1060">
                  <c:v>71.60991043851601</c:v>
                </c:pt>
                <c:pt idx="1061">
                  <c:v>71.441050935849589</c:v>
                </c:pt>
                <c:pt idx="1062">
                  <c:v>71.3787965904571</c:v>
                </c:pt>
                <c:pt idx="1063">
                  <c:v>71.178020997292748</c:v>
                </c:pt>
                <c:pt idx="1064">
                  <c:v>70.888928387061327</c:v>
                </c:pt>
                <c:pt idx="1065">
                  <c:v>70.609107890670941</c:v>
                </c:pt>
                <c:pt idx="1066">
                  <c:v>70.447050545901888</c:v>
                </c:pt>
                <c:pt idx="1067">
                  <c:v>70.316980561795205</c:v>
                </c:pt>
                <c:pt idx="1068">
                  <c:v>70.201408806654371</c:v>
                </c:pt>
                <c:pt idx="1069">
                  <c:v>70.031367111585254</c:v>
                </c:pt>
                <c:pt idx="1070">
                  <c:v>69.894169082603696</c:v>
                </c:pt>
                <c:pt idx="1071">
                  <c:v>69.720128164646383</c:v>
                </c:pt>
                <c:pt idx="1072">
                  <c:v>69.558612851507988</c:v>
                </c:pt>
                <c:pt idx="1073">
                  <c:v>69.444945193855204</c:v>
                </c:pt>
                <c:pt idx="1074">
                  <c:v>69.43568331733168</c:v>
                </c:pt>
                <c:pt idx="1075">
                  <c:v>69.236955059671203</c:v>
                </c:pt>
                <c:pt idx="1076">
                  <c:v>68.965253962840777</c:v>
                </c:pt>
                <c:pt idx="1077">
                  <c:v>68.958176203564093</c:v>
                </c:pt>
                <c:pt idx="1078">
                  <c:v>68.965332498218103</c:v>
                </c:pt>
                <c:pt idx="1079">
                  <c:v>69.079785247214389</c:v>
                </c:pt>
                <c:pt idx="1080">
                  <c:v>69.151573054768789</c:v>
                </c:pt>
                <c:pt idx="1081">
                  <c:v>69.022945568666358</c:v>
                </c:pt>
                <c:pt idx="1082">
                  <c:v>68.956380439617604</c:v>
                </c:pt>
                <c:pt idx="1083">
                  <c:v>69.049837697762399</c:v>
                </c:pt>
                <c:pt idx="1084">
                  <c:v>69.075247777701207</c:v>
                </c:pt>
                <c:pt idx="1085">
                  <c:v>68.990633363135927</c:v>
                </c:pt>
                <c:pt idx="1086">
                  <c:v>69.084741431155209</c:v>
                </c:pt>
                <c:pt idx="1087">
                  <c:v>69.206060802943199</c:v>
                </c:pt>
                <c:pt idx="1088">
                  <c:v>69.181010319338398</c:v>
                </c:pt>
                <c:pt idx="1089">
                  <c:v>68.90820317005921</c:v>
                </c:pt>
                <c:pt idx="1090">
                  <c:v>68.895090588410412</c:v>
                </c:pt>
                <c:pt idx="1091">
                  <c:v>68.850482388777579</c:v>
                </c:pt>
                <c:pt idx="1092">
                  <c:v>68.922071783723325</c:v>
                </c:pt>
                <c:pt idx="1093">
                  <c:v>69.188861592128859</c:v>
                </c:pt>
                <c:pt idx="1094">
                  <c:v>69.549278949525601</c:v>
                </c:pt>
                <c:pt idx="1095">
                  <c:v>70.197211027903222</c:v>
                </c:pt>
                <c:pt idx="1096">
                  <c:v>71.192027694501519</c:v>
                </c:pt>
                <c:pt idx="1097">
                  <c:v>71.333106306323756</c:v>
                </c:pt>
                <c:pt idx="1098">
                  <c:v>71.086661488267609</c:v>
                </c:pt>
                <c:pt idx="1099">
                  <c:v>71.373647382162858</c:v>
                </c:pt>
                <c:pt idx="1100">
                  <c:v>71.516059429063475</c:v>
                </c:pt>
                <c:pt idx="1101">
                  <c:v>71.594095354677293</c:v>
                </c:pt>
                <c:pt idx="1102">
                  <c:v>72.174249420681548</c:v>
                </c:pt>
                <c:pt idx="1103">
                  <c:v>72.088393495060501</c:v>
                </c:pt>
                <c:pt idx="1104">
                  <c:v>72.083385512188329</c:v>
                </c:pt>
                <c:pt idx="1105">
                  <c:v>71.981069660229934</c:v>
                </c:pt>
                <c:pt idx="1106">
                  <c:v>72.037797738086127</c:v>
                </c:pt>
                <c:pt idx="1107">
                  <c:v>72.178752225594351</c:v>
                </c:pt>
                <c:pt idx="1108">
                  <c:v>72.120601478498088</c:v>
                </c:pt>
                <c:pt idx="1109">
                  <c:v>72.070975474422823</c:v>
                </c:pt>
                <c:pt idx="1110">
                  <c:v>72.132841708830824</c:v>
                </c:pt>
                <c:pt idx="1111">
                  <c:v>72.218329537245623</c:v>
                </c:pt>
                <c:pt idx="1112">
                  <c:v>72.294146610909294</c:v>
                </c:pt>
                <c:pt idx="1113">
                  <c:v>72.306637564845602</c:v>
                </c:pt>
                <c:pt idx="1114">
                  <c:v>72.440678954268023</c:v>
                </c:pt>
                <c:pt idx="1115">
                  <c:v>72.460931665502642</c:v>
                </c:pt>
                <c:pt idx="1116">
                  <c:v>72.476256378871199</c:v>
                </c:pt>
                <c:pt idx="1117">
                  <c:v>72.572707040020404</c:v>
                </c:pt>
                <c:pt idx="1118">
                  <c:v>72.581725775755203</c:v>
                </c:pt>
                <c:pt idx="1119">
                  <c:v>72.533325986651619</c:v>
                </c:pt>
                <c:pt idx="1120">
                  <c:v>72.527934159081298</c:v>
                </c:pt>
                <c:pt idx="1121">
                  <c:v>72.606252971404459</c:v>
                </c:pt>
                <c:pt idx="1122">
                  <c:v>72.578485923967179</c:v>
                </c:pt>
                <c:pt idx="1123">
                  <c:v>72.528405865427771</c:v>
                </c:pt>
                <c:pt idx="1124">
                  <c:v>72.598031238902081</c:v>
                </c:pt>
                <c:pt idx="1125">
                  <c:v>72.675165131166494</c:v>
                </c:pt>
                <c:pt idx="1126">
                  <c:v>72.779535780438849</c:v>
                </c:pt>
                <c:pt idx="1127">
                  <c:v>72.873003200615699</c:v>
                </c:pt>
                <c:pt idx="1128">
                  <c:v>72.88206106200208</c:v>
                </c:pt>
                <c:pt idx="1129">
                  <c:v>73.000816379076014</c:v>
                </c:pt>
                <c:pt idx="1130">
                  <c:v>73.190746239398408</c:v>
                </c:pt>
                <c:pt idx="1131">
                  <c:v>73.226015980898097</c:v>
                </c:pt>
                <c:pt idx="1132">
                  <c:v>73.291618471994127</c:v>
                </c:pt>
                <c:pt idx="1133">
                  <c:v>73.355532937713207</c:v>
                </c:pt>
                <c:pt idx="1134">
                  <c:v>73.379554603665611</c:v>
                </c:pt>
                <c:pt idx="1135">
                  <c:v>73.3361141425152</c:v>
                </c:pt>
                <c:pt idx="1136">
                  <c:v>73.343136750059472</c:v>
                </c:pt>
                <c:pt idx="1137">
                  <c:v>73.301664431886891</c:v>
                </c:pt>
                <c:pt idx="1138">
                  <c:v>73.341125979582927</c:v>
                </c:pt>
                <c:pt idx="1139">
                  <c:v>73.282918883805579</c:v>
                </c:pt>
                <c:pt idx="1140">
                  <c:v>73.280801590910102</c:v>
                </c:pt>
                <c:pt idx="1141">
                  <c:v>73.246144882068023</c:v>
                </c:pt>
                <c:pt idx="1142">
                  <c:v>73.153287191735558</c:v>
                </c:pt>
                <c:pt idx="1143">
                  <c:v>72.976819317189239</c:v>
                </c:pt>
                <c:pt idx="1144">
                  <c:v>72.802285948197607</c:v>
                </c:pt>
                <c:pt idx="1145">
                  <c:v>72.804413567107488</c:v>
                </c:pt>
                <c:pt idx="1146">
                  <c:v>72.615744921635681</c:v>
                </c:pt>
                <c:pt idx="1147">
                  <c:v>72.458283602116495</c:v>
                </c:pt>
                <c:pt idx="1148">
                  <c:v>72.306979744603211</c:v>
                </c:pt>
                <c:pt idx="1149">
                  <c:v>72.189730454692409</c:v>
                </c:pt>
                <c:pt idx="1150">
                  <c:v>72.053887789624198</c:v>
                </c:pt>
                <c:pt idx="1151">
                  <c:v>71.906219054635457</c:v>
                </c:pt>
                <c:pt idx="1152">
                  <c:v>71.790059490256823</c:v>
                </c:pt>
                <c:pt idx="1153">
                  <c:v>71.683230456162889</c:v>
                </c:pt>
                <c:pt idx="1154">
                  <c:v>71.4931457745096</c:v>
                </c:pt>
                <c:pt idx="1155">
                  <c:v>71.245176715660449</c:v>
                </c:pt>
                <c:pt idx="1156">
                  <c:v>71.162970653606024</c:v>
                </c:pt>
                <c:pt idx="1157">
                  <c:v>71.133264129935696</c:v>
                </c:pt>
                <c:pt idx="1158">
                  <c:v>71.171209961486099</c:v>
                </c:pt>
                <c:pt idx="1159">
                  <c:v>71.350406722015208</c:v>
                </c:pt>
                <c:pt idx="1160">
                  <c:v>71.5811041763925</c:v>
                </c:pt>
                <c:pt idx="1161">
                  <c:v>71.724425062216824</c:v>
                </c:pt>
                <c:pt idx="1162">
                  <c:v>71.676232039070058</c:v>
                </c:pt>
                <c:pt idx="1163">
                  <c:v>71.885002079340012</c:v>
                </c:pt>
                <c:pt idx="1164">
                  <c:v>72.0889247221413</c:v>
                </c:pt>
                <c:pt idx="1165">
                  <c:v>72.140614557801598</c:v>
                </c:pt>
                <c:pt idx="1166">
                  <c:v>71.972412413027442</c:v>
                </c:pt>
                <c:pt idx="1167">
                  <c:v>71.93860358951045</c:v>
                </c:pt>
                <c:pt idx="1168">
                  <c:v>71.770809662767206</c:v>
                </c:pt>
                <c:pt idx="1169">
                  <c:v>71.591275039362927</c:v>
                </c:pt>
                <c:pt idx="1170">
                  <c:v>71.403476720726019</c:v>
                </c:pt>
                <c:pt idx="1171">
                  <c:v>71.190957228976799</c:v>
                </c:pt>
                <c:pt idx="1172">
                  <c:v>70.679659017030971</c:v>
                </c:pt>
                <c:pt idx="1173">
                  <c:v>70.783217193861589</c:v>
                </c:pt>
                <c:pt idx="1174">
                  <c:v>70.913415338443201</c:v>
                </c:pt>
                <c:pt idx="1175">
                  <c:v>71.184096884150378</c:v>
                </c:pt>
                <c:pt idx="1176">
                  <c:v>71.446133778820496</c:v>
                </c:pt>
                <c:pt idx="1177">
                  <c:v>71.569401640996801</c:v>
                </c:pt>
                <c:pt idx="1178">
                  <c:v>71.327882662821224</c:v>
                </c:pt>
                <c:pt idx="1179">
                  <c:v>71.34201823190881</c:v>
                </c:pt>
                <c:pt idx="1180">
                  <c:v>71.370860846308759</c:v>
                </c:pt>
                <c:pt idx="1181">
                  <c:v>71.320470661694088</c:v>
                </c:pt>
                <c:pt idx="1182">
                  <c:v>71.183885473955698</c:v>
                </c:pt>
                <c:pt idx="1183">
                  <c:v>71.151442188880125</c:v>
                </c:pt>
                <c:pt idx="1184">
                  <c:v>70.862823489919279</c:v>
                </c:pt>
                <c:pt idx="1185">
                  <c:v>70.64110712451361</c:v>
                </c:pt>
                <c:pt idx="1186">
                  <c:v>70.335326101329372</c:v>
                </c:pt>
                <c:pt idx="1187">
                  <c:v>70.40018656901789</c:v>
                </c:pt>
                <c:pt idx="1188">
                  <c:v>70.350079483862402</c:v>
                </c:pt>
                <c:pt idx="1189">
                  <c:v>70.295286197157608</c:v>
                </c:pt>
                <c:pt idx="1190">
                  <c:v>70.483773631713603</c:v>
                </c:pt>
                <c:pt idx="1191">
                  <c:v>70.455424755823202</c:v>
                </c:pt>
                <c:pt idx="1192">
                  <c:v>70.571113386522882</c:v>
                </c:pt>
                <c:pt idx="1193">
                  <c:v>70.725031754428343</c:v>
                </c:pt>
                <c:pt idx="1194">
                  <c:v>70.796096772369282</c:v>
                </c:pt>
                <c:pt idx="1195">
                  <c:v>70.711103147894406</c:v>
                </c:pt>
                <c:pt idx="1196">
                  <c:v>70.48744156016609</c:v>
                </c:pt>
                <c:pt idx="1197">
                  <c:v>70.360201946421071</c:v>
                </c:pt>
                <c:pt idx="1198">
                  <c:v>70.33762266661229</c:v>
                </c:pt>
                <c:pt idx="1199">
                  <c:v>70.401262104890407</c:v>
                </c:pt>
                <c:pt idx="1200">
                  <c:v>70.483357515400527</c:v>
                </c:pt>
                <c:pt idx="1201">
                  <c:v>70.597764086586878</c:v>
                </c:pt>
                <c:pt idx="1202">
                  <c:v>70.596533622093602</c:v>
                </c:pt>
                <c:pt idx="1203">
                  <c:v>70.603316852215158</c:v>
                </c:pt>
                <c:pt idx="1204">
                  <c:v>70.633392993433944</c:v>
                </c:pt>
                <c:pt idx="1205">
                  <c:v>70.647524285568096</c:v>
                </c:pt>
              </c:numCache>
            </c:numRef>
          </c:yVal>
          <c:smooth val="0"/>
          <c:extLst>
            <c:ext xmlns:c16="http://schemas.microsoft.com/office/drawing/2014/chart" uri="{C3380CC4-5D6E-409C-BE32-E72D297353CC}">
              <c16:uniqueId val="{00000000-052C-4D7B-A425-829C202B7DF9}"/>
            </c:ext>
          </c:extLst>
        </c:ser>
        <c:dLbls>
          <c:showLegendKey val="0"/>
          <c:showVal val="0"/>
          <c:showCatName val="0"/>
          <c:showSerName val="0"/>
          <c:showPercent val="0"/>
          <c:showBubbleSize val="0"/>
        </c:dLbls>
        <c:axId val="103333888"/>
        <c:axId val="103335808"/>
      </c:scatterChart>
      <c:valAx>
        <c:axId val="103333888"/>
        <c:scaling>
          <c:orientation val="minMax"/>
          <c:max val="6000"/>
        </c:scaling>
        <c:delete val="0"/>
        <c:axPos val="b"/>
        <c:title>
          <c:tx>
            <c:rich>
              <a:bodyPr/>
              <a:lstStyle/>
              <a:p>
                <a:pPr>
                  <a:defRPr/>
                </a:pPr>
                <a:r>
                  <a:rPr lang="en-US"/>
                  <a:t>Station (m)</a:t>
                </a:r>
              </a:p>
            </c:rich>
          </c:tx>
          <c:overlay val="0"/>
        </c:title>
        <c:numFmt formatCode="General" sourceLinked="1"/>
        <c:majorTickMark val="none"/>
        <c:minorTickMark val="none"/>
        <c:tickLblPos val="nextTo"/>
        <c:crossAx val="103335808"/>
        <c:crosses val="autoZero"/>
        <c:crossBetween val="midCat"/>
      </c:valAx>
      <c:valAx>
        <c:axId val="103335808"/>
        <c:scaling>
          <c:orientation val="minMax"/>
          <c:max val="75"/>
          <c:min val="55"/>
        </c:scaling>
        <c:delete val="0"/>
        <c:axPos val="l"/>
        <c:majorGridlines/>
        <c:title>
          <c:tx>
            <c:rich>
              <a:bodyPr/>
              <a:lstStyle/>
              <a:p>
                <a:pPr>
                  <a:defRPr/>
                </a:pPr>
                <a:r>
                  <a:rPr lang="en-US"/>
                  <a:t>Elevation (m)</a:t>
                </a:r>
              </a:p>
            </c:rich>
          </c:tx>
          <c:overlay val="0"/>
        </c:title>
        <c:numFmt formatCode="General" sourceLinked="1"/>
        <c:majorTickMark val="none"/>
        <c:minorTickMark val="none"/>
        <c:tickLblPos val="nextTo"/>
        <c:crossAx val="103333888"/>
        <c:crosses val="autoZero"/>
        <c:crossBetween val="midCat"/>
        <c:majorUnit val="5"/>
      </c:valAx>
      <c:spPr>
        <a:ln>
          <a:solidFill>
            <a:schemeClr val="tx1"/>
          </a:solidFill>
        </a:ln>
      </c:spPr>
    </c:plotArea>
    <c:plotVisOnly val="1"/>
    <c:dispBlanksAs val="gap"/>
    <c:showDLblsOverMax val="0"/>
  </c:chart>
  <c:txPr>
    <a:bodyPr/>
    <a:lstStyle/>
    <a:p>
      <a:pPr>
        <a:defRPr sz="1200" b="0">
          <a:solidFill>
            <a:schemeClr val="bg1"/>
          </a:solidFill>
          <a:latin typeface="Arial" pitchFamily="34" charset="0"/>
          <a:cs typeface="Arial"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442546670678491"/>
          <c:y val="6.8981627296587925E-2"/>
          <c:w val="0.68379167476574865"/>
          <c:h val="0.70168212306794786"/>
        </c:manualLayout>
      </c:layout>
      <c:scatterChart>
        <c:scatterStyle val="lineMarker"/>
        <c:varyColors val="0"/>
        <c:ser>
          <c:idx val="0"/>
          <c:order val="0"/>
          <c:spPr>
            <a:ln w="25400">
              <a:solidFill>
                <a:srgbClr val="0070C0"/>
              </a:solidFill>
            </a:ln>
          </c:spPr>
          <c:marker>
            <c:symbol val="none"/>
          </c:marker>
          <c:xVal>
            <c:numRef>
              <c:f>'283wz'!$M$3:$M$1208</c:f>
              <c:numCache>
                <c:formatCode>General</c:formatCode>
                <c:ptCount val="1206"/>
                <c:pt idx="0">
                  <c:v>0</c:v>
                </c:pt>
                <c:pt idx="1">
                  <c:v>4.9999999999999734</c:v>
                </c:pt>
                <c:pt idx="2">
                  <c:v>10.000000000000002</c:v>
                </c:pt>
                <c:pt idx="3">
                  <c:v>15</c:v>
                </c:pt>
                <c:pt idx="4">
                  <c:v>19.999999999999929</c:v>
                </c:pt>
                <c:pt idx="5">
                  <c:v>25</c:v>
                </c:pt>
                <c:pt idx="6">
                  <c:v>30</c:v>
                </c:pt>
                <c:pt idx="7">
                  <c:v>35</c:v>
                </c:pt>
                <c:pt idx="8">
                  <c:v>40</c:v>
                </c:pt>
                <c:pt idx="9">
                  <c:v>45</c:v>
                </c:pt>
                <c:pt idx="10">
                  <c:v>50</c:v>
                </c:pt>
                <c:pt idx="11">
                  <c:v>54.999996952000103</c:v>
                </c:pt>
                <c:pt idx="12">
                  <c:v>59.999996952000103</c:v>
                </c:pt>
                <c:pt idx="13">
                  <c:v>64.999996952000103</c:v>
                </c:pt>
                <c:pt idx="14">
                  <c:v>69.999996952000103</c:v>
                </c:pt>
                <c:pt idx="15">
                  <c:v>74.999996952000103</c:v>
                </c:pt>
                <c:pt idx="16">
                  <c:v>79.999996952000103</c:v>
                </c:pt>
                <c:pt idx="17">
                  <c:v>84.999996952000103</c:v>
                </c:pt>
                <c:pt idx="18">
                  <c:v>89.999996952000103</c:v>
                </c:pt>
                <c:pt idx="19">
                  <c:v>94.999996952000103</c:v>
                </c:pt>
                <c:pt idx="20">
                  <c:v>99.99999695199979</c:v>
                </c:pt>
                <c:pt idx="21">
                  <c:v>104.99999695199979</c:v>
                </c:pt>
                <c:pt idx="22">
                  <c:v>109.99999695199979</c:v>
                </c:pt>
                <c:pt idx="23">
                  <c:v>114.9999969519998</c:v>
                </c:pt>
                <c:pt idx="24">
                  <c:v>119.9999969519998</c:v>
                </c:pt>
                <c:pt idx="25">
                  <c:v>124.9999969519998</c:v>
                </c:pt>
                <c:pt idx="26">
                  <c:v>129.99999695200037</c:v>
                </c:pt>
                <c:pt idx="27">
                  <c:v>134.99999695200037</c:v>
                </c:pt>
                <c:pt idx="28">
                  <c:v>139.99999695200063</c:v>
                </c:pt>
                <c:pt idx="29">
                  <c:v>144.99999695200063</c:v>
                </c:pt>
                <c:pt idx="30">
                  <c:v>149.99999695200063</c:v>
                </c:pt>
                <c:pt idx="31">
                  <c:v>154.99999390399989</c:v>
                </c:pt>
                <c:pt idx="32">
                  <c:v>159.99999390400018</c:v>
                </c:pt>
                <c:pt idx="33">
                  <c:v>164.99999390399987</c:v>
                </c:pt>
                <c:pt idx="34">
                  <c:v>169.99999390400018</c:v>
                </c:pt>
                <c:pt idx="35">
                  <c:v>174.99999390399989</c:v>
                </c:pt>
                <c:pt idx="36">
                  <c:v>179.99999390400018</c:v>
                </c:pt>
                <c:pt idx="37">
                  <c:v>184.99999390399989</c:v>
                </c:pt>
                <c:pt idx="38">
                  <c:v>189.99999390400018</c:v>
                </c:pt>
                <c:pt idx="39">
                  <c:v>194.99999390400018</c:v>
                </c:pt>
                <c:pt idx="40">
                  <c:v>199.99999390399989</c:v>
                </c:pt>
                <c:pt idx="41">
                  <c:v>204.99999390400018</c:v>
                </c:pt>
                <c:pt idx="42">
                  <c:v>209.99999390399989</c:v>
                </c:pt>
                <c:pt idx="43">
                  <c:v>214.99999390400018</c:v>
                </c:pt>
                <c:pt idx="44">
                  <c:v>219.99999390399989</c:v>
                </c:pt>
                <c:pt idx="45">
                  <c:v>224.99999390400018</c:v>
                </c:pt>
                <c:pt idx="46">
                  <c:v>229.99999390399989</c:v>
                </c:pt>
                <c:pt idx="47">
                  <c:v>234.99999390400018</c:v>
                </c:pt>
                <c:pt idx="48">
                  <c:v>239.99999390399987</c:v>
                </c:pt>
                <c:pt idx="49">
                  <c:v>244.99999390400018</c:v>
                </c:pt>
                <c:pt idx="50">
                  <c:v>249.99999390399987</c:v>
                </c:pt>
                <c:pt idx="51">
                  <c:v>254.99999085600001</c:v>
                </c:pt>
                <c:pt idx="52">
                  <c:v>259.99999085600024</c:v>
                </c:pt>
                <c:pt idx="53">
                  <c:v>264.99999085599904</c:v>
                </c:pt>
                <c:pt idx="54">
                  <c:v>269.99999085600024</c:v>
                </c:pt>
                <c:pt idx="55">
                  <c:v>274.99999085599904</c:v>
                </c:pt>
                <c:pt idx="56">
                  <c:v>279.99999085600024</c:v>
                </c:pt>
                <c:pt idx="57">
                  <c:v>284.99999085599904</c:v>
                </c:pt>
                <c:pt idx="58">
                  <c:v>289.99999085600024</c:v>
                </c:pt>
                <c:pt idx="59">
                  <c:v>294.99999085599899</c:v>
                </c:pt>
                <c:pt idx="60">
                  <c:v>299.99999085600024</c:v>
                </c:pt>
                <c:pt idx="61">
                  <c:v>304.99999085600024</c:v>
                </c:pt>
                <c:pt idx="62">
                  <c:v>309.99999085600024</c:v>
                </c:pt>
                <c:pt idx="63">
                  <c:v>314.99999085600024</c:v>
                </c:pt>
                <c:pt idx="64">
                  <c:v>319.99999085600024</c:v>
                </c:pt>
                <c:pt idx="65">
                  <c:v>324.99999085600024</c:v>
                </c:pt>
                <c:pt idx="66">
                  <c:v>329.99999085599723</c:v>
                </c:pt>
                <c:pt idx="67">
                  <c:v>334.99999085600024</c:v>
                </c:pt>
                <c:pt idx="68">
                  <c:v>339.99999085600024</c:v>
                </c:pt>
                <c:pt idx="69">
                  <c:v>344.99999085600024</c:v>
                </c:pt>
                <c:pt idx="70">
                  <c:v>349.99999085599723</c:v>
                </c:pt>
                <c:pt idx="71">
                  <c:v>354.99998780799729</c:v>
                </c:pt>
                <c:pt idx="72">
                  <c:v>359.99998780800024</c:v>
                </c:pt>
                <c:pt idx="73">
                  <c:v>364.99998780800024</c:v>
                </c:pt>
                <c:pt idx="74">
                  <c:v>369.99998780800024</c:v>
                </c:pt>
                <c:pt idx="75">
                  <c:v>374.99998780799729</c:v>
                </c:pt>
                <c:pt idx="76">
                  <c:v>379.99998780800024</c:v>
                </c:pt>
                <c:pt idx="77">
                  <c:v>384.99998780800024</c:v>
                </c:pt>
                <c:pt idx="78">
                  <c:v>389.99998780800024</c:v>
                </c:pt>
                <c:pt idx="79">
                  <c:v>394.99998780799729</c:v>
                </c:pt>
                <c:pt idx="80">
                  <c:v>399.99998780799729</c:v>
                </c:pt>
                <c:pt idx="81">
                  <c:v>404.99998780800024</c:v>
                </c:pt>
                <c:pt idx="82">
                  <c:v>409.99998780800024</c:v>
                </c:pt>
                <c:pt idx="83">
                  <c:v>414.99998780800024</c:v>
                </c:pt>
                <c:pt idx="84">
                  <c:v>419.99998780799729</c:v>
                </c:pt>
                <c:pt idx="85">
                  <c:v>424.99998780800024</c:v>
                </c:pt>
                <c:pt idx="86">
                  <c:v>429.99998780800024</c:v>
                </c:pt>
                <c:pt idx="87">
                  <c:v>434.99998780800024</c:v>
                </c:pt>
                <c:pt idx="88">
                  <c:v>439.99998780799729</c:v>
                </c:pt>
                <c:pt idx="89">
                  <c:v>444.99998780800024</c:v>
                </c:pt>
                <c:pt idx="90">
                  <c:v>449.99998780800024</c:v>
                </c:pt>
                <c:pt idx="91">
                  <c:v>454.99998476000025</c:v>
                </c:pt>
                <c:pt idx="92">
                  <c:v>459.99998475999729</c:v>
                </c:pt>
                <c:pt idx="93">
                  <c:v>464.99998475999729</c:v>
                </c:pt>
                <c:pt idx="94">
                  <c:v>469.99998476000053</c:v>
                </c:pt>
                <c:pt idx="95">
                  <c:v>474.99998476000025</c:v>
                </c:pt>
                <c:pt idx="96">
                  <c:v>479.99998476000025</c:v>
                </c:pt>
                <c:pt idx="97">
                  <c:v>484.99998475999729</c:v>
                </c:pt>
                <c:pt idx="98">
                  <c:v>489.99998476000053</c:v>
                </c:pt>
                <c:pt idx="99">
                  <c:v>494.99998476000025</c:v>
                </c:pt>
                <c:pt idx="100">
                  <c:v>499.99998476000025</c:v>
                </c:pt>
                <c:pt idx="101">
                  <c:v>504.99998475999729</c:v>
                </c:pt>
                <c:pt idx="102">
                  <c:v>509.99998476000053</c:v>
                </c:pt>
                <c:pt idx="103">
                  <c:v>514.99998476000053</c:v>
                </c:pt>
                <c:pt idx="104">
                  <c:v>519.99998476000053</c:v>
                </c:pt>
                <c:pt idx="105">
                  <c:v>524.99998475999803</c:v>
                </c:pt>
                <c:pt idx="106">
                  <c:v>529.99998476000053</c:v>
                </c:pt>
                <c:pt idx="107">
                  <c:v>534.99998476000053</c:v>
                </c:pt>
                <c:pt idx="108">
                  <c:v>539.99998476000053</c:v>
                </c:pt>
                <c:pt idx="109">
                  <c:v>544.99998475999803</c:v>
                </c:pt>
                <c:pt idx="110">
                  <c:v>549.99998475999803</c:v>
                </c:pt>
                <c:pt idx="111">
                  <c:v>554.99998171200059</c:v>
                </c:pt>
                <c:pt idx="112">
                  <c:v>559.99998171200059</c:v>
                </c:pt>
                <c:pt idx="113">
                  <c:v>564.99998171200059</c:v>
                </c:pt>
                <c:pt idx="114">
                  <c:v>569.99998171199752</c:v>
                </c:pt>
                <c:pt idx="115">
                  <c:v>574.99998171200059</c:v>
                </c:pt>
                <c:pt idx="116">
                  <c:v>579.99998171200059</c:v>
                </c:pt>
                <c:pt idx="117">
                  <c:v>584.99998171200059</c:v>
                </c:pt>
                <c:pt idx="118">
                  <c:v>589.99998171199752</c:v>
                </c:pt>
                <c:pt idx="119">
                  <c:v>594.99998171200059</c:v>
                </c:pt>
                <c:pt idx="120">
                  <c:v>599.99998171200059</c:v>
                </c:pt>
                <c:pt idx="121">
                  <c:v>604.99998171200059</c:v>
                </c:pt>
                <c:pt idx="122">
                  <c:v>609.99998171199752</c:v>
                </c:pt>
                <c:pt idx="123">
                  <c:v>614.99998171199752</c:v>
                </c:pt>
                <c:pt idx="124">
                  <c:v>619.99998171200059</c:v>
                </c:pt>
                <c:pt idx="125">
                  <c:v>624.99998171199752</c:v>
                </c:pt>
                <c:pt idx="126">
                  <c:v>629.99998171200059</c:v>
                </c:pt>
                <c:pt idx="127">
                  <c:v>634.99998171200059</c:v>
                </c:pt>
                <c:pt idx="128">
                  <c:v>639.99998171200059</c:v>
                </c:pt>
                <c:pt idx="129">
                  <c:v>644.99998171200059</c:v>
                </c:pt>
                <c:pt idx="130">
                  <c:v>649.9999786640027</c:v>
                </c:pt>
                <c:pt idx="131">
                  <c:v>654.9999786640027</c:v>
                </c:pt>
                <c:pt idx="132">
                  <c:v>659.9999786640027</c:v>
                </c:pt>
                <c:pt idx="133">
                  <c:v>664.99997866400065</c:v>
                </c:pt>
                <c:pt idx="134">
                  <c:v>669.99997866400065</c:v>
                </c:pt>
                <c:pt idx="135">
                  <c:v>674.99997866400065</c:v>
                </c:pt>
                <c:pt idx="136">
                  <c:v>679.99997866399804</c:v>
                </c:pt>
                <c:pt idx="137">
                  <c:v>684.99997866399804</c:v>
                </c:pt>
                <c:pt idx="138">
                  <c:v>689.99997866399804</c:v>
                </c:pt>
                <c:pt idx="139">
                  <c:v>694.9999786640027</c:v>
                </c:pt>
                <c:pt idx="140">
                  <c:v>699.9999786640027</c:v>
                </c:pt>
                <c:pt idx="141">
                  <c:v>704.9999786640027</c:v>
                </c:pt>
                <c:pt idx="142">
                  <c:v>709.99997866400065</c:v>
                </c:pt>
                <c:pt idx="143">
                  <c:v>714.99997866400065</c:v>
                </c:pt>
                <c:pt idx="144">
                  <c:v>719.99997866399804</c:v>
                </c:pt>
                <c:pt idx="145">
                  <c:v>724.99997866399804</c:v>
                </c:pt>
                <c:pt idx="146">
                  <c:v>729.99997866399804</c:v>
                </c:pt>
                <c:pt idx="147">
                  <c:v>734.9999786640027</c:v>
                </c:pt>
                <c:pt idx="148">
                  <c:v>739.9999786640027</c:v>
                </c:pt>
                <c:pt idx="149">
                  <c:v>744.9999786640027</c:v>
                </c:pt>
                <c:pt idx="150">
                  <c:v>749.99997561599764</c:v>
                </c:pt>
                <c:pt idx="151">
                  <c:v>754.99997561599764</c:v>
                </c:pt>
                <c:pt idx="152">
                  <c:v>759.99997561600344</c:v>
                </c:pt>
                <c:pt idx="153">
                  <c:v>764.99997561600344</c:v>
                </c:pt>
                <c:pt idx="154">
                  <c:v>769.99997561600344</c:v>
                </c:pt>
                <c:pt idx="155">
                  <c:v>774.99997561600344</c:v>
                </c:pt>
                <c:pt idx="156">
                  <c:v>779.99997561600344</c:v>
                </c:pt>
                <c:pt idx="157">
                  <c:v>784.9999756159981</c:v>
                </c:pt>
                <c:pt idx="158">
                  <c:v>789.9999756159981</c:v>
                </c:pt>
                <c:pt idx="159">
                  <c:v>794.99997561599764</c:v>
                </c:pt>
                <c:pt idx="160">
                  <c:v>799.9999756159981</c:v>
                </c:pt>
                <c:pt idx="161">
                  <c:v>804.99997561600344</c:v>
                </c:pt>
                <c:pt idx="162">
                  <c:v>809.99997561600344</c:v>
                </c:pt>
                <c:pt idx="163">
                  <c:v>814.99997561600344</c:v>
                </c:pt>
                <c:pt idx="164">
                  <c:v>819.99997561600344</c:v>
                </c:pt>
                <c:pt idx="165">
                  <c:v>824.99997561600344</c:v>
                </c:pt>
                <c:pt idx="166">
                  <c:v>829.9999756159981</c:v>
                </c:pt>
                <c:pt idx="167">
                  <c:v>834.99997561599764</c:v>
                </c:pt>
                <c:pt idx="168">
                  <c:v>839.99997561599764</c:v>
                </c:pt>
                <c:pt idx="169">
                  <c:v>844.99997561600344</c:v>
                </c:pt>
                <c:pt idx="170">
                  <c:v>849.99997256800054</c:v>
                </c:pt>
                <c:pt idx="171">
                  <c:v>854.99997256800054</c:v>
                </c:pt>
                <c:pt idx="172">
                  <c:v>859.99997256800054</c:v>
                </c:pt>
                <c:pt idx="173">
                  <c:v>864.99997256800054</c:v>
                </c:pt>
                <c:pt idx="174">
                  <c:v>869.99997256800407</c:v>
                </c:pt>
                <c:pt idx="175">
                  <c:v>874.99997256800407</c:v>
                </c:pt>
                <c:pt idx="176">
                  <c:v>879.99997256800407</c:v>
                </c:pt>
                <c:pt idx="177">
                  <c:v>884.99997256800407</c:v>
                </c:pt>
                <c:pt idx="178">
                  <c:v>889.99997256800407</c:v>
                </c:pt>
                <c:pt idx="179">
                  <c:v>894.99997256800054</c:v>
                </c:pt>
                <c:pt idx="180">
                  <c:v>899.99997256800054</c:v>
                </c:pt>
                <c:pt idx="181">
                  <c:v>904.99997256800054</c:v>
                </c:pt>
                <c:pt idx="182">
                  <c:v>909.9999725680043</c:v>
                </c:pt>
                <c:pt idx="183">
                  <c:v>914.99997256800407</c:v>
                </c:pt>
                <c:pt idx="184">
                  <c:v>919.99997256800407</c:v>
                </c:pt>
                <c:pt idx="185">
                  <c:v>924.99997256800407</c:v>
                </c:pt>
                <c:pt idx="186">
                  <c:v>929.99997256800407</c:v>
                </c:pt>
                <c:pt idx="187">
                  <c:v>934.99997256800054</c:v>
                </c:pt>
                <c:pt idx="188">
                  <c:v>939.99997256800054</c:v>
                </c:pt>
                <c:pt idx="189">
                  <c:v>944.99997256800054</c:v>
                </c:pt>
                <c:pt idx="190">
                  <c:v>949.99996952000095</c:v>
                </c:pt>
                <c:pt idx="191">
                  <c:v>954.99996952000095</c:v>
                </c:pt>
                <c:pt idx="192">
                  <c:v>959.9999695199981</c:v>
                </c:pt>
                <c:pt idx="193">
                  <c:v>964.9999695199981</c:v>
                </c:pt>
                <c:pt idx="194">
                  <c:v>969.9999695199981</c:v>
                </c:pt>
                <c:pt idx="195">
                  <c:v>974.99996952000151</c:v>
                </c:pt>
                <c:pt idx="196">
                  <c:v>979.99996952000151</c:v>
                </c:pt>
                <c:pt idx="197">
                  <c:v>984.99996952000151</c:v>
                </c:pt>
                <c:pt idx="198">
                  <c:v>989.99996952000095</c:v>
                </c:pt>
                <c:pt idx="199">
                  <c:v>994.99996952000095</c:v>
                </c:pt>
                <c:pt idx="200">
                  <c:v>999.9999695199981</c:v>
                </c:pt>
                <c:pt idx="201">
                  <c:v>1004.999969519998</c:v>
                </c:pt>
                <c:pt idx="202">
                  <c:v>1009.999969519998</c:v>
                </c:pt>
                <c:pt idx="203">
                  <c:v>1014.999969519998</c:v>
                </c:pt>
                <c:pt idx="204">
                  <c:v>1019.9999695200015</c:v>
                </c:pt>
                <c:pt idx="205">
                  <c:v>1024.9999695200011</c:v>
                </c:pt>
                <c:pt idx="206">
                  <c:v>1029.9999695200011</c:v>
                </c:pt>
                <c:pt idx="207">
                  <c:v>1034.9999695200011</c:v>
                </c:pt>
                <c:pt idx="208">
                  <c:v>1039.9999695200011</c:v>
                </c:pt>
                <c:pt idx="209">
                  <c:v>1044.9999695199979</c:v>
                </c:pt>
                <c:pt idx="210">
                  <c:v>1049.999966472001</c:v>
                </c:pt>
                <c:pt idx="211">
                  <c:v>1054.999966472001</c:v>
                </c:pt>
                <c:pt idx="212">
                  <c:v>1059.999966472001</c:v>
                </c:pt>
                <c:pt idx="213">
                  <c:v>1064.999966472001</c:v>
                </c:pt>
                <c:pt idx="214">
                  <c:v>1069.9999664719981</c:v>
                </c:pt>
                <c:pt idx="215">
                  <c:v>1074.9999664719981</c:v>
                </c:pt>
                <c:pt idx="216">
                  <c:v>1079.9999664719981</c:v>
                </c:pt>
                <c:pt idx="217">
                  <c:v>1084.9999664720012</c:v>
                </c:pt>
                <c:pt idx="218">
                  <c:v>1089.9999664720012</c:v>
                </c:pt>
                <c:pt idx="219">
                  <c:v>1094.999966472001</c:v>
                </c:pt>
                <c:pt idx="220">
                  <c:v>1099.999966472001</c:v>
                </c:pt>
                <c:pt idx="221">
                  <c:v>1104.999966472001</c:v>
                </c:pt>
                <c:pt idx="222">
                  <c:v>1109.9999664719981</c:v>
                </c:pt>
                <c:pt idx="223">
                  <c:v>1114.9999664719981</c:v>
                </c:pt>
                <c:pt idx="224">
                  <c:v>1119.9999664719981</c:v>
                </c:pt>
                <c:pt idx="225">
                  <c:v>1124.9999664720012</c:v>
                </c:pt>
                <c:pt idx="226">
                  <c:v>1129.9999664720012</c:v>
                </c:pt>
                <c:pt idx="227">
                  <c:v>1134.999966472001</c:v>
                </c:pt>
                <c:pt idx="228">
                  <c:v>1139.999966472001</c:v>
                </c:pt>
                <c:pt idx="229">
                  <c:v>1144.999966472001</c:v>
                </c:pt>
                <c:pt idx="230">
                  <c:v>1149.9999634240055</c:v>
                </c:pt>
                <c:pt idx="231">
                  <c:v>1154.9999634240055</c:v>
                </c:pt>
                <c:pt idx="232">
                  <c:v>1159.9999634240055</c:v>
                </c:pt>
                <c:pt idx="233">
                  <c:v>1164.9999634240055</c:v>
                </c:pt>
                <c:pt idx="234">
                  <c:v>1169.9999634240055</c:v>
                </c:pt>
                <c:pt idx="235">
                  <c:v>1174.9999634240021</c:v>
                </c:pt>
                <c:pt idx="236">
                  <c:v>1179.9999634240021</c:v>
                </c:pt>
                <c:pt idx="237">
                  <c:v>1184.9999634240021</c:v>
                </c:pt>
                <c:pt idx="238">
                  <c:v>1189.9999634240055</c:v>
                </c:pt>
                <c:pt idx="239">
                  <c:v>1194.9999634240055</c:v>
                </c:pt>
                <c:pt idx="240">
                  <c:v>1199.9999634240055</c:v>
                </c:pt>
                <c:pt idx="241">
                  <c:v>1204.9999634240055</c:v>
                </c:pt>
                <c:pt idx="242">
                  <c:v>1209.9999634240055</c:v>
                </c:pt>
                <c:pt idx="243">
                  <c:v>1214.9999634240055</c:v>
                </c:pt>
                <c:pt idx="244">
                  <c:v>1219.9999634240021</c:v>
                </c:pt>
                <c:pt idx="245">
                  <c:v>1224.9999634240021</c:v>
                </c:pt>
                <c:pt idx="246">
                  <c:v>1229.9999634240021</c:v>
                </c:pt>
                <c:pt idx="247">
                  <c:v>1234.9999634240055</c:v>
                </c:pt>
                <c:pt idx="248">
                  <c:v>1239.9999634240055</c:v>
                </c:pt>
                <c:pt idx="249">
                  <c:v>1244.9999634240055</c:v>
                </c:pt>
                <c:pt idx="250">
                  <c:v>1249.9999603759982</c:v>
                </c:pt>
                <c:pt idx="251">
                  <c:v>1254.9999603759982</c:v>
                </c:pt>
                <c:pt idx="252">
                  <c:v>1259.9999603759982</c:v>
                </c:pt>
                <c:pt idx="253">
                  <c:v>1264.9999603759982</c:v>
                </c:pt>
                <c:pt idx="254">
                  <c:v>1269.9999603759982</c:v>
                </c:pt>
                <c:pt idx="255">
                  <c:v>1274.9999603759982</c:v>
                </c:pt>
                <c:pt idx="256">
                  <c:v>1279.9999603760014</c:v>
                </c:pt>
                <c:pt idx="257">
                  <c:v>1284.9999603760014</c:v>
                </c:pt>
                <c:pt idx="258">
                  <c:v>1289.9999603760014</c:v>
                </c:pt>
                <c:pt idx="259">
                  <c:v>1294.9999603760014</c:v>
                </c:pt>
                <c:pt idx="260">
                  <c:v>1299.9999603760014</c:v>
                </c:pt>
                <c:pt idx="261">
                  <c:v>1304.9999603760014</c:v>
                </c:pt>
                <c:pt idx="262">
                  <c:v>1309.9999603760014</c:v>
                </c:pt>
                <c:pt idx="263">
                  <c:v>1314.9999603760014</c:v>
                </c:pt>
                <c:pt idx="264">
                  <c:v>1319.9999603760014</c:v>
                </c:pt>
                <c:pt idx="265">
                  <c:v>1324.9999603759982</c:v>
                </c:pt>
                <c:pt idx="266">
                  <c:v>1329.9999603759982</c:v>
                </c:pt>
                <c:pt idx="267">
                  <c:v>1334.9999603759982</c:v>
                </c:pt>
                <c:pt idx="268">
                  <c:v>1339.9999603759982</c:v>
                </c:pt>
                <c:pt idx="269">
                  <c:v>1344.9999603759982</c:v>
                </c:pt>
                <c:pt idx="270">
                  <c:v>1349.9999573279983</c:v>
                </c:pt>
                <c:pt idx="271">
                  <c:v>1354.9999573279983</c:v>
                </c:pt>
                <c:pt idx="272">
                  <c:v>1359.9999573279983</c:v>
                </c:pt>
                <c:pt idx="273">
                  <c:v>1364.9999573279983</c:v>
                </c:pt>
                <c:pt idx="274">
                  <c:v>1369.9999573279983</c:v>
                </c:pt>
                <c:pt idx="275">
                  <c:v>1374.9999573279981</c:v>
                </c:pt>
                <c:pt idx="276">
                  <c:v>1379.9999573279981</c:v>
                </c:pt>
                <c:pt idx="277">
                  <c:v>1384.9999573280015</c:v>
                </c:pt>
                <c:pt idx="278">
                  <c:v>1389.9999573280015</c:v>
                </c:pt>
                <c:pt idx="279">
                  <c:v>1394.9999573280015</c:v>
                </c:pt>
                <c:pt idx="280">
                  <c:v>1399.9999573280015</c:v>
                </c:pt>
                <c:pt idx="281">
                  <c:v>1404.9999573280015</c:v>
                </c:pt>
                <c:pt idx="282">
                  <c:v>1409.9999573280015</c:v>
                </c:pt>
                <c:pt idx="283">
                  <c:v>1414.9999573280013</c:v>
                </c:pt>
                <c:pt idx="284">
                  <c:v>1419.9999573280013</c:v>
                </c:pt>
                <c:pt idx="285">
                  <c:v>1424.9999573280013</c:v>
                </c:pt>
                <c:pt idx="286">
                  <c:v>1429.9999573280013</c:v>
                </c:pt>
                <c:pt idx="287">
                  <c:v>1434.9999573279983</c:v>
                </c:pt>
                <c:pt idx="288">
                  <c:v>1439.9999573279983</c:v>
                </c:pt>
                <c:pt idx="289">
                  <c:v>1444.9999573279983</c:v>
                </c:pt>
                <c:pt idx="290">
                  <c:v>1449.9999542800015</c:v>
                </c:pt>
                <c:pt idx="291">
                  <c:v>1454.9999542799978</c:v>
                </c:pt>
                <c:pt idx="292">
                  <c:v>1459.9999542799978</c:v>
                </c:pt>
                <c:pt idx="293">
                  <c:v>1464.9999542799978</c:v>
                </c:pt>
                <c:pt idx="294">
                  <c:v>1469.9999542799978</c:v>
                </c:pt>
                <c:pt idx="295">
                  <c:v>1474.9999542799978</c:v>
                </c:pt>
                <c:pt idx="296">
                  <c:v>1479.9999542799978</c:v>
                </c:pt>
                <c:pt idx="297">
                  <c:v>1484.9999542799978</c:v>
                </c:pt>
                <c:pt idx="298">
                  <c:v>1489.9999542799978</c:v>
                </c:pt>
                <c:pt idx="299">
                  <c:v>1494.9999542800017</c:v>
                </c:pt>
                <c:pt idx="300">
                  <c:v>1499.9999542800015</c:v>
                </c:pt>
                <c:pt idx="301">
                  <c:v>1504.9999542800015</c:v>
                </c:pt>
                <c:pt idx="302">
                  <c:v>1509.9999542800015</c:v>
                </c:pt>
                <c:pt idx="303">
                  <c:v>1514.9999542800015</c:v>
                </c:pt>
                <c:pt idx="304">
                  <c:v>1519.9999542800015</c:v>
                </c:pt>
                <c:pt idx="305">
                  <c:v>1524.9999542800015</c:v>
                </c:pt>
                <c:pt idx="306">
                  <c:v>1529.9999542800015</c:v>
                </c:pt>
                <c:pt idx="307">
                  <c:v>1534.9999542800015</c:v>
                </c:pt>
                <c:pt idx="308">
                  <c:v>1539.9999542799978</c:v>
                </c:pt>
                <c:pt idx="309">
                  <c:v>1544.9999542799978</c:v>
                </c:pt>
                <c:pt idx="310">
                  <c:v>1549.9999512320016</c:v>
                </c:pt>
                <c:pt idx="311">
                  <c:v>1554.9999512320016</c:v>
                </c:pt>
                <c:pt idx="312">
                  <c:v>1559.9999512320016</c:v>
                </c:pt>
                <c:pt idx="313">
                  <c:v>1564.9999512319985</c:v>
                </c:pt>
                <c:pt idx="314">
                  <c:v>1569.9999512319985</c:v>
                </c:pt>
                <c:pt idx="315">
                  <c:v>1574.9999512319985</c:v>
                </c:pt>
                <c:pt idx="316">
                  <c:v>1579.9999512319985</c:v>
                </c:pt>
                <c:pt idx="317">
                  <c:v>1584.9999512319985</c:v>
                </c:pt>
                <c:pt idx="318">
                  <c:v>1589.9999512319985</c:v>
                </c:pt>
                <c:pt idx="319">
                  <c:v>1594.9999512319985</c:v>
                </c:pt>
                <c:pt idx="320">
                  <c:v>1599.9999512319987</c:v>
                </c:pt>
                <c:pt idx="321">
                  <c:v>1604.9999512320016</c:v>
                </c:pt>
                <c:pt idx="322">
                  <c:v>1609.9999512320016</c:v>
                </c:pt>
                <c:pt idx="323">
                  <c:v>1614.9999512320016</c:v>
                </c:pt>
                <c:pt idx="324">
                  <c:v>1619.9999512320016</c:v>
                </c:pt>
                <c:pt idx="325">
                  <c:v>1624.9999512320016</c:v>
                </c:pt>
                <c:pt idx="326">
                  <c:v>1629.9999512320016</c:v>
                </c:pt>
                <c:pt idx="327">
                  <c:v>1634.9999512320016</c:v>
                </c:pt>
                <c:pt idx="328">
                  <c:v>1639.9999512320016</c:v>
                </c:pt>
                <c:pt idx="329">
                  <c:v>1644.9999512320016</c:v>
                </c:pt>
                <c:pt idx="330">
                  <c:v>1649.9999481840018</c:v>
                </c:pt>
                <c:pt idx="331">
                  <c:v>1654.9999481840016</c:v>
                </c:pt>
                <c:pt idx="332">
                  <c:v>1659.9999481840016</c:v>
                </c:pt>
                <c:pt idx="333">
                  <c:v>1664.9999481840016</c:v>
                </c:pt>
                <c:pt idx="334">
                  <c:v>1669.9999481840016</c:v>
                </c:pt>
                <c:pt idx="335">
                  <c:v>1674.9999481839986</c:v>
                </c:pt>
                <c:pt idx="336">
                  <c:v>1679.9999481839986</c:v>
                </c:pt>
                <c:pt idx="337">
                  <c:v>1684.9999481839986</c:v>
                </c:pt>
                <c:pt idx="338">
                  <c:v>1689.9999481839986</c:v>
                </c:pt>
                <c:pt idx="339">
                  <c:v>1694.9999481839984</c:v>
                </c:pt>
                <c:pt idx="340">
                  <c:v>1699.9999481839984</c:v>
                </c:pt>
                <c:pt idx="341">
                  <c:v>1704.9999481839984</c:v>
                </c:pt>
                <c:pt idx="342">
                  <c:v>1709.9999481840018</c:v>
                </c:pt>
                <c:pt idx="343">
                  <c:v>1714.9999481840018</c:v>
                </c:pt>
                <c:pt idx="344">
                  <c:v>1719.9999481840018</c:v>
                </c:pt>
                <c:pt idx="345">
                  <c:v>1724.9999481840018</c:v>
                </c:pt>
                <c:pt idx="346">
                  <c:v>1729.9999481840018</c:v>
                </c:pt>
                <c:pt idx="347">
                  <c:v>1734.9999481840018</c:v>
                </c:pt>
                <c:pt idx="348">
                  <c:v>1739.9999481840016</c:v>
                </c:pt>
                <c:pt idx="349">
                  <c:v>1744.9999481840016</c:v>
                </c:pt>
                <c:pt idx="350">
                  <c:v>1749.9999451360018</c:v>
                </c:pt>
                <c:pt idx="351">
                  <c:v>1754.9999451360018</c:v>
                </c:pt>
                <c:pt idx="352">
                  <c:v>1759.9999451360018</c:v>
                </c:pt>
                <c:pt idx="353">
                  <c:v>1764.9999451360018</c:v>
                </c:pt>
                <c:pt idx="354">
                  <c:v>1769.9999451360018</c:v>
                </c:pt>
                <c:pt idx="355">
                  <c:v>1774.9999451360018</c:v>
                </c:pt>
                <c:pt idx="356">
                  <c:v>1779.9999451359986</c:v>
                </c:pt>
                <c:pt idx="357">
                  <c:v>1784.9999451359986</c:v>
                </c:pt>
                <c:pt idx="358">
                  <c:v>1789.9999451359986</c:v>
                </c:pt>
                <c:pt idx="359">
                  <c:v>1794.9999451359986</c:v>
                </c:pt>
                <c:pt idx="360">
                  <c:v>1799.9999451359986</c:v>
                </c:pt>
                <c:pt idx="361">
                  <c:v>1804.9999451359986</c:v>
                </c:pt>
                <c:pt idx="362">
                  <c:v>1809.9999451359986</c:v>
                </c:pt>
                <c:pt idx="363">
                  <c:v>1814.9999451359986</c:v>
                </c:pt>
                <c:pt idx="364">
                  <c:v>1819.999945136002</c:v>
                </c:pt>
                <c:pt idx="365">
                  <c:v>1824.9999451360018</c:v>
                </c:pt>
                <c:pt idx="366">
                  <c:v>1829.9999451360018</c:v>
                </c:pt>
                <c:pt idx="367">
                  <c:v>1834.9999451360018</c:v>
                </c:pt>
                <c:pt idx="368">
                  <c:v>1839.9999451360018</c:v>
                </c:pt>
                <c:pt idx="369">
                  <c:v>1844.9999451360018</c:v>
                </c:pt>
                <c:pt idx="370">
                  <c:v>1849.9999420880008</c:v>
                </c:pt>
                <c:pt idx="371">
                  <c:v>1854.9999420880008</c:v>
                </c:pt>
                <c:pt idx="372">
                  <c:v>1859.9999420880008</c:v>
                </c:pt>
                <c:pt idx="373">
                  <c:v>1864.9999420880008</c:v>
                </c:pt>
                <c:pt idx="374">
                  <c:v>1869.9999420880008</c:v>
                </c:pt>
                <c:pt idx="375">
                  <c:v>1874.9999420880008</c:v>
                </c:pt>
                <c:pt idx="376">
                  <c:v>1879.9999420880008</c:v>
                </c:pt>
                <c:pt idx="377">
                  <c:v>1884.9999420880008</c:v>
                </c:pt>
                <c:pt idx="378">
                  <c:v>1889.9999420879988</c:v>
                </c:pt>
                <c:pt idx="379">
                  <c:v>1894.9999420879988</c:v>
                </c:pt>
                <c:pt idx="380">
                  <c:v>1899.9999420879988</c:v>
                </c:pt>
                <c:pt idx="381">
                  <c:v>1904.9999420879988</c:v>
                </c:pt>
                <c:pt idx="382">
                  <c:v>1909.9999420879988</c:v>
                </c:pt>
                <c:pt idx="383">
                  <c:v>1914.9999420879988</c:v>
                </c:pt>
                <c:pt idx="384">
                  <c:v>1919.9999420879988</c:v>
                </c:pt>
                <c:pt idx="385">
                  <c:v>1924.9999420880008</c:v>
                </c:pt>
                <c:pt idx="386">
                  <c:v>1929.9999420880008</c:v>
                </c:pt>
                <c:pt idx="387">
                  <c:v>1934.9999420880008</c:v>
                </c:pt>
                <c:pt idx="388">
                  <c:v>1939.9999420880008</c:v>
                </c:pt>
                <c:pt idx="389">
                  <c:v>1944.9999420880008</c:v>
                </c:pt>
                <c:pt idx="390">
                  <c:v>1949.9999390400021</c:v>
                </c:pt>
                <c:pt idx="391">
                  <c:v>1954.9999390400021</c:v>
                </c:pt>
                <c:pt idx="392">
                  <c:v>1959.9999390400021</c:v>
                </c:pt>
                <c:pt idx="393">
                  <c:v>1964.9999390400021</c:v>
                </c:pt>
                <c:pt idx="394">
                  <c:v>1969.9999390400021</c:v>
                </c:pt>
                <c:pt idx="395">
                  <c:v>1974.9999390400021</c:v>
                </c:pt>
                <c:pt idx="396">
                  <c:v>1979.9999390400019</c:v>
                </c:pt>
                <c:pt idx="397">
                  <c:v>1984.9999390400019</c:v>
                </c:pt>
                <c:pt idx="398">
                  <c:v>1989.9999390400019</c:v>
                </c:pt>
                <c:pt idx="399">
                  <c:v>1994.9999390399978</c:v>
                </c:pt>
                <c:pt idx="400">
                  <c:v>1999.9999390399978</c:v>
                </c:pt>
                <c:pt idx="401">
                  <c:v>2004.9999390399978</c:v>
                </c:pt>
                <c:pt idx="402">
                  <c:v>2009.9999390399978</c:v>
                </c:pt>
                <c:pt idx="403">
                  <c:v>2014.9999390399978</c:v>
                </c:pt>
                <c:pt idx="404">
                  <c:v>2019.9999390399978</c:v>
                </c:pt>
                <c:pt idx="405">
                  <c:v>2024.9999390399978</c:v>
                </c:pt>
                <c:pt idx="406">
                  <c:v>2029.9999390399978</c:v>
                </c:pt>
                <c:pt idx="407">
                  <c:v>2034.9999390400021</c:v>
                </c:pt>
                <c:pt idx="408">
                  <c:v>2039.9999390400021</c:v>
                </c:pt>
                <c:pt idx="409">
                  <c:v>2044.9999390400021</c:v>
                </c:pt>
                <c:pt idx="410">
                  <c:v>2049.9999359920002</c:v>
                </c:pt>
                <c:pt idx="411">
                  <c:v>2054.9999359920002</c:v>
                </c:pt>
                <c:pt idx="412">
                  <c:v>2059.9999359920021</c:v>
                </c:pt>
                <c:pt idx="413">
                  <c:v>2064.9999359920021</c:v>
                </c:pt>
                <c:pt idx="414">
                  <c:v>2069.9999359920021</c:v>
                </c:pt>
                <c:pt idx="415">
                  <c:v>2074.9999359920021</c:v>
                </c:pt>
                <c:pt idx="416">
                  <c:v>2079.9999359920021</c:v>
                </c:pt>
                <c:pt idx="417">
                  <c:v>2084.9999359920021</c:v>
                </c:pt>
                <c:pt idx="418">
                  <c:v>2089.9999359920021</c:v>
                </c:pt>
                <c:pt idx="419">
                  <c:v>2094.9999359920021</c:v>
                </c:pt>
                <c:pt idx="420">
                  <c:v>2099.9999359920021</c:v>
                </c:pt>
                <c:pt idx="421">
                  <c:v>2104.9999359920002</c:v>
                </c:pt>
                <c:pt idx="422">
                  <c:v>2109.9999359920002</c:v>
                </c:pt>
                <c:pt idx="423">
                  <c:v>2114.9999359920002</c:v>
                </c:pt>
                <c:pt idx="424">
                  <c:v>2119.9999359920002</c:v>
                </c:pt>
                <c:pt idx="425">
                  <c:v>2124.9999359920002</c:v>
                </c:pt>
                <c:pt idx="426">
                  <c:v>2129.9999359920002</c:v>
                </c:pt>
                <c:pt idx="427">
                  <c:v>2134.9999359920002</c:v>
                </c:pt>
                <c:pt idx="428">
                  <c:v>2139.9999359920021</c:v>
                </c:pt>
                <c:pt idx="429">
                  <c:v>2144.9999359920021</c:v>
                </c:pt>
                <c:pt idx="430">
                  <c:v>2149.9999329440079</c:v>
                </c:pt>
                <c:pt idx="431">
                  <c:v>2154.9999329440079</c:v>
                </c:pt>
                <c:pt idx="432">
                  <c:v>2159.9999329440079</c:v>
                </c:pt>
                <c:pt idx="433">
                  <c:v>2164.999932944012</c:v>
                </c:pt>
                <c:pt idx="434">
                  <c:v>2169.999932944012</c:v>
                </c:pt>
                <c:pt idx="435">
                  <c:v>2174.999932944012</c:v>
                </c:pt>
                <c:pt idx="436">
                  <c:v>2179.999932944012</c:v>
                </c:pt>
                <c:pt idx="437">
                  <c:v>2184.9999329440116</c:v>
                </c:pt>
                <c:pt idx="438">
                  <c:v>2189.9999329440116</c:v>
                </c:pt>
                <c:pt idx="439">
                  <c:v>2194.9999329440116</c:v>
                </c:pt>
                <c:pt idx="440">
                  <c:v>2199.9999329440116</c:v>
                </c:pt>
                <c:pt idx="441">
                  <c:v>2204.9999329440116</c:v>
                </c:pt>
                <c:pt idx="442">
                  <c:v>2209.9999329440079</c:v>
                </c:pt>
                <c:pt idx="443">
                  <c:v>2214.9999329440079</c:v>
                </c:pt>
                <c:pt idx="444">
                  <c:v>2219.9999329440079</c:v>
                </c:pt>
                <c:pt idx="445">
                  <c:v>2224.9999329440079</c:v>
                </c:pt>
                <c:pt idx="446">
                  <c:v>2229.9999329440079</c:v>
                </c:pt>
                <c:pt idx="447">
                  <c:v>2234.9999329440079</c:v>
                </c:pt>
                <c:pt idx="448">
                  <c:v>2239.9999329440079</c:v>
                </c:pt>
                <c:pt idx="449">
                  <c:v>2244.9999329440079</c:v>
                </c:pt>
                <c:pt idx="450">
                  <c:v>2249.9999298959992</c:v>
                </c:pt>
                <c:pt idx="451">
                  <c:v>2254.9999298959992</c:v>
                </c:pt>
                <c:pt idx="452">
                  <c:v>2259.9999298959992</c:v>
                </c:pt>
                <c:pt idx="453">
                  <c:v>2264.9999298959992</c:v>
                </c:pt>
                <c:pt idx="454">
                  <c:v>2269.9999298959992</c:v>
                </c:pt>
                <c:pt idx="455">
                  <c:v>2274.9999298960024</c:v>
                </c:pt>
                <c:pt idx="456">
                  <c:v>2279.9999298960024</c:v>
                </c:pt>
                <c:pt idx="457">
                  <c:v>2284.9999298960024</c:v>
                </c:pt>
                <c:pt idx="458">
                  <c:v>2289.9999298960024</c:v>
                </c:pt>
                <c:pt idx="459">
                  <c:v>2294.9999298960024</c:v>
                </c:pt>
                <c:pt idx="460">
                  <c:v>2299.9999298960024</c:v>
                </c:pt>
                <c:pt idx="461">
                  <c:v>2304.9999298960024</c:v>
                </c:pt>
                <c:pt idx="462">
                  <c:v>2309.9999298960024</c:v>
                </c:pt>
                <c:pt idx="463">
                  <c:v>2314.9999298960024</c:v>
                </c:pt>
                <c:pt idx="464">
                  <c:v>2319.9999298959992</c:v>
                </c:pt>
                <c:pt idx="465">
                  <c:v>2324.9999298959992</c:v>
                </c:pt>
                <c:pt idx="466">
                  <c:v>2329.9999298959992</c:v>
                </c:pt>
                <c:pt idx="467">
                  <c:v>2334.9999298959992</c:v>
                </c:pt>
                <c:pt idx="468">
                  <c:v>2339.9999298959992</c:v>
                </c:pt>
                <c:pt idx="469">
                  <c:v>2344.9999298959992</c:v>
                </c:pt>
                <c:pt idx="470">
                  <c:v>2349.9999268480069</c:v>
                </c:pt>
                <c:pt idx="471">
                  <c:v>2354.9999268480069</c:v>
                </c:pt>
                <c:pt idx="472">
                  <c:v>2359.9999268480069</c:v>
                </c:pt>
                <c:pt idx="473">
                  <c:v>2364.9999268480069</c:v>
                </c:pt>
                <c:pt idx="474">
                  <c:v>2369.9999268480069</c:v>
                </c:pt>
                <c:pt idx="475">
                  <c:v>2374.9999268480069</c:v>
                </c:pt>
                <c:pt idx="476">
                  <c:v>2379.9999268480105</c:v>
                </c:pt>
                <c:pt idx="477">
                  <c:v>2384.9999268480105</c:v>
                </c:pt>
                <c:pt idx="478">
                  <c:v>2389.9999268480105</c:v>
                </c:pt>
                <c:pt idx="479">
                  <c:v>2394.9999268480105</c:v>
                </c:pt>
                <c:pt idx="480">
                  <c:v>2399.9999268480105</c:v>
                </c:pt>
                <c:pt idx="481">
                  <c:v>2404.9999268480105</c:v>
                </c:pt>
                <c:pt idx="482">
                  <c:v>2409.9999268480105</c:v>
                </c:pt>
                <c:pt idx="483">
                  <c:v>2414.9999268480105</c:v>
                </c:pt>
                <c:pt idx="484">
                  <c:v>2419.9999268480105</c:v>
                </c:pt>
                <c:pt idx="485">
                  <c:v>2424.9999268480105</c:v>
                </c:pt>
                <c:pt idx="486">
                  <c:v>2429.9999268480069</c:v>
                </c:pt>
                <c:pt idx="487">
                  <c:v>2434.9999268480069</c:v>
                </c:pt>
                <c:pt idx="488">
                  <c:v>2439.9999268480069</c:v>
                </c:pt>
                <c:pt idx="489">
                  <c:v>2444.9999268480069</c:v>
                </c:pt>
                <c:pt idx="490">
                  <c:v>2449.9999237999996</c:v>
                </c:pt>
                <c:pt idx="491">
                  <c:v>2454.9999237999996</c:v>
                </c:pt>
                <c:pt idx="492">
                  <c:v>2459.9999237999996</c:v>
                </c:pt>
                <c:pt idx="493">
                  <c:v>2464.9999237999991</c:v>
                </c:pt>
                <c:pt idx="494">
                  <c:v>2469.9999237999991</c:v>
                </c:pt>
                <c:pt idx="495">
                  <c:v>2474.9999237999991</c:v>
                </c:pt>
                <c:pt idx="496">
                  <c:v>2479.9999237999991</c:v>
                </c:pt>
                <c:pt idx="497">
                  <c:v>2484.9999237999991</c:v>
                </c:pt>
                <c:pt idx="498">
                  <c:v>2489.9999238000109</c:v>
                </c:pt>
                <c:pt idx="499">
                  <c:v>2494.9999238000109</c:v>
                </c:pt>
                <c:pt idx="500">
                  <c:v>2499.9999237999996</c:v>
                </c:pt>
                <c:pt idx="501">
                  <c:v>2504.9999238000105</c:v>
                </c:pt>
                <c:pt idx="502">
                  <c:v>2509.9999237999996</c:v>
                </c:pt>
                <c:pt idx="503">
                  <c:v>2514.9999238000105</c:v>
                </c:pt>
                <c:pt idx="504">
                  <c:v>2519.9999237999996</c:v>
                </c:pt>
                <c:pt idx="505">
                  <c:v>2524.9999238000105</c:v>
                </c:pt>
                <c:pt idx="506">
                  <c:v>2529.9999238000109</c:v>
                </c:pt>
                <c:pt idx="507">
                  <c:v>2534.9999237999996</c:v>
                </c:pt>
                <c:pt idx="508">
                  <c:v>2539.9999238000109</c:v>
                </c:pt>
                <c:pt idx="509">
                  <c:v>2544.9999237999996</c:v>
                </c:pt>
                <c:pt idx="510">
                  <c:v>2549.9999207519995</c:v>
                </c:pt>
                <c:pt idx="511">
                  <c:v>2554.9999207520027</c:v>
                </c:pt>
                <c:pt idx="512">
                  <c:v>2559.9999207520027</c:v>
                </c:pt>
                <c:pt idx="513">
                  <c:v>2564.9999207519995</c:v>
                </c:pt>
                <c:pt idx="514">
                  <c:v>2569.9999207520027</c:v>
                </c:pt>
                <c:pt idx="515">
                  <c:v>2574.9999207519995</c:v>
                </c:pt>
                <c:pt idx="516">
                  <c:v>2579.9999207520027</c:v>
                </c:pt>
                <c:pt idx="517">
                  <c:v>2584.9999207519995</c:v>
                </c:pt>
                <c:pt idx="518">
                  <c:v>2589.9999207520027</c:v>
                </c:pt>
                <c:pt idx="519">
                  <c:v>2594.9999207519995</c:v>
                </c:pt>
                <c:pt idx="520">
                  <c:v>2599.9999207520027</c:v>
                </c:pt>
                <c:pt idx="521">
                  <c:v>2604.9999207519995</c:v>
                </c:pt>
                <c:pt idx="522">
                  <c:v>2609.9999207520027</c:v>
                </c:pt>
                <c:pt idx="523">
                  <c:v>2614.9999207519995</c:v>
                </c:pt>
                <c:pt idx="524">
                  <c:v>2619.9999207520027</c:v>
                </c:pt>
                <c:pt idx="525">
                  <c:v>2624.9999207519995</c:v>
                </c:pt>
                <c:pt idx="526">
                  <c:v>2629.9999207520027</c:v>
                </c:pt>
                <c:pt idx="527">
                  <c:v>2634.9999207519995</c:v>
                </c:pt>
                <c:pt idx="528">
                  <c:v>2639.9999207520027</c:v>
                </c:pt>
                <c:pt idx="529">
                  <c:v>2644.9999207520027</c:v>
                </c:pt>
                <c:pt idx="530">
                  <c:v>2649.9999177040072</c:v>
                </c:pt>
                <c:pt idx="531">
                  <c:v>2654.9999177040022</c:v>
                </c:pt>
                <c:pt idx="532">
                  <c:v>2659.9999177040072</c:v>
                </c:pt>
                <c:pt idx="533">
                  <c:v>2664.9999177040072</c:v>
                </c:pt>
                <c:pt idx="534">
                  <c:v>2669.9999177040022</c:v>
                </c:pt>
                <c:pt idx="535">
                  <c:v>2674.9999177040072</c:v>
                </c:pt>
                <c:pt idx="536">
                  <c:v>2679.9999177040022</c:v>
                </c:pt>
                <c:pt idx="537">
                  <c:v>2684.9999177040072</c:v>
                </c:pt>
                <c:pt idx="538">
                  <c:v>2689.9999177040022</c:v>
                </c:pt>
                <c:pt idx="539">
                  <c:v>2694.9999177040072</c:v>
                </c:pt>
                <c:pt idx="540">
                  <c:v>2699.9999177040022</c:v>
                </c:pt>
                <c:pt idx="541">
                  <c:v>2704.9999177040072</c:v>
                </c:pt>
                <c:pt idx="542">
                  <c:v>2709.9999177040022</c:v>
                </c:pt>
                <c:pt idx="543">
                  <c:v>2714.9999177040072</c:v>
                </c:pt>
                <c:pt idx="544">
                  <c:v>2719.9999177040022</c:v>
                </c:pt>
                <c:pt idx="545">
                  <c:v>2724.9999177040072</c:v>
                </c:pt>
                <c:pt idx="546">
                  <c:v>2729.9999177040022</c:v>
                </c:pt>
                <c:pt idx="547">
                  <c:v>2734.9999177040072</c:v>
                </c:pt>
                <c:pt idx="548">
                  <c:v>2739.9999177040022</c:v>
                </c:pt>
                <c:pt idx="549">
                  <c:v>2744.9999177040072</c:v>
                </c:pt>
                <c:pt idx="550">
                  <c:v>2749.9999146560012</c:v>
                </c:pt>
                <c:pt idx="551">
                  <c:v>2754.9999146560026</c:v>
                </c:pt>
                <c:pt idx="552">
                  <c:v>2759.9999146560012</c:v>
                </c:pt>
                <c:pt idx="553">
                  <c:v>2764.9999146560026</c:v>
                </c:pt>
                <c:pt idx="554">
                  <c:v>2769.9999146560062</c:v>
                </c:pt>
                <c:pt idx="555">
                  <c:v>2774.9999146560012</c:v>
                </c:pt>
                <c:pt idx="556">
                  <c:v>2779.9999146560062</c:v>
                </c:pt>
                <c:pt idx="557">
                  <c:v>2784.9999146560012</c:v>
                </c:pt>
                <c:pt idx="558">
                  <c:v>2789.9999146560062</c:v>
                </c:pt>
                <c:pt idx="559">
                  <c:v>2794.9999146560012</c:v>
                </c:pt>
                <c:pt idx="560">
                  <c:v>2799.9999146560062</c:v>
                </c:pt>
                <c:pt idx="561">
                  <c:v>2804.9999146560012</c:v>
                </c:pt>
                <c:pt idx="562">
                  <c:v>2809.9999146560062</c:v>
                </c:pt>
                <c:pt idx="563">
                  <c:v>2814.9999146560012</c:v>
                </c:pt>
                <c:pt idx="564">
                  <c:v>2819.9999146560062</c:v>
                </c:pt>
                <c:pt idx="565">
                  <c:v>2824.9999146560012</c:v>
                </c:pt>
                <c:pt idx="566">
                  <c:v>2829.9999146560026</c:v>
                </c:pt>
                <c:pt idx="567">
                  <c:v>2834.9999146560012</c:v>
                </c:pt>
                <c:pt idx="568">
                  <c:v>2839.9999146560026</c:v>
                </c:pt>
                <c:pt idx="569">
                  <c:v>2844.9999146560012</c:v>
                </c:pt>
                <c:pt idx="570">
                  <c:v>2849.9999116080062</c:v>
                </c:pt>
                <c:pt idx="571">
                  <c:v>2854.9999116080012</c:v>
                </c:pt>
                <c:pt idx="572">
                  <c:v>2859.9999116080062</c:v>
                </c:pt>
                <c:pt idx="573">
                  <c:v>2864.9999116080012</c:v>
                </c:pt>
                <c:pt idx="574">
                  <c:v>2869.9999116080062</c:v>
                </c:pt>
                <c:pt idx="575">
                  <c:v>2874.9999116080012</c:v>
                </c:pt>
                <c:pt idx="576">
                  <c:v>2879.9999116080062</c:v>
                </c:pt>
                <c:pt idx="577">
                  <c:v>2884.9999116080062</c:v>
                </c:pt>
                <c:pt idx="578">
                  <c:v>2889.9999116080012</c:v>
                </c:pt>
                <c:pt idx="579">
                  <c:v>2894.9999116080062</c:v>
                </c:pt>
                <c:pt idx="580">
                  <c:v>2899.9999116080012</c:v>
                </c:pt>
                <c:pt idx="581">
                  <c:v>2904.9999116080062</c:v>
                </c:pt>
                <c:pt idx="582">
                  <c:v>2909.9999116080012</c:v>
                </c:pt>
                <c:pt idx="583">
                  <c:v>2914.9999116080062</c:v>
                </c:pt>
                <c:pt idx="584">
                  <c:v>2919.9999116080012</c:v>
                </c:pt>
                <c:pt idx="585">
                  <c:v>2924.9999116080062</c:v>
                </c:pt>
                <c:pt idx="586">
                  <c:v>2929.9999116080012</c:v>
                </c:pt>
                <c:pt idx="587">
                  <c:v>2934.9999116080062</c:v>
                </c:pt>
                <c:pt idx="588">
                  <c:v>2939.9999116080012</c:v>
                </c:pt>
                <c:pt idx="589">
                  <c:v>2944.9999116080062</c:v>
                </c:pt>
                <c:pt idx="590">
                  <c:v>2949.9999085600002</c:v>
                </c:pt>
                <c:pt idx="591">
                  <c:v>2954.9999085600052</c:v>
                </c:pt>
                <c:pt idx="592">
                  <c:v>2959.9999085600002</c:v>
                </c:pt>
                <c:pt idx="593">
                  <c:v>2964.9999085600052</c:v>
                </c:pt>
                <c:pt idx="594">
                  <c:v>2969.9999085600002</c:v>
                </c:pt>
                <c:pt idx="595">
                  <c:v>2974.9999085600052</c:v>
                </c:pt>
                <c:pt idx="596">
                  <c:v>2979.9999085600002</c:v>
                </c:pt>
                <c:pt idx="597">
                  <c:v>2984.9999085600052</c:v>
                </c:pt>
                <c:pt idx="598">
                  <c:v>2989.9999085600052</c:v>
                </c:pt>
                <c:pt idx="599">
                  <c:v>2994.9999085600002</c:v>
                </c:pt>
                <c:pt idx="600">
                  <c:v>2999.9999085600052</c:v>
                </c:pt>
                <c:pt idx="601">
                  <c:v>3004.9999085600002</c:v>
                </c:pt>
                <c:pt idx="602">
                  <c:v>3009.9999085600052</c:v>
                </c:pt>
                <c:pt idx="603">
                  <c:v>3014.9999085600002</c:v>
                </c:pt>
                <c:pt idx="604">
                  <c:v>3019.9999085600052</c:v>
                </c:pt>
                <c:pt idx="605">
                  <c:v>3024.9999085600002</c:v>
                </c:pt>
                <c:pt idx="606">
                  <c:v>3029.9999085600052</c:v>
                </c:pt>
                <c:pt idx="607">
                  <c:v>3034.9999085600002</c:v>
                </c:pt>
                <c:pt idx="608">
                  <c:v>3039.9999085600052</c:v>
                </c:pt>
                <c:pt idx="609">
                  <c:v>3044.9999085600002</c:v>
                </c:pt>
                <c:pt idx="610">
                  <c:v>3049.9999055120052</c:v>
                </c:pt>
                <c:pt idx="611">
                  <c:v>3054.9999055119724</c:v>
                </c:pt>
                <c:pt idx="612">
                  <c:v>3059.9999055120052</c:v>
                </c:pt>
                <c:pt idx="613">
                  <c:v>3064.9999055119724</c:v>
                </c:pt>
                <c:pt idx="614">
                  <c:v>3069.9999055120029</c:v>
                </c:pt>
                <c:pt idx="615">
                  <c:v>3074.9999055119724</c:v>
                </c:pt>
                <c:pt idx="616">
                  <c:v>3079.9999055120029</c:v>
                </c:pt>
                <c:pt idx="617">
                  <c:v>3084.9999055119724</c:v>
                </c:pt>
                <c:pt idx="618">
                  <c:v>3089.9999055120029</c:v>
                </c:pt>
                <c:pt idx="619">
                  <c:v>3094.9999055120052</c:v>
                </c:pt>
                <c:pt idx="620">
                  <c:v>3099.9999055120029</c:v>
                </c:pt>
                <c:pt idx="621">
                  <c:v>3104.9999055120052</c:v>
                </c:pt>
                <c:pt idx="622">
                  <c:v>3109.9999055120029</c:v>
                </c:pt>
                <c:pt idx="623">
                  <c:v>3114.9999055120052</c:v>
                </c:pt>
                <c:pt idx="624">
                  <c:v>3119.9999055120029</c:v>
                </c:pt>
                <c:pt idx="625">
                  <c:v>3124.9999055120052</c:v>
                </c:pt>
                <c:pt idx="626">
                  <c:v>3129.9999055120029</c:v>
                </c:pt>
                <c:pt idx="627">
                  <c:v>3134.9999055120052</c:v>
                </c:pt>
                <c:pt idx="628">
                  <c:v>3139.9999055119724</c:v>
                </c:pt>
                <c:pt idx="629">
                  <c:v>3144.9999055120052</c:v>
                </c:pt>
                <c:pt idx="630">
                  <c:v>3149.9999055119724</c:v>
                </c:pt>
                <c:pt idx="631">
                  <c:v>3154.9999024640042</c:v>
                </c:pt>
                <c:pt idx="632">
                  <c:v>3159.9999024640028</c:v>
                </c:pt>
                <c:pt idx="633">
                  <c:v>3164.9999024640042</c:v>
                </c:pt>
                <c:pt idx="634">
                  <c:v>3169.9999024639724</c:v>
                </c:pt>
                <c:pt idx="635">
                  <c:v>3174.9999024640042</c:v>
                </c:pt>
                <c:pt idx="636">
                  <c:v>3179.9999024639724</c:v>
                </c:pt>
                <c:pt idx="637">
                  <c:v>3184.9999024640042</c:v>
                </c:pt>
                <c:pt idx="638">
                  <c:v>3189.9999024639724</c:v>
                </c:pt>
                <c:pt idx="639">
                  <c:v>3194.9999024640042</c:v>
                </c:pt>
                <c:pt idx="640">
                  <c:v>3199.9999024639728</c:v>
                </c:pt>
                <c:pt idx="641">
                  <c:v>3204.9999024640042</c:v>
                </c:pt>
                <c:pt idx="642">
                  <c:v>3209.9999024640042</c:v>
                </c:pt>
                <c:pt idx="643">
                  <c:v>3214.9999024640042</c:v>
                </c:pt>
                <c:pt idx="644">
                  <c:v>3219.9999024640042</c:v>
                </c:pt>
                <c:pt idx="645">
                  <c:v>3224.9999024640028</c:v>
                </c:pt>
                <c:pt idx="646">
                  <c:v>3229.9999024640042</c:v>
                </c:pt>
                <c:pt idx="647">
                  <c:v>3234.9999024640028</c:v>
                </c:pt>
                <c:pt idx="648">
                  <c:v>3239.9999024640042</c:v>
                </c:pt>
                <c:pt idx="649">
                  <c:v>3244.9999024640028</c:v>
                </c:pt>
                <c:pt idx="650">
                  <c:v>3249.9999024640042</c:v>
                </c:pt>
                <c:pt idx="651">
                  <c:v>3254.9998994159987</c:v>
                </c:pt>
                <c:pt idx="652">
                  <c:v>3259.9998994159987</c:v>
                </c:pt>
                <c:pt idx="653">
                  <c:v>3264.9998994159987</c:v>
                </c:pt>
                <c:pt idx="654">
                  <c:v>3269.9998994159987</c:v>
                </c:pt>
                <c:pt idx="655">
                  <c:v>3274.9998994159687</c:v>
                </c:pt>
                <c:pt idx="656">
                  <c:v>3279.9998994159987</c:v>
                </c:pt>
                <c:pt idx="657">
                  <c:v>3284.9998994159687</c:v>
                </c:pt>
                <c:pt idx="658">
                  <c:v>3289.9998994159987</c:v>
                </c:pt>
                <c:pt idx="659">
                  <c:v>3294.9998994159687</c:v>
                </c:pt>
                <c:pt idx="660">
                  <c:v>3299.9998994159987</c:v>
                </c:pt>
                <c:pt idx="661">
                  <c:v>3304.9998994159687</c:v>
                </c:pt>
                <c:pt idx="662">
                  <c:v>3309.9998994159987</c:v>
                </c:pt>
                <c:pt idx="663">
                  <c:v>3314.9998994160037</c:v>
                </c:pt>
                <c:pt idx="664">
                  <c:v>3319.9998994159987</c:v>
                </c:pt>
                <c:pt idx="665">
                  <c:v>3324.9998994159987</c:v>
                </c:pt>
                <c:pt idx="666">
                  <c:v>3329.9998994159987</c:v>
                </c:pt>
                <c:pt idx="667">
                  <c:v>3334.9998994159987</c:v>
                </c:pt>
                <c:pt idx="668">
                  <c:v>3339.9998994159987</c:v>
                </c:pt>
                <c:pt idx="669">
                  <c:v>3344.9998994159987</c:v>
                </c:pt>
                <c:pt idx="670">
                  <c:v>3349.9998994159987</c:v>
                </c:pt>
                <c:pt idx="671">
                  <c:v>3354.9998963680036</c:v>
                </c:pt>
                <c:pt idx="672">
                  <c:v>3359.9998963680032</c:v>
                </c:pt>
                <c:pt idx="673">
                  <c:v>3364.9998963680036</c:v>
                </c:pt>
                <c:pt idx="674">
                  <c:v>3369.9998963680032</c:v>
                </c:pt>
                <c:pt idx="675">
                  <c:v>3374.9998963680036</c:v>
                </c:pt>
                <c:pt idx="676">
                  <c:v>3379.9998963679727</c:v>
                </c:pt>
                <c:pt idx="677">
                  <c:v>3384.9998963680036</c:v>
                </c:pt>
                <c:pt idx="678">
                  <c:v>3389.9998963679727</c:v>
                </c:pt>
                <c:pt idx="679">
                  <c:v>3394.9998963680032</c:v>
                </c:pt>
                <c:pt idx="680">
                  <c:v>3399.9998963679727</c:v>
                </c:pt>
                <c:pt idx="681">
                  <c:v>3404.9998963680032</c:v>
                </c:pt>
                <c:pt idx="682">
                  <c:v>3409.9998963679727</c:v>
                </c:pt>
                <c:pt idx="683">
                  <c:v>3414.9998963680032</c:v>
                </c:pt>
                <c:pt idx="684">
                  <c:v>3419.9998963680036</c:v>
                </c:pt>
                <c:pt idx="685">
                  <c:v>3424.9998963680032</c:v>
                </c:pt>
                <c:pt idx="686">
                  <c:v>3429.9998963680036</c:v>
                </c:pt>
                <c:pt idx="687">
                  <c:v>3434.9998963680032</c:v>
                </c:pt>
                <c:pt idx="688">
                  <c:v>3439.9998963680036</c:v>
                </c:pt>
                <c:pt idx="689">
                  <c:v>3444.9998963680032</c:v>
                </c:pt>
                <c:pt idx="690">
                  <c:v>3449.9998963680036</c:v>
                </c:pt>
                <c:pt idx="691">
                  <c:v>3454.9998933200036</c:v>
                </c:pt>
                <c:pt idx="692">
                  <c:v>3459.9998933200036</c:v>
                </c:pt>
                <c:pt idx="693">
                  <c:v>3464.9998933200031</c:v>
                </c:pt>
                <c:pt idx="694">
                  <c:v>3469.9998933200036</c:v>
                </c:pt>
                <c:pt idx="695">
                  <c:v>3474.9998933200031</c:v>
                </c:pt>
                <c:pt idx="696">
                  <c:v>3479.9998933200036</c:v>
                </c:pt>
                <c:pt idx="697">
                  <c:v>3484.9998933200031</c:v>
                </c:pt>
                <c:pt idx="698">
                  <c:v>3489.9998933200036</c:v>
                </c:pt>
                <c:pt idx="699">
                  <c:v>3494.9998933199727</c:v>
                </c:pt>
                <c:pt idx="700">
                  <c:v>3499.9998933200036</c:v>
                </c:pt>
                <c:pt idx="701">
                  <c:v>3504.9998933199727</c:v>
                </c:pt>
                <c:pt idx="702">
                  <c:v>3509.9998933200036</c:v>
                </c:pt>
                <c:pt idx="703">
                  <c:v>3514.9998933199727</c:v>
                </c:pt>
                <c:pt idx="704">
                  <c:v>3519.9998933200036</c:v>
                </c:pt>
                <c:pt idx="705">
                  <c:v>3524.9998933200036</c:v>
                </c:pt>
                <c:pt idx="706">
                  <c:v>3529.9998933200036</c:v>
                </c:pt>
                <c:pt idx="707">
                  <c:v>3534.9998933200036</c:v>
                </c:pt>
                <c:pt idx="708">
                  <c:v>3539.9998933200036</c:v>
                </c:pt>
                <c:pt idx="709">
                  <c:v>3544.9998933200036</c:v>
                </c:pt>
                <c:pt idx="710">
                  <c:v>3549.9998933200031</c:v>
                </c:pt>
                <c:pt idx="711">
                  <c:v>3554.9998902720072</c:v>
                </c:pt>
                <c:pt idx="712">
                  <c:v>3559.9998902720072</c:v>
                </c:pt>
                <c:pt idx="713">
                  <c:v>3564.9998902720072</c:v>
                </c:pt>
                <c:pt idx="714">
                  <c:v>3569.9998902720072</c:v>
                </c:pt>
                <c:pt idx="715">
                  <c:v>3574.9998902720072</c:v>
                </c:pt>
                <c:pt idx="716">
                  <c:v>3579.9998902720072</c:v>
                </c:pt>
                <c:pt idx="717">
                  <c:v>3584.9998902720072</c:v>
                </c:pt>
                <c:pt idx="718">
                  <c:v>3589.9998902720072</c:v>
                </c:pt>
                <c:pt idx="719">
                  <c:v>3594.9998902720072</c:v>
                </c:pt>
                <c:pt idx="720">
                  <c:v>3599.9998902719772</c:v>
                </c:pt>
                <c:pt idx="721">
                  <c:v>3604.9998902720072</c:v>
                </c:pt>
                <c:pt idx="722">
                  <c:v>3609.9998902719726</c:v>
                </c:pt>
                <c:pt idx="723">
                  <c:v>3614.9998902720072</c:v>
                </c:pt>
                <c:pt idx="724">
                  <c:v>3619.9998902719726</c:v>
                </c:pt>
                <c:pt idx="725">
                  <c:v>3624.9998902720072</c:v>
                </c:pt>
                <c:pt idx="726">
                  <c:v>3629.9998902719772</c:v>
                </c:pt>
                <c:pt idx="727">
                  <c:v>3634.9998902720072</c:v>
                </c:pt>
                <c:pt idx="728">
                  <c:v>3639.9998902720072</c:v>
                </c:pt>
                <c:pt idx="729">
                  <c:v>3644.9998902720072</c:v>
                </c:pt>
                <c:pt idx="730">
                  <c:v>3649.9998902720072</c:v>
                </c:pt>
                <c:pt idx="731">
                  <c:v>3654.9998872240035</c:v>
                </c:pt>
                <c:pt idx="732">
                  <c:v>3659.9998872240039</c:v>
                </c:pt>
                <c:pt idx="733">
                  <c:v>3664.9998872240035</c:v>
                </c:pt>
                <c:pt idx="734">
                  <c:v>3669.9998872240039</c:v>
                </c:pt>
                <c:pt idx="735">
                  <c:v>3674.9998872240035</c:v>
                </c:pt>
                <c:pt idx="736">
                  <c:v>3679.9998872240039</c:v>
                </c:pt>
                <c:pt idx="737">
                  <c:v>3684.9998872240035</c:v>
                </c:pt>
                <c:pt idx="738">
                  <c:v>3689.9998872240039</c:v>
                </c:pt>
                <c:pt idx="739">
                  <c:v>3694.9998872240035</c:v>
                </c:pt>
                <c:pt idx="740">
                  <c:v>3699.9998872240039</c:v>
                </c:pt>
                <c:pt idx="741">
                  <c:v>3704.999887223973</c:v>
                </c:pt>
                <c:pt idx="742">
                  <c:v>3709.9998872240039</c:v>
                </c:pt>
                <c:pt idx="743">
                  <c:v>3714.999887223973</c:v>
                </c:pt>
                <c:pt idx="744">
                  <c:v>3719.9998872240035</c:v>
                </c:pt>
                <c:pt idx="745">
                  <c:v>3724.999887223973</c:v>
                </c:pt>
                <c:pt idx="746">
                  <c:v>3729.9998872240035</c:v>
                </c:pt>
                <c:pt idx="747">
                  <c:v>3734.999887223973</c:v>
                </c:pt>
                <c:pt idx="748">
                  <c:v>3739.9998872240035</c:v>
                </c:pt>
                <c:pt idx="749">
                  <c:v>3744.9998872240039</c:v>
                </c:pt>
                <c:pt idx="750">
                  <c:v>3749.9998872240035</c:v>
                </c:pt>
                <c:pt idx="751">
                  <c:v>3754.999884175973</c:v>
                </c:pt>
                <c:pt idx="752">
                  <c:v>3759.9998841760039</c:v>
                </c:pt>
                <c:pt idx="753">
                  <c:v>3764.9998841760039</c:v>
                </c:pt>
                <c:pt idx="754">
                  <c:v>3769.9998841760039</c:v>
                </c:pt>
                <c:pt idx="755">
                  <c:v>3774.9998841760039</c:v>
                </c:pt>
                <c:pt idx="756">
                  <c:v>3779.9998841760039</c:v>
                </c:pt>
                <c:pt idx="757">
                  <c:v>3784.9998841760039</c:v>
                </c:pt>
                <c:pt idx="758">
                  <c:v>3789.9998841760034</c:v>
                </c:pt>
                <c:pt idx="759">
                  <c:v>3794.9998841760039</c:v>
                </c:pt>
                <c:pt idx="760">
                  <c:v>3799.9998841760034</c:v>
                </c:pt>
                <c:pt idx="761">
                  <c:v>3804.9998841760039</c:v>
                </c:pt>
                <c:pt idx="762">
                  <c:v>3809.999884175973</c:v>
                </c:pt>
                <c:pt idx="763">
                  <c:v>3814.9998841760039</c:v>
                </c:pt>
                <c:pt idx="764">
                  <c:v>3819.999884175973</c:v>
                </c:pt>
                <c:pt idx="765">
                  <c:v>3824.9998841760039</c:v>
                </c:pt>
                <c:pt idx="766">
                  <c:v>3829.999884175973</c:v>
                </c:pt>
                <c:pt idx="767">
                  <c:v>3834.9998841760039</c:v>
                </c:pt>
                <c:pt idx="768">
                  <c:v>3839.999884175973</c:v>
                </c:pt>
                <c:pt idx="769">
                  <c:v>3844.9998841760039</c:v>
                </c:pt>
                <c:pt idx="770">
                  <c:v>3849.9998841760039</c:v>
                </c:pt>
                <c:pt idx="771">
                  <c:v>3854.9998811279929</c:v>
                </c:pt>
                <c:pt idx="772">
                  <c:v>3859.9998811279611</c:v>
                </c:pt>
                <c:pt idx="773">
                  <c:v>3864.9998811279929</c:v>
                </c:pt>
                <c:pt idx="774">
                  <c:v>3869.9998811279629</c:v>
                </c:pt>
                <c:pt idx="775">
                  <c:v>3874.9998811279929</c:v>
                </c:pt>
                <c:pt idx="776">
                  <c:v>3879.9998811279934</c:v>
                </c:pt>
                <c:pt idx="777">
                  <c:v>3884.9998811279929</c:v>
                </c:pt>
                <c:pt idx="778">
                  <c:v>3889.9998811279929</c:v>
                </c:pt>
                <c:pt idx="779">
                  <c:v>3894.9998811279929</c:v>
                </c:pt>
                <c:pt idx="780">
                  <c:v>3899.9998811279929</c:v>
                </c:pt>
                <c:pt idx="781">
                  <c:v>3904.9998811279929</c:v>
                </c:pt>
                <c:pt idx="782">
                  <c:v>3909.9998811279929</c:v>
                </c:pt>
                <c:pt idx="783">
                  <c:v>3914.9998811279929</c:v>
                </c:pt>
                <c:pt idx="784">
                  <c:v>3919.9998811279929</c:v>
                </c:pt>
                <c:pt idx="785">
                  <c:v>3924.999881127962</c:v>
                </c:pt>
                <c:pt idx="786">
                  <c:v>3929.9998811279929</c:v>
                </c:pt>
                <c:pt idx="787">
                  <c:v>3934.9998811279611</c:v>
                </c:pt>
                <c:pt idx="788">
                  <c:v>3939.9998811279929</c:v>
                </c:pt>
                <c:pt idx="789">
                  <c:v>3944.9998811279611</c:v>
                </c:pt>
                <c:pt idx="790">
                  <c:v>3949.9998811279929</c:v>
                </c:pt>
                <c:pt idx="791">
                  <c:v>3954.9998780799742</c:v>
                </c:pt>
                <c:pt idx="792">
                  <c:v>3959.9998780800042</c:v>
                </c:pt>
                <c:pt idx="793">
                  <c:v>3964.9998780799742</c:v>
                </c:pt>
                <c:pt idx="794">
                  <c:v>3969.9998780800042</c:v>
                </c:pt>
                <c:pt idx="795">
                  <c:v>3974.9998780799742</c:v>
                </c:pt>
                <c:pt idx="796">
                  <c:v>3979.9998780800042</c:v>
                </c:pt>
                <c:pt idx="797">
                  <c:v>3984.9998780800042</c:v>
                </c:pt>
                <c:pt idx="798">
                  <c:v>3989.9998780800042</c:v>
                </c:pt>
                <c:pt idx="799">
                  <c:v>3994.9998780800042</c:v>
                </c:pt>
                <c:pt idx="800">
                  <c:v>3999.9998780800042</c:v>
                </c:pt>
                <c:pt idx="801">
                  <c:v>4004.9998780800042</c:v>
                </c:pt>
                <c:pt idx="802">
                  <c:v>4009.9998780800042</c:v>
                </c:pt>
                <c:pt idx="803">
                  <c:v>4014.9998780800042</c:v>
                </c:pt>
                <c:pt idx="804">
                  <c:v>4019.9998780800042</c:v>
                </c:pt>
                <c:pt idx="805">
                  <c:v>4024.9998780800042</c:v>
                </c:pt>
                <c:pt idx="806">
                  <c:v>4029.9998780799742</c:v>
                </c:pt>
                <c:pt idx="807">
                  <c:v>4034.9998780800042</c:v>
                </c:pt>
                <c:pt idx="808">
                  <c:v>4039.9998780799742</c:v>
                </c:pt>
                <c:pt idx="809">
                  <c:v>4044.9998780800042</c:v>
                </c:pt>
                <c:pt idx="810">
                  <c:v>4049.9998780799742</c:v>
                </c:pt>
                <c:pt idx="811">
                  <c:v>4054.9998750320042</c:v>
                </c:pt>
                <c:pt idx="812">
                  <c:v>4059.9998750319742</c:v>
                </c:pt>
                <c:pt idx="813">
                  <c:v>4064.9998750320042</c:v>
                </c:pt>
                <c:pt idx="814">
                  <c:v>4069.9998750319742</c:v>
                </c:pt>
                <c:pt idx="815">
                  <c:v>4074.9998750320042</c:v>
                </c:pt>
                <c:pt idx="816">
                  <c:v>4079.9998750319742</c:v>
                </c:pt>
                <c:pt idx="817">
                  <c:v>4084.9998750320042</c:v>
                </c:pt>
                <c:pt idx="818">
                  <c:v>4089.9998750320042</c:v>
                </c:pt>
                <c:pt idx="819">
                  <c:v>4094.9998750320042</c:v>
                </c:pt>
                <c:pt idx="820">
                  <c:v>4099.9998750319992</c:v>
                </c:pt>
                <c:pt idx="821">
                  <c:v>4104.9998750319992</c:v>
                </c:pt>
                <c:pt idx="822">
                  <c:v>4109.9998750319992</c:v>
                </c:pt>
                <c:pt idx="823">
                  <c:v>4114.9998750319992</c:v>
                </c:pt>
                <c:pt idx="824">
                  <c:v>4119.9998750319992</c:v>
                </c:pt>
                <c:pt idx="825">
                  <c:v>4124.9998750319992</c:v>
                </c:pt>
                <c:pt idx="826">
                  <c:v>4129.9998750319992</c:v>
                </c:pt>
                <c:pt idx="827">
                  <c:v>4134.9998750319737</c:v>
                </c:pt>
                <c:pt idx="828">
                  <c:v>4139.9998750319992</c:v>
                </c:pt>
                <c:pt idx="829">
                  <c:v>4144.9998750319737</c:v>
                </c:pt>
                <c:pt idx="830">
                  <c:v>4149.9998750319992</c:v>
                </c:pt>
                <c:pt idx="831">
                  <c:v>4154.9998719840005</c:v>
                </c:pt>
                <c:pt idx="832">
                  <c:v>4159.9998719840005</c:v>
                </c:pt>
                <c:pt idx="833">
                  <c:v>4164.9998719839732</c:v>
                </c:pt>
                <c:pt idx="834">
                  <c:v>4169.9998719840005</c:v>
                </c:pt>
                <c:pt idx="835">
                  <c:v>4174.9998719839732</c:v>
                </c:pt>
                <c:pt idx="836">
                  <c:v>4179.9998719840005</c:v>
                </c:pt>
                <c:pt idx="837">
                  <c:v>4184.9998719839732</c:v>
                </c:pt>
                <c:pt idx="838">
                  <c:v>4189.9998719840005</c:v>
                </c:pt>
                <c:pt idx="839">
                  <c:v>4194.9998719840005</c:v>
                </c:pt>
                <c:pt idx="840">
                  <c:v>4199.9998719840005</c:v>
                </c:pt>
                <c:pt idx="841">
                  <c:v>4204.9998719840005</c:v>
                </c:pt>
                <c:pt idx="842">
                  <c:v>4209.9998719840005</c:v>
                </c:pt>
                <c:pt idx="843">
                  <c:v>4214.9998719840005</c:v>
                </c:pt>
                <c:pt idx="844">
                  <c:v>4219.9998719840005</c:v>
                </c:pt>
                <c:pt idx="845">
                  <c:v>4224.9998719840005</c:v>
                </c:pt>
                <c:pt idx="846">
                  <c:v>4229.9998719840005</c:v>
                </c:pt>
                <c:pt idx="847">
                  <c:v>4234.9998719840005</c:v>
                </c:pt>
                <c:pt idx="848">
                  <c:v>4239.9998719840005</c:v>
                </c:pt>
                <c:pt idx="849">
                  <c:v>4244.9998719840005</c:v>
                </c:pt>
                <c:pt idx="850">
                  <c:v>4249.9998719839732</c:v>
                </c:pt>
                <c:pt idx="851">
                  <c:v>4254.9998689359991</c:v>
                </c:pt>
                <c:pt idx="852">
                  <c:v>4259.9998689359991</c:v>
                </c:pt>
                <c:pt idx="853">
                  <c:v>4264.9998689359991</c:v>
                </c:pt>
                <c:pt idx="854">
                  <c:v>4269.9998689359736</c:v>
                </c:pt>
                <c:pt idx="855">
                  <c:v>4274.9998689359991</c:v>
                </c:pt>
                <c:pt idx="856">
                  <c:v>4279.9998689359736</c:v>
                </c:pt>
                <c:pt idx="857">
                  <c:v>4284.9998689359991</c:v>
                </c:pt>
                <c:pt idx="858">
                  <c:v>4289.9998689359736</c:v>
                </c:pt>
                <c:pt idx="859">
                  <c:v>4294.9998689359991</c:v>
                </c:pt>
                <c:pt idx="860">
                  <c:v>4299.9998689359736</c:v>
                </c:pt>
                <c:pt idx="861">
                  <c:v>4304.9998689359991</c:v>
                </c:pt>
                <c:pt idx="862">
                  <c:v>4309.9998689359991</c:v>
                </c:pt>
                <c:pt idx="863">
                  <c:v>4314.9998689359991</c:v>
                </c:pt>
                <c:pt idx="864">
                  <c:v>4319.9998689359991</c:v>
                </c:pt>
                <c:pt idx="865">
                  <c:v>4324.9998689359991</c:v>
                </c:pt>
                <c:pt idx="866">
                  <c:v>4329.9998689359991</c:v>
                </c:pt>
                <c:pt idx="867">
                  <c:v>4334.9998689359991</c:v>
                </c:pt>
                <c:pt idx="868">
                  <c:v>4339.9998689359991</c:v>
                </c:pt>
                <c:pt idx="869">
                  <c:v>4344.9998689359991</c:v>
                </c:pt>
                <c:pt idx="870">
                  <c:v>4349.9998689359991</c:v>
                </c:pt>
                <c:pt idx="871">
                  <c:v>4354.9998658880004</c:v>
                </c:pt>
                <c:pt idx="872">
                  <c:v>4359.9998658879995</c:v>
                </c:pt>
                <c:pt idx="873">
                  <c:v>4364.9998658880004</c:v>
                </c:pt>
                <c:pt idx="874">
                  <c:v>4369.9998658880004</c:v>
                </c:pt>
                <c:pt idx="875">
                  <c:v>4374.999865887974</c:v>
                </c:pt>
                <c:pt idx="876">
                  <c:v>4379.9998658880004</c:v>
                </c:pt>
                <c:pt idx="877">
                  <c:v>4384.999865887974</c:v>
                </c:pt>
                <c:pt idx="878">
                  <c:v>4389.9998658880004</c:v>
                </c:pt>
                <c:pt idx="879">
                  <c:v>4394.999865887974</c:v>
                </c:pt>
                <c:pt idx="880">
                  <c:v>4399.9998658880004</c:v>
                </c:pt>
                <c:pt idx="881">
                  <c:v>4404.999865887974</c:v>
                </c:pt>
                <c:pt idx="882">
                  <c:v>4409.9998658880004</c:v>
                </c:pt>
                <c:pt idx="883">
                  <c:v>4414.9998658879995</c:v>
                </c:pt>
                <c:pt idx="884">
                  <c:v>4419.9998658880004</c:v>
                </c:pt>
                <c:pt idx="885">
                  <c:v>4424.9998658879995</c:v>
                </c:pt>
                <c:pt idx="886">
                  <c:v>4429.9998658880004</c:v>
                </c:pt>
                <c:pt idx="887">
                  <c:v>4434.9998658879995</c:v>
                </c:pt>
                <c:pt idx="888">
                  <c:v>4439.9998658880004</c:v>
                </c:pt>
                <c:pt idx="889">
                  <c:v>4444.9998658879995</c:v>
                </c:pt>
                <c:pt idx="890">
                  <c:v>4449.9998658880004</c:v>
                </c:pt>
                <c:pt idx="891">
                  <c:v>4454.9998628399999</c:v>
                </c:pt>
                <c:pt idx="892">
                  <c:v>4459.9998628399999</c:v>
                </c:pt>
                <c:pt idx="893">
                  <c:v>4464.9998628399999</c:v>
                </c:pt>
                <c:pt idx="894">
                  <c:v>4469.9998628399999</c:v>
                </c:pt>
                <c:pt idx="895">
                  <c:v>4474.9998628399999</c:v>
                </c:pt>
                <c:pt idx="896">
                  <c:v>4479.9998628399999</c:v>
                </c:pt>
                <c:pt idx="897">
                  <c:v>4484.9998628399999</c:v>
                </c:pt>
                <c:pt idx="898">
                  <c:v>4489.9998628399735</c:v>
                </c:pt>
                <c:pt idx="899">
                  <c:v>4494.9998628399999</c:v>
                </c:pt>
                <c:pt idx="900">
                  <c:v>4499.9998628399735</c:v>
                </c:pt>
                <c:pt idx="901">
                  <c:v>4504.9998628399999</c:v>
                </c:pt>
                <c:pt idx="902">
                  <c:v>4509.9998628399735</c:v>
                </c:pt>
                <c:pt idx="903">
                  <c:v>4514.9998628399999</c:v>
                </c:pt>
                <c:pt idx="904">
                  <c:v>4519.9998628399999</c:v>
                </c:pt>
                <c:pt idx="905">
                  <c:v>4524.9998628399999</c:v>
                </c:pt>
                <c:pt idx="906">
                  <c:v>4529.9998628399999</c:v>
                </c:pt>
                <c:pt idx="907">
                  <c:v>4534.9998628399999</c:v>
                </c:pt>
                <c:pt idx="908">
                  <c:v>4539.9998628399999</c:v>
                </c:pt>
                <c:pt idx="909">
                  <c:v>4544.9998628399999</c:v>
                </c:pt>
                <c:pt idx="910">
                  <c:v>4549.9998628399999</c:v>
                </c:pt>
                <c:pt idx="911">
                  <c:v>4554.9998597919994</c:v>
                </c:pt>
                <c:pt idx="912">
                  <c:v>4559.9998597919994</c:v>
                </c:pt>
                <c:pt idx="913">
                  <c:v>4564.9998597919994</c:v>
                </c:pt>
                <c:pt idx="914">
                  <c:v>4569.9998597919994</c:v>
                </c:pt>
                <c:pt idx="915">
                  <c:v>4574.9998597919994</c:v>
                </c:pt>
                <c:pt idx="916">
                  <c:v>4579.9998597919994</c:v>
                </c:pt>
                <c:pt idx="917">
                  <c:v>4584.9998597919994</c:v>
                </c:pt>
                <c:pt idx="918">
                  <c:v>4589.9998597919994</c:v>
                </c:pt>
                <c:pt idx="919">
                  <c:v>4594.9998597919739</c:v>
                </c:pt>
                <c:pt idx="920">
                  <c:v>4599.9998597919994</c:v>
                </c:pt>
                <c:pt idx="921">
                  <c:v>4604.9998597919739</c:v>
                </c:pt>
                <c:pt idx="922">
                  <c:v>4609.9998597919994</c:v>
                </c:pt>
                <c:pt idx="923">
                  <c:v>4614.9998597919739</c:v>
                </c:pt>
                <c:pt idx="924">
                  <c:v>4619.9998597919994</c:v>
                </c:pt>
                <c:pt idx="925">
                  <c:v>4624.9998597919739</c:v>
                </c:pt>
                <c:pt idx="926">
                  <c:v>4629.9998597919994</c:v>
                </c:pt>
                <c:pt idx="927">
                  <c:v>4634.9998597919994</c:v>
                </c:pt>
                <c:pt idx="928">
                  <c:v>4639.9998597919994</c:v>
                </c:pt>
                <c:pt idx="929">
                  <c:v>4644.9998597919994</c:v>
                </c:pt>
                <c:pt idx="930">
                  <c:v>4649.9998597919994</c:v>
                </c:pt>
                <c:pt idx="931">
                  <c:v>4654.9998567439998</c:v>
                </c:pt>
                <c:pt idx="932">
                  <c:v>4659.9998567439998</c:v>
                </c:pt>
                <c:pt idx="933">
                  <c:v>4664.9998567439998</c:v>
                </c:pt>
                <c:pt idx="934">
                  <c:v>4669.9998567439998</c:v>
                </c:pt>
                <c:pt idx="935">
                  <c:v>4674.9998567439998</c:v>
                </c:pt>
                <c:pt idx="936">
                  <c:v>4679.9998567439998</c:v>
                </c:pt>
                <c:pt idx="937">
                  <c:v>4684.9998567439998</c:v>
                </c:pt>
                <c:pt idx="938">
                  <c:v>4689.9998567439998</c:v>
                </c:pt>
                <c:pt idx="939">
                  <c:v>4694.9998567439998</c:v>
                </c:pt>
                <c:pt idx="940">
                  <c:v>4699.9998567439725</c:v>
                </c:pt>
                <c:pt idx="941">
                  <c:v>4704.9998567439998</c:v>
                </c:pt>
                <c:pt idx="942">
                  <c:v>4709.9998567439725</c:v>
                </c:pt>
                <c:pt idx="943">
                  <c:v>4714.9998567439998</c:v>
                </c:pt>
                <c:pt idx="944">
                  <c:v>4719.9998567439725</c:v>
                </c:pt>
                <c:pt idx="945">
                  <c:v>4724.9998567439998</c:v>
                </c:pt>
                <c:pt idx="946">
                  <c:v>4729.9998567439725</c:v>
                </c:pt>
                <c:pt idx="947">
                  <c:v>4734.9998567439998</c:v>
                </c:pt>
                <c:pt idx="948">
                  <c:v>4739.9998567439998</c:v>
                </c:pt>
                <c:pt idx="949">
                  <c:v>4744.9998567439998</c:v>
                </c:pt>
                <c:pt idx="950">
                  <c:v>4749.9998567439998</c:v>
                </c:pt>
                <c:pt idx="951">
                  <c:v>4754.9998536959993</c:v>
                </c:pt>
                <c:pt idx="952">
                  <c:v>4759.9998536959993</c:v>
                </c:pt>
                <c:pt idx="953">
                  <c:v>4764.9998536959993</c:v>
                </c:pt>
                <c:pt idx="954">
                  <c:v>4769.9998536959993</c:v>
                </c:pt>
                <c:pt idx="955">
                  <c:v>4774.9998536959993</c:v>
                </c:pt>
                <c:pt idx="956">
                  <c:v>4779.9998536959993</c:v>
                </c:pt>
                <c:pt idx="957">
                  <c:v>4784.9998536959993</c:v>
                </c:pt>
                <c:pt idx="958">
                  <c:v>4789.9998536959993</c:v>
                </c:pt>
                <c:pt idx="959">
                  <c:v>4794.9998536959993</c:v>
                </c:pt>
                <c:pt idx="960">
                  <c:v>4799.9998536959993</c:v>
                </c:pt>
                <c:pt idx="961">
                  <c:v>4804.9998536959738</c:v>
                </c:pt>
                <c:pt idx="962">
                  <c:v>4809.9998536959993</c:v>
                </c:pt>
                <c:pt idx="963">
                  <c:v>4814.9998536959738</c:v>
                </c:pt>
                <c:pt idx="964">
                  <c:v>4819.9998536959993</c:v>
                </c:pt>
                <c:pt idx="965">
                  <c:v>4824.9998536959738</c:v>
                </c:pt>
                <c:pt idx="966">
                  <c:v>4829.9998536959993</c:v>
                </c:pt>
                <c:pt idx="967">
                  <c:v>4834.9998536959738</c:v>
                </c:pt>
                <c:pt idx="968">
                  <c:v>4839.9998536959993</c:v>
                </c:pt>
                <c:pt idx="969">
                  <c:v>4844.9998536959993</c:v>
                </c:pt>
                <c:pt idx="970">
                  <c:v>4849.9998536959993</c:v>
                </c:pt>
                <c:pt idx="971">
                  <c:v>4854.9998506479715</c:v>
                </c:pt>
                <c:pt idx="972">
                  <c:v>4859.9998506479997</c:v>
                </c:pt>
                <c:pt idx="973">
                  <c:v>4864.9998506479715</c:v>
                </c:pt>
                <c:pt idx="974">
                  <c:v>4869.9998506479997</c:v>
                </c:pt>
                <c:pt idx="975">
                  <c:v>4874.9998506479997</c:v>
                </c:pt>
                <c:pt idx="976">
                  <c:v>4879.9998506479997</c:v>
                </c:pt>
                <c:pt idx="977">
                  <c:v>4884.9998506479997</c:v>
                </c:pt>
                <c:pt idx="978">
                  <c:v>4889.9998506479997</c:v>
                </c:pt>
                <c:pt idx="979">
                  <c:v>4894.9998506479997</c:v>
                </c:pt>
                <c:pt idx="980">
                  <c:v>4899.9998506479997</c:v>
                </c:pt>
                <c:pt idx="981">
                  <c:v>4904.9998506479997</c:v>
                </c:pt>
                <c:pt idx="982">
                  <c:v>4909.9998506479997</c:v>
                </c:pt>
                <c:pt idx="983">
                  <c:v>4914.9998506479997</c:v>
                </c:pt>
                <c:pt idx="984">
                  <c:v>4919.9998506479715</c:v>
                </c:pt>
                <c:pt idx="985">
                  <c:v>4924.9998506479997</c:v>
                </c:pt>
                <c:pt idx="986">
                  <c:v>4929.9998506479715</c:v>
                </c:pt>
                <c:pt idx="987">
                  <c:v>4934.9998506479997</c:v>
                </c:pt>
                <c:pt idx="988">
                  <c:v>4939.9998506479715</c:v>
                </c:pt>
                <c:pt idx="989">
                  <c:v>4944.9998506479997</c:v>
                </c:pt>
                <c:pt idx="990">
                  <c:v>4949.9998506479715</c:v>
                </c:pt>
                <c:pt idx="991">
                  <c:v>4954.9998475999992</c:v>
                </c:pt>
                <c:pt idx="992">
                  <c:v>4959.9998475999746</c:v>
                </c:pt>
                <c:pt idx="993">
                  <c:v>4964.9998475999992</c:v>
                </c:pt>
                <c:pt idx="994">
                  <c:v>4969.9998475999746</c:v>
                </c:pt>
                <c:pt idx="995">
                  <c:v>4974.9998475999992</c:v>
                </c:pt>
                <c:pt idx="996">
                  <c:v>4979.9998475999992</c:v>
                </c:pt>
                <c:pt idx="997">
                  <c:v>4984.9998475999992</c:v>
                </c:pt>
                <c:pt idx="998">
                  <c:v>4989.9998475999992</c:v>
                </c:pt>
                <c:pt idx="999">
                  <c:v>4994.9998475999992</c:v>
                </c:pt>
                <c:pt idx="1000">
                  <c:v>4999.9998475999746</c:v>
                </c:pt>
                <c:pt idx="1001">
                  <c:v>5004.9998475999992</c:v>
                </c:pt>
                <c:pt idx="1002">
                  <c:v>5009.9998475999992</c:v>
                </c:pt>
                <c:pt idx="1003">
                  <c:v>5014.9998475999992</c:v>
                </c:pt>
                <c:pt idx="1004">
                  <c:v>5019.9998475999746</c:v>
                </c:pt>
                <c:pt idx="1005">
                  <c:v>5024.9998475999746</c:v>
                </c:pt>
                <c:pt idx="1006">
                  <c:v>5029.9998475999992</c:v>
                </c:pt>
                <c:pt idx="1007">
                  <c:v>5034.9998475999992</c:v>
                </c:pt>
                <c:pt idx="1008">
                  <c:v>5039.9998475999746</c:v>
                </c:pt>
                <c:pt idx="1009">
                  <c:v>5044.9998475999746</c:v>
                </c:pt>
                <c:pt idx="1010">
                  <c:v>5049.9998475999992</c:v>
                </c:pt>
                <c:pt idx="1011">
                  <c:v>5054.999844552005</c:v>
                </c:pt>
                <c:pt idx="1012">
                  <c:v>5059.999844551995</c:v>
                </c:pt>
                <c:pt idx="1013">
                  <c:v>5064.999844551995</c:v>
                </c:pt>
                <c:pt idx="1014">
                  <c:v>5069.999844552005</c:v>
                </c:pt>
                <c:pt idx="1015">
                  <c:v>5074.999844552005</c:v>
                </c:pt>
                <c:pt idx="1016">
                  <c:v>5079.9998445519941</c:v>
                </c:pt>
                <c:pt idx="1017">
                  <c:v>5084.999844551995</c:v>
                </c:pt>
                <c:pt idx="1018">
                  <c:v>5089.999844552005</c:v>
                </c:pt>
                <c:pt idx="1019">
                  <c:v>5094.999844552005</c:v>
                </c:pt>
                <c:pt idx="1020">
                  <c:v>5099.9998445520059</c:v>
                </c:pt>
                <c:pt idx="1021">
                  <c:v>5104.999844551995</c:v>
                </c:pt>
                <c:pt idx="1022">
                  <c:v>5109.999844552005</c:v>
                </c:pt>
                <c:pt idx="1023">
                  <c:v>5114.999844552005</c:v>
                </c:pt>
                <c:pt idx="1024">
                  <c:v>5119.999844552005</c:v>
                </c:pt>
                <c:pt idx="1025">
                  <c:v>5124.999844551995</c:v>
                </c:pt>
                <c:pt idx="1026">
                  <c:v>5129.999844551995</c:v>
                </c:pt>
                <c:pt idx="1027">
                  <c:v>5134.999844552005</c:v>
                </c:pt>
                <c:pt idx="1028">
                  <c:v>5139.999844552005</c:v>
                </c:pt>
                <c:pt idx="1029">
                  <c:v>5144.999844551995</c:v>
                </c:pt>
                <c:pt idx="1030">
                  <c:v>5149.999844551995</c:v>
                </c:pt>
                <c:pt idx="1031">
                  <c:v>5154.9998415040045</c:v>
                </c:pt>
                <c:pt idx="1032">
                  <c:v>5159.9998415040045</c:v>
                </c:pt>
                <c:pt idx="1033">
                  <c:v>5164.9998415039754</c:v>
                </c:pt>
                <c:pt idx="1034">
                  <c:v>5169.9998415039754</c:v>
                </c:pt>
                <c:pt idx="1035">
                  <c:v>5174.9998415040045</c:v>
                </c:pt>
                <c:pt idx="1036">
                  <c:v>5179.9998415040045</c:v>
                </c:pt>
                <c:pt idx="1037">
                  <c:v>5184.9998415039754</c:v>
                </c:pt>
                <c:pt idx="1038">
                  <c:v>5189.9998415039754</c:v>
                </c:pt>
                <c:pt idx="1039">
                  <c:v>5194.9998415040045</c:v>
                </c:pt>
                <c:pt idx="1040">
                  <c:v>5199.9998415040045</c:v>
                </c:pt>
                <c:pt idx="1041">
                  <c:v>5204.9998415040045</c:v>
                </c:pt>
                <c:pt idx="1042">
                  <c:v>5209.9998415039754</c:v>
                </c:pt>
                <c:pt idx="1043">
                  <c:v>5214.9998415040045</c:v>
                </c:pt>
                <c:pt idx="1044">
                  <c:v>5219.9998415040045</c:v>
                </c:pt>
                <c:pt idx="1045">
                  <c:v>5224.9998415040045</c:v>
                </c:pt>
                <c:pt idx="1046">
                  <c:v>5229.9998415039754</c:v>
                </c:pt>
                <c:pt idx="1047">
                  <c:v>5234.9998415040045</c:v>
                </c:pt>
                <c:pt idx="1048">
                  <c:v>5239.9998415040045</c:v>
                </c:pt>
                <c:pt idx="1049">
                  <c:v>5244.9998415040045</c:v>
                </c:pt>
                <c:pt idx="1050">
                  <c:v>5249.9998415039754</c:v>
                </c:pt>
                <c:pt idx="1051">
                  <c:v>5254.9998384560049</c:v>
                </c:pt>
                <c:pt idx="1052">
                  <c:v>5259.9998384560049</c:v>
                </c:pt>
                <c:pt idx="1053">
                  <c:v>5264.9998384560058</c:v>
                </c:pt>
                <c:pt idx="1054">
                  <c:v>5269.9998384559931</c:v>
                </c:pt>
                <c:pt idx="1055">
                  <c:v>5274.9998384559931</c:v>
                </c:pt>
                <c:pt idx="1056">
                  <c:v>5279.9998384560049</c:v>
                </c:pt>
                <c:pt idx="1057">
                  <c:v>5284.9998384560058</c:v>
                </c:pt>
                <c:pt idx="1058">
                  <c:v>5289.9998384559931</c:v>
                </c:pt>
                <c:pt idx="1059">
                  <c:v>5294.9998384559931</c:v>
                </c:pt>
                <c:pt idx="1060">
                  <c:v>5299.9998384560049</c:v>
                </c:pt>
                <c:pt idx="1061">
                  <c:v>5304.9998384560058</c:v>
                </c:pt>
                <c:pt idx="1062">
                  <c:v>5309.9998384560058</c:v>
                </c:pt>
                <c:pt idx="1063">
                  <c:v>5314.9998384559931</c:v>
                </c:pt>
                <c:pt idx="1064">
                  <c:v>5319.9998384560049</c:v>
                </c:pt>
                <c:pt idx="1065">
                  <c:v>5324.9998384560058</c:v>
                </c:pt>
                <c:pt idx="1066">
                  <c:v>5329.9998384560058</c:v>
                </c:pt>
                <c:pt idx="1067">
                  <c:v>5334.9998384559931</c:v>
                </c:pt>
                <c:pt idx="1068">
                  <c:v>5339.9998384560049</c:v>
                </c:pt>
                <c:pt idx="1069">
                  <c:v>5344.9998384560049</c:v>
                </c:pt>
                <c:pt idx="1070">
                  <c:v>5349.9998384560058</c:v>
                </c:pt>
                <c:pt idx="1071">
                  <c:v>5354.9998354079753</c:v>
                </c:pt>
                <c:pt idx="1072">
                  <c:v>5359.9998354080035</c:v>
                </c:pt>
                <c:pt idx="1073">
                  <c:v>5364.9998354080035</c:v>
                </c:pt>
                <c:pt idx="1074">
                  <c:v>5369.9998354080035</c:v>
                </c:pt>
                <c:pt idx="1075">
                  <c:v>5374.9998354079753</c:v>
                </c:pt>
                <c:pt idx="1076">
                  <c:v>5379.9998354079753</c:v>
                </c:pt>
                <c:pt idx="1077">
                  <c:v>5384.9998354080035</c:v>
                </c:pt>
                <c:pt idx="1078">
                  <c:v>5389.9998354080035</c:v>
                </c:pt>
                <c:pt idx="1079">
                  <c:v>5394.9998354079744</c:v>
                </c:pt>
                <c:pt idx="1080">
                  <c:v>5399.9998354079753</c:v>
                </c:pt>
                <c:pt idx="1081">
                  <c:v>5404.9998354080035</c:v>
                </c:pt>
                <c:pt idx="1082">
                  <c:v>5409.9998354080035</c:v>
                </c:pt>
                <c:pt idx="1083">
                  <c:v>5414.9998354080062</c:v>
                </c:pt>
                <c:pt idx="1084">
                  <c:v>5419.9998354079753</c:v>
                </c:pt>
                <c:pt idx="1085">
                  <c:v>5424.9998354080035</c:v>
                </c:pt>
                <c:pt idx="1086">
                  <c:v>5429.9998354080035</c:v>
                </c:pt>
                <c:pt idx="1087">
                  <c:v>5434.9998354080035</c:v>
                </c:pt>
                <c:pt idx="1088">
                  <c:v>5439.9998354079753</c:v>
                </c:pt>
                <c:pt idx="1089">
                  <c:v>5444.9998354080035</c:v>
                </c:pt>
                <c:pt idx="1090">
                  <c:v>5449.9998354080035</c:v>
                </c:pt>
                <c:pt idx="1091">
                  <c:v>5454.9998323599993</c:v>
                </c:pt>
                <c:pt idx="1092">
                  <c:v>5459.9998323599748</c:v>
                </c:pt>
                <c:pt idx="1093">
                  <c:v>5464.9998323599993</c:v>
                </c:pt>
                <c:pt idx="1094">
                  <c:v>5469.9998323599993</c:v>
                </c:pt>
                <c:pt idx="1095">
                  <c:v>5474.9998323599993</c:v>
                </c:pt>
                <c:pt idx="1096">
                  <c:v>5479.9998323599748</c:v>
                </c:pt>
                <c:pt idx="1097">
                  <c:v>5484.9998323599757</c:v>
                </c:pt>
                <c:pt idx="1098">
                  <c:v>5489.9998323599993</c:v>
                </c:pt>
                <c:pt idx="1099">
                  <c:v>5494.9998323599993</c:v>
                </c:pt>
                <c:pt idx="1100">
                  <c:v>5499.9998323599748</c:v>
                </c:pt>
                <c:pt idx="1101">
                  <c:v>5504.9998323599748</c:v>
                </c:pt>
                <c:pt idx="1102">
                  <c:v>5509.9998323599993</c:v>
                </c:pt>
                <c:pt idx="1103">
                  <c:v>5514.9998323599993</c:v>
                </c:pt>
                <c:pt idx="1104">
                  <c:v>5519.9998323599993</c:v>
                </c:pt>
                <c:pt idx="1105">
                  <c:v>5524.9998323599748</c:v>
                </c:pt>
                <c:pt idx="1106">
                  <c:v>5529.9998323599993</c:v>
                </c:pt>
                <c:pt idx="1107">
                  <c:v>5534.9998323599993</c:v>
                </c:pt>
                <c:pt idx="1108">
                  <c:v>5539.9998323599993</c:v>
                </c:pt>
                <c:pt idx="1109">
                  <c:v>5544.9998323599748</c:v>
                </c:pt>
                <c:pt idx="1110">
                  <c:v>5549.9998323599993</c:v>
                </c:pt>
                <c:pt idx="1111">
                  <c:v>5554.9998293120061</c:v>
                </c:pt>
                <c:pt idx="1112">
                  <c:v>5559.9998293120061</c:v>
                </c:pt>
                <c:pt idx="1113">
                  <c:v>5564.9998293119752</c:v>
                </c:pt>
                <c:pt idx="1114">
                  <c:v>5569.9998293120025</c:v>
                </c:pt>
                <c:pt idx="1115">
                  <c:v>5574.9998293120025</c:v>
                </c:pt>
                <c:pt idx="1116">
                  <c:v>5579.9998293120061</c:v>
                </c:pt>
                <c:pt idx="1117">
                  <c:v>5584.9998293119752</c:v>
                </c:pt>
                <c:pt idx="1118">
                  <c:v>5589.9998293119752</c:v>
                </c:pt>
                <c:pt idx="1119">
                  <c:v>5594.9998293120025</c:v>
                </c:pt>
                <c:pt idx="1120">
                  <c:v>5599.9998293120061</c:v>
                </c:pt>
                <c:pt idx="1121">
                  <c:v>5604.9998293119752</c:v>
                </c:pt>
                <c:pt idx="1122">
                  <c:v>5609.9998293119752</c:v>
                </c:pt>
                <c:pt idx="1123">
                  <c:v>5614.9998293120025</c:v>
                </c:pt>
                <c:pt idx="1124">
                  <c:v>5619.9998293120061</c:v>
                </c:pt>
                <c:pt idx="1125">
                  <c:v>5624.9998293120061</c:v>
                </c:pt>
                <c:pt idx="1126">
                  <c:v>5629.9998293119752</c:v>
                </c:pt>
                <c:pt idx="1127">
                  <c:v>5634.9998293120025</c:v>
                </c:pt>
                <c:pt idx="1128">
                  <c:v>5639.9998293120061</c:v>
                </c:pt>
                <c:pt idx="1129">
                  <c:v>5644.9998293120061</c:v>
                </c:pt>
                <c:pt idx="1130">
                  <c:v>5649.9998293119752</c:v>
                </c:pt>
                <c:pt idx="1131">
                  <c:v>5654.9998262640056</c:v>
                </c:pt>
                <c:pt idx="1132">
                  <c:v>5659.9998262640056</c:v>
                </c:pt>
                <c:pt idx="1133">
                  <c:v>5664.9998262640074</c:v>
                </c:pt>
                <c:pt idx="1134">
                  <c:v>5669.999826263992</c:v>
                </c:pt>
                <c:pt idx="1135">
                  <c:v>5674.9998262640056</c:v>
                </c:pt>
                <c:pt idx="1136">
                  <c:v>5679.9998262640056</c:v>
                </c:pt>
                <c:pt idx="1137">
                  <c:v>5684.9998262640056</c:v>
                </c:pt>
                <c:pt idx="1138">
                  <c:v>5689.999826263992</c:v>
                </c:pt>
                <c:pt idx="1139">
                  <c:v>5694.999826263992</c:v>
                </c:pt>
                <c:pt idx="1140">
                  <c:v>5699.9998262640056</c:v>
                </c:pt>
                <c:pt idx="1141">
                  <c:v>5704.9998262640056</c:v>
                </c:pt>
                <c:pt idx="1142">
                  <c:v>5709.999826263992</c:v>
                </c:pt>
                <c:pt idx="1143">
                  <c:v>5714.999826263992</c:v>
                </c:pt>
                <c:pt idx="1144">
                  <c:v>5719.9998262640056</c:v>
                </c:pt>
                <c:pt idx="1145">
                  <c:v>5724.9998262640056</c:v>
                </c:pt>
                <c:pt idx="1146">
                  <c:v>5729.9998262640074</c:v>
                </c:pt>
                <c:pt idx="1147">
                  <c:v>5734.999826263992</c:v>
                </c:pt>
                <c:pt idx="1148">
                  <c:v>5739.9998262640056</c:v>
                </c:pt>
                <c:pt idx="1149">
                  <c:v>5744.9998262640056</c:v>
                </c:pt>
                <c:pt idx="1150">
                  <c:v>5749.9998262640074</c:v>
                </c:pt>
                <c:pt idx="1151">
                  <c:v>5754.9998232159751</c:v>
                </c:pt>
                <c:pt idx="1152">
                  <c:v>5759.999823216006</c:v>
                </c:pt>
                <c:pt idx="1153">
                  <c:v>5764.999823216006</c:v>
                </c:pt>
                <c:pt idx="1154">
                  <c:v>5769.999823216006</c:v>
                </c:pt>
                <c:pt idx="1155">
                  <c:v>5774.9998232159751</c:v>
                </c:pt>
                <c:pt idx="1156">
                  <c:v>5779.999823216006</c:v>
                </c:pt>
                <c:pt idx="1157">
                  <c:v>5784.999823216006</c:v>
                </c:pt>
                <c:pt idx="1158">
                  <c:v>5789.999823216006</c:v>
                </c:pt>
                <c:pt idx="1159">
                  <c:v>5794.9998232159751</c:v>
                </c:pt>
                <c:pt idx="1160">
                  <c:v>5799.9998232159824</c:v>
                </c:pt>
                <c:pt idx="1161">
                  <c:v>5804.999823216006</c:v>
                </c:pt>
                <c:pt idx="1162">
                  <c:v>5809.999823216006</c:v>
                </c:pt>
                <c:pt idx="1163">
                  <c:v>5814.9998232159751</c:v>
                </c:pt>
                <c:pt idx="1164">
                  <c:v>5819.9998232159751</c:v>
                </c:pt>
                <c:pt idx="1165">
                  <c:v>5824.999823216006</c:v>
                </c:pt>
                <c:pt idx="1166">
                  <c:v>5829.999823216006</c:v>
                </c:pt>
                <c:pt idx="1167">
                  <c:v>5834.9998232159751</c:v>
                </c:pt>
                <c:pt idx="1168">
                  <c:v>5839.9998232159751</c:v>
                </c:pt>
                <c:pt idx="1169">
                  <c:v>5844.999823216006</c:v>
                </c:pt>
                <c:pt idx="1170">
                  <c:v>5849.999823216006</c:v>
                </c:pt>
                <c:pt idx="1171">
                  <c:v>5854.99982016799</c:v>
                </c:pt>
                <c:pt idx="1172">
                  <c:v>5859.99982016799</c:v>
                </c:pt>
                <c:pt idx="1173">
                  <c:v>5864.9998201680055</c:v>
                </c:pt>
                <c:pt idx="1174">
                  <c:v>5869.9998201680064</c:v>
                </c:pt>
                <c:pt idx="1175">
                  <c:v>5874.9998201680064</c:v>
                </c:pt>
                <c:pt idx="1176">
                  <c:v>5879.99982016799</c:v>
                </c:pt>
                <c:pt idx="1177">
                  <c:v>5884.9998201680055</c:v>
                </c:pt>
                <c:pt idx="1178">
                  <c:v>5889.9998201680064</c:v>
                </c:pt>
                <c:pt idx="1179">
                  <c:v>5894.9998201680064</c:v>
                </c:pt>
                <c:pt idx="1180">
                  <c:v>5899.99982016799</c:v>
                </c:pt>
                <c:pt idx="1181">
                  <c:v>5904.9998201680055</c:v>
                </c:pt>
                <c:pt idx="1182">
                  <c:v>5909.9998201680055</c:v>
                </c:pt>
                <c:pt idx="1183">
                  <c:v>5914.9998201680064</c:v>
                </c:pt>
                <c:pt idx="1184">
                  <c:v>5919.99982016799</c:v>
                </c:pt>
                <c:pt idx="1185">
                  <c:v>5924.99982016799</c:v>
                </c:pt>
                <c:pt idx="1186">
                  <c:v>5929.9998201680055</c:v>
                </c:pt>
                <c:pt idx="1187">
                  <c:v>5934.9998201680064</c:v>
                </c:pt>
                <c:pt idx="1188">
                  <c:v>5939.99982016799</c:v>
                </c:pt>
                <c:pt idx="1189">
                  <c:v>5944.99982016799</c:v>
                </c:pt>
                <c:pt idx="1190">
                  <c:v>5949.9998201680055</c:v>
                </c:pt>
                <c:pt idx="1191">
                  <c:v>5954.9998171199986</c:v>
                </c:pt>
                <c:pt idx="1192">
                  <c:v>5959.9998171199695</c:v>
                </c:pt>
                <c:pt idx="1193">
                  <c:v>5964.9998171199695</c:v>
                </c:pt>
                <c:pt idx="1194">
                  <c:v>5969.9998171199986</c:v>
                </c:pt>
                <c:pt idx="1195">
                  <c:v>5974.9998171199986</c:v>
                </c:pt>
                <c:pt idx="1196">
                  <c:v>5979.9998171199986</c:v>
                </c:pt>
                <c:pt idx="1197">
                  <c:v>5984.9998171199695</c:v>
                </c:pt>
                <c:pt idx="1198">
                  <c:v>5989.9998171199986</c:v>
                </c:pt>
                <c:pt idx="1199">
                  <c:v>5994.9998171199986</c:v>
                </c:pt>
                <c:pt idx="1200">
                  <c:v>5999.9998171199986</c:v>
                </c:pt>
                <c:pt idx="1201">
                  <c:v>6004.9998171199695</c:v>
                </c:pt>
                <c:pt idx="1202">
                  <c:v>6009.9998171199986</c:v>
                </c:pt>
                <c:pt idx="1203">
                  <c:v>6014.9998171199986</c:v>
                </c:pt>
                <c:pt idx="1204">
                  <c:v>6019.9998171199986</c:v>
                </c:pt>
                <c:pt idx="1205">
                  <c:v>6024.9998171199695</c:v>
                </c:pt>
              </c:numCache>
            </c:numRef>
          </c:xVal>
          <c:yVal>
            <c:numRef>
              <c:f>'283wz'!$I$3:$I$1208</c:f>
              <c:numCache>
                <c:formatCode>General</c:formatCode>
                <c:ptCount val="1206"/>
                <c:pt idx="0">
                  <c:v>290.73236999999898</c:v>
                </c:pt>
                <c:pt idx="1">
                  <c:v>290.73236999999898</c:v>
                </c:pt>
                <c:pt idx="2">
                  <c:v>281.81058000000002</c:v>
                </c:pt>
                <c:pt idx="3">
                  <c:v>281.7950099999988</c:v>
                </c:pt>
                <c:pt idx="4">
                  <c:v>275.66903000000002</c:v>
                </c:pt>
                <c:pt idx="5">
                  <c:v>267.47646999999898</c:v>
                </c:pt>
                <c:pt idx="6">
                  <c:v>262.20006999999993</c:v>
                </c:pt>
                <c:pt idx="7">
                  <c:v>262.20796000000001</c:v>
                </c:pt>
                <c:pt idx="8">
                  <c:v>253.08224000000064</c:v>
                </c:pt>
                <c:pt idx="9">
                  <c:v>240.87822000000045</c:v>
                </c:pt>
                <c:pt idx="10">
                  <c:v>234.78003000000001</c:v>
                </c:pt>
                <c:pt idx="11">
                  <c:v>246.98387</c:v>
                </c:pt>
                <c:pt idx="12">
                  <c:v>252.00908999999999</c:v>
                </c:pt>
                <c:pt idx="13">
                  <c:v>276.71222</c:v>
                </c:pt>
                <c:pt idx="14">
                  <c:v>293.16851000000003</c:v>
                </c:pt>
                <c:pt idx="15">
                  <c:v>308.53760999999969</c:v>
                </c:pt>
                <c:pt idx="16">
                  <c:v>318.84228000000138</c:v>
                </c:pt>
                <c:pt idx="17">
                  <c:v>318.20688000000001</c:v>
                </c:pt>
                <c:pt idx="18">
                  <c:v>321.29625999999848</c:v>
                </c:pt>
                <c:pt idx="19">
                  <c:v>312.25567000000001</c:v>
                </c:pt>
                <c:pt idx="20">
                  <c:v>312.18045999999993</c:v>
                </c:pt>
                <c:pt idx="21">
                  <c:v>318.05502999999999</c:v>
                </c:pt>
                <c:pt idx="22">
                  <c:v>329.34174999999999</c:v>
                </c:pt>
                <c:pt idx="23">
                  <c:v>337.99359999999848</c:v>
                </c:pt>
                <c:pt idx="24">
                  <c:v>363.14184000000103</c:v>
                </c:pt>
                <c:pt idx="25">
                  <c:v>387.03072999999898</c:v>
                </c:pt>
                <c:pt idx="26">
                  <c:v>405.72102999999873</c:v>
                </c:pt>
                <c:pt idx="27">
                  <c:v>409.96635999999847</c:v>
                </c:pt>
                <c:pt idx="28">
                  <c:v>407.53098999999969</c:v>
                </c:pt>
                <c:pt idx="29">
                  <c:v>397.90131999999824</c:v>
                </c:pt>
                <c:pt idx="30">
                  <c:v>400.01719000000003</c:v>
                </c:pt>
                <c:pt idx="31">
                  <c:v>371.7242</c:v>
                </c:pt>
                <c:pt idx="32">
                  <c:v>358.39309999999898</c:v>
                </c:pt>
                <c:pt idx="33">
                  <c:v>333.89623999999856</c:v>
                </c:pt>
                <c:pt idx="34">
                  <c:v>313.61561</c:v>
                </c:pt>
                <c:pt idx="35">
                  <c:v>312.66876999999999</c:v>
                </c:pt>
                <c:pt idx="36">
                  <c:v>306.60347000000002</c:v>
                </c:pt>
                <c:pt idx="37">
                  <c:v>301.87634999999898</c:v>
                </c:pt>
                <c:pt idx="38">
                  <c:v>309.75186000000002</c:v>
                </c:pt>
                <c:pt idx="39">
                  <c:v>309.29685999999867</c:v>
                </c:pt>
                <c:pt idx="40">
                  <c:v>307.9635299999988</c:v>
                </c:pt>
                <c:pt idx="41">
                  <c:v>302.08782000000002</c:v>
                </c:pt>
                <c:pt idx="42">
                  <c:v>304.71068000000002</c:v>
                </c:pt>
                <c:pt idx="43">
                  <c:v>298.53304000000003</c:v>
                </c:pt>
                <c:pt idx="44">
                  <c:v>301.33789000000002</c:v>
                </c:pt>
                <c:pt idx="45">
                  <c:v>290.67270000000002</c:v>
                </c:pt>
                <c:pt idx="46">
                  <c:v>273.11421000000001</c:v>
                </c:pt>
                <c:pt idx="47">
                  <c:v>261.9126</c:v>
                </c:pt>
                <c:pt idx="48">
                  <c:v>261.9126</c:v>
                </c:pt>
                <c:pt idx="49">
                  <c:v>258.69986999999998</c:v>
                </c:pt>
                <c:pt idx="50">
                  <c:v>265.95</c:v>
                </c:pt>
                <c:pt idx="51">
                  <c:v>279.54658999999964</c:v>
                </c:pt>
                <c:pt idx="52">
                  <c:v>292.4633499999988</c:v>
                </c:pt>
                <c:pt idx="53">
                  <c:v>282.72754999999898</c:v>
                </c:pt>
                <c:pt idx="54">
                  <c:v>282.73657999999818</c:v>
                </c:pt>
                <c:pt idx="55">
                  <c:v>264.35536000000002</c:v>
                </c:pt>
                <c:pt idx="56">
                  <c:v>257.84832</c:v>
                </c:pt>
                <c:pt idx="57">
                  <c:v>257.75277999999969</c:v>
                </c:pt>
                <c:pt idx="58">
                  <c:v>257.84832</c:v>
                </c:pt>
                <c:pt idx="59">
                  <c:v>260.77549999999923</c:v>
                </c:pt>
                <c:pt idx="60">
                  <c:v>263.08872999999892</c:v>
                </c:pt>
                <c:pt idx="61">
                  <c:v>262.46973000000003</c:v>
                </c:pt>
                <c:pt idx="62">
                  <c:v>245.32090000000045</c:v>
                </c:pt>
                <c:pt idx="63">
                  <c:v>234.95534000000063</c:v>
                </c:pt>
                <c:pt idx="64">
                  <c:v>234.38776000000001</c:v>
                </c:pt>
                <c:pt idx="65">
                  <c:v>224.23725999999999</c:v>
                </c:pt>
                <c:pt idx="66">
                  <c:v>214.12336999999999</c:v>
                </c:pt>
                <c:pt idx="67">
                  <c:v>204.68198000000001</c:v>
                </c:pt>
                <c:pt idx="68">
                  <c:v>204.73586999999998</c:v>
                </c:pt>
                <c:pt idx="69">
                  <c:v>204.74812</c:v>
                </c:pt>
                <c:pt idx="70">
                  <c:v>203.01467999999954</c:v>
                </c:pt>
                <c:pt idx="71">
                  <c:v>206.61627999999999</c:v>
                </c:pt>
                <c:pt idx="72">
                  <c:v>207.53082000000001</c:v>
                </c:pt>
                <c:pt idx="73">
                  <c:v>210.99077</c:v>
                </c:pt>
                <c:pt idx="74">
                  <c:v>212.97369999999998</c:v>
                </c:pt>
                <c:pt idx="75">
                  <c:v>219.72821000000027</c:v>
                </c:pt>
                <c:pt idx="76">
                  <c:v>227.41755000000001</c:v>
                </c:pt>
                <c:pt idx="77">
                  <c:v>231.36290000000045</c:v>
                </c:pt>
                <c:pt idx="78">
                  <c:v>240.12189000000001</c:v>
                </c:pt>
                <c:pt idx="79">
                  <c:v>241.70804999999999</c:v>
                </c:pt>
                <c:pt idx="80">
                  <c:v>248.05428000000001</c:v>
                </c:pt>
                <c:pt idx="81">
                  <c:v>260.54244000000097</c:v>
                </c:pt>
                <c:pt idx="82">
                  <c:v>266.34389000000078</c:v>
                </c:pt>
                <c:pt idx="83">
                  <c:v>286.96058999999963</c:v>
                </c:pt>
                <c:pt idx="84">
                  <c:v>293.73614999999836</c:v>
                </c:pt>
                <c:pt idx="85">
                  <c:v>299.43713999999824</c:v>
                </c:pt>
                <c:pt idx="86">
                  <c:v>319.17863</c:v>
                </c:pt>
                <c:pt idx="87">
                  <c:v>331.58392999999899</c:v>
                </c:pt>
                <c:pt idx="88">
                  <c:v>339.73548</c:v>
                </c:pt>
                <c:pt idx="89">
                  <c:v>360.11212999999969</c:v>
                </c:pt>
                <c:pt idx="90">
                  <c:v>353.12986000000103</c:v>
                </c:pt>
                <c:pt idx="91">
                  <c:v>344.7227299999991</c:v>
                </c:pt>
                <c:pt idx="92">
                  <c:v>336.75857999999886</c:v>
                </c:pt>
                <c:pt idx="93">
                  <c:v>333.75288000000103</c:v>
                </c:pt>
                <c:pt idx="94">
                  <c:v>339.01445999999999</c:v>
                </c:pt>
                <c:pt idx="95">
                  <c:v>324.03196999999898</c:v>
                </c:pt>
                <c:pt idx="96">
                  <c:v>321.44529999999969</c:v>
                </c:pt>
                <c:pt idx="97">
                  <c:v>300.96009999999904</c:v>
                </c:pt>
                <c:pt idx="98">
                  <c:v>295.91982000000002</c:v>
                </c:pt>
                <c:pt idx="99">
                  <c:v>296.17826000000002</c:v>
                </c:pt>
                <c:pt idx="100">
                  <c:v>306.35973000000001</c:v>
                </c:pt>
                <c:pt idx="101">
                  <c:v>322.10770000000002</c:v>
                </c:pt>
                <c:pt idx="102">
                  <c:v>323.53623999999849</c:v>
                </c:pt>
                <c:pt idx="103">
                  <c:v>328.29080999999923</c:v>
                </c:pt>
                <c:pt idx="104">
                  <c:v>325.24709000000001</c:v>
                </c:pt>
                <c:pt idx="105">
                  <c:v>314.96358999999904</c:v>
                </c:pt>
                <c:pt idx="106">
                  <c:v>299.82374999999911</c:v>
                </c:pt>
                <c:pt idx="107">
                  <c:v>287.70965999999999</c:v>
                </c:pt>
                <c:pt idx="108">
                  <c:v>287.67309</c:v>
                </c:pt>
                <c:pt idx="109">
                  <c:v>283.86926999999997</c:v>
                </c:pt>
                <c:pt idx="110">
                  <c:v>270.1404800000015</c:v>
                </c:pt>
                <c:pt idx="111">
                  <c:v>274.78039999999879</c:v>
                </c:pt>
                <c:pt idx="112">
                  <c:v>286.24426000000091</c:v>
                </c:pt>
                <c:pt idx="113">
                  <c:v>271.17878000000002</c:v>
                </c:pt>
                <c:pt idx="114">
                  <c:v>277.20384999999999</c:v>
                </c:pt>
                <c:pt idx="115">
                  <c:v>282.74689000000001</c:v>
                </c:pt>
                <c:pt idx="116">
                  <c:v>282.72788000000008</c:v>
                </c:pt>
                <c:pt idx="117">
                  <c:v>282.74758000000008</c:v>
                </c:pt>
                <c:pt idx="118">
                  <c:v>300.51809999999898</c:v>
                </c:pt>
                <c:pt idx="119">
                  <c:v>333.57508999999999</c:v>
                </c:pt>
                <c:pt idx="120">
                  <c:v>339.58490999999964</c:v>
                </c:pt>
                <c:pt idx="121">
                  <c:v>354.61079000000001</c:v>
                </c:pt>
                <c:pt idx="122">
                  <c:v>369.63666999999964</c:v>
                </c:pt>
                <c:pt idx="123">
                  <c:v>387.66773000000001</c:v>
                </c:pt>
                <c:pt idx="124">
                  <c:v>396.68324999999999</c:v>
                </c:pt>
                <c:pt idx="125">
                  <c:v>415.63004999999993</c:v>
                </c:pt>
                <c:pt idx="126">
                  <c:v>451.77179999999873</c:v>
                </c:pt>
                <c:pt idx="127">
                  <c:v>473.57040999999964</c:v>
                </c:pt>
                <c:pt idx="128">
                  <c:v>489.54561000000001</c:v>
                </c:pt>
                <c:pt idx="129">
                  <c:v>503.22304999999898</c:v>
                </c:pt>
                <c:pt idx="130">
                  <c:v>523.03141999999946</c:v>
                </c:pt>
                <c:pt idx="131">
                  <c:v>543.22021999999947</c:v>
                </c:pt>
                <c:pt idx="132">
                  <c:v>550.23717999999997</c:v>
                </c:pt>
                <c:pt idx="133">
                  <c:v>550.23717999999997</c:v>
                </c:pt>
                <c:pt idx="134">
                  <c:v>527.15486999999996</c:v>
                </c:pt>
                <c:pt idx="135">
                  <c:v>522.90148999999997</c:v>
                </c:pt>
                <c:pt idx="136">
                  <c:v>516.89030000000002</c:v>
                </c:pt>
                <c:pt idx="137">
                  <c:v>516.03782999999771</c:v>
                </c:pt>
                <c:pt idx="138">
                  <c:v>516.03782999999771</c:v>
                </c:pt>
                <c:pt idx="139">
                  <c:v>510.03738999999911</c:v>
                </c:pt>
                <c:pt idx="140">
                  <c:v>506.96151999999836</c:v>
                </c:pt>
                <c:pt idx="141">
                  <c:v>510.09756999999911</c:v>
                </c:pt>
                <c:pt idx="142">
                  <c:v>513.09815000000003</c:v>
                </c:pt>
                <c:pt idx="143">
                  <c:v>513.09815000000003</c:v>
                </c:pt>
                <c:pt idx="144">
                  <c:v>516.09872000000053</c:v>
                </c:pt>
                <c:pt idx="145">
                  <c:v>507.09699999999862</c:v>
                </c:pt>
                <c:pt idx="146">
                  <c:v>519</c:v>
                </c:pt>
                <c:pt idx="147">
                  <c:v>519</c:v>
                </c:pt>
                <c:pt idx="148">
                  <c:v>522.13044000000002</c:v>
                </c:pt>
                <c:pt idx="149">
                  <c:v>519.11910999999998</c:v>
                </c:pt>
                <c:pt idx="150">
                  <c:v>516.11842000000001</c:v>
                </c:pt>
                <c:pt idx="151">
                  <c:v>510.4093599999988</c:v>
                </c:pt>
                <c:pt idx="152">
                  <c:v>516.41455999999948</c:v>
                </c:pt>
                <c:pt idx="153">
                  <c:v>513.41177000000005</c:v>
                </c:pt>
                <c:pt idx="154">
                  <c:v>508.05012999999963</c:v>
                </c:pt>
                <c:pt idx="155">
                  <c:v>526.05614999999796</c:v>
                </c:pt>
                <c:pt idx="156">
                  <c:v>547.23126999999783</c:v>
                </c:pt>
                <c:pt idx="157">
                  <c:v>567.90832</c:v>
                </c:pt>
                <c:pt idx="158">
                  <c:v>556.85344999999938</c:v>
                </c:pt>
                <c:pt idx="159">
                  <c:v>533.29429000000005</c:v>
                </c:pt>
                <c:pt idx="160">
                  <c:v>528.13623999999948</c:v>
                </c:pt>
                <c:pt idx="161">
                  <c:v>543.98027999999999</c:v>
                </c:pt>
                <c:pt idx="162">
                  <c:v>526.86282999999719</c:v>
                </c:pt>
                <c:pt idx="163">
                  <c:v>518.74498000000051</c:v>
                </c:pt>
                <c:pt idx="164">
                  <c:v>510.73286999999999</c:v>
                </c:pt>
                <c:pt idx="165">
                  <c:v>478.55885999999964</c:v>
                </c:pt>
                <c:pt idx="166">
                  <c:v>455.69688000000002</c:v>
                </c:pt>
                <c:pt idx="167">
                  <c:v>441.5795</c:v>
                </c:pt>
                <c:pt idx="168">
                  <c:v>432.56768000000091</c:v>
                </c:pt>
                <c:pt idx="169">
                  <c:v>427.30948000000103</c:v>
                </c:pt>
                <c:pt idx="170">
                  <c:v>409.25414999999964</c:v>
                </c:pt>
                <c:pt idx="171">
                  <c:v>374.00376999999969</c:v>
                </c:pt>
                <c:pt idx="172">
                  <c:v>383.05225000000002</c:v>
                </c:pt>
                <c:pt idx="173">
                  <c:v>386.06840999999969</c:v>
                </c:pt>
                <c:pt idx="174">
                  <c:v>379.86063999999999</c:v>
                </c:pt>
                <c:pt idx="175">
                  <c:v>356.29324000000003</c:v>
                </c:pt>
                <c:pt idx="176">
                  <c:v>350.69439</c:v>
                </c:pt>
                <c:pt idx="177">
                  <c:v>342.04327000000001</c:v>
                </c:pt>
                <c:pt idx="178">
                  <c:v>330.38574</c:v>
                </c:pt>
                <c:pt idx="179">
                  <c:v>330.95869999999923</c:v>
                </c:pt>
                <c:pt idx="180">
                  <c:v>325.36246999999997</c:v>
                </c:pt>
                <c:pt idx="181">
                  <c:v>331.94528000000008</c:v>
                </c:pt>
                <c:pt idx="182">
                  <c:v>329.7469099999991</c:v>
                </c:pt>
                <c:pt idx="183">
                  <c:v>342.47665999999867</c:v>
                </c:pt>
                <c:pt idx="184">
                  <c:v>346.04612999999898</c:v>
                </c:pt>
                <c:pt idx="185">
                  <c:v>332.82400999999999</c:v>
                </c:pt>
                <c:pt idx="186">
                  <c:v>308.09614999999854</c:v>
                </c:pt>
                <c:pt idx="187">
                  <c:v>285.66547000000008</c:v>
                </c:pt>
                <c:pt idx="188">
                  <c:v>273.17784999999998</c:v>
                </c:pt>
                <c:pt idx="189">
                  <c:v>272.94959</c:v>
                </c:pt>
                <c:pt idx="190">
                  <c:v>266.81589000000002</c:v>
                </c:pt>
                <c:pt idx="191">
                  <c:v>263.74903999999964</c:v>
                </c:pt>
                <c:pt idx="192">
                  <c:v>254.55372</c:v>
                </c:pt>
                <c:pt idx="193">
                  <c:v>255.13146</c:v>
                </c:pt>
                <c:pt idx="194">
                  <c:v>258.20533999999856</c:v>
                </c:pt>
                <c:pt idx="195">
                  <c:v>288.49139999999824</c:v>
                </c:pt>
                <c:pt idx="196">
                  <c:v>288.87905999999964</c:v>
                </c:pt>
                <c:pt idx="197">
                  <c:v>264.29954999999904</c:v>
                </c:pt>
                <c:pt idx="198">
                  <c:v>261.22629999999862</c:v>
                </c:pt>
                <c:pt idx="199">
                  <c:v>261.27920999999969</c:v>
                </c:pt>
                <c:pt idx="200">
                  <c:v>261.27920999999969</c:v>
                </c:pt>
                <c:pt idx="201">
                  <c:v>261.27920999999969</c:v>
                </c:pt>
                <c:pt idx="202">
                  <c:v>261.27920999999969</c:v>
                </c:pt>
                <c:pt idx="203">
                  <c:v>258.14725000000038</c:v>
                </c:pt>
                <c:pt idx="204">
                  <c:v>261.22629999999862</c:v>
                </c:pt>
                <c:pt idx="205">
                  <c:v>258.15303999999969</c:v>
                </c:pt>
                <c:pt idx="206">
                  <c:v>261.27920999999969</c:v>
                </c:pt>
                <c:pt idx="207">
                  <c:v>258.20533999999856</c:v>
                </c:pt>
                <c:pt idx="208">
                  <c:v>312.38954000000001</c:v>
                </c:pt>
                <c:pt idx="209">
                  <c:v>330.75903</c:v>
                </c:pt>
                <c:pt idx="210">
                  <c:v>352.20389</c:v>
                </c:pt>
                <c:pt idx="211">
                  <c:v>361.45972</c:v>
                </c:pt>
                <c:pt idx="212">
                  <c:v>360.18051000000003</c:v>
                </c:pt>
                <c:pt idx="213">
                  <c:v>354.07575000000003</c:v>
                </c:pt>
                <c:pt idx="214">
                  <c:v>363.28953999999879</c:v>
                </c:pt>
                <c:pt idx="215">
                  <c:v>360.24254999999999</c:v>
                </c:pt>
                <c:pt idx="216">
                  <c:v>364.88227000000001</c:v>
                </c:pt>
                <c:pt idx="217">
                  <c:v>355.75574999999969</c:v>
                </c:pt>
                <c:pt idx="218">
                  <c:v>367.86266000000103</c:v>
                </c:pt>
                <c:pt idx="219">
                  <c:v>368.2267899999988</c:v>
                </c:pt>
                <c:pt idx="220">
                  <c:v>369.38299999999964</c:v>
                </c:pt>
                <c:pt idx="221">
                  <c:v>366.30936000000008</c:v>
                </c:pt>
                <c:pt idx="222">
                  <c:v>363.2820099999991</c:v>
                </c:pt>
                <c:pt idx="223">
                  <c:v>366.35527000000002</c:v>
                </c:pt>
                <c:pt idx="224">
                  <c:v>367.93618999999836</c:v>
                </c:pt>
                <c:pt idx="225">
                  <c:v>358.92296999999911</c:v>
                </c:pt>
                <c:pt idx="226">
                  <c:v>352.89066000000008</c:v>
                </c:pt>
                <c:pt idx="227">
                  <c:v>346.85834</c:v>
                </c:pt>
                <c:pt idx="228">
                  <c:v>345.79973999999879</c:v>
                </c:pt>
                <c:pt idx="229">
                  <c:v>345.82254</c:v>
                </c:pt>
                <c:pt idx="230">
                  <c:v>342.81463000000002</c:v>
                </c:pt>
                <c:pt idx="231">
                  <c:v>342.81538999999964</c:v>
                </c:pt>
                <c:pt idx="232">
                  <c:v>348.69941999999969</c:v>
                </c:pt>
                <c:pt idx="233">
                  <c:v>351.70610999999855</c:v>
                </c:pt>
                <c:pt idx="234">
                  <c:v>355.03702999999911</c:v>
                </c:pt>
                <c:pt idx="235">
                  <c:v>346.03542999999911</c:v>
                </c:pt>
                <c:pt idx="236">
                  <c:v>351.02384999999964</c:v>
                </c:pt>
                <c:pt idx="237">
                  <c:v>373.11646000000002</c:v>
                </c:pt>
                <c:pt idx="238">
                  <c:v>391.14249000000103</c:v>
                </c:pt>
                <c:pt idx="239">
                  <c:v>390.4235899999988</c:v>
                </c:pt>
                <c:pt idx="240">
                  <c:v>423.45943</c:v>
                </c:pt>
                <c:pt idx="241">
                  <c:v>442.91380999999905</c:v>
                </c:pt>
                <c:pt idx="242">
                  <c:v>437.2501599999988</c:v>
                </c:pt>
                <c:pt idx="243">
                  <c:v>437.80162000000001</c:v>
                </c:pt>
                <c:pt idx="244">
                  <c:v>412.08718999999923</c:v>
                </c:pt>
                <c:pt idx="245">
                  <c:v>413.49343999999849</c:v>
                </c:pt>
                <c:pt idx="246">
                  <c:v>409.25887</c:v>
                </c:pt>
                <c:pt idx="247">
                  <c:v>409.49221999999855</c:v>
                </c:pt>
                <c:pt idx="248">
                  <c:v>408.83502999999911</c:v>
                </c:pt>
                <c:pt idx="249">
                  <c:v>411.96294</c:v>
                </c:pt>
                <c:pt idx="250">
                  <c:v>406.21694999999892</c:v>
                </c:pt>
                <c:pt idx="251">
                  <c:v>409.29823999999849</c:v>
                </c:pt>
                <c:pt idx="252">
                  <c:v>407.80311999999856</c:v>
                </c:pt>
                <c:pt idx="253">
                  <c:v>401.55419999999964</c:v>
                </c:pt>
                <c:pt idx="254">
                  <c:v>404.68866000000008</c:v>
                </c:pt>
                <c:pt idx="255">
                  <c:v>403.71078</c:v>
                </c:pt>
                <c:pt idx="256">
                  <c:v>404.43598999999898</c:v>
                </c:pt>
                <c:pt idx="257">
                  <c:v>407.61252000000002</c:v>
                </c:pt>
                <c:pt idx="258">
                  <c:v>412.33708999999999</c:v>
                </c:pt>
                <c:pt idx="259">
                  <c:v>428.72388000000001</c:v>
                </c:pt>
                <c:pt idx="260">
                  <c:v>441.64308000000096</c:v>
                </c:pt>
                <c:pt idx="261">
                  <c:v>447.58404999999999</c:v>
                </c:pt>
                <c:pt idx="262">
                  <c:v>451.79423000000003</c:v>
                </c:pt>
                <c:pt idx="263">
                  <c:v>459.06479000000002</c:v>
                </c:pt>
                <c:pt idx="264">
                  <c:v>462.64177000000001</c:v>
                </c:pt>
                <c:pt idx="265">
                  <c:v>470.44229000000001</c:v>
                </c:pt>
                <c:pt idx="266">
                  <c:v>466.70211999999862</c:v>
                </c:pt>
                <c:pt idx="267">
                  <c:v>470.21115999999836</c:v>
                </c:pt>
                <c:pt idx="268">
                  <c:v>460.4916499999988</c:v>
                </c:pt>
                <c:pt idx="269">
                  <c:v>460.4916499999988</c:v>
                </c:pt>
                <c:pt idx="270">
                  <c:v>467.6310599999988</c:v>
                </c:pt>
                <c:pt idx="271">
                  <c:v>488.43874999999861</c:v>
                </c:pt>
                <c:pt idx="272">
                  <c:v>501.31338</c:v>
                </c:pt>
                <c:pt idx="273">
                  <c:v>506.44020999999969</c:v>
                </c:pt>
                <c:pt idx="274">
                  <c:v>526.94365999999809</c:v>
                </c:pt>
                <c:pt idx="275">
                  <c:v>534.36185999999759</c:v>
                </c:pt>
                <c:pt idx="276">
                  <c:v>537.63500999999997</c:v>
                </c:pt>
                <c:pt idx="277">
                  <c:v>552.66192999999771</c:v>
                </c:pt>
                <c:pt idx="278">
                  <c:v>556.21831000000054</c:v>
                </c:pt>
                <c:pt idx="279">
                  <c:v>563.34139999999809</c:v>
                </c:pt>
                <c:pt idx="280">
                  <c:v>548.77203999999995</c:v>
                </c:pt>
                <c:pt idx="281">
                  <c:v>527.04183999999998</c:v>
                </c:pt>
                <c:pt idx="282">
                  <c:v>530.60298999999998</c:v>
                </c:pt>
                <c:pt idx="283">
                  <c:v>534.26231999999948</c:v>
                </c:pt>
                <c:pt idx="284">
                  <c:v>534.26231999999948</c:v>
                </c:pt>
                <c:pt idx="285">
                  <c:v>534.26231999999948</c:v>
                </c:pt>
                <c:pt idx="286">
                  <c:v>528.60467000000051</c:v>
                </c:pt>
                <c:pt idx="287">
                  <c:v>525.68772000000001</c:v>
                </c:pt>
                <c:pt idx="288">
                  <c:v>518.57514000000003</c:v>
                </c:pt>
                <c:pt idx="289">
                  <c:v>525.77757999999994</c:v>
                </c:pt>
                <c:pt idx="290">
                  <c:v>530.11803999999995</c:v>
                </c:pt>
                <c:pt idx="291">
                  <c:v>524.23896999999999</c:v>
                </c:pt>
                <c:pt idx="292">
                  <c:v>514.62099000000001</c:v>
                </c:pt>
                <c:pt idx="293">
                  <c:v>511.71584999999999</c:v>
                </c:pt>
                <c:pt idx="294">
                  <c:v>503.29834999999861</c:v>
                </c:pt>
                <c:pt idx="295">
                  <c:v>495.11964000000103</c:v>
                </c:pt>
                <c:pt idx="296">
                  <c:v>487.86266999999998</c:v>
                </c:pt>
                <c:pt idx="297">
                  <c:v>473.93645999999848</c:v>
                </c:pt>
                <c:pt idx="298">
                  <c:v>473.74757</c:v>
                </c:pt>
                <c:pt idx="299">
                  <c:v>472.98166999999899</c:v>
                </c:pt>
                <c:pt idx="300">
                  <c:v>465.92197999999848</c:v>
                </c:pt>
                <c:pt idx="301">
                  <c:v>465.99286999999993</c:v>
                </c:pt>
                <c:pt idx="302">
                  <c:v>451.87187</c:v>
                </c:pt>
                <c:pt idx="303">
                  <c:v>444.81136999999904</c:v>
                </c:pt>
                <c:pt idx="304">
                  <c:v>444.59316999999879</c:v>
                </c:pt>
                <c:pt idx="305">
                  <c:v>437.53613999999794</c:v>
                </c:pt>
                <c:pt idx="306">
                  <c:v>432.05130000000003</c:v>
                </c:pt>
                <c:pt idx="307">
                  <c:v>434.56365</c:v>
                </c:pt>
                <c:pt idx="308">
                  <c:v>424.86138999999969</c:v>
                </c:pt>
                <c:pt idx="309">
                  <c:v>421.42116999999848</c:v>
                </c:pt>
                <c:pt idx="310">
                  <c:v>418.03873999999848</c:v>
                </c:pt>
                <c:pt idx="311">
                  <c:v>422.25979999999993</c:v>
                </c:pt>
                <c:pt idx="312">
                  <c:v>410.8163899999991</c:v>
                </c:pt>
                <c:pt idx="313">
                  <c:v>410.8163899999991</c:v>
                </c:pt>
                <c:pt idx="314">
                  <c:v>406.06024000000002</c:v>
                </c:pt>
                <c:pt idx="315">
                  <c:v>415.53415999999879</c:v>
                </c:pt>
                <c:pt idx="316">
                  <c:v>403.59861999999868</c:v>
                </c:pt>
                <c:pt idx="317">
                  <c:v>408.32837999999867</c:v>
                </c:pt>
                <c:pt idx="318">
                  <c:v>397.2735299999988</c:v>
                </c:pt>
                <c:pt idx="319">
                  <c:v>383.2107599999988</c:v>
                </c:pt>
                <c:pt idx="320">
                  <c:v>366.81603999999879</c:v>
                </c:pt>
                <c:pt idx="321">
                  <c:v>348.9101699999988</c:v>
                </c:pt>
                <c:pt idx="322">
                  <c:v>349.71122000000003</c:v>
                </c:pt>
                <c:pt idx="323">
                  <c:v>350.03125999999855</c:v>
                </c:pt>
                <c:pt idx="324">
                  <c:v>360.40328</c:v>
                </c:pt>
                <c:pt idx="325">
                  <c:v>360.44747999999993</c:v>
                </c:pt>
                <c:pt idx="326">
                  <c:v>351.65730000000002</c:v>
                </c:pt>
                <c:pt idx="327">
                  <c:v>348.06896</c:v>
                </c:pt>
                <c:pt idx="328">
                  <c:v>334.18911000000003</c:v>
                </c:pt>
                <c:pt idx="329">
                  <c:v>326.87993</c:v>
                </c:pt>
                <c:pt idx="330">
                  <c:v>323.99868999999904</c:v>
                </c:pt>
                <c:pt idx="331">
                  <c:v>310.7377199999986</c:v>
                </c:pt>
                <c:pt idx="332">
                  <c:v>294.40566999999999</c:v>
                </c:pt>
                <c:pt idx="333">
                  <c:v>289.04930000000002</c:v>
                </c:pt>
                <c:pt idx="334">
                  <c:v>294.39190999999886</c:v>
                </c:pt>
                <c:pt idx="335">
                  <c:v>283.92422999999923</c:v>
                </c:pt>
                <c:pt idx="336">
                  <c:v>279.7397599999988</c:v>
                </c:pt>
                <c:pt idx="337">
                  <c:v>273.82218999999969</c:v>
                </c:pt>
                <c:pt idx="338">
                  <c:v>273.57109999999898</c:v>
                </c:pt>
                <c:pt idx="339">
                  <c:v>259.08110999999855</c:v>
                </c:pt>
                <c:pt idx="340">
                  <c:v>256.46487999999999</c:v>
                </c:pt>
                <c:pt idx="341">
                  <c:v>254.81623000000027</c:v>
                </c:pt>
                <c:pt idx="342">
                  <c:v>250.5187</c:v>
                </c:pt>
                <c:pt idx="343">
                  <c:v>246.93087</c:v>
                </c:pt>
                <c:pt idx="344">
                  <c:v>251.14300999999998</c:v>
                </c:pt>
                <c:pt idx="345">
                  <c:v>257.55390999999969</c:v>
                </c:pt>
                <c:pt idx="346">
                  <c:v>265.80459999999999</c:v>
                </c:pt>
                <c:pt idx="347">
                  <c:v>288.09724</c:v>
                </c:pt>
                <c:pt idx="348">
                  <c:v>304.06079</c:v>
                </c:pt>
                <c:pt idx="349">
                  <c:v>305.8503</c:v>
                </c:pt>
                <c:pt idx="350">
                  <c:v>297.0779</c:v>
                </c:pt>
                <c:pt idx="351">
                  <c:v>298.3929</c:v>
                </c:pt>
                <c:pt idx="352">
                  <c:v>303.03626000000003</c:v>
                </c:pt>
                <c:pt idx="353">
                  <c:v>310.17806999999999</c:v>
                </c:pt>
                <c:pt idx="354">
                  <c:v>308.79367999999886</c:v>
                </c:pt>
                <c:pt idx="355">
                  <c:v>310.97051999999849</c:v>
                </c:pt>
                <c:pt idx="356">
                  <c:v>307.84620999999999</c:v>
                </c:pt>
                <c:pt idx="357">
                  <c:v>304.95776000000001</c:v>
                </c:pt>
                <c:pt idx="358">
                  <c:v>287.01907</c:v>
                </c:pt>
                <c:pt idx="359">
                  <c:v>294.56277999999969</c:v>
                </c:pt>
                <c:pt idx="360">
                  <c:v>290.68104</c:v>
                </c:pt>
                <c:pt idx="361">
                  <c:v>283.50372999999911</c:v>
                </c:pt>
                <c:pt idx="362">
                  <c:v>266.67312999999911</c:v>
                </c:pt>
                <c:pt idx="363">
                  <c:v>277.72379999999868</c:v>
                </c:pt>
                <c:pt idx="364">
                  <c:v>276.47351999999836</c:v>
                </c:pt>
                <c:pt idx="365">
                  <c:v>266.23800999999855</c:v>
                </c:pt>
                <c:pt idx="366">
                  <c:v>232.76535999999999</c:v>
                </c:pt>
                <c:pt idx="367">
                  <c:v>221.91031000000001</c:v>
                </c:pt>
                <c:pt idx="368">
                  <c:v>209.69789</c:v>
                </c:pt>
                <c:pt idx="369">
                  <c:v>208.13485999999995</c:v>
                </c:pt>
                <c:pt idx="370">
                  <c:v>208.03259</c:v>
                </c:pt>
                <c:pt idx="371">
                  <c:v>203.17896999999999</c:v>
                </c:pt>
                <c:pt idx="372">
                  <c:v>197.34164000000001</c:v>
                </c:pt>
                <c:pt idx="373">
                  <c:v>193.91874000000001</c:v>
                </c:pt>
                <c:pt idx="374">
                  <c:v>194.17597999999998</c:v>
                </c:pt>
                <c:pt idx="375">
                  <c:v>204.67439999999999</c:v>
                </c:pt>
                <c:pt idx="376">
                  <c:v>206.50097</c:v>
                </c:pt>
                <c:pt idx="377">
                  <c:v>215.45350000000002</c:v>
                </c:pt>
                <c:pt idx="378">
                  <c:v>214.40855999999999</c:v>
                </c:pt>
                <c:pt idx="379">
                  <c:v>223.22985999999995</c:v>
                </c:pt>
                <c:pt idx="380">
                  <c:v>233.80984000000001</c:v>
                </c:pt>
                <c:pt idx="381">
                  <c:v>238.34952999999999</c:v>
                </c:pt>
                <c:pt idx="382">
                  <c:v>241.76830000000001</c:v>
                </c:pt>
                <c:pt idx="383">
                  <c:v>245.17348999999999</c:v>
                </c:pt>
                <c:pt idx="384">
                  <c:v>254.75664</c:v>
                </c:pt>
                <c:pt idx="385">
                  <c:v>249.58949000000001</c:v>
                </c:pt>
                <c:pt idx="386">
                  <c:v>250.53645</c:v>
                </c:pt>
                <c:pt idx="387">
                  <c:v>272.30635999999873</c:v>
                </c:pt>
                <c:pt idx="388">
                  <c:v>282.03157999999848</c:v>
                </c:pt>
                <c:pt idx="389">
                  <c:v>274.28716999999898</c:v>
                </c:pt>
                <c:pt idx="390">
                  <c:v>276.4897599999988</c:v>
                </c:pt>
                <c:pt idx="391">
                  <c:v>276.4897599999988</c:v>
                </c:pt>
                <c:pt idx="392">
                  <c:v>281.98426000000001</c:v>
                </c:pt>
                <c:pt idx="393">
                  <c:v>285.13351999999855</c:v>
                </c:pt>
                <c:pt idx="394">
                  <c:v>289.17248999999998</c:v>
                </c:pt>
                <c:pt idx="395">
                  <c:v>297.07351999999855</c:v>
                </c:pt>
                <c:pt idx="396">
                  <c:v>295.48558000000003</c:v>
                </c:pt>
                <c:pt idx="397">
                  <c:v>286.42676999999856</c:v>
                </c:pt>
                <c:pt idx="398">
                  <c:v>321.58954</c:v>
                </c:pt>
                <c:pt idx="399">
                  <c:v>366.09913999999856</c:v>
                </c:pt>
                <c:pt idx="400">
                  <c:v>369.02302999999898</c:v>
                </c:pt>
                <c:pt idx="401">
                  <c:v>369.0250399999988</c:v>
                </c:pt>
                <c:pt idx="402">
                  <c:v>351.35169000000002</c:v>
                </c:pt>
                <c:pt idx="403">
                  <c:v>345.99932999999879</c:v>
                </c:pt>
                <c:pt idx="404">
                  <c:v>327.93562999999898</c:v>
                </c:pt>
                <c:pt idx="405">
                  <c:v>319.76267999999999</c:v>
                </c:pt>
                <c:pt idx="406">
                  <c:v>308.73213999999848</c:v>
                </c:pt>
                <c:pt idx="407">
                  <c:v>311.7589199999988</c:v>
                </c:pt>
                <c:pt idx="408">
                  <c:v>303.34485000000103</c:v>
                </c:pt>
                <c:pt idx="409">
                  <c:v>296.00454999999999</c:v>
                </c:pt>
                <c:pt idx="410">
                  <c:v>296.80266999999998</c:v>
                </c:pt>
                <c:pt idx="411">
                  <c:v>298.0752</c:v>
                </c:pt>
                <c:pt idx="412">
                  <c:v>282.71049999999963</c:v>
                </c:pt>
                <c:pt idx="413">
                  <c:v>295.52348000000001</c:v>
                </c:pt>
                <c:pt idx="414">
                  <c:v>288.87257</c:v>
                </c:pt>
                <c:pt idx="415">
                  <c:v>282.4858199999988</c:v>
                </c:pt>
                <c:pt idx="416">
                  <c:v>272.64751999999999</c:v>
                </c:pt>
                <c:pt idx="417">
                  <c:v>270.10120999999964</c:v>
                </c:pt>
                <c:pt idx="418">
                  <c:v>269.82628999999969</c:v>
                </c:pt>
                <c:pt idx="419">
                  <c:v>263.51534999999905</c:v>
                </c:pt>
                <c:pt idx="420">
                  <c:v>260.39999</c:v>
                </c:pt>
                <c:pt idx="421">
                  <c:v>260.41373999999848</c:v>
                </c:pt>
                <c:pt idx="422">
                  <c:v>260.44058000000001</c:v>
                </c:pt>
                <c:pt idx="423">
                  <c:v>263.5763499999988</c:v>
                </c:pt>
                <c:pt idx="424">
                  <c:v>264.27042</c:v>
                </c:pt>
                <c:pt idx="425">
                  <c:v>268.60696999999999</c:v>
                </c:pt>
                <c:pt idx="426">
                  <c:v>273.18499000000008</c:v>
                </c:pt>
                <c:pt idx="427">
                  <c:v>281.31778000000008</c:v>
                </c:pt>
                <c:pt idx="428">
                  <c:v>284.7071499999991</c:v>
                </c:pt>
                <c:pt idx="429">
                  <c:v>289.81196</c:v>
                </c:pt>
                <c:pt idx="430">
                  <c:v>291.61799000000002</c:v>
                </c:pt>
                <c:pt idx="431">
                  <c:v>288.10451999999964</c:v>
                </c:pt>
                <c:pt idx="432">
                  <c:v>289.65384000000103</c:v>
                </c:pt>
                <c:pt idx="433">
                  <c:v>296.38196999999963</c:v>
                </c:pt>
                <c:pt idx="434">
                  <c:v>292.80103000000003</c:v>
                </c:pt>
                <c:pt idx="435">
                  <c:v>282.07423999999969</c:v>
                </c:pt>
                <c:pt idx="436">
                  <c:v>277.88858999999923</c:v>
                </c:pt>
                <c:pt idx="437">
                  <c:v>273.52998000000002</c:v>
                </c:pt>
                <c:pt idx="438">
                  <c:v>262.14100000000002</c:v>
                </c:pt>
                <c:pt idx="439">
                  <c:v>245.01348999999999</c:v>
                </c:pt>
                <c:pt idx="440">
                  <c:v>252.78612000000001</c:v>
                </c:pt>
                <c:pt idx="441">
                  <c:v>257.3319099999988</c:v>
                </c:pt>
                <c:pt idx="442">
                  <c:v>270.68818999999911</c:v>
                </c:pt>
                <c:pt idx="443">
                  <c:v>262.95424000000008</c:v>
                </c:pt>
                <c:pt idx="444">
                  <c:v>266.69382999999999</c:v>
                </c:pt>
                <c:pt idx="445">
                  <c:v>256.05491000000001</c:v>
                </c:pt>
                <c:pt idx="446">
                  <c:v>230.41216</c:v>
                </c:pt>
                <c:pt idx="447">
                  <c:v>223.79113000000001</c:v>
                </c:pt>
                <c:pt idx="448">
                  <c:v>216.48688000000001</c:v>
                </c:pt>
                <c:pt idx="449">
                  <c:v>212.68356999999995</c:v>
                </c:pt>
                <c:pt idx="450">
                  <c:v>212.68356999999995</c:v>
                </c:pt>
                <c:pt idx="451">
                  <c:v>217.22830000000027</c:v>
                </c:pt>
                <c:pt idx="452">
                  <c:v>226.57896</c:v>
                </c:pt>
                <c:pt idx="453">
                  <c:v>236.34900000000002</c:v>
                </c:pt>
                <c:pt idx="454">
                  <c:v>241.60709</c:v>
                </c:pt>
                <c:pt idx="455">
                  <c:v>248.99396999999999</c:v>
                </c:pt>
                <c:pt idx="456">
                  <c:v>253.39769000000001</c:v>
                </c:pt>
                <c:pt idx="457">
                  <c:v>254.1813400000006</c:v>
                </c:pt>
                <c:pt idx="458">
                  <c:v>260.26016999999911</c:v>
                </c:pt>
                <c:pt idx="459">
                  <c:v>262.12684999999999</c:v>
                </c:pt>
                <c:pt idx="460">
                  <c:v>259.08070999999904</c:v>
                </c:pt>
                <c:pt idx="461">
                  <c:v>262.51872999999898</c:v>
                </c:pt>
                <c:pt idx="462">
                  <c:v>258.39607999999873</c:v>
                </c:pt>
                <c:pt idx="463">
                  <c:v>268.16167999999999</c:v>
                </c:pt>
                <c:pt idx="464">
                  <c:v>266.52193999999855</c:v>
                </c:pt>
                <c:pt idx="465">
                  <c:v>269.79880000000003</c:v>
                </c:pt>
                <c:pt idx="466">
                  <c:v>269.85345999999993</c:v>
                </c:pt>
                <c:pt idx="467">
                  <c:v>277.48266000000001</c:v>
                </c:pt>
                <c:pt idx="468">
                  <c:v>284.01166000000001</c:v>
                </c:pt>
                <c:pt idx="469">
                  <c:v>282.36977000000002</c:v>
                </c:pt>
                <c:pt idx="470">
                  <c:v>279.24232000000001</c:v>
                </c:pt>
                <c:pt idx="471">
                  <c:v>272.7435199999988</c:v>
                </c:pt>
                <c:pt idx="472">
                  <c:v>262.76675999999856</c:v>
                </c:pt>
                <c:pt idx="473">
                  <c:v>265.69656999999899</c:v>
                </c:pt>
                <c:pt idx="474">
                  <c:v>256.23268000000002</c:v>
                </c:pt>
                <c:pt idx="475">
                  <c:v>259.44846000000001</c:v>
                </c:pt>
                <c:pt idx="476">
                  <c:v>250.76904999999999</c:v>
                </c:pt>
                <c:pt idx="477">
                  <c:v>243.76855</c:v>
                </c:pt>
                <c:pt idx="478">
                  <c:v>252.12855999999999</c:v>
                </c:pt>
                <c:pt idx="479">
                  <c:v>256.91177999999849</c:v>
                </c:pt>
                <c:pt idx="480">
                  <c:v>248.75843000000052</c:v>
                </c:pt>
                <c:pt idx="481">
                  <c:v>248.74758999999995</c:v>
                </c:pt>
                <c:pt idx="482">
                  <c:v>242.60566999999998</c:v>
                </c:pt>
                <c:pt idx="483">
                  <c:v>241.13779</c:v>
                </c:pt>
                <c:pt idx="484">
                  <c:v>241.13779</c:v>
                </c:pt>
                <c:pt idx="485">
                  <c:v>241.13779</c:v>
                </c:pt>
                <c:pt idx="486">
                  <c:v>235.02548000000004</c:v>
                </c:pt>
                <c:pt idx="487">
                  <c:v>230.96489</c:v>
                </c:pt>
                <c:pt idx="488">
                  <c:v>240.09977999999998</c:v>
                </c:pt>
                <c:pt idx="489">
                  <c:v>230.27379999999954</c:v>
                </c:pt>
                <c:pt idx="490">
                  <c:v>227.24387999999954</c:v>
                </c:pt>
                <c:pt idx="491">
                  <c:v>221.17995999999954</c:v>
                </c:pt>
                <c:pt idx="492">
                  <c:v>220.66309999999999</c:v>
                </c:pt>
                <c:pt idx="493">
                  <c:v>223.67001999999999</c:v>
                </c:pt>
                <c:pt idx="494">
                  <c:v>226.69259</c:v>
                </c:pt>
                <c:pt idx="495">
                  <c:v>220.25733000000045</c:v>
                </c:pt>
                <c:pt idx="496">
                  <c:v>217.24010999999999</c:v>
                </c:pt>
                <c:pt idx="497">
                  <c:v>213.72495999999998</c:v>
                </c:pt>
                <c:pt idx="498">
                  <c:v>204.81942000000001</c:v>
                </c:pt>
                <c:pt idx="499">
                  <c:v>195.79143000000045</c:v>
                </c:pt>
                <c:pt idx="500">
                  <c:v>198.79531</c:v>
                </c:pt>
                <c:pt idx="501">
                  <c:v>198.80510000000001</c:v>
                </c:pt>
                <c:pt idx="502">
                  <c:v>198.79679999999999</c:v>
                </c:pt>
                <c:pt idx="503">
                  <c:v>201.81730000000007</c:v>
                </c:pt>
                <c:pt idx="504">
                  <c:v>195.60598999999999</c:v>
                </c:pt>
                <c:pt idx="505">
                  <c:v>201.62464</c:v>
                </c:pt>
                <c:pt idx="506">
                  <c:v>192.59666999999999</c:v>
                </c:pt>
                <c:pt idx="507">
                  <c:v>195.60598999999999</c:v>
                </c:pt>
                <c:pt idx="508">
                  <c:v>195.60598999999999</c:v>
                </c:pt>
                <c:pt idx="509">
                  <c:v>198.15586999999999</c:v>
                </c:pt>
                <c:pt idx="510">
                  <c:v>195.60712000000001</c:v>
                </c:pt>
                <c:pt idx="511">
                  <c:v>201.61843000000007</c:v>
                </c:pt>
                <c:pt idx="512">
                  <c:v>201.6258</c:v>
                </c:pt>
                <c:pt idx="513">
                  <c:v>207.63688999999999</c:v>
                </c:pt>
                <c:pt idx="514">
                  <c:v>204.63514000000001</c:v>
                </c:pt>
                <c:pt idx="515">
                  <c:v>210.64612</c:v>
                </c:pt>
                <c:pt idx="516">
                  <c:v>213.66315999999998</c:v>
                </c:pt>
                <c:pt idx="517">
                  <c:v>216.66335000000001</c:v>
                </c:pt>
                <c:pt idx="518">
                  <c:v>219.93714000000045</c:v>
                </c:pt>
                <c:pt idx="519">
                  <c:v>233.2182</c:v>
                </c:pt>
                <c:pt idx="520">
                  <c:v>241.02509000000001</c:v>
                </c:pt>
                <c:pt idx="521">
                  <c:v>250.05479</c:v>
                </c:pt>
                <c:pt idx="522">
                  <c:v>250.40216000000001</c:v>
                </c:pt>
                <c:pt idx="523">
                  <c:v>250.40478999999999</c:v>
                </c:pt>
                <c:pt idx="524">
                  <c:v>271.50709000000001</c:v>
                </c:pt>
                <c:pt idx="525">
                  <c:v>282.45174999999898</c:v>
                </c:pt>
                <c:pt idx="526">
                  <c:v>293.22250999999898</c:v>
                </c:pt>
                <c:pt idx="527">
                  <c:v>335.54327999999964</c:v>
                </c:pt>
                <c:pt idx="528">
                  <c:v>336.52144999999911</c:v>
                </c:pt>
                <c:pt idx="529">
                  <c:v>339.55316999999923</c:v>
                </c:pt>
                <c:pt idx="530">
                  <c:v>345.60019</c:v>
                </c:pt>
                <c:pt idx="531">
                  <c:v>357.7435199999988</c:v>
                </c:pt>
                <c:pt idx="532">
                  <c:v>365.20150999999873</c:v>
                </c:pt>
                <c:pt idx="533">
                  <c:v>368.20624999999905</c:v>
                </c:pt>
                <c:pt idx="534">
                  <c:v>368.23502999999886</c:v>
                </c:pt>
                <c:pt idx="535">
                  <c:v>376.3953699999991</c:v>
                </c:pt>
                <c:pt idx="536">
                  <c:v>370.06774000000001</c:v>
                </c:pt>
                <c:pt idx="537">
                  <c:v>367.49742999999899</c:v>
                </c:pt>
                <c:pt idx="538">
                  <c:v>389.54181</c:v>
                </c:pt>
                <c:pt idx="539">
                  <c:v>407.34805</c:v>
                </c:pt>
                <c:pt idx="540">
                  <c:v>406.33972999999969</c:v>
                </c:pt>
                <c:pt idx="541">
                  <c:v>384.67245000000008</c:v>
                </c:pt>
                <c:pt idx="542">
                  <c:v>368.01983000000001</c:v>
                </c:pt>
                <c:pt idx="543">
                  <c:v>360.29679999999848</c:v>
                </c:pt>
                <c:pt idx="544">
                  <c:v>366.08613999999824</c:v>
                </c:pt>
                <c:pt idx="545">
                  <c:v>394.22416999999911</c:v>
                </c:pt>
                <c:pt idx="546">
                  <c:v>402.54784000000103</c:v>
                </c:pt>
                <c:pt idx="547">
                  <c:v>405.77850999999873</c:v>
                </c:pt>
                <c:pt idx="548">
                  <c:v>414.72274999999911</c:v>
                </c:pt>
                <c:pt idx="549">
                  <c:v>421.08210000000003</c:v>
                </c:pt>
                <c:pt idx="550">
                  <c:v>433.23013999999824</c:v>
                </c:pt>
                <c:pt idx="551">
                  <c:v>440.75443999999999</c:v>
                </c:pt>
                <c:pt idx="552">
                  <c:v>445.46410999999898</c:v>
                </c:pt>
                <c:pt idx="553">
                  <c:v>456.60079000000002</c:v>
                </c:pt>
                <c:pt idx="554">
                  <c:v>466.59934999999911</c:v>
                </c:pt>
                <c:pt idx="555">
                  <c:v>468.68430999999993</c:v>
                </c:pt>
                <c:pt idx="556">
                  <c:v>465.72346999999911</c:v>
                </c:pt>
                <c:pt idx="557">
                  <c:v>483.11176</c:v>
                </c:pt>
                <c:pt idx="558">
                  <c:v>475.30763999999999</c:v>
                </c:pt>
                <c:pt idx="559">
                  <c:v>464.85708000000091</c:v>
                </c:pt>
                <c:pt idx="560">
                  <c:v>456.26289000000008</c:v>
                </c:pt>
                <c:pt idx="561">
                  <c:v>449.83278000000001</c:v>
                </c:pt>
                <c:pt idx="562">
                  <c:v>443.39614999999856</c:v>
                </c:pt>
                <c:pt idx="563">
                  <c:v>443.88070999999923</c:v>
                </c:pt>
                <c:pt idx="564">
                  <c:v>457.17495000000002</c:v>
                </c:pt>
                <c:pt idx="565">
                  <c:v>471.05860000000001</c:v>
                </c:pt>
                <c:pt idx="566">
                  <c:v>483.33311999999836</c:v>
                </c:pt>
                <c:pt idx="567">
                  <c:v>489.26769000000002</c:v>
                </c:pt>
                <c:pt idx="568">
                  <c:v>491.37374999999969</c:v>
                </c:pt>
                <c:pt idx="569">
                  <c:v>496.19675999999873</c:v>
                </c:pt>
                <c:pt idx="570">
                  <c:v>501.07461000000001</c:v>
                </c:pt>
                <c:pt idx="571">
                  <c:v>503.31229999999999</c:v>
                </c:pt>
                <c:pt idx="572">
                  <c:v>503.31229999999999</c:v>
                </c:pt>
                <c:pt idx="573">
                  <c:v>492.26362</c:v>
                </c:pt>
                <c:pt idx="574">
                  <c:v>499.8583199999988</c:v>
                </c:pt>
                <c:pt idx="575">
                  <c:v>489.62506000000002</c:v>
                </c:pt>
                <c:pt idx="576">
                  <c:v>494.53119999999848</c:v>
                </c:pt>
                <c:pt idx="577">
                  <c:v>496.46062999999964</c:v>
                </c:pt>
                <c:pt idx="578">
                  <c:v>488.39934</c:v>
                </c:pt>
                <c:pt idx="579">
                  <c:v>484.80507999999969</c:v>
                </c:pt>
                <c:pt idx="580">
                  <c:v>470.31096000000002</c:v>
                </c:pt>
                <c:pt idx="581">
                  <c:v>465.49268000000001</c:v>
                </c:pt>
                <c:pt idx="582">
                  <c:v>461.82738000000001</c:v>
                </c:pt>
                <c:pt idx="583">
                  <c:v>453.94802999999911</c:v>
                </c:pt>
                <c:pt idx="584">
                  <c:v>446.58944000000002</c:v>
                </c:pt>
                <c:pt idx="585">
                  <c:v>444.51722000000001</c:v>
                </c:pt>
                <c:pt idx="586">
                  <c:v>431.76463000000001</c:v>
                </c:pt>
                <c:pt idx="587">
                  <c:v>422.67887000000002</c:v>
                </c:pt>
                <c:pt idx="588">
                  <c:v>414.17169000000001</c:v>
                </c:pt>
                <c:pt idx="589">
                  <c:v>397.52922999999993</c:v>
                </c:pt>
                <c:pt idx="590">
                  <c:v>394.13558</c:v>
                </c:pt>
                <c:pt idx="591">
                  <c:v>387.15973000000002</c:v>
                </c:pt>
                <c:pt idx="592">
                  <c:v>385.78440000000001</c:v>
                </c:pt>
                <c:pt idx="593">
                  <c:v>379.84595999999999</c:v>
                </c:pt>
                <c:pt idx="594">
                  <c:v>382.3399</c:v>
                </c:pt>
                <c:pt idx="595">
                  <c:v>374.34287999999998</c:v>
                </c:pt>
                <c:pt idx="596">
                  <c:v>378.31592000000001</c:v>
                </c:pt>
                <c:pt idx="597">
                  <c:v>371.63695999999879</c:v>
                </c:pt>
                <c:pt idx="598">
                  <c:v>370.98193999999847</c:v>
                </c:pt>
                <c:pt idx="599">
                  <c:v>370.98193999999847</c:v>
                </c:pt>
                <c:pt idx="600">
                  <c:v>370.98193999999847</c:v>
                </c:pt>
                <c:pt idx="601">
                  <c:v>367.71586000000002</c:v>
                </c:pt>
                <c:pt idx="602">
                  <c:v>374.27488000000091</c:v>
                </c:pt>
                <c:pt idx="603">
                  <c:v>375.71928000000008</c:v>
                </c:pt>
                <c:pt idx="604">
                  <c:v>399.54784999999998</c:v>
                </c:pt>
                <c:pt idx="605">
                  <c:v>401.93516999999861</c:v>
                </c:pt>
                <c:pt idx="606">
                  <c:v>397.41480999999999</c:v>
                </c:pt>
                <c:pt idx="607">
                  <c:v>391.8598600000015</c:v>
                </c:pt>
                <c:pt idx="608">
                  <c:v>395.12795999999969</c:v>
                </c:pt>
                <c:pt idx="609">
                  <c:v>395.20972</c:v>
                </c:pt>
                <c:pt idx="610">
                  <c:v>398.10658999999993</c:v>
                </c:pt>
                <c:pt idx="611">
                  <c:v>386.20983000000001</c:v>
                </c:pt>
                <c:pt idx="612">
                  <c:v>381.73378999999898</c:v>
                </c:pt>
                <c:pt idx="613">
                  <c:v>381.58636999999879</c:v>
                </c:pt>
                <c:pt idx="614">
                  <c:v>375.96500999999898</c:v>
                </c:pt>
                <c:pt idx="615">
                  <c:v>380.25660999999963</c:v>
                </c:pt>
                <c:pt idx="616">
                  <c:v>382.92902999999905</c:v>
                </c:pt>
                <c:pt idx="617">
                  <c:v>380.90094999999963</c:v>
                </c:pt>
                <c:pt idx="618">
                  <c:v>381.73378999999898</c:v>
                </c:pt>
                <c:pt idx="619">
                  <c:v>378.21319999999855</c:v>
                </c:pt>
                <c:pt idx="620">
                  <c:v>363.84438000000102</c:v>
                </c:pt>
                <c:pt idx="621">
                  <c:v>357.87527</c:v>
                </c:pt>
                <c:pt idx="622">
                  <c:v>347.82105999999879</c:v>
                </c:pt>
                <c:pt idx="623">
                  <c:v>354.21756999999963</c:v>
                </c:pt>
                <c:pt idx="624">
                  <c:v>350.81162999999964</c:v>
                </c:pt>
                <c:pt idx="625">
                  <c:v>334.53058999999911</c:v>
                </c:pt>
                <c:pt idx="626">
                  <c:v>347.40568999999999</c:v>
                </c:pt>
                <c:pt idx="627">
                  <c:v>345.82394999999963</c:v>
                </c:pt>
                <c:pt idx="628">
                  <c:v>345.98348999999911</c:v>
                </c:pt>
                <c:pt idx="629">
                  <c:v>320.48550999999856</c:v>
                </c:pt>
                <c:pt idx="630">
                  <c:v>318.44979999999993</c:v>
                </c:pt>
                <c:pt idx="631">
                  <c:v>346.40967000000001</c:v>
                </c:pt>
                <c:pt idx="632">
                  <c:v>343.05930000000001</c:v>
                </c:pt>
                <c:pt idx="633">
                  <c:v>342.18241</c:v>
                </c:pt>
                <c:pt idx="634">
                  <c:v>334.60750999999999</c:v>
                </c:pt>
                <c:pt idx="635">
                  <c:v>334.41051999999848</c:v>
                </c:pt>
                <c:pt idx="636">
                  <c:v>334.69144</c:v>
                </c:pt>
                <c:pt idx="637">
                  <c:v>334.38385</c:v>
                </c:pt>
                <c:pt idx="638">
                  <c:v>328.75654999999898</c:v>
                </c:pt>
                <c:pt idx="639">
                  <c:v>314.36865</c:v>
                </c:pt>
                <c:pt idx="640">
                  <c:v>310.09164999999911</c:v>
                </c:pt>
                <c:pt idx="641">
                  <c:v>312.74741999999969</c:v>
                </c:pt>
                <c:pt idx="642">
                  <c:v>302.74423999999999</c:v>
                </c:pt>
                <c:pt idx="643">
                  <c:v>288.44835999999862</c:v>
                </c:pt>
                <c:pt idx="644">
                  <c:v>283.08309999999898</c:v>
                </c:pt>
                <c:pt idx="645">
                  <c:v>285.50362999999999</c:v>
                </c:pt>
                <c:pt idx="646">
                  <c:v>284.52514999999886</c:v>
                </c:pt>
                <c:pt idx="647">
                  <c:v>323.9824199999988</c:v>
                </c:pt>
                <c:pt idx="648">
                  <c:v>343.75526000000002</c:v>
                </c:pt>
                <c:pt idx="649">
                  <c:v>339.87893000000003</c:v>
                </c:pt>
                <c:pt idx="650">
                  <c:v>342.56106999999969</c:v>
                </c:pt>
                <c:pt idx="651">
                  <c:v>340.01878999999963</c:v>
                </c:pt>
                <c:pt idx="652">
                  <c:v>332.91726999999969</c:v>
                </c:pt>
                <c:pt idx="653">
                  <c:v>340.16219000000001</c:v>
                </c:pt>
                <c:pt idx="654">
                  <c:v>334.66340000000002</c:v>
                </c:pt>
                <c:pt idx="655">
                  <c:v>336.46562999999969</c:v>
                </c:pt>
                <c:pt idx="656">
                  <c:v>342.55662000000001</c:v>
                </c:pt>
                <c:pt idx="657">
                  <c:v>342.17234999999999</c:v>
                </c:pt>
                <c:pt idx="658">
                  <c:v>337.50029999999964</c:v>
                </c:pt>
                <c:pt idx="659">
                  <c:v>328.05574000000001</c:v>
                </c:pt>
                <c:pt idx="660">
                  <c:v>315.68824000000001</c:v>
                </c:pt>
                <c:pt idx="661">
                  <c:v>303.66592000000031</c:v>
                </c:pt>
                <c:pt idx="662">
                  <c:v>293.21645999999873</c:v>
                </c:pt>
                <c:pt idx="663">
                  <c:v>290.5923799999988</c:v>
                </c:pt>
                <c:pt idx="664">
                  <c:v>289.67225999999999</c:v>
                </c:pt>
                <c:pt idx="665">
                  <c:v>297.69910999999911</c:v>
                </c:pt>
                <c:pt idx="666">
                  <c:v>313.57638999999898</c:v>
                </c:pt>
                <c:pt idx="667">
                  <c:v>310.73949999999923</c:v>
                </c:pt>
                <c:pt idx="668">
                  <c:v>277.17194000000001</c:v>
                </c:pt>
                <c:pt idx="669">
                  <c:v>252.11442</c:v>
                </c:pt>
                <c:pt idx="670">
                  <c:v>249.16864000000001</c:v>
                </c:pt>
                <c:pt idx="671">
                  <c:v>246.64225000000002</c:v>
                </c:pt>
                <c:pt idx="672">
                  <c:v>249.47404</c:v>
                </c:pt>
                <c:pt idx="673">
                  <c:v>259.08461</c:v>
                </c:pt>
                <c:pt idx="674">
                  <c:v>266.67246999999998</c:v>
                </c:pt>
                <c:pt idx="675">
                  <c:v>268.19362999999993</c:v>
                </c:pt>
                <c:pt idx="676">
                  <c:v>248.63966999999954</c:v>
                </c:pt>
                <c:pt idx="677">
                  <c:v>282.88026000000002</c:v>
                </c:pt>
                <c:pt idx="678">
                  <c:v>280.71735999999879</c:v>
                </c:pt>
                <c:pt idx="679">
                  <c:v>272.81151999999855</c:v>
                </c:pt>
                <c:pt idx="680">
                  <c:v>268.7995799999988</c:v>
                </c:pt>
                <c:pt idx="681">
                  <c:v>263.86158999999969</c:v>
                </c:pt>
                <c:pt idx="682">
                  <c:v>257.54604</c:v>
                </c:pt>
                <c:pt idx="683">
                  <c:v>260.99814999999836</c:v>
                </c:pt>
                <c:pt idx="684">
                  <c:v>262.75087000000002</c:v>
                </c:pt>
                <c:pt idx="685">
                  <c:v>256.36930000000001</c:v>
                </c:pt>
                <c:pt idx="686">
                  <c:v>246.25155999999998</c:v>
                </c:pt>
                <c:pt idx="687">
                  <c:v>237.36584000000045</c:v>
                </c:pt>
                <c:pt idx="688">
                  <c:v>229.58335</c:v>
                </c:pt>
                <c:pt idx="689">
                  <c:v>221.85525000000001</c:v>
                </c:pt>
                <c:pt idx="690">
                  <c:v>219.63739000000001</c:v>
                </c:pt>
                <c:pt idx="691">
                  <c:v>219.36924000000027</c:v>
                </c:pt>
                <c:pt idx="692">
                  <c:v>220.58813000000063</c:v>
                </c:pt>
                <c:pt idx="693">
                  <c:v>217.37854000000004</c:v>
                </c:pt>
                <c:pt idx="694">
                  <c:v>211.16800000000001</c:v>
                </c:pt>
                <c:pt idx="695">
                  <c:v>205.41035000000002</c:v>
                </c:pt>
                <c:pt idx="696">
                  <c:v>201.77205000000001</c:v>
                </c:pt>
                <c:pt idx="697">
                  <c:v>198.06784000000007</c:v>
                </c:pt>
                <c:pt idx="698">
                  <c:v>183.54183</c:v>
                </c:pt>
                <c:pt idx="699">
                  <c:v>181.98677000000001</c:v>
                </c:pt>
                <c:pt idx="700">
                  <c:v>180.2737799999995</c:v>
                </c:pt>
                <c:pt idx="701">
                  <c:v>187.68575999999999</c:v>
                </c:pt>
                <c:pt idx="702">
                  <c:v>195.13054</c:v>
                </c:pt>
                <c:pt idx="703">
                  <c:v>205.05243000000064</c:v>
                </c:pt>
                <c:pt idx="704">
                  <c:v>213.37641000000045</c:v>
                </c:pt>
                <c:pt idx="705">
                  <c:v>219.63883000000001</c:v>
                </c:pt>
                <c:pt idx="706">
                  <c:v>209.96339</c:v>
                </c:pt>
                <c:pt idx="707">
                  <c:v>206.05940000000001</c:v>
                </c:pt>
                <c:pt idx="708">
                  <c:v>212.39968999999999</c:v>
                </c:pt>
                <c:pt idx="709">
                  <c:v>220.58019000000004</c:v>
                </c:pt>
                <c:pt idx="710">
                  <c:v>212.57984999999999</c:v>
                </c:pt>
                <c:pt idx="711">
                  <c:v>215.70603</c:v>
                </c:pt>
                <c:pt idx="712">
                  <c:v>222.62260000000001</c:v>
                </c:pt>
                <c:pt idx="713">
                  <c:v>216.43864000000045</c:v>
                </c:pt>
                <c:pt idx="714">
                  <c:v>210.25467999999998</c:v>
                </c:pt>
                <c:pt idx="715">
                  <c:v>210.25467999999998</c:v>
                </c:pt>
                <c:pt idx="716">
                  <c:v>217.79300000000001</c:v>
                </c:pt>
                <c:pt idx="717">
                  <c:v>205.52298000000027</c:v>
                </c:pt>
                <c:pt idx="718">
                  <c:v>193.21547999999999</c:v>
                </c:pt>
                <c:pt idx="719">
                  <c:v>182.95101000000045</c:v>
                </c:pt>
                <c:pt idx="720">
                  <c:v>168.11135000000002</c:v>
                </c:pt>
                <c:pt idx="721">
                  <c:v>173.83251000000001</c:v>
                </c:pt>
                <c:pt idx="722">
                  <c:v>176.14218</c:v>
                </c:pt>
                <c:pt idx="723">
                  <c:v>191.32903000000007</c:v>
                </c:pt>
                <c:pt idx="724">
                  <c:v>206.54150999999999</c:v>
                </c:pt>
                <c:pt idx="725">
                  <c:v>209.58131000000049</c:v>
                </c:pt>
                <c:pt idx="726">
                  <c:v>211.75564999999997</c:v>
                </c:pt>
                <c:pt idx="727">
                  <c:v>202.68041000000045</c:v>
                </c:pt>
                <c:pt idx="728">
                  <c:v>205.70549</c:v>
                </c:pt>
                <c:pt idx="729">
                  <c:v>204.85543000000064</c:v>
                </c:pt>
                <c:pt idx="730">
                  <c:v>201.84207000000001</c:v>
                </c:pt>
                <c:pt idx="731">
                  <c:v>225.94261</c:v>
                </c:pt>
                <c:pt idx="732">
                  <c:v>225.36396999999999</c:v>
                </c:pt>
                <c:pt idx="733">
                  <c:v>228.35685000000001</c:v>
                </c:pt>
                <c:pt idx="734">
                  <c:v>225.35215000000048</c:v>
                </c:pt>
                <c:pt idx="735">
                  <c:v>216.04956999999951</c:v>
                </c:pt>
                <c:pt idx="736">
                  <c:v>216.05396999999999</c:v>
                </c:pt>
                <c:pt idx="737">
                  <c:v>204.04682</c:v>
                </c:pt>
                <c:pt idx="738">
                  <c:v>204.31376999999998</c:v>
                </c:pt>
                <c:pt idx="739">
                  <c:v>201.01054999999999</c:v>
                </c:pt>
                <c:pt idx="740">
                  <c:v>213.01328999999998</c:v>
                </c:pt>
                <c:pt idx="741">
                  <c:v>216.18986999999998</c:v>
                </c:pt>
                <c:pt idx="742">
                  <c:v>204.17948999999999</c:v>
                </c:pt>
                <c:pt idx="743">
                  <c:v>210.19289000000001</c:v>
                </c:pt>
                <c:pt idx="744">
                  <c:v>210.18459999999999</c:v>
                </c:pt>
                <c:pt idx="745">
                  <c:v>210.55619000000004</c:v>
                </c:pt>
                <c:pt idx="746">
                  <c:v>210.55619000000004</c:v>
                </c:pt>
                <c:pt idx="747">
                  <c:v>210.54204000000001</c:v>
                </c:pt>
                <c:pt idx="748">
                  <c:v>211.07</c:v>
                </c:pt>
                <c:pt idx="749">
                  <c:v>214.08630000000045</c:v>
                </c:pt>
                <c:pt idx="750">
                  <c:v>217.10056999999998</c:v>
                </c:pt>
                <c:pt idx="751">
                  <c:v>205.68096</c:v>
                </c:pt>
                <c:pt idx="752">
                  <c:v>193.60516999999999</c:v>
                </c:pt>
                <c:pt idx="753">
                  <c:v>193.60516999999999</c:v>
                </c:pt>
                <c:pt idx="754">
                  <c:v>178.47975999999954</c:v>
                </c:pt>
                <c:pt idx="755">
                  <c:v>176.09148000000027</c:v>
                </c:pt>
                <c:pt idx="756">
                  <c:v>179.15526</c:v>
                </c:pt>
                <c:pt idx="757">
                  <c:v>179.12754000000001</c:v>
                </c:pt>
                <c:pt idx="758">
                  <c:v>185.43407999999999</c:v>
                </c:pt>
                <c:pt idx="759">
                  <c:v>216.48876000000001</c:v>
                </c:pt>
                <c:pt idx="760">
                  <c:v>237.39175</c:v>
                </c:pt>
                <c:pt idx="761">
                  <c:v>246.9801400000006</c:v>
                </c:pt>
                <c:pt idx="762">
                  <c:v>232.80455000000001</c:v>
                </c:pt>
                <c:pt idx="763">
                  <c:v>231.65255999999999</c:v>
                </c:pt>
                <c:pt idx="764">
                  <c:v>232.18428</c:v>
                </c:pt>
                <c:pt idx="765">
                  <c:v>232.80455000000001</c:v>
                </c:pt>
                <c:pt idx="766">
                  <c:v>243.15844000000064</c:v>
                </c:pt>
                <c:pt idx="767">
                  <c:v>255.75578999999999</c:v>
                </c:pt>
                <c:pt idx="768">
                  <c:v>261.61993000000001</c:v>
                </c:pt>
                <c:pt idx="769">
                  <c:v>250.62791000000001</c:v>
                </c:pt>
                <c:pt idx="770">
                  <c:v>253.72208000000001</c:v>
                </c:pt>
                <c:pt idx="771">
                  <c:v>256.81625000000003</c:v>
                </c:pt>
                <c:pt idx="772">
                  <c:v>263.00459999999993</c:v>
                </c:pt>
                <c:pt idx="773">
                  <c:v>282.2715499999988</c:v>
                </c:pt>
                <c:pt idx="774">
                  <c:v>304.38224000000002</c:v>
                </c:pt>
                <c:pt idx="775">
                  <c:v>369.07787999999999</c:v>
                </c:pt>
                <c:pt idx="776">
                  <c:v>388.84816000000001</c:v>
                </c:pt>
                <c:pt idx="777">
                  <c:v>384.65003999999999</c:v>
                </c:pt>
                <c:pt idx="778">
                  <c:v>384.75140999999923</c:v>
                </c:pt>
                <c:pt idx="779">
                  <c:v>409.75993999999969</c:v>
                </c:pt>
                <c:pt idx="780">
                  <c:v>435.53850999999855</c:v>
                </c:pt>
                <c:pt idx="781">
                  <c:v>447.29519999999854</c:v>
                </c:pt>
                <c:pt idx="782">
                  <c:v>458.41296</c:v>
                </c:pt>
                <c:pt idx="783">
                  <c:v>464.08113857142661</c:v>
                </c:pt>
                <c:pt idx="784">
                  <c:v>469.74931714285697</c:v>
                </c:pt>
                <c:pt idx="785">
                  <c:v>475.41749571428511</c:v>
                </c:pt>
                <c:pt idx="786">
                  <c:v>481.08567428571405</c:v>
                </c:pt>
                <c:pt idx="787">
                  <c:v>486.75385285714299</c:v>
                </c:pt>
                <c:pt idx="788">
                  <c:v>492.42203142857051</c:v>
                </c:pt>
                <c:pt idx="789">
                  <c:v>498.0902099999991</c:v>
                </c:pt>
                <c:pt idx="790">
                  <c:v>491.78201516493198</c:v>
                </c:pt>
                <c:pt idx="791">
                  <c:v>485.47382417533998</c:v>
                </c:pt>
                <c:pt idx="792">
                  <c:v>479.16562934027093</c:v>
                </c:pt>
                <c:pt idx="793">
                  <c:v>472.85743450520403</c:v>
                </c:pt>
                <c:pt idx="794">
                  <c:v>466.5492396701369</c:v>
                </c:pt>
                <c:pt idx="795">
                  <c:v>460.24104483506903</c:v>
                </c:pt>
                <c:pt idx="796">
                  <c:v>453.93284999999969</c:v>
                </c:pt>
                <c:pt idx="797">
                  <c:v>437.83175999999855</c:v>
                </c:pt>
                <c:pt idx="798">
                  <c:v>449.19923</c:v>
                </c:pt>
                <c:pt idx="799">
                  <c:v>431.53214999999898</c:v>
                </c:pt>
                <c:pt idx="800">
                  <c:v>439.06788000000103</c:v>
                </c:pt>
                <c:pt idx="801">
                  <c:v>427.59339999999855</c:v>
                </c:pt>
                <c:pt idx="802">
                  <c:v>429.51724000000002</c:v>
                </c:pt>
                <c:pt idx="803">
                  <c:v>427.21326999999923</c:v>
                </c:pt>
                <c:pt idx="804">
                  <c:v>414.46260999999993</c:v>
                </c:pt>
                <c:pt idx="805">
                  <c:v>412.0805599999988</c:v>
                </c:pt>
                <c:pt idx="806">
                  <c:v>391.9723099999988</c:v>
                </c:pt>
                <c:pt idx="807">
                  <c:v>401.37830999999898</c:v>
                </c:pt>
                <c:pt idx="808">
                  <c:v>404.87989000000078</c:v>
                </c:pt>
                <c:pt idx="809">
                  <c:v>379.52648999999963</c:v>
                </c:pt>
                <c:pt idx="810">
                  <c:v>381.44384000000002</c:v>
                </c:pt>
                <c:pt idx="811">
                  <c:v>377.6869399999988</c:v>
                </c:pt>
                <c:pt idx="812">
                  <c:v>371.28152999999855</c:v>
                </c:pt>
                <c:pt idx="813">
                  <c:v>358.04156999999969</c:v>
                </c:pt>
                <c:pt idx="814">
                  <c:v>340.75874999999911</c:v>
                </c:pt>
                <c:pt idx="815">
                  <c:v>330.39174000000003</c:v>
                </c:pt>
                <c:pt idx="816">
                  <c:v>317.80538999999999</c:v>
                </c:pt>
                <c:pt idx="817">
                  <c:v>317.80538999999999</c:v>
                </c:pt>
                <c:pt idx="818">
                  <c:v>309.02601999999848</c:v>
                </c:pt>
                <c:pt idx="819">
                  <c:v>267.48378999999898</c:v>
                </c:pt>
                <c:pt idx="820">
                  <c:v>245.55440000000004</c:v>
                </c:pt>
                <c:pt idx="821">
                  <c:v>217.13389999999998</c:v>
                </c:pt>
                <c:pt idx="822">
                  <c:v>199.5789</c:v>
                </c:pt>
                <c:pt idx="823">
                  <c:v>190.07514</c:v>
                </c:pt>
                <c:pt idx="824">
                  <c:v>170.38365999999999</c:v>
                </c:pt>
                <c:pt idx="825">
                  <c:v>165.29971999999998</c:v>
                </c:pt>
                <c:pt idx="826">
                  <c:v>162.08712000000045</c:v>
                </c:pt>
                <c:pt idx="827">
                  <c:v>165.39727000000045</c:v>
                </c:pt>
                <c:pt idx="828">
                  <c:v>169.80452</c:v>
                </c:pt>
                <c:pt idx="829">
                  <c:v>169.80452</c:v>
                </c:pt>
                <c:pt idx="830">
                  <c:v>174.97558999999998</c:v>
                </c:pt>
                <c:pt idx="831">
                  <c:v>178.73624000000001</c:v>
                </c:pt>
                <c:pt idx="832">
                  <c:v>206.77329999999998</c:v>
                </c:pt>
                <c:pt idx="833">
                  <c:v>226.27298999999999</c:v>
                </c:pt>
                <c:pt idx="834">
                  <c:v>232.802054</c:v>
                </c:pt>
                <c:pt idx="835">
                  <c:v>239.33111800000052</c:v>
                </c:pt>
                <c:pt idx="836">
                  <c:v>245.86018200000001</c:v>
                </c:pt>
                <c:pt idx="837">
                  <c:v>252.38924600000064</c:v>
                </c:pt>
                <c:pt idx="838">
                  <c:v>258.91830999999837</c:v>
                </c:pt>
                <c:pt idx="839">
                  <c:v>260.143778</c:v>
                </c:pt>
                <c:pt idx="840">
                  <c:v>261.36924599999998</c:v>
                </c:pt>
                <c:pt idx="841">
                  <c:v>262.59471399999904</c:v>
                </c:pt>
                <c:pt idx="842">
                  <c:v>263.82018199999999</c:v>
                </c:pt>
                <c:pt idx="843">
                  <c:v>265.04565000000002</c:v>
                </c:pt>
                <c:pt idx="844">
                  <c:v>271.21633999999818</c:v>
                </c:pt>
                <c:pt idx="845">
                  <c:v>278.75281999999999</c:v>
                </c:pt>
                <c:pt idx="846">
                  <c:v>278.75281999999999</c:v>
                </c:pt>
                <c:pt idx="847">
                  <c:v>281.76146</c:v>
                </c:pt>
                <c:pt idx="848">
                  <c:v>279.85762000000091</c:v>
                </c:pt>
                <c:pt idx="849">
                  <c:v>285.05453</c:v>
                </c:pt>
                <c:pt idx="850">
                  <c:v>288.05509999999964</c:v>
                </c:pt>
                <c:pt idx="851">
                  <c:v>273.16226000000103</c:v>
                </c:pt>
                <c:pt idx="852">
                  <c:v>268.00754999999964</c:v>
                </c:pt>
                <c:pt idx="853">
                  <c:v>261.98489999999993</c:v>
                </c:pt>
                <c:pt idx="854">
                  <c:v>230.04995999999954</c:v>
                </c:pt>
                <c:pt idx="855">
                  <c:v>274.32736</c:v>
                </c:pt>
                <c:pt idx="856">
                  <c:v>280.38158999999911</c:v>
                </c:pt>
                <c:pt idx="857">
                  <c:v>282.49389999999886</c:v>
                </c:pt>
                <c:pt idx="858">
                  <c:v>279.48500999999879</c:v>
                </c:pt>
                <c:pt idx="859">
                  <c:v>266.10645</c:v>
                </c:pt>
                <c:pt idx="860">
                  <c:v>261.94083000000001</c:v>
                </c:pt>
                <c:pt idx="861">
                  <c:v>267.65706999999998</c:v>
                </c:pt>
                <c:pt idx="862">
                  <c:v>273.33605999999855</c:v>
                </c:pt>
                <c:pt idx="863">
                  <c:v>276.47786000000002</c:v>
                </c:pt>
                <c:pt idx="864">
                  <c:v>285.31300999999911</c:v>
                </c:pt>
                <c:pt idx="865">
                  <c:v>278.88887</c:v>
                </c:pt>
                <c:pt idx="866">
                  <c:v>276.32056</c:v>
                </c:pt>
                <c:pt idx="867">
                  <c:v>268.29501999999854</c:v>
                </c:pt>
                <c:pt idx="868">
                  <c:v>264.76087000000001</c:v>
                </c:pt>
                <c:pt idx="869">
                  <c:v>264.76087000000001</c:v>
                </c:pt>
                <c:pt idx="870">
                  <c:v>264.77605999999855</c:v>
                </c:pt>
                <c:pt idx="871">
                  <c:v>264.76087000000001</c:v>
                </c:pt>
                <c:pt idx="872">
                  <c:v>264.76087000000001</c:v>
                </c:pt>
                <c:pt idx="873">
                  <c:v>267.96612999999849</c:v>
                </c:pt>
                <c:pt idx="874">
                  <c:v>271.1406500000009</c:v>
                </c:pt>
                <c:pt idx="875">
                  <c:v>271.15620000000001</c:v>
                </c:pt>
                <c:pt idx="876">
                  <c:v>274.05560000000008</c:v>
                </c:pt>
                <c:pt idx="877">
                  <c:v>267.7513099999988</c:v>
                </c:pt>
                <c:pt idx="878">
                  <c:v>257.00418999999999</c:v>
                </c:pt>
                <c:pt idx="879">
                  <c:v>253.79164</c:v>
                </c:pt>
                <c:pt idx="880">
                  <c:v>252.03002000000001</c:v>
                </c:pt>
                <c:pt idx="881">
                  <c:v>237.34219000000004</c:v>
                </c:pt>
                <c:pt idx="882">
                  <c:v>237.35999000000001</c:v>
                </c:pt>
                <c:pt idx="883">
                  <c:v>233.47832000000045</c:v>
                </c:pt>
                <c:pt idx="884">
                  <c:v>230.97675000000001</c:v>
                </c:pt>
                <c:pt idx="885">
                  <c:v>234.27642</c:v>
                </c:pt>
                <c:pt idx="886">
                  <c:v>237.66830000000004</c:v>
                </c:pt>
                <c:pt idx="887">
                  <c:v>234.36735000000004</c:v>
                </c:pt>
                <c:pt idx="888">
                  <c:v>250.07165999999998</c:v>
                </c:pt>
                <c:pt idx="889">
                  <c:v>250.90747000000007</c:v>
                </c:pt>
                <c:pt idx="890">
                  <c:v>264.26249999999999</c:v>
                </c:pt>
                <c:pt idx="891">
                  <c:v>258.98872999999855</c:v>
                </c:pt>
                <c:pt idx="892">
                  <c:v>260.91740999999911</c:v>
                </c:pt>
                <c:pt idx="893">
                  <c:v>257.57230999999911</c:v>
                </c:pt>
                <c:pt idx="894">
                  <c:v>253.29572999999999</c:v>
                </c:pt>
                <c:pt idx="895">
                  <c:v>253.40419</c:v>
                </c:pt>
                <c:pt idx="896">
                  <c:v>250.05321000000001</c:v>
                </c:pt>
                <c:pt idx="897">
                  <c:v>234.64004999999997</c:v>
                </c:pt>
                <c:pt idx="898">
                  <c:v>232.00692000000001</c:v>
                </c:pt>
                <c:pt idx="899">
                  <c:v>235.24945999999954</c:v>
                </c:pt>
                <c:pt idx="900">
                  <c:v>234.77954999999992</c:v>
                </c:pt>
                <c:pt idx="901">
                  <c:v>236.12893000000045</c:v>
                </c:pt>
                <c:pt idx="902">
                  <c:v>230.69914999999997</c:v>
                </c:pt>
                <c:pt idx="903">
                  <c:v>236.37261000000001</c:v>
                </c:pt>
                <c:pt idx="904">
                  <c:v>241.02896000000001</c:v>
                </c:pt>
                <c:pt idx="905">
                  <c:v>249.63093000000001</c:v>
                </c:pt>
                <c:pt idx="906">
                  <c:v>260.95384999999999</c:v>
                </c:pt>
                <c:pt idx="907">
                  <c:v>265.90066999999999</c:v>
                </c:pt>
                <c:pt idx="908">
                  <c:v>278.13452000000001</c:v>
                </c:pt>
                <c:pt idx="909">
                  <c:v>279.66816999999969</c:v>
                </c:pt>
                <c:pt idx="910">
                  <c:v>281.65521000000001</c:v>
                </c:pt>
                <c:pt idx="911">
                  <c:v>271.09313999999824</c:v>
                </c:pt>
                <c:pt idx="912">
                  <c:v>260.24144999999999</c:v>
                </c:pt>
                <c:pt idx="913">
                  <c:v>260.2834599999988</c:v>
                </c:pt>
                <c:pt idx="914">
                  <c:v>260.90440000000001</c:v>
                </c:pt>
                <c:pt idx="915">
                  <c:v>252.54814000000007</c:v>
                </c:pt>
                <c:pt idx="916">
                  <c:v>234.49039000000027</c:v>
                </c:pt>
                <c:pt idx="917">
                  <c:v>224.95826000000045</c:v>
                </c:pt>
                <c:pt idx="918">
                  <c:v>204.74931999999998</c:v>
                </c:pt>
                <c:pt idx="919">
                  <c:v>218.56255000000002</c:v>
                </c:pt>
                <c:pt idx="920">
                  <c:v>219.94929999999999</c:v>
                </c:pt>
                <c:pt idx="921">
                  <c:v>228.66335000000001</c:v>
                </c:pt>
                <c:pt idx="922">
                  <c:v>230.33459999999999</c:v>
                </c:pt>
                <c:pt idx="923">
                  <c:v>231.66116</c:v>
                </c:pt>
                <c:pt idx="924">
                  <c:v>231.66116</c:v>
                </c:pt>
                <c:pt idx="925">
                  <c:v>246.53846000000001</c:v>
                </c:pt>
                <c:pt idx="926">
                  <c:v>258.88456000000002</c:v>
                </c:pt>
                <c:pt idx="927">
                  <c:v>266.79020999999898</c:v>
                </c:pt>
                <c:pt idx="928">
                  <c:v>276.24164999999999</c:v>
                </c:pt>
                <c:pt idx="929">
                  <c:v>280.79989</c:v>
                </c:pt>
                <c:pt idx="930">
                  <c:v>287.85203000000001</c:v>
                </c:pt>
                <c:pt idx="931">
                  <c:v>294.54728999999998</c:v>
                </c:pt>
                <c:pt idx="932">
                  <c:v>345.02704</c:v>
                </c:pt>
                <c:pt idx="933">
                  <c:v>351.06094999999999</c:v>
                </c:pt>
                <c:pt idx="934">
                  <c:v>324.4739999999988</c:v>
                </c:pt>
                <c:pt idx="935">
                  <c:v>322.33229</c:v>
                </c:pt>
                <c:pt idx="936">
                  <c:v>341.54347000000001</c:v>
                </c:pt>
                <c:pt idx="937">
                  <c:v>317.61532</c:v>
                </c:pt>
                <c:pt idx="938">
                  <c:v>307.19443000000001</c:v>
                </c:pt>
                <c:pt idx="939">
                  <c:v>295.55273</c:v>
                </c:pt>
                <c:pt idx="940">
                  <c:v>284.68606999999969</c:v>
                </c:pt>
                <c:pt idx="941">
                  <c:v>293.36687999999964</c:v>
                </c:pt>
                <c:pt idx="942">
                  <c:v>307.92934999999898</c:v>
                </c:pt>
                <c:pt idx="943">
                  <c:v>315.37004000000002</c:v>
                </c:pt>
                <c:pt idx="944">
                  <c:v>348.9658</c:v>
                </c:pt>
                <c:pt idx="945">
                  <c:v>353.94295</c:v>
                </c:pt>
                <c:pt idx="946">
                  <c:v>381.73911999999848</c:v>
                </c:pt>
                <c:pt idx="947">
                  <c:v>361.06438000000031</c:v>
                </c:pt>
                <c:pt idx="948">
                  <c:v>383.12986999999998</c:v>
                </c:pt>
                <c:pt idx="949">
                  <c:v>386.25416000000001</c:v>
                </c:pt>
                <c:pt idx="950">
                  <c:v>394.01349999999923</c:v>
                </c:pt>
                <c:pt idx="951">
                  <c:v>403.49050999999855</c:v>
                </c:pt>
                <c:pt idx="952">
                  <c:v>402.16390000000001</c:v>
                </c:pt>
                <c:pt idx="953">
                  <c:v>405.48122999999867</c:v>
                </c:pt>
                <c:pt idx="954">
                  <c:v>390.92530999999855</c:v>
                </c:pt>
                <c:pt idx="955">
                  <c:v>386.68441999999999</c:v>
                </c:pt>
                <c:pt idx="956">
                  <c:v>382.22444000000002</c:v>
                </c:pt>
                <c:pt idx="957">
                  <c:v>379.82333999999855</c:v>
                </c:pt>
                <c:pt idx="958">
                  <c:v>383.81214</c:v>
                </c:pt>
                <c:pt idx="959">
                  <c:v>380.38524000000001</c:v>
                </c:pt>
                <c:pt idx="960">
                  <c:v>381.50853999999867</c:v>
                </c:pt>
                <c:pt idx="961">
                  <c:v>385.85122000000001</c:v>
                </c:pt>
                <c:pt idx="962">
                  <c:v>383.52400999999969</c:v>
                </c:pt>
                <c:pt idx="963">
                  <c:v>386.65008999999998</c:v>
                </c:pt>
                <c:pt idx="964">
                  <c:v>386.37852999999905</c:v>
                </c:pt>
                <c:pt idx="965">
                  <c:v>384.96776</c:v>
                </c:pt>
                <c:pt idx="966">
                  <c:v>412.59267</c:v>
                </c:pt>
                <c:pt idx="967">
                  <c:v>430.03926999999999</c:v>
                </c:pt>
                <c:pt idx="968">
                  <c:v>441.41487000000001</c:v>
                </c:pt>
                <c:pt idx="969">
                  <c:v>442.55676</c:v>
                </c:pt>
                <c:pt idx="970">
                  <c:v>431.84073999999993</c:v>
                </c:pt>
                <c:pt idx="971">
                  <c:v>428.56092999999993</c:v>
                </c:pt>
                <c:pt idx="972">
                  <c:v>438.15329000000008</c:v>
                </c:pt>
                <c:pt idx="973">
                  <c:v>450.22055999999856</c:v>
                </c:pt>
                <c:pt idx="974">
                  <c:v>450.37990000000002</c:v>
                </c:pt>
                <c:pt idx="975">
                  <c:v>437.28282000000002</c:v>
                </c:pt>
                <c:pt idx="976">
                  <c:v>440.4515299999988</c:v>
                </c:pt>
                <c:pt idx="977">
                  <c:v>424.56468000000103</c:v>
                </c:pt>
                <c:pt idx="978">
                  <c:v>393.21321999999856</c:v>
                </c:pt>
                <c:pt idx="979">
                  <c:v>396.41444000000001</c:v>
                </c:pt>
                <c:pt idx="980">
                  <c:v>396.22938999999963</c:v>
                </c:pt>
                <c:pt idx="981">
                  <c:v>390.7567799999988</c:v>
                </c:pt>
                <c:pt idx="982">
                  <c:v>396.98740999999904</c:v>
                </c:pt>
                <c:pt idx="983">
                  <c:v>394.81432999999993</c:v>
                </c:pt>
                <c:pt idx="984">
                  <c:v>394.81432999999993</c:v>
                </c:pt>
                <c:pt idx="985">
                  <c:v>391.65775000000002</c:v>
                </c:pt>
                <c:pt idx="986">
                  <c:v>389.26772</c:v>
                </c:pt>
                <c:pt idx="987">
                  <c:v>380.46420999999964</c:v>
                </c:pt>
                <c:pt idx="988">
                  <c:v>386.65062000000103</c:v>
                </c:pt>
                <c:pt idx="989">
                  <c:v>397.22232999999898</c:v>
                </c:pt>
                <c:pt idx="990">
                  <c:v>400.30157000000003</c:v>
                </c:pt>
                <c:pt idx="991">
                  <c:v>394.12396000000001</c:v>
                </c:pt>
                <c:pt idx="992">
                  <c:v>392.54867999999999</c:v>
                </c:pt>
                <c:pt idx="993">
                  <c:v>384.53022999999911</c:v>
                </c:pt>
                <c:pt idx="994">
                  <c:v>374.18412000000001</c:v>
                </c:pt>
                <c:pt idx="995">
                  <c:v>369.83514999999898</c:v>
                </c:pt>
                <c:pt idx="996">
                  <c:v>357.60919999999999</c:v>
                </c:pt>
                <c:pt idx="997">
                  <c:v>354.55270999999999</c:v>
                </c:pt>
                <c:pt idx="998">
                  <c:v>347.39580999999993</c:v>
                </c:pt>
                <c:pt idx="999">
                  <c:v>333.75799000000001</c:v>
                </c:pt>
                <c:pt idx="1000">
                  <c:v>329.11182000000002</c:v>
                </c:pt>
                <c:pt idx="1001">
                  <c:v>313.39148999999969</c:v>
                </c:pt>
                <c:pt idx="1002">
                  <c:v>319.09621999999848</c:v>
                </c:pt>
                <c:pt idx="1003">
                  <c:v>304.76702</c:v>
                </c:pt>
                <c:pt idx="1004">
                  <c:v>315.18620999999911</c:v>
                </c:pt>
                <c:pt idx="1005">
                  <c:v>315.34185000000002</c:v>
                </c:pt>
                <c:pt idx="1006">
                  <c:v>318.35879999999969</c:v>
                </c:pt>
                <c:pt idx="1007">
                  <c:v>317.17039999999969</c:v>
                </c:pt>
                <c:pt idx="1008">
                  <c:v>302.60422000000096</c:v>
                </c:pt>
                <c:pt idx="1009">
                  <c:v>311.66338000000002</c:v>
                </c:pt>
                <c:pt idx="1010">
                  <c:v>317.71508999999969</c:v>
                </c:pt>
                <c:pt idx="1011">
                  <c:v>311.13405</c:v>
                </c:pt>
                <c:pt idx="1012">
                  <c:v>302.06802999999923</c:v>
                </c:pt>
                <c:pt idx="1013">
                  <c:v>293.00599</c:v>
                </c:pt>
                <c:pt idx="1014">
                  <c:v>292.58158999999898</c:v>
                </c:pt>
                <c:pt idx="1015">
                  <c:v>304.64681000000002</c:v>
                </c:pt>
                <c:pt idx="1016">
                  <c:v>301.63049999999993</c:v>
                </c:pt>
                <c:pt idx="1017">
                  <c:v>304.64681000000002</c:v>
                </c:pt>
                <c:pt idx="1018">
                  <c:v>289.20542999999969</c:v>
                </c:pt>
                <c:pt idx="1019">
                  <c:v>292.22024999999923</c:v>
                </c:pt>
                <c:pt idx="1020">
                  <c:v>265.10703000000001</c:v>
                </c:pt>
                <c:pt idx="1021">
                  <c:v>244.01707999999999</c:v>
                </c:pt>
                <c:pt idx="1022">
                  <c:v>237.75543000000027</c:v>
                </c:pt>
                <c:pt idx="1023">
                  <c:v>231.06184000000007</c:v>
                </c:pt>
                <c:pt idx="1024">
                  <c:v>231.72773000000001</c:v>
                </c:pt>
                <c:pt idx="1025">
                  <c:v>214.22970999999998</c:v>
                </c:pt>
                <c:pt idx="1026">
                  <c:v>210.48634000000064</c:v>
                </c:pt>
                <c:pt idx="1027">
                  <c:v>204.47333</c:v>
                </c:pt>
                <c:pt idx="1028">
                  <c:v>216.50117</c:v>
                </c:pt>
                <c:pt idx="1029">
                  <c:v>204.27815999999999</c:v>
                </c:pt>
                <c:pt idx="1030">
                  <c:v>222.30270000000004</c:v>
                </c:pt>
                <c:pt idx="1031">
                  <c:v>237.32316</c:v>
                </c:pt>
                <c:pt idx="1032">
                  <c:v>243.33134000000064</c:v>
                </c:pt>
                <c:pt idx="1033">
                  <c:v>243.33134000000064</c:v>
                </c:pt>
                <c:pt idx="1034">
                  <c:v>258.34554000000031</c:v>
                </c:pt>
                <c:pt idx="1035">
                  <c:v>255.3477</c:v>
                </c:pt>
                <c:pt idx="1036">
                  <c:v>285.38861000000003</c:v>
                </c:pt>
                <c:pt idx="1037">
                  <c:v>285.38861000000003</c:v>
                </c:pt>
                <c:pt idx="1038">
                  <c:v>288.39899000000003</c:v>
                </c:pt>
                <c:pt idx="1039">
                  <c:v>297.4122199999988</c:v>
                </c:pt>
                <c:pt idx="1040">
                  <c:v>300.61297999999999</c:v>
                </c:pt>
                <c:pt idx="1041">
                  <c:v>309.63136999999898</c:v>
                </c:pt>
                <c:pt idx="1042">
                  <c:v>315.65183999999999</c:v>
                </c:pt>
                <c:pt idx="1043">
                  <c:v>306.62524000000002</c:v>
                </c:pt>
                <c:pt idx="1044">
                  <c:v>294.59960999999993</c:v>
                </c:pt>
                <c:pt idx="1045">
                  <c:v>297.60685000000001</c:v>
                </c:pt>
                <c:pt idx="1046">
                  <c:v>288.58846</c:v>
                </c:pt>
                <c:pt idx="1047">
                  <c:v>282.58354999999898</c:v>
                </c:pt>
                <c:pt idx="1048">
                  <c:v>300.61297999999999</c:v>
                </c:pt>
                <c:pt idx="1049">
                  <c:v>300.33866999999969</c:v>
                </c:pt>
                <c:pt idx="1050">
                  <c:v>301.52816999999879</c:v>
                </c:pt>
                <c:pt idx="1051">
                  <c:v>306.35291000000001</c:v>
                </c:pt>
                <c:pt idx="1052">
                  <c:v>303.34271000000001</c:v>
                </c:pt>
                <c:pt idx="1053">
                  <c:v>309.10876999999999</c:v>
                </c:pt>
                <c:pt idx="1054">
                  <c:v>306.11152999999911</c:v>
                </c:pt>
                <c:pt idx="1055">
                  <c:v>303.00556</c:v>
                </c:pt>
                <c:pt idx="1056">
                  <c:v>309.00565999999969</c:v>
                </c:pt>
                <c:pt idx="1057">
                  <c:v>309.04584000000096</c:v>
                </c:pt>
                <c:pt idx="1058">
                  <c:v>312.04628000000002</c:v>
                </c:pt>
                <c:pt idx="1059">
                  <c:v>318.04716999999999</c:v>
                </c:pt>
                <c:pt idx="1060">
                  <c:v>318.29846999999899</c:v>
                </c:pt>
                <c:pt idx="1061">
                  <c:v>312.85838999999999</c:v>
                </c:pt>
                <c:pt idx="1062">
                  <c:v>306.84188000000103</c:v>
                </c:pt>
                <c:pt idx="1063">
                  <c:v>309.85012999999969</c:v>
                </c:pt>
                <c:pt idx="1064">
                  <c:v>307.86205999999999</c:v>
                </c:pt>
                <c:pt idx="1065">
                  <c:v>310.88382999999999</c:v>
                </c:pt>
                <c:pt idx="1066">
                  <c:v>306.3982599999988</c:v>
                </c:pt>
                <c:pt idx="1067">
                  <c:v>303.36461000000008</c:v>
                </c:pt>
                <c:pt idx="1068">
                  <c:v>299.45613999999819</c:v>
                </c:pt>
                <c:pt idx="1069">
                  <c:v>299.32472999999999</c:v>
                </c:pt>
                <c:pt idx="1070">
                  <c:v>299.29211999999848</c:v>
                </c:pt>
                <c:pt idx="1071">
                  <c:v>303.14805999999999</c:v>
                </c:pt>
                <c:pt idx="1072">
                  <c:v>299.73211999999847</c:v>
                </c:pt>
                <c:pt idx="1073">
                  <c:v>301.68380000000002</c:v>
                </c:pt>
                <c:pt idx="1074">
                  <c:v>301.68380000000002</c:v>
                </c:pt>
                <c:pt idx="1075">
                  <c:v>301.26976999999999</c:v>
                </c:pt>
                <c:pt idx="1076">
                  <c:v>283.35746000000103</c:v>
                </c:pt>
                <c:pt idx="1077">
                  <c:v>256.43539999999848</c:v>
                </c:pt>
                <c:pt idx="1078">
                  <c:v>264.07145000000003</c:v>
                </c:pt>
                <c:pt idx="1079">
                  <c:v>261.00288000000103</c:v>
                </c:pt>
                <c:pt idx="1080">
                  <c:v>271.88718</c:v>
                </c:pt>
                <c:pt idx="1081">
                  <c:v>278.61984000000103</c:v>
                </c:pt>
                <c:pt idx="1082">
                  <c:v>270.63711999999867</c:v>
                </c:pt>
                <c:pt idx="1083">
                  <c:v>262.38488999999998</c:v>
                </c:pt>
                <c:pt idx="1084">
                  <c:v>260.61389000000008</c:v>
                </c:pt>
                <c:pt idx="1085">
                  <c:v>265.17317000000003</c:v>
                </c:pt>
                <c:pt idx="1086">
                  <c:v>288.59302999999898</c:v>
                </c:pt>
                <c:pt idx="1087">
                  <c:v>293.80530999999911</c:v>
                </c:pt>
                <c:pt idx="1088">
                  <c:v>302.78136999999867</c:v>
                </c:pt>
                <c:pt idx="1089">
                  <c:v>302.87254999999999</c:v>
                </c:pt>
                <c:pt idx="1090">
                  <c:v>298.70109999999892</c:v>
                </c:pt>
                <c:pt idx="1091">
                  <c:v>300.80682999999999</c:v>
                </c:pt>
                <c:pt idx="1092">
                  <c:v>301.38724000000002</c:v>
                </c:pt>
                <c:pt idx="1093">
                  <c:v>299.0236199999988</c:v>
                </c:pt>
                <c:pt idx="1094">
                  <c:v>277.0373999999988</c:v>
                </c:pt>
                <c:pt idx="1095">
                  <c:v>263.15201000000002</c:v>
                </c:pt>
                <c:pt idx="1096">
                  <c:v>251.38210000000063</c:v>
                </c:pt>
                <c:pt idx="1097">
                  <c:v>249.10808</c:v>
                </c:pt>
                <c:pt idx="1098">
                  <c:v>253.89981</c:v>
                </c:pt>
                <c:pt idx="1099">
                  <c:v>247.77752999999998</c:v>
                </c:pt>
                <c:pt idx="1100">
                  <c:v>247.60944000000001</c:v>
                </c:pt>
                <c:pt idx="1101">
                  <c:v>253.07285999999999</c:v>
                </c:pt>
                <c:pt idx="1102">
                  <c:v>247.23829000000001</c:v>
                </c:pt>
                <c:pt idx="1103">
                  <c:v>249.14751999999999</c:v>
                </c:pt>
                <c:pt idx="1104">
                  <c:v>246.69219000000001</c:v>
                </c:pt>
                <c:pt idx="1105">
                  <c:v>252.93755999999999</c:v>
                </c:pt>
                <c:pt idx="1106">
                  <c:v>326.60136</c:v>
                </c:pt>
                <c:pt idx="1107">
                  <c:v>361.68029999999999</c:v>
                </c:pt>
                <c:pt idx="1108">
                  <c:v>374.00400999999999</c:v>
                </c:pt>
                <c:pt idx="1109">
                  <c:v>385.40741000000003</c:v>
                </c:pt>
                <c:pt idx="1110">
                  <c:v>392.32261999999969</c:v>
                </c:pt>
                <c:pt idx="1111">
                  <c:v>401.65001999999993</c:v>
                </c:pt>
                <c:pt idx="1112">
                  <c:v>423.05370999999963</c:v>
                </c:pt>
                <c:pt idx="1113">
                  <c:v>424.5391099999988</c:v>
                </c:pt>
                <c:pt idx="1114">
                  <c:v>441.36295000000001</c:v>
                </c:pt>
                <c:pt idx="1115">
                  <c:v>446.59509000000003</c:v>
                </c:pt>
                <c:pt idx="1116">
                  <c:v>455.83497999999969</c:v>
                </c:pt>
                <c:pt idx="1117">
                  <c:v>486.9873499999988</c:v>
                </c:pt>
                <c:pt idx="1118">
                  <c:v>493.08976999999999</c:v>
                </c:pt>
                <c:pt idx="1119">
                  <c:v>489.25263000000001</c:v>
                </c:pt>
                <c:pt idx="1120">
                  <c:v>484.86331999999879</c:v>
                </c:pt>
                <c:pt idx="1121">
                  <c:v>493.59229999999963</c:v>
                </c:pt>
                <c:pt idx="1122">
                  <c:v>485.87450000000001</c:v>
                </c:pt>
                <c:pt idx="1123">
                  <c:v>491.97338999999886</c:v>
                </c:pt>
                <c:pt idx="1124">
                  <c:v>492.12499000000008</c:v>
                </c:pt>
                <c:pt idx="1125">
                  <c:v>495.81909999999999</c:v>
                </c:pt>
                <c:pt idx="1126">
                  <c:v>503.74070999999969</c:v>
                </c:pt>
                <c:pt idx="1127">
                  <c:v>501.80847999999969</c:v>
                </c:pt>
                <c:pt idx="1128">
                  <c:v>496.22052999999886</c:v>
                </c:pt>
                <c:pt idx="1129">
                  <c:v>490.97594999999905</c:v>
                </c:pt>
                <c:pt idx="1130">
                  <c:v>492.8968199999988</c:v>
                </c:pt>
                <c:pt idx="1131">
                  <c:v>489.24767000000008</c:v>
                </c:pt>
                <c:pt idx="1132">
                  <c:v>478.15694000000002</c:v>
                </c:pt>
                <c:pt idx="1133">
                  <c:v>477.82929000000001</c:v>
                </c:pt>
                <c:pt idx="1134">
                  <c:v>477.99196999999862</c:v>
                </c:pt>
                <c:pt idx="1135">
                  <c:v>473.21177999999856</c:v>
                </c:pt>
                <c:pt idx="1136">
                  <c:v>460.22719999999867</c:v>
                </c:pt>
                <c:pt idx="1137">
                  <c:v>461.42359999999849</c:v>
                </c:pt>
                <c:pt idx="1138">
                  <c:v>456.67635999999879</c:v>
                </c:pt>
                <c:pt idx="1139">
                  <c:v>453.77820000000003</c:v>
                </c:pt>
                <c:pt idx="1140">
                  <c:v>453.63932</c:v>
                </c:pt>
                <c:pt idx="1141">
                  <c:v>457.90562</c:v>
                </c:pt>
                <c:pt idx="1142">
                  <c:v>454.02506</c:v>
                </c:pt>
                <c:pt idx="1143">
                  <c:v>456.91575999999856</c:v>
                </c:pt>
                <c:pt idx="1144">
                  <c:v>464.68878000000001</c:v>
                </c:pt>
                <c:pt idx="1145">
                  <c:v>477.50116000000003</c:v>
                </c:pt>
                <c:pt idx="1146">
                  <c:v>482.8442700000009</c:v>
                </c:pt>
                <c:pt idx="1147">
                  <c:v>464.02969000000002</c:v>
                </c:pt>
                <c:pt idx="1148">
                  <c:v>465.3187399999988</c:v>
                </c:pt>
                <c:pt idx="1149">
                  <c:v>461.62574000000001</c:v>
                </c:pt>
                <c:pt idx="1150">
                  <c:v>460.72837999999848</c:v>
                </c:pt>
                <c:pt idx="1151">
                  <c:v>447.81414000000001</c:v>
                </c:pt>
                <c:pt idx="1152">
                  <c:v>440.00510000000003</c:v>
                </c:pt>
                <c:pt idx="1153">
                  <c:v>438.21359999999879</c:v>
                </c:pt>
                <c:pt idx="1154">
                  <c:v>445.74507</c:v>
                </c:pt>
                <c:pt idx="1155">
                  <c:v>443.00758999999999</c:v>
                </c:pt>
                <c:pt idx="1156">
                  <c:v>436.4220799999988</c:v>
                </c:pt>
                <c:pt idx="1157">
                  <c:v>431.48289999999969</c:v>
                </c:pt>
                <c:pt idx="1158">
                  <c:v>431.33752999999911</c:v>
                </c:pt>
                <c:pt idx="1159">
                  <c:v>443.48280999999969</c:v>
                </c:pt>
                <c:pt idx="1160">
                  <c:v>447.12688000000031</c:v>
                </c:pt>
                <c:pt idx="1161">
                  <c:v>454.16557999999969</c:v>
                </c:pt>
                <c:pt idx="1162">
                  <c:v>457.50389999999999</c:v>
                </c:pt>
                <c:pt idx="1163">
                  <c:v>440.29513999999818</c:v>
                </c:pt>
                <c:pt idx="1164">
                  <c:v>455.19811999999848</c:v>
                </c:pt>
                <c:pt idx="1165">
                  <c:v>451.85216000000008</c:v>
                </c:pt>
                <c:pt idx="1166">
                  <c:v>463.31975</c:v>
                </c:pt>
                <c:pt idx="1167">
                  <c:v>460.67863</c:v>
                </c:pt>
                <c:pt idx="1168">
                  <c:v>460.38045</c:v>
                </c:pt>
                <c:pt idx="1169">
                  <c:v>443.46789999999999</c:v>
                </c:pt>
                <c:pt idx="1170">
                  <c:v>455.24320999999969</c:v>
                </c:pt>
                <c:pt idx="1171">
                  <c:v>463.12249000000008</c:v>
                </c:pt>
                <c:pt idx="1172">
                  <c:v>466.60784000000103</c:v>
                </c:pt>
                <c:pt idx="1173">
                  <c:v>474.10793999999999</c:v>
                </c:pt>
                <c:pt idx="1174">
                  <c:v>465.80088000000103</c:v>
                </c:pt>
                <c:pt idx="1175">
                  <c:v>447.28531999999848</c:v>
                </c:pt>
                <c:pt idx="1176">
                  <c:v>436.96787999999964</c:v>
                </c:pt>
                <c:pt idx="1177">
                  <c:v>429.62387999999999</c:v>
                </c:pt>
                <c:pt idx="1178">
                  <c:v>430.80600999999911</c:v>
                </c:pt>
                <c:pt idx="1179">
                  <c:v>429.46123999999855</c:v>
                </c:pt>
                <c:pt idx="1180">
                  <c:v>429.46696999999898</c:v>
                </c:pt>
                <c:pt idx="1181">
                  <c:v>429.55538000000001</c:v>
                </c:pt>
                <c:pt idx="1182">
                  <c:v>424.29002000000003</c:v>
                </c:pt>
                <c:pt idx="1183">
                  <c:v>400.26711999999856</c:v>
                </c:pt>
                <c:pt idx="1184">
                  <c:v>391.21153999999848</c:v>
                </c:pt>
                <c:pt idx="1185">
                  <c:v>372.66940000000091</c:v>
                </c:pt>
                <c:pt idx="1186">
                  <c:v>364.41100999999856</c:v>
                </c:pt>
                <c:pt idx="1187">
                  <c:v>375.24421999999993</c:v>
                </c:pt>
                <c:pt idx="1188">
                  <c:v>385.26468999999997</c:v>
                </c:pt>
                <c:pt idx="1189">
                  <c:v>375.53346999999923</c:v>
                </c:pt>
                <c:pt idx="1190">
                  <c:v>394.10487000000103</c:v>
                </c:pt>
                <c:pt idx="1191">
                  <c:v>404.32056999999969</c:v>
                </c:pt>
                <c:pt idx="1192">
                  <c:v>400.4150799999988</c:v>
                </c:pt>
                <c:pt idx="1193">
                  <c:v>420.77101999999849</c:v>
                </c:pt>
                <c:pt idx="1194">
                  <c:v>420.42446999999999</c:v>
                </c:pt>
                <c:pt idx="1195">
                  <c:v>415.14986000000181</c:v>
                </c:pt>
                <c:pt idx="1196">
                  <c:v>404.63220999999999</c:v>
                </c:pt>
                <c:pt idx="1197">
                  <c:v>404.78072999999898</c:v>
                </c:pt>
                <c:pt idx="1198">
                  <c:v>405.34407000000078</c:v>
                </c:pt>
                <c:pt idx="1199">
                  <c:v>412.01778000000002</c:v>
                </c:pt>
                <c:pt idx="1200">
                  <c:v>411.82040000000001</c:v>
                </c:pt>
                <c:pt idx="1201">
                  <c:v>408.40006</c:v>
                </c:pt>
                <c:pt idx="1202">
                  <c:v>409.63956999999999</c:v>
                </c:pt>
                <c:pt idx="1203">
                  <c:v>406.91432999999898</c:v>
                </c:pt>
                <c:pt idx="1204">
                  <c:v>395.15215000000001</c:v>
                </c:pt>
                <c:pt idx="1205">
                  <c:v>382.77516999999898</c:v>
                </c:pt>
              </c:numCache>
            </c:numRef>
          </c:yVal>
          <c:smooth val="0"/>
          <c:extLst>
            <c:ext xmlns:c16="http://schemas.microsoft.com/office/drawing/2014/chart" uri="{C3380CC4-5D6E-409C-BE32-E72D297353CC}">
              <c16:uniqueId val="{00000000-3530-4C3C-BA0E-14E04A927F7C}"/>
            </c:ext>
          </c:extLst>
        </c:ser>
        <c:dLbls>
          <c:showLegendKey val="0"/>
          <c:showVal val="0"/>
          <c:showCatName val="0"/>
          <c:showSerName val="0"/>
          <c:showPercent val="0"/>
          <c:showBubbleSize val="0"/>
        </c:dLbls>
        <c:axId val="105583744"/>
        <c:axId val="105585664"/>
      </c:scatterChart>
      <c:valAx>
        <c:axId val="105583744"/>
        <c:scaling>
          <c:orientation val="minMax"/>
          <c:max val="6000"/>
          <c:min val="0"/>
        </c:scaling>
        <c:delete val="0"/>
        <c:axPos val="b"/>
        <c:title>
          <c:tx>
            <c:rich>
              <a:bodyPr/>
              <a:lstStyle/>
              <a:p>
                <a:pPr>
                  <a:defRPr/>
                </a:pPr>
                <a:r>
                  <a:rPr lang="en-US"/>
                  <a:t>Station (m)</a:t>
                </a:r>
              </a:p>
            </c:rich>
          </c:tx>
          <c:overlay val="0"/>
        </c:title>
        <c:numFmt formatCode="General" sourceLinked="1"/>
        <c:majorTickMark val="none"/>
        <c:minorTickMark val="none"/>
        <c:tickLblPos val="nextTo"/>
        <c:crossAx val="105585664"/>
        <c:crosses val="autoZero"/>
        <c:crossBetween val="midCat"/>
      </c:valAx>
      <c:valAx>
        <c:axId val="105585664"/>
        <c:scaling>
          <c:orientation val="minMax"/>
        </c:scaling>
        <c:delete val="0"/>
        <c:axPos val="l"/>
        <c:majorGridlines/>
        <c:title>
          <c:tx>
            <c:rich>
              <a:bodyPr/>
              <a:lstStyle/>
              <a:p>
                <a:pPr>
                  <a:defRPr/>
                </a:pPr>
                <a:r>
                  <a:rPr lang="en-US"/>
                  <a:t>Width (m)</a:t>
                </a:r>
              </a:p>
            </c:rich>
          </c:tx>
          <c:overlay val="0"/>
        </c:title>
        <c:numFmt formatCode="General" sourceLinked="1"/>
        <c:majorTickMark val="none"/>
        <c:minorTickMark val="none"/>
        <c:tickLblPos val="nextTo"/>
        <c:crossAx val="105583744"/>
        <c:crosses val="autoZero"/>
        <c:crossBetween val="midCat"/>
      </c:valAx>
      <c:spPr>
        <a:ln>
          <a:solidFill>
            <a:schemeClr val="tx1"/>
          </a:solidFill>
        </a:ln>
      </c:spPr>
    </c:plotArea>
    <c:plotVisOnly val="1"/>
    <c:dispBlanksAs val="gap"/>
    <c:showDLblsOverMax val="0"/>
  </c:chart>
  <c:txPr>
    <a:bodyPr/>
    <a:lstStyle/>
    <a:p>
      <a:pPr>
        <a:defRPr sz="1200" b="0">
          <a:solidFill>
            <a:schemeClr val="bg1"/>
          </a:solidFill>
          <a:latin typeface="Arial" pitchFamily="34" charset="0"/>
          <a:cs typeface="Arial" pitchFamily="34"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64974078647542"/>
          <c:y val="8.042904290429137E-2"/>
          <c:w val="0.85498280962980522"/>
          <c:h val="0.73425768561108085"/>
        </c:manualLayout>
      </c:layout>
      <c:scatterChart>
        <c:scatterStyle val="lineMarker"/>
        <c:varyColors val="0"/>
        <c:ser>
          <c:idx val="0"/>
          <c:order val="0"/>
          <c:tx>
            <c:v>C(W,Z)</c:v>
          </c:tx>
          <c:spPr>
            <a:ln w="25400">
              <a:solidFill>
                <a:srgbClr val="FF0000"/>
              </a:solidFill>
            </a:ln>
          </c:spPr>
          <c:marker>
            <c:symbol val="none"/>
          </c:marker>
          <c:xVal>
            <c:numRef>
              <c:f>'283wz'!$M$3:$M$1215</c:f>
              <c:numCache>
                <c:formatCode>General</c:formatCode>
                <c:ptCount val="1213"/>
                <c:pt idx="0">
                  <c:v>0</c:v>
                </c:pt>
                <c:pt idx="1">
                  <c:v>4.9999999999999734</c:v>
                </c:pt>
                <c:pt idx="2">
                  <c:v>10.000000000000002</c:v>
                </c:pt>
                <c:pt idx="3">
                  <c:v>15</c:v>
                </c:pt>
                <c:pt idx="4">
                  <c:v>19.999999999999929</c:v>
                </c:pt>
                <c:pt idx="5">
                  <c:v>25</c:v>
                </c:pt>
                <c:pt idx="6">
                  <c:v>30</c:v>
                </c:pt>
                <c:pt idx="7">
                  <c:v>35</c:v>
                </c:pt>
                <c:pt idx="8">
                  <c:v>40</c:v>
                </c:pt>
                <c:pt idx="9">
                  <c:v>45</c:v>
                </c:pt>
                <c:pt idx="10">
                  <c:v>50</c:v>
                </c:pt>
                <c:pt idx="11">
                  <c:v>54.999996952000103</c:v>
                </c:pt>
                <c:pt idx="12">
                  <c:v>59.999996952000103</c:v>
                </c:pt>
                <c:pt idx="13">
                  <c:v>64.999996952000103</c:v>
                </c:pt>
                <c:pt idx="14">
                  <c:v>69.999996952000103</c:v>
                </c:pt>
                <c:pt idx="15">
                  <c:v>74.999996952000103</c:v>
                </c:pt>
                <c:pt idx="16">
                  <c:v>79.999996952000103</c:v>
                </c:pt>
                <c:pt idx="17">
                  <c:v>84.999996952000103</c:v>
                </c:pt>
                <c:pt idx="18">
                  <c:v>89.999996952000103</c:v>
                </c:pt>
                <c:pt idx="19">
                  <c:v>94.999996952000103</c:v>
                </c:pt>
                <c:pt idx="20">
                  <c:v>99.99999695199979</c:v>
                </c:pt>
                <c:pt idx="21">
                  <c:v>104.99999695199979</c:v>
                </c:pt>
                <c:pt idx="22">
                  <c:v>109.99999695199979</c:v>
                </c:pt>
                <c:pt idx="23">
                  <c:v>114.9999969519998</c:v>
                </c:pt>
                <c:pt idx="24">
                  <c:v>119.9999969519998</c:v>
                </c:pt>
                <c:pt idx="25">
                  <c:v>124.9999969519998</c:v>
                </c:pt>
                <c:pt idx="26">
                  <c:v>129.99999695200037</c:v>
                </c:pt>
                <c:pt idx="27">
                  <c:v>134.99999695200037</c:v>
                </c:pt>
                <c:pt idx="28">
                  <c:v>139.99999695200063</c:v>
                </c:pt>
                <c:pt idx="29">
                  <c:v>144.99999695200063</c:v>
                </c:pt>
                <c:pt idx="30">
                  <c:v>149.99999695200063</c:v>
                </c:pt>
                <c:pt idx="31">
                  <c:v>154.99999390399989</c:v>
                </c:pt>
                <c:pt idx="32">
                  <c:v>159.99999390400018</c:v>
                </c:pt>
                <c:pt idx="33">
                  <c:v>164.99999390399987</c:v>
                </c:pt>
                <c:pt idx="34">
                  <c:v>169.99999390400018</c:v>
                </c:pt>
                <c:pt idx="35">
                  <c:v>174.99999390399989</c:v>
                </c:pt>
                <c:pt idx="36">
                  <c:v>179.99999390400018</c:v>
                </c:pt>
                <c:pt idx="37">
                  <c:v>184.99999390399989</c:v>
                </c:pt>
                <c:pt idx="38">
                  <c:v>189.99999390400018</c:v>
                </c:pt>
                <c:pt idx="39">
                  <c:v>194.99999390400018</c:v>
                </c:pt>
                <c:pt idx="40">
                  <c:v>199.99999390399989</c:v>
                </c:pt>
                <c:pt idx="41">
                  <c:v>204.99999390400018</c:v>
                </c:pt>
                <c:pt idx="42">
                  <c:v>209.99999390399989</c:v>
                </c:pt>
                <c:pt idx="43">
                  <c:v>214.99999390400018</c:v>
                </c:pt>
                <c:pt idx="44">
                  <c:v>219.99999390399989</c:v>
                </c:pt>
                <c:pt idx="45">
                  <c:v>224.99999390400018</c:v>
                </c:pt>
                <c:pt idx="46">
                  <c:v>229.99999390399989</c:v>
                </c:pt>
                <c:pt idx="47">
                  <c:v>234.99999390400018</c:v>
                </c:pt>
                <c:pt idx="48">
                  <c:v>239.99999390399987</c:v>
                </c:pt>
                <c:pt idx="49">
                  <c:v>244.99999390400018</c:v>
                </c:pt>
                <c:pt idx="50">
                  <c:v>249.99999390399987</c:v>
                </c:pt>
                <c:pt idx="51">
                  <c:v>254.99999085600001</c:v>
                </c:pt>
                <c:pt idx="52">
                  <c:v>259.99999085600024</c:v>
                </c:pt>
                <c:pt idx="53">
                  <c:v>264.99999085599904</c:v>
                </c:pt>
                <c:pt idx="54">
                  <c:v>269.99999085600024</c:v>
                </c:pt>
                <c:pt idx="55">
                  <c:v>274.99999085599904</c:v>
                </c:pt>
                <c:pt idx="56">
                  <c:v>279.99999085600024</c:v>
                </c:pt>
                <c:pt idx="57">
                  <c:v>284.99999085599904</c:v>
                </c:pt>
                <c:pt idx="58">
                  <c:v>289.99999085600024</c:v>
                </c:pt>
                <c:pt idx="59">
                  <c:v>294.99999085599899</c:v>
                </c:pt>
                <c:pt idx="60">
                  <c:v>299.99999085600024</c:v>
                </c:pt>
                <c:pt idx="61">
                  <c:v>304.99999085600024</c:v>
                </c:pt>
                <c:pt idx="62">
                  <c:v>309.99999085600024</c:v>
                </c:pt>
                <c:pt idx="63">
                  <c:v>314.99999085600024</c:v>
                </c:pt>
                <c:pt idx="64">
                  <c:v>319.99999085600024</c:v>
                </c:pt>
                <c:pt idx="65">
                  <c:v>324.99999085600024</c:v>
                </c:pt>
                <c:pt idx="66">
                  <c:v>329.99999085599723</c:v>
                </c:pt>
                <c:pt idx="67">
                  <c:v>334.99999085600024</c:v>
                </c:pt>
                <c:pt idx="68">
                  <c:v>339.99999085600024</c:v>
                </c:pt>
                <c:pt idx="69">
                  <c:v>344.99999085600024</c:v>
                </c:pt>
                <c:pt idx="70">
                  <c:v>349.99999085599723</c:v>
                </c:pt>
                <c:pt idx="71">
                  <c:v>354.99998780799729</c:v>
                </c:pt>
                <c:pt idx="72">
                  <c:v>359.99998780800024</c:v>
                </c:pt>
                <c:pt idx="73">
                  <c:v>364.99998780800024</c:v>
                </c:pt>
                <c:pt idx="74">
                  <c:v>369.99998780800024</c:v>
                </c:pt>
                <c:pt idx="75">
                  <c:v>374.99998780799729</c:v>
                </c:pt>
                <c:pt idx="76">
                  <c:v>379.99998780800024</c:v>
                </c:pt>
                <c:pt idx="77">
                  <c:v>384.99998780800024</c:v>
                </c:pt>
                <c:pt idx="78">
                  <c:v>389.99998780800024</c:v>
                </c:pt>
                <c:pt idx="79">
                  <c:v>394.99998780799729</c:v>
                </c:pt>
                <c:pt idx="80">
                  <c:v>399.99998780799729</c:v>
                </c:pt>
                <c:pt idx="81">
                  <c:v>404.99998780800024</c:v>
                </c:pt>
                <c:pt idx="82">
                  <c:v>409.99998780800024</c:v>
                </c:pt>
                <c:pt idx="83">
                  <c:v>414.99998780800024</c:v>
                </c:pt>
                <c:pt idx="84">
                  <c:v>419.99998780799729</c:v>
                </c:pt>
                <c:pt idx="85">
                  <c:v>424.99998780800024</c:v>
                </c:pt>
                <c:pt idx="86">
                  <c:v>429.99998780800024</c:v>
                </c:pt>
                <c:pt idx="87">
                  <c:v>434.99998780800024</c:v>
                </c:pt>
                <c:pt idx="88">
                  <c:v>439.99998780799729</c:v>
                </c:pt>
                <c:pt idx="89">
                  <c:v>444.99998780800024</c:v>
                </c:pt>
                <c:pt idx="90">
                  <c:v>449.99998780800024</c:v>
                </c:pt>
                <c:pt idx="91">
                  <c:v>454.99998476000025</c:v>
                </c:pt>
                <c:pt idx="92">
                  <c:v>459.99998475999729</c:v>
                </c:pt>
                <c:pt idx="93">
                  <c:v>464.99998475999729</c:v>
                </c:pt>
                <c:pt idx="94">
                  <c:v>469.99998476000053</c:v>
                </c:pt>
                <c:pt idx="95">
                  <c:v>474.99998476000025</c:v>
                </c:pt>
                <c:pt idx="96">
                  <c:v>479.99998476000025</c:v>
                </c:pt>
                <c:pt idx="97">
                  <c:v>484.99998475999729</c:v>
                </c:pt>
                <c:pt idx="98">
                  <c:v>489.99998476000053</c:v>
                </c:pt>
                <c:pt idx="99">
                  <c:v>494.99998476000025</c:v>
                </c:pt>
                <c:pt idx="100">
                  <c:v>499.99998476000025</c:v>
                </c:pt>
                <c:pt idx="101">
                  <c:v>504.99998475999729</c:v>
                </c:pt>
                <c:pt idx="102">
                  <c:v>509.99998476000053</c:v>
                </c:pt>
                <c:pt idx="103">
                  <c:v>514.99998476000053</c:v>
                </c:pt>
                <c:pt idx="104">
                  <c:v>519.99998476000053</c:v>
                </c:pt>
                <c:pt idx="105">
                  <c:v>524.99998475999803</c:v>
                </c:pt>
                <c:pt idx="106">
                  <c:v>529.99998476000053</c:v>
                </c:pt>
                <c:pt idx="107">
                  <c:v>534.99998476000053</c:v>
                </c:pt>
                <c:pt idx="108">
                  <c:v>539.99998476000053</c:v>
                </c:pt>
                <c:pt idx="109">
                  <c:v>544.99998475999803</c:v>
                </c:pt>
                <c:pt idx="110">
                  <c:v>549.99998475999803</c:v>
                </c:pt>
                <c:pt idx="111">
                  <c:v>554.99998171200059</c:v>
                </c:pt>
                <c:pt idx="112">
                  <c:v>559.99998171200059</c:v>
                </c:pt>
                <c:pt idx="113">
                  <c:v>564.99998171200059</c:v>
                </c:pt>
                <c:pt idx="114">
                  <c:v>569.99998171199752</c:v>
                </c:pt>
                <c:pt idx="115">
                  <c:v>574.99998171200059</c:v>
                </c:pt>
                <c:pt idx="116">
                  <c:v>579.99998171200059</c:v>
                </c:pt>
                <c:pt idx="117">
                  <c:v>584.99998171200059</c:v>
                </c:pt>
                <c:pt idx="118">
                  <c:v>589.99998171199752</c:v>
                </c:pt>
                <c:pt idx="119">
                  <c:v>594.99998171200059</c:v>
                </c:pt>
                <c:pt idx="120">
                  <c:v>599.99998171200059</c:v>
                </c:pt>
                <c:pt idx="121">
                  <c:v>604.99998171200059</c:v>
                </c:pt>
                <c:pt idx="122">
                  <c:v>609.99998171199752</c:v>
                </c:pt>
                <c:pt idx="123">
                  <c:v>614.99998171199752</c:v>
                </c:pt>
                <c:pt idx="124">
                  <c:v>619.99998171200059</c:v>
                </c:pt>
                <c:pt idx="125">
                  <c:v>624.99998171199752</c:v>
                </c:pt>
                <c:pt idx="126">
                  <c:v>629.99998171200059</c:v>
                </c:pt>
                <c:pt idx="127">
                  <c:v>634.99998171200059</c:v>
                </c:pt>
                <c:pt idx="128">
                  <c:v>639.99998171200059</c:v>
                </c:pt>
                <c:pt idx="129">
                  <c:v>644.99998171200059</c:v>
                </c:pt>
                <c:pt idx="130">
                  <c:v>649.9999786640027</c:v>
                </c:pt>
                <c:pt idx="131">
                  <c:v>654.9999786640027</c:v>
                </c:pt>
                <c:pt idx="132">
                  <c:v>659.9999786640027</c:v>
                </c:pt>
                <c:pt idx="133">
                  <c:v>664.99997866400065</c:v>
                </c:pt>
                <c:pt idx="134">
                  <c:v>669.99997866400065</c:v>
                </c:pt>
                <c:pt idx="135">
                  <c:v>674.99997866400065</c:v>
                </c:pt>
                <c:pt idx="136">
                  <c:v>679.99997866399804</c:v>
                </c:pt>
                <c:pt idx="137">
                  <c:v>684.99997866399804</c:v>
                </c:pt>
                <c:pt idx="138">
                  <c:v>689.99997866399804</c:v>
                </c:pt>
                <c:pt idx="139">
                  <c:v>694.9999786640027</c:v>
                </c:pt>
                <c:pt idx="140">
                  <c:v>699.9999786640027</c:v>
                </c:pt>
                <c:pt idx="141">
                  <c:v>704.9999786640027</c:v>
                </c:pt>
                <c:pt idx="142">
                  <c:v>709.99997866400065</c:v>
                </c:pt>
                <c:pt idx="143">
                  <c:v>714.99997866400065</c:v>
                </c:pt>
                <c:pt idx="144">
                  <c:v>719.99997866399804</c:v>
                </c:pt>
                <c:pt idx="145">
                  <c:v>724.99997866399804</c:v>
                </c:pt>
                <c:pt idx="146">
                  <c:v>729.99997866399804</c:v>
                </c:pt>
                <c:pt idx="147">
                  <c:v>734.9999786640027</c:v>
                </c:pt>
                <c:pt idx="148">
                  <c:v>739.9999786640027</c:v>
                </c:pt>
                <c:pt idx="149">
                  <c:v>744.9999786640027</c:v>
                </c:pt>
                <c:pt idx="150">
                  <c:v>749.99997561599764</c:v>
                </c:pt>
                <c:pt idx="151">
                  <c:v>754.99997561599764</c:v>
                </c:pt>
                <c:pt idx="152">
                  <c:v>759.99997561600344</c:v>
                </c:pt>
                <c:pt idx="153">
                  <c:v>764.99997561600344</c:v>
                </c:pt>
                <c:pt idx="154">
                  <c:v>769.99997561600344</c:v>
                </c:pt>
                <c:pt idx="155">
                  <c:v>774.99997561600344</c:v>
                </c:pt>
                <c:pt idx="156">
                  <c:v>779.99997561600344</c:v>
                </c:pt>
                <c:pt idx="157">
                  <c:v>784.9999756159981</c:v>
                </c:pt>
                <c:pt idx="158">
                  <c:v>789.9999756159981</c:v>
                </c:pt>
                <c:pt idx="159">
                  <c:v>794.99997561599764</c:v>
                </c:pt>
                <c:pt idx="160">
                  <c:v>799.9999756159981</c:v>
                </c:pt>
                <c:pt idx="161">
                  <c:v>804.99997561600344</c:v>
                </c:pt>
                <c:pt idx="162">
                  <c:v>809.99997561600344</c:v>
                </c:pt>
                <c:pt idx="163">
                  <c:v>814.99997561600344</c:v>
                </c:pt>
                <c:pt idx="164">
                  <c:v>819.99997561600344</c:v>
                </c:pt>
                <c:pt idx="165">
                  <c:v>824.99997561600344</c:v>
                </c:pt>
                <c:pt idx="166">
                  <c:v>829.9999756159981</c:v>
                </c:pt>
                <c:pt idx="167">
                  <c:v>834.99997561599764</c:v>
                </c:pt>
                <c:pt idx="168">
                  <c:v>839.99997561599764</c:v>
                </c:pt>
                <c:pt idx="169">
                  <c:v>844.99997561600344</c:v>
                </c:pt>
                <c:pt idx="170">
                  <c:v>849.99997256800054</c:v>
                </c:pt>
                <c:pt idx="171">
                  <c:v>854.99997256800054</c:v>
                </c:pt>
                <c:pt idx="172">
                  <c:v>859.99997256800054</c:v>
                </c:pt>
                <c:pt idx="173">
                  <c:v>864.99997256800054</c:v>
                </c:pt>
                <c:pt idx="174">
                  <c:v>869.99997256800407</c:v>
                </c:pt>
                <c:pt idx="175">
                  <c:v>874.99997256800407</c:v>
                </c:pt>
                <c:pt idx="176">
                  <c:v>879.99997256800407</c:v>
                </c:pt>
                <c:pt idx="177">
                  <c:v>884.99997256800407</c:v>
                </c:pt>
                <c:pt idx="178">
                  <c:v>889.99997256800407</c:v>
                </c:pt>
                <c:pt idx="179">
                  <c:v>894.99997256800054</c:v>
                </c:pt>
                <c:pt idx="180">
                  <c:v>899.99997256800054</c:v>
                </c:pt>
                <c:pt idx="181">
                  <c:v>904.99997256800054</c:v>
                </c:pt>
                <c:pt idx="182">
                  <c:v>909.9999725680043</c:v>
                </c:pt>
                <c:pt idx="183">
                  <c:v>914.99997256800407</c:v>
                </c:pt>
                <c:pt idx="184">
                  <c:v>919.99997256800407</c:v>
                </c:pt>
                <c:pt idx="185">
                  <c:v>924.99997256800407</c:v>
                </c:pt>
                <c:pt idx="186">
                  <c:v>929.99997256800407</c:v>
                </c:pt>
                <c:pt idx="187">
                  <c:v>934.99997256800054</c:v>
                </c:pt>
                <c:pt idx="188">
                  <c:v>939.99997256800054</c:v>
                </c:pt>
                <c:pt idx="189">
                  <c:v>944.99997256800054</c:v>
                </c:pt>
                <c:pt idx="190">
                  <c:v>949.99996952000095</c:v>
                </c:pt>
                <c:pt idx="191">
                  <c:v>954.99996952000095</c:v>
                </c:pt>
                <c:pt idx="192">
                  <c:v>959.9999695199981</c:v>
                </c:pt>
                <c:pt idx="193">
                  <c:v>964.9999695199981</c:v>
                </c:pt>
                <c:pt idx="194">
                  <c:v>969.9999695199981</c:v>
                </c:pt>
                <c:pt idx="195">
                  <c:v>974.99996952000151</c:v>
                </c:pt>
                <c:pt idx="196">
                  <c:v>979.99996952000151</c:v>
                </c:pt>
                <c:pt idx="197">
                  <c:v>984.99996952000151</c:v>
                </c:pt>
                <c:pt idx="198">
                  <c:v>989.99996952000095</c:v>
                </c:pt>
                <c:pt idx="199">
                  <c:v>994.99996952000095</c:v>
                </c:pt>
                <c:pt idx="200">
                  <c:v>999.9999695199981</c:v>
                </c:pt>
                <c:pt idx="201">
                  <c:v>1004.999969519998</c:v>
                </c:pt>
                <c:pt idx="202">
                  <c:v>1009.999969519998</c:v>
                </c:pt>
                <c:pt idx="203">
                  <c:v>1014.999969519998</c:v>
                </c:pt>
                <c:pt idx="204">
                  <c:v>1019.9999695200015</c:v>
                </c:pt>
                <c:pt idx="205">
                  <c:v>1024.9999695200011</c:v>
                </c:pt>
                <c:pt idx="206">
                  <c:v>1029.9999695200011</c:v>
                </c:pt>
                <c:pt idx="207">
                  <c:v>1034.9999695200011</c:v>
                </c:pt>
                <c:pt idx="208">
                  <c:v>1039.9999695200011</c:v>
                </c:pt>
                <c:pt idx="209">
                  <c:v>1044.9999695199979</c:v>
                </c:pt>
                <c:pt idx="210">
                  <c:v>1049.999966472001</c:v>
                </c:pt>
                <c:pt idx="211">
                  <c:v>1054.999966472001</c:v>
                </c:pt>
                <c:pt idx="212">
                  <c:v>1059.999966472001</c:v>
                </c:pt>
                <c:pt idx="213">
                  <c:v>1064.999966472001</c:v>
                </c:pt>
                <c:pt idx="214">
                  <c:v>1069.9999664719981</c:v>
                </c:pt>
                <c:pt idx="215">
                  <c:v>1074.9999664719981</c:v>
                </c:pt>
                <c:pt idx="216">
                  <c:v>1079.9999664719981</c:v>
                </c:pt>
                <c:pt idx="217">
                  <c:v>1084.9999664720012</c:v>
                </c:pt>
                <c:pt idx="218">
                  <c:v>1089.9999664720012</c:v>
                </c:pt>
                <c:pt idx="219">
                  <c:v>1094.999966472001</c:v>
                </c:pt>
                <c:pt idx="220">
                  <c:v>1099.999966472001</c:v>
                </c:pt>
                <c:pt idx="221">
                  <c:v>1104.999966472001</c:v>
                </c:pt>
                <c:pt idx="222">
                  <c:v>1109.9999664719981</c:v>
                </c:pt>
                <c:pt idx="223">
                  <c:v>1114.9999664719981</c:v>
                </c:pt>
                <c:pt idx="224">
                  <c:v>1119.9999664719981</c:v>
                </c:pt>
                <c:pt idx="225">
                  <c:v>1124.9999664720012</c:v>
                </c:pt>
                <c:pt idx="226">
                  <c:v>1129.9999664720012</c:v>
                </c:pt>
                <c:pt idx="227">
                  <c:v>1134.999966472001</c:v>
                </c:pt>
                <c:pt idx="228">
                  <c:v>1139.999966472001</c:v>
                </c:pt>
                <c:pt idx="229">
                  <c:v>1144.999966472001</c:v>
                </c:pt>
                <c:pt idx="230">
                  <c:v>1149.9999634240055</c:v>
                </c:pt>
                <c:pt idx="231">
                  <c:v>1154.9999634240055</c:v>
                </c:pt>
                <c:pt idx="232">
                  <c:v>1159.9999634240055</c:v>
                </c:pt>
                <c:pt idx="233">
                  <c:v>1164.9999634240055</c:v>
                </c:pt>
                <c:pt idx="234">
                  <c:v>1169.9999634240055</c:v>
                </c:pt>
                <c:pt idx="235">
                  <c:v>1174.9999634240021</c:v>
                </c:pt>
                <c:pt idx="236">
                  <c:v>1179.9999634240021</c:v>
                </c:pt>
                <c:pt idx="237">
                  <c:v>1184.9999634240021</c:v>
                </c:pt>
                <c:pt idx="238">
                  <c:v>1189.9999634240055</c:v>
                </c:pt>
                <c:pt idx="239">
                  <c:v>1194.9999634240055</c:v>
                </c:pt>
                <c:pt idx="240">
                  <c:v>1199.9999634240055</c:v>
                </c:pt>
                <c:pt idx="241">
                  <c:v>1204.9999634240055</c:v>
                </c:pt>
                <c:pt idx="242">
                  <c:v>1209.9999634240055</c:v>
                </c:pt>
                <c:pt idx="243">
                  <c:v>1214.9999634240055</c:v>
                </c:pt>
                <c:pt idx="244">
                  <c:v>1219.9999634240021</c:v>
                </c:pt>
                <c:pt idx="245">
                  <c:v>1224.9999634240021</c:v>
                </c:pt>
                <c:pt idx="246">
                  <c:v>1229.9999634240021</c:v>
                </c:pt>
                <c:pt idx="247">
                  <c:v>1234.9999634240055</c:v>
                </c:pt>
                <c:pt idx="248">
                  <c:v>1239.9999634240055</c:v>
                </c:pt>
                <c:pt idx="249">
                  <c:v>1244.9999634240055</c:v>
                </c:pt>
                <c:pt idx="250">
                  <c:v>1249.9999603759982</c:v>
                </c:pt>
                <c:pt idx="251">
                  <c:v>1254.9999603759982</c:v>
                </c:pt>
                <c:pt idx="252">
                  <c:v>1259.9999603759982</c:v>
                </c:pt>
                <c:pt idx="253">
                  <c:v>1264.9999603759982</c:v>
                </c:pt>
                <c:pt idx="254">
                  <c:v>1269.9999603759982</c:v>
                </c:pt>
                <c:pt idx="255">
                  <c:v>1274.9999603759982</c:v>
                </c:pt>
                <c:pt idx="256">
                  <c:v>1279.9999603760014</c:v>
                </c:pt>
                <c:pt idx="257">
                  <c:v>1284.9999603760014</c:v>
                </c:pt>
                <c:pt idx="258">
                  <c:v>1289.9999603760014</c:v>
                </c:pt>
                <c:pt idx="259">
                  <c:v>1294.9999603760014</c:v>
                </c:pt>
                <c:pt idx="260">
                  <c:v>1299.9999603760014</c:v>
                </c:pt>
                <c:pt idx="261">
                  <c:v>1304.9999603760014</c:v>
                </c:pt>
                <c:pt idx="262">
                  <c:v>1309.9999603760014</c:v>
                </c:pt>
                <c:pt idx="263">
                  <c:v>1314.9999603760014</c:v>
                </c:pt>
                <c:pt idx="264">
                  <c:v>1319.9999603760014</c:v>
                </c:pt>
                <c:pt idx="265">
                  <c:v>1324.9999603759982</c:v>
                </c:pt>
                <c:pt idx="266">
                  <c:v>1329.9999603759982</c:v>
                </c:pt>
                <c:pt idx="267">
                  <c:v>1334.9999603759982</c:v>
                </c:pt>
                <c:pt idx="268">
                  <c:v>1339.9999603759982</c:v>
                </c:pt>
                <c:pt idx="269">
                  <c:v>1344.9999603759982</c:v>
                </c:pt>
                <c:pt idx="270">
                  <c:v>1349.9999573279983</c:v>
                </c:pt>
                <c:pt idx="271">
                  <c:v>1354.9999573279983</c:v>
                </c:pt>
                <c:pt idx="272">
                  <c:v>1359.9999573279983</c:v>
                </c:pt>
                <c:pt idx="273">
                  <c:v>1364.9999573279983</c:v>
                </c:pt>
                <c:pt idx="274">
                  <c:v>1369.9999573279983</c:v>
                </c:pt>
                <c:pt idx="275">
                  <c:v>1374.9999573279981</c:v>
                </c:pt>
                <c:pt idx="276">
                  <c:v>1379.9999573279981</c:v>
                </c:pt>
                <c:pt idx="277">
                  <c:v>1384.9999573280015</c:v>
                </c:pt>
                <c:pt idx="278">
                  <c:v>1389.9999573280015</c:v>
                </c:pt>
                <c:pt idx="279">
                  <c:v>1394.9999573280015</c:v>
                </c:pt>
                <c:pt idx="280">
                  <c:v>1399.9999573280015</c:v>
                </c:pt>
                <c:pt idx="281">
                  <c:v>1404.9999573280015</c:v>
                </c:pt>
                <c:pt idx="282">
                  <c:v>1409.9999573280015</c:v>
                </c:pt>
                <c:pt idx="283">
                  <c:v>1414.9999573280013</c:v>
                </c:pt>
                <c:pt idx="284">
                  <c:v>1419.9999573280013</c:v>
                </c:pt>
                <c:pt idx="285">
                  <c:v>1424.9999573280013</c:v>
                </c:pt>
                <c:pt idx="286">
                  <c:v>1429.9999573280013</c:v>
                </c:pt>
                <c:pt idx="287">
                  <c:v>1434.9999573279983</c:v>
                </c:pt>
                <c:pt idx="288">
                  <c:v>1439.9999573279983</c:v>
                </c:pt>
                <c:pt idx="289">
                  <c:v>1444.9999573279983</c:v>
                </c:pt>
                <c:pt idx="290">
                  <c:v>1449.9999542800015</c:v>
                </c:pt>
                <c:pt idx="291">
                  <c:v>1454.9999542799978</c:v>
                </c:pt>
                <c:pt idx="292">
                  <c:v>1459.9999542799978</c:v>
                </c:pt>
                <c:pt idx="293">
                  <c:v>1464.9999542799978</c:v>
                </c:pt>
                <c:pt idx="294">
                  <c:v>1469.9999542799978</c:v>
                </c:pt>
                <c:pt idx="295">
                  <c:v>1474.9999542799978</c:v>
                </c:pt>
                <c:pt idx="296">
                  <c:v>1479.9999542799978</c:v>
                </c:pt>
                <c:pt idx="297">
                  <c:v>1484.9999542799978</c:v>
                </c:pt>
                <c:pt idx="298">
                  <c:v>1489.9999542799978</c:v>
                </c:pt>
                <c:pt idx="299">
                  <c:v>1494.9999542800017</c:v>
                </c:pt>
                <c:pt idx="300">
                  <c:v>1499.9999542800015</c:v>
                </c:pt>
                <c:pt idx="301">
                  <c:v>1504.9999542800015</c:v>
                </c:pt>
                <c:pt idx="302">
                  <c:v>1509.9999542800015</c:v>
                </c:pt>
                <c:pt idx="303">
                  <c:v>1514.9999542800015</c:v>
                </c:pt>
                <c:pt idx="304">
                  <c:v>1519.9999542800015</c:v>
                </c:pt>
                <c:pt idx="305">
                  <c:v>1524.9999542800015</c:v>
                </c:pt>
                <c:pt idx="306">
                  <c:v>1529.9999542800015</c:v>
                </c:pt>
                <c:pt idx="307">
                  <c:v>1534.9999542800015</c:v>
                </c:pt>
                <c:pt idx="308">
                  <c:v>1539.9999542799978</c:v>
                </c:pt>
                <c:pt idx="309">
                  <c:v>1544.9999542799978</c:v>
                </c:pt>
                <c:pt idx="310">
                  <c:v>1549.9999512320016</c:v>
                </c:pt>
                <c:pt idx="311">
                  <c:v>1554.9999512320016</c:v>
                </c:pt>
                <c:pt idx="312">
                  <c:v>1559.9999512320016</c:v>
                </c:pt>
                <c:pt idx="313">
                  <c:v>1564.9999512319985</c:v>
                </c:pt>
                <c:pt idx="314">
                  <c:v>1569.9999512319985</c:v>
                </c:pt>
                <c:pt idx="315">
                  <c:v>1574.9999512319985</c:v>
                </c:pt>
                <c:pt idx="316">
                  <c:v>1579.9999512319985</c:v>
                </c:pt>
                <c:pt idx="317">
                  <c:v>1584.9999512319985</c:v>
                </c:pt>
                <c:pt idx="318">
                  <c:v>1589.9999512319985</c:v>
                </c:pt>
                <c:pt idx="319">
                  <c:v>1594.9999512319985</c:v>
                </c:pt>
                <c:pt idx="320">
                  <c:v>1599.9999512319987</c:v>
                </c:pt>
                <c:pt idx="321">
                  <c:v>1604.9999512320016</c:v>
                </c:pt>
                <c:pt idx="322">
                  <c:v>1609.9999512320016</c:v>
                </c:pt>
                <c:pt idx="323">
                  <c:v>1614.9999512320016</c:v>
                </c:pt>
                <c:pt idx="324">
                  <c:v>1619.9999512320016</c:v>
                </c:pt>
                <c:pt idx="325">
                  <c:v>1624.9999512320016</c:v>
                </c:pt>
                <c:pt idx="326">
                  <c:v>1629.9999512320016</c:v>
                </c:pt>
                <c:pt idx="327">
                  <c:v>1634.9999512320016</c:v>
                </c:pt>
                <c:pt idx="328">
                  <c:v>1639.9999512320016</c:v>
                </c:pt>
                <c:pt idx="329">
                  <c:v>1644.9999512320016</c:v>
                </c:pt>
                <c:pt idx="330">
                  <c:v>1649.9999481840018</c:v>
                </c:pt>
                <c:pt idx="331">
                  <c:v>1654.9999481840016</c:v>
                </c:pt>
                <c:pt idx="332">
                  <c:v>1659.9999481840016</c:v>
                </c:pt>
                <c:pt idx="333">
                  <c:v>1664.9999481840016</c:v>
                </c:pt>
                <c:pt idx="334">
                  <c:v>1669.9999481840016</c:v>
                </c:pt>
                <c:pt idx="335">
                  <c:v>1674.9999481839986</c:v>
                </c:pt>
                <c:pt idx="336">
                  <c:v>1679.9999481839986</c:v>
                </c:pt>
                <c:pt idx="337">
                  <c:v>1684.9999481839986</c:v>
                </c:pt>
                <c:pt idx="338">
                  <c:v>1689.9999481839986</c:v>
                </c:pt>
                <c:pt idx="339">
                  <c:v>1694.9999481839984</c:v>
                </c:pt>
                <c:pt idx="340">
                  <c:v>1699.9999481839984</c:v>
                </c:pt>
                <c:pt idx="341">
                  <c:v>1704.9999481839984</c:v>
                </c:pt>
                <c:pt idx="342">
                  <c:v>1709.9999481840018</c:v>
                </c:pt>
                <c:pt idx="343">
                  <c:v>1714.9999481840018</c:v>
                </c:pt>
                <c:pt idx="344">
                  <c:v>1719.9999481840018</c:v>
                </c:pt>
                <c:pt idx="345">
                  <c:v>1724.9999481840018</c:v>
                </c:pt>
                <c:pt idx="346">
                  <c:v>1729.9999481840018</c:v>
                </c:pt>
                <c:pt idx="347">
                  <c:v>1734.9999481840018</c:v>
                </c:pt>
                <c:pt idx="348">
                  <c:v>1739.9999481840016</c:v>
                </c:pt>
                <c:pt idx="349">
                  <c:v>1744.9999481840016</c:v>
                </c:pt>
                <c:pt idx="350">
                  <c:v>1749.9999451360018</c:v>
                </c:pt>
                <c:pt idx="351">
                  <c:v>1754.9999451360018</c:v>
                </c:pt>
                <c:pt idx="352">
                  <c:v>1759.9999451360018</c:v>
                </c:pt>
                <c:pt idx="353">
                  <c:v>1764.9999451360018</c:v>
                </c:pt>
                <c:pt idx="354">
                  <c:v>1769.9999451360018</c:v>
                </c:pt>
                <c:pt idx="355">
                  <c:v>1774.9999451360018</c:v>
                </c:pt>
                <c:pt idx="356">
                  <c:v>1779.9999451359986</c:v>
                </c:pt>
                <c:pt idx="357">
                  <c:v>1784.9999451359986</c:v>
                </c:pt>
                <c:pt idx="358">
                  <c:v>1789.9999451359986</c:v>
                </c:pt>
                <c:pt idx="359">
                  <c:v>1794.9999451359986</c:v>
                </c:pt>
                <c:pt idx="360">
                  <c:v>1799.9999451359986</c:v>
                </c:pt>
                <c:pt idx="361">
                  <c:v>1804.9999451359986</c:v>
                </c:pt>
                <c:pt idx="362">
                  <c:v>1809.9999451359986</c:v>
                </c:pt>
                <c:pt idx="363">
                  <c:v>1814.9999451359986</c:v>
                </c:pt>
                <c:pt idx="364">
                  <c:v>1819.999945136002</c:v>
                </c:pt>
                <c:pt idx="365">
                  <c:v>1824.9999451360018</c:v>
                </c:pt>
                <c:pt idx="366">
                  <c:v>1829.9999451360018</c:v>
                </c:pt>
                <c:pt idx="367">
                  <c:v>1834.9999451360018</c:v>
                </c:pt>
                <c:pt idx="368">
                  <c:v>1839.9999451360018</c:v>
                </c:pt>
                <c:pt idx="369">
                  <c:v>1844.9999451360018</c:v>
                </c:pt>
                <c:pt idx="370">
                  <c:v>1849.9999420880008</c:v>
                </c:pt>
                <c:pt idx="371">
                  <c:v>1854.9999420880008</c:v>
                </c:pt>
                <c:pt idx="372">
                  <c:v>1859.9999420880008</c:v>
                </c:pt>
                <c:pt idx="373">
                  <c:v>1864.9999420880008</c:v>
                </c:pt>
                <c:pt idx="374">
                  <c:v>1869.9999420880008</c:v>
                </c:pt>
                <c:pt idx="375">
                  <c:v>1874.9999420880008</c:v>
                </c:pt>
                <c:pt idx="376">
                  <c:v>1879.9999420880008</c:v>
                </c:pt>
                <c:pt idx="377">
                  <c:v>1884.9999420880008</c:v>
                </c:pt>
                <c:pt idx="378">
                  <c:v>1889.9999420879988</c:v>
                </c:pt>
                <c:pt idx="379">
                  <c:v>1894.9999420879988</c:v>
                </c:pt>
                <c:pt idx="380">
                  <c:v>1899.9999420879988</c:v>
                </c:pt>
                <c:pt idx="381">
                  <c:v>1904.9999420879988</c:v>
                </c:pt>
                <c:pt idx="382">
                  <c:v>1909.9999420879988</c:v>
                </c:pt>
                <c:pt idx="383">
                  <c:v>1914.9999420879988</c:v>
                </c:pt>
                <c:pt idx="384">
                  <c:v>1919.9999420879988</c:v>
                </c:pt>
                <c:pt idx="385">
                  <c:v>1924.9999420880008</c:v>
                </c:pt>
                <c:pt idx="386">
                  <c:v>1929.9999420880008</c:v>
                </c:pt>
                <c:pt idx="387">
                  <c:v>1934.9999420880008</c:v>
                </c:pt>
                <c:pt idx="388">
                  <c:v>1939.9999420880008</c:v>
                </c:pt>
                <c:pt idx="389">
                  <c:v>1944.9999420880008</c:v>
                </c:pt>
                <c:pt idx="390">
                  <c:v>1949.9999390400021</c:v>
                </c:pt>
                <c:pt idx="391">
                  <c:v>1954.9999390400021</c:v>
                </c:pt>
                <c:pt idx="392">
                  <c:v>1959.9999390400021</c:v>
                </c:pt>
                <c:pt idx="393">
                  <c:v>1964.9999390400021</c:v>
                </c:pt>
                <c:pt idx="394">
                  <c:v>1969.9999390400021</c:v>
                </c:pt>
                <c:pt idx="395">
                  <c:v>1974.9999390400021</c:v>
                </c:pt>
                <c:pt idx="396">
                  <c:v>1979.9999390400019</c:v>
                </c:pt>
                <c:pt idx="397">
                  <c:v>1984.9999390400019</c:v>
                </c:pt>
                <c:pt idx="398">
                  <c:v>1989.9999390400019</c:v>
                </c:pt>
                <c:pt idx="399">
                  <c:v>1994.9999390399978</c:v>
                </c:pt>
                <c:pt idx="400">
                  <c:v>1999.9999390399978</c:v>
                </c:pt>
                <c:pt idx="401">
                  <c:v>2004.9999390399978</c:v>
                </c:pt>
                <c:pt idx="402">
                  <c:v>2009.9999390399978</c:v>
                </c:pt>
                <c:pt idx="403">
                  <c:v>2014.9999390399978</c:v>
                </c:pt>
                <c:pt idx="404">
                  <c:v>2019.9999390399978</c:v>
                </c:pt>
                <c:pt idx="405">
                  <c:v>2024.9999390399978</c:v>
                </c:pt>
                <c:pt idx="406">
                  <c:v>2029.9999390399978</c:v>
                </c:pt>
                <c:pt idx="407">
                  <c:v>2034.9999390400021</c:v>
                </c:pt>
                <c:pt idx="408">
                  <c:v>2039.9999390400021</c:v>
                </c:pt>
                <c:pt idx="409">
                  <c:v>2044.9999390400021</c:v>
                </c:pt>
                <c:pt idx="410">
                  <c:v>2049.9999359920002</c:v>
                </c:pt>
                <c:pt idx="411">
                  <c:v>2054.9999359920002</c:v>
                </c:pt>
                <c:pt idx="412">
                  <c:v>2059.9999359920021</c:v>
                </c:pt>
                <c:pt idx="413">
                  <c:v>2064.9999359920021</c:v>
                </c:pt>
                <c:pt idx="414">
                  <c:v>2069.9999359920021</c:v>
                </c:pt>
                <c:pt idx="415">
                  <c:v>2074.9999359920021</c:v>
                </c:pt>
                <c:pt idx="416">
                  <c:v>2079.9999359920021</c:v>
                </c:pt>
                <c:pt idx="417">
                  <c:v>2084.9999359920021</c:v>
                </c:pt>
                <c:pt idx="418">
                  <c:v>2089.9999359920021</c:v>
                </c:pt>
                <c:pt idx="419">
                  <c:v>2094.9999359920021</c:v>
                </c:pt>
                <c:pt idx="420">
                  <c:v>2099.9999359920021</c:v>
                </c:pt>
                <c:pt idx="421">
                  <c:v>2104.9999359920002</c:v>
                </c:pt>
                <c:pt idx="422">
                  <c:v>2109.9999359920002</c:v>
                </c:pt>
                <c:pt idx="423">
                  <c:v>2114.9999359920002</c:v>
                </c:pt>
                <c:pt idx="424">
                  <c:v>2119.9999359920002</c:v>
                </c:pt>
                <c:pt idx="425">
                  <c:v>2124.9999359920002</c:v>
                </c:pt>
                <c:pt idx="426">
                  <c:v>2129.9999359920002</c:v>
                </c:pt>
                <c:pt idx="427">
                  <c:v>2134.9999359920002</c:v>
                </c:pt>
                <c:pt idx="428">
                  <c:v>2139.9999359920021</c:v>
                </c:pt>
                <c:pt idx="429">
                  <c:v>2144.9999359920021</c:v>
                </c:pt>
                <c:pt idx="430">
                  <c:v>2149.9999329440079</c:v>
                </c:pt>
                <c:pt idx="431">
                  <c:v>2154.9999329440079</c:v>
                </c:pt>
                <c:pt idx="432">
                  <c:v>2159.9999329440079</c:v>
                </c:pt>
                <c:pt idx="433">
                  <c:v>2164.999932944012</c:v>
                </c:pt>
                <c:pt idx="434">
                  <c:v>2169.999932944012</c:v>
                </c:pt>
                <c:pt idx="435">
                  <c:v>2174.999932944012</c:v>
                </c:pt>
                <c:pt idx="436">
                  <c:v>2179.999932944012</c:v>
                </c:pt>
                <c:pt idx="437">
                  <c:v>2184.9999329440116</c:v>
                </c:pt>
                <c:pt idx="438">
                  <c:v>2189.9999329440116</c:v>
                </c:pt>
                <c:pt idx="439">
                  <c:v>2194.9999329440116</c:v>
                </c:pt>
                <c:pt idx="440">
                  <c:v>2199.9999329440116</c:v>
                </c:pt>
                <c:pt idx="441">
                  <c:v>2204.9999329440116</c:v>
                </c:pt>
                <c:pt idx="442">
                  <c:v>2209.9999329440079</c:v>
                </c:pt>
                <c:pt idx="443">
                  <c:v>2214.9999329440079</c:v>
                </c:pt>
                <c:pt idx="444">
                  <c:v>2219.9999329440079</c:v>
                </c:pt>
                <c:pt idx="445">
                  <c:v>2224.9999329440079</c:v>
                </c:pt>
                <c:pt idx="446">
                  <c:v>2229.9999329440079</c:v>
                </c:pt>
                <c:pt idx="447">
                  <c:v>2234.9999329440079</c:v>
                </c:pt>
                <c:pt idx="448">
                  <c:v>2239.9999329440079</c:v>
                </c:pt>
                <c:pt idx="449">
                  <c:v>2244.9999329440079</c:v>
                </c:pt>
                <c:pt idx="450">
                  <c:v>2249.9999298959992</c:v>
                </c:pt>
                <c:pt idx="451">
                  <c:v>2254.9999298959992</c:v>
                </c:pt>
                <c:pt idx="452">
                  <c:v>2259.9999298959992</c:v>
                </c:pt>
                <c:pt idx="453">
                  <c:v>2264.9999298959992</c:v>
                </c:pt>
                <c:pt idx="454">
                  <c:v>2269.9999298959992</c:v>
                </c:pt>
                <c:pt idx="455">
                  <c:v>2274.9999298960024</c:v>
                </c:pt>
                <c:pt idx="456">
                  <c:v>2279.9999298960024</c:v>
                </c:pt>
                <c:pt idx="457">
                  <c:v>2284.9999298960024</c:v>
                </c:pt>
                <c:pt idx="458">
                  <c:v>2289.9999298960024</c:v>
                </c:pt>
                <c:pt idx="459">
                  <c:v>2294.9999298960024</c:v>
                </c:pt>
                <c:pt idx="460">
                  <c:v>2299.9999298960024</c:v>
                </c:pt>
                <c:pt idx="461">
                  <c:v>2304.9999298960024</c:v>
                </c:pt>
                <c:pt idx="462">
                  <c:v>2309.9999298960024</c:v>
                </c:pt>
                <c:pt idx="463">
                  <c:v>2314.9999298960024</c:v>
                </c:pt>
                <c:pt idx="464">
                  <c:v>2319.9999298959992</c:v>
                </c:pt>
                <c:pt idx="465">
                  <c:v>2324.9999298959992</c:v>
                </c:pt>
                <c:pt idx="466">
                  <c:v>2329.9999298959992</c:v>
                </c:pt>
                <c:pt idx="467">
                  <c:v>2334.9999298959992</c:v>
                </c:pt>
                <c:pt idx="468">
                  <c:v>2339.9999298959992</c:v>
                </c:pt>
                <c:pt idx="469">
                  <c:v>2344.9999298959992</c:v>
                </c:pt>
                <c:pt idx="470">
                  <c:v>2349.9999268480069</c:v>
                </c:pt>
                <c:pt idx="471">
                  <c:v>2354.9999268480069</c:v>
                </c:pt>
                <c:pt idx="472">
                  <c:v>2359.9999268480069</c:v>
                </c:pt>
                <c:pt idx="473">
                  <c:v>2364.9999268480069</c:v>
                </c:pt>
                <c:pt idx="474">
                  <c:v>2369.9999268480069</c:v>
                </c:pt>
                <c:pt idx="475">
                  <c:v>2374.9999268480069</c:v>
                </c:pt>
                <c:pt idx="476">
                  <c:v>2379.9999268480105</c:v>
                </c:pt>
                <c:pt idx="477">
                  <c:v>2384.9999268480105</c:v>
                </c:pt>
                <c:pt idx="478">
                  <c:v>2389.9999268480105</c:v>
                </c:pt>
                <c:pt idx="479">
                  <c:v>2394.9999268480105</c:v>
                </c:pt>
                <c:pt idx="480">
                  <c:v>2399.9999268480105</c:v>
                </c:pt>
                <c:pt idx="481">
                  <c:v>2404.9999268480105</c:v>
                </c:pt>
                <c:pt idx="482">
                  <c:v>2409.9999268480105</c:v>
                </c:pt>
                <c:pt idx="483">
                  <c:v>2414.9999268480105</c:v>
                </c:pt>
                <c:pt idx="484">
                  <c:v>2419.9999268480105</c:v>
                </c:pt>
                <c:pt idx="485">
                  <c:v>2424.9999268480105</c:v>
                </c:pt>
                <c:pt idx="486">
                  <c:v>2429.9999268480069</c:v>
                </c:pt>
                <c:pt idx="487">
                  <c:v>2434.9999268480069</c:v>
                </c:pt>
                <c:pt idx="488">
                  <c:v>2439.9999268480069</c:v>
                </c:pt>
                <c:pt idx="489">
                  <c:v>2444.9999268480069</c:v>
                </c:pt>
                <c:pt idx="490">
                  <c:v>2449.9999237999996</c:v>
                </c:pt>
                <c:pt idx="491">
                  <c:v>2454.9999237999996</c:v>
                </c:pt>
                <c:pt idx="492">
                  <c:v>2459.9999237999996</c:v>
                </c:pt>
                <c:pt idx="493">
                  <c:v>2464.9999237999991</c:v>
                </c:pt>
                <c:pt idx="494">
                  <c:v>2469.9999237999991</c:v>
                </c:pt>
                <c:pt idx="495">
                  <c:v>2474.9999237999991</c:v>
                </c:pt>
                <c:pt idx="496">
                  <c:v>2479.9999237999991</c:v>
                </c:pt>
                <c:pt idx="497">
                  <c:v>2484.9999237999991</c:v>
                </c:pt>
                <c:pt idx="498">
                  <c:v>2489.9999238000109</c:v>
                </c:pt>
                <c:pt idx="499">
                  <c:v>2494.9999238000109</c:v>
                </c:pt>
                <c:pt idx="500">
                  <c:v>2499.9999237999996</c:v>
                </c:pt>
                <c:pt idx="501">
                  <c:v>2504.9999238000105</c:v>
                </c:pt>
                <c:pt idx="502">
                  <c:v>2509.9999237999996</c:v>
                </c:pt>
                <c:pt idx="503">
                  <c:v>2514.9999238000105</c:v>
                </c:pt>
                <c:pt idx="504">
                  <c:v>2519.9999237999996</c:v>
                </c:pt>
                <c:pt idx="505">
                  <c:v>2524.9999238000105</c:v>
                </c:pt>
                <c:pt idx="506">
                  <c:v>2529.9999238000109</c:v>
                </c:pt>
                <c:pt idx="507">
                  <c:v>2534.9999237999996</c:v>
                </c:pt>
                <c:pt idx="508">
                  <c:v>2539.9999238000109</c:v>
                </c:pt>
                <c:pt idx="509">
                  <c:v>2544.9999237999996</c:v>
                </c:pt>
                <c:pt idx="510">
                  <c:v>2549.9999207519995</c:v>
                </c:pt>
                <c:pt idx="511">
                  <c:v>2554.9999207520027</c:v>
                </c:pt>
                <c:pt idx="512">
                  <c:v>2559.9999207520027</c:v>
                </c:pt>
                <c:pt idx="513">
                  <c:v>2564.9999207519995</c:v>
                </c:pt>
                <c:pt idx="514">
                  <c:v>2569.9999207520027</c:v>
                </c:pt>
                <c:pt idx="515">
                  <c:v>2574.9999207519995</c:v>
                </c:pt>
                <c:pt idx="516">
                  <c:v>2579.9999207520027</c:v>
                </c:pt>
                <c:pt idx="517">
                  <c:v>2584.9999207519995</c:v>
                </c:pt>
                <c:pt idx="518">
                  <c:v>2589.9999207520027</c:v>
                </c:pt>
                <c:pt idx="519">
                  <c:v>2594.9999207519995</c:v>
                </c:pt>
                <c:pt idx="520">
                  <c:v>2599.9999207520027</c:v>
                </c:pt>
                <c:pt idx="521">
                  <c:v>2604.9999207519995</c:v>
                </c:pt>
                <c:pt idx="522">
                  <c:v>2609.9999207520027</c:v>
                </c:pt>
                <c:pt idx="523">
                  <c:v>2614.9999207519995</c:v>
                </c:pt>
                <c:pt idx="524">
                  <c:v>2619.9999207520027</c:v>
                </c:pt>
                <c:pt idx="525">
                  <c:v>2624.9999207519995</c:v>
                </c:pt>
                <c:pt idx="526">
                  <c:v>2629.9999207520027</c:v>
                </c:pt>
                <c:pt idx="527">
                  <c:v>2634.9999207519995</c:v>
                </c:pt>
                <c:pt idx="528">
                  <c:v>2639.9999207520027</c:v>
                </c:pt>
                <c:pt idx="529">
                  <c:v>2644.9999207520027</c:v>
                </c:pt>
                <c:pt idx="530">
                  <c:v>2649.9999177040072</c:v>
                </c:pt>
                <c:pt idx="531">
                  <c:v>2654.9999177040022</c:v>
                </c:pt>
                <c:pt idx="532">
                  <c:v>2659.9999177040072</c:v>
                </c:pt>
                <c:pt idx="533">
                  <c:v>2664.9999177040072</c:v>
                </c:pt>
                <c:pt idx="534">
                  <c:v>2669.9999177040022</c:v>
                </c:pt>
                <c:pt idx="535">
                  <c:v>2674.9999177040072</c:v>
                </c:pt>
                <c:pt idx="536">
                  <c:v>2679.9999177040022</c:v>
                </c:pt>
                <c:pt idx="537">
                  <c:v>2684.9999177040072</c:v>
                </c:pt>
                <c:pt idx="538">
                  <c:v>2689.9999177040022</c:v>
                </c:pt>
                <c:pt idx="539">
                  <c:v>2694.9999177040072</c:v>
                </c:pt>
                <c:pt idx="540">
                  <c:v>2699.9999177040022</c:v>
                </c:pt>
                <c:pt idx="541">
                  <c:v>2704.9999177040072</c:v>
                </c:pt>
                <c:pt idx="542">
                  <c:v>2709.9999177040022</c:v>
                </c:pt>
                <c:pt idx="543">
                  <c:v>2714.9999177040072</c:v>
                </c:pt>
                <c:pt idx="544">
                  <c:v>2719.9999177040022</c:v>
                </c:pt>
                <c:pt idx="545">
                  <c:v>2724.9999177040072</c:v>
                </c:pt>
                <c:pt idx="546">
                  <c:v>2729.9999177040022</c:v>
                </c:pt>
                <c:pt idx="547">
                  <c:v>2734.9999177040072</c:v>
                </c:pt>
                <c:pt idx="548">
                  <c:v>2739.9999177040022</c:v>
                </c:pt>
                <c:pt idx="549">
                  <c:v>2744.9999177040072</c:v>
                </c:pt>
                <c:pt idx="550">
                  <c:v>2749.9999146560012</c:v>
                </c:pt>
                <c:pt idx="551">
                  <c:v>2754.9999146560026</c:v>
                </c:pt>
                <c:pt idx="552">
                  <c:v>2759.9999146560012</c:v>
                </c:pt>
                <c:pt idx="553">
                  <c:v>2764.9999146560026</c:v>
                </c:pt>
                <c:pt idx="554">
                  <c:v>2769.9999146560062</c:v>
                </c:pt>
                <c:pt idx="555">
                  <c:v>2774.9999146560012</c:v>
                </c:pt>
                <c:pt idx="556">
                  <c:v>2779.9999146560062</c:v>
                </c:pt>
                <c:pt idx="557">
                  <c:v>2784.9999146560012</c:v>
                </c:pt>
                <c:pt idx="558">
                  <c:v>2789.9999146560062</c:v>
                </c:pt>
                <c:pt idx="559">
                  <c:v>2794.9999146560012</c:v>
                </c:pt>
                <c:pt idx="560">
                  <c:v>2799.9999146560062</c:v>
                </c:pt>
                <c:pt idx="561">
                  <c:v>2804.9999146560012</c:v>
                </c:pt>
                <c:pt idx="562">
                  <c:v>2809.9999146560062</c:v>
                </c:pt>
                <c:pt idx="563">
                  <c:v>2814.9999146560012</c:v>
                </c:pt>
                <c:pt idx="564">
                  <c:v>2819.9999146560062</c:v>
                </c:pt>
                <c:pt idx="565">
                  <c:v>2824.9999146560012</c:v>
                </c:pt>
                <c:pt idx="566">
                  <c:v>2829.9999146560026</c:v>
                </c:pt>
                <c:pt idx="567">
                  <c:v>2834.9999146560012</c:v>
                </c:pt>
                <c:pt idx="568">
                  <c:v>2839.9999146560026</c:v>
                </c:pt>
                <c:pt idx="569">
                  <c:v>2844.9999146560012</c:v>
                </c:pt>
                <c:pt idx="570">
                  <c:v>2849.9999116080062</c:v>
                </c:pt>
                <c:pt idx="571">
                  <c:v>2854.9999116080012</c:v>
                </c:pt>
                <c:pt idx="572">
                  <c:v>2859.9999116080062</c:v>
                </c:pt>
                <c:pt idx="573">
                  <c:v>2864.9999116080012</c:v>
                </c:pt>
                <c:pt idx="574">
                  <c:v>2869.9999116080062</c:v>
                </c:pt>
                <c:pt idx="575">
                  <c:v>2874.9999116080012</c:v>
                </c:pt>
                <c:pt idx="576">
                  <c:v>2879.9999116080062</c:v>
                </c:pt>
                <c:pt idx="577">
                  <c:v>2884.9999116080062</c:v>
                </c:pt>
                <c:pt idx="578">
                  <c:v>2889.9999116080012</c:v>
                </c:pt>
                <c:pt idx="579">
                  <c:v>2894.9999116080062</c:v>
                </c:pt>
                <c:pt idx="580">
                  <c:v>2899.9999116080012</c:v>
                </c:pt>
                <c:pt idx="581">
                  <c:v>2904.9999116080062</c:v>
                </c:pt>
                <c:pt idx="582">
                  <c:v>2909.9999116080012</c:v>
                </c:pt>
                <c:pt idx="583">
                  <c:v>2914.9999116080062</c:v>
                </c:pt>
                <c:pt idx="584">
                  <c:v>2919.9999116080012</c:v>
                </c:pt>
                <c:pt idx="585">
                  <c:v>2924.9999116080062</c:v>
                </c:pt>
                <c:pt idx="586">
                  <c:v>2929.9999116080012</c:v>
                </c:pt>
                <c:pt idx="587">
                  <c:v>2934.9999116080062</c:v>
                </c:pt>
                <c:pt idx="588">
                  <c:v>2939.9999116080012</c:v>
                </c:pt>
                <c:pt idx="589">
                  <c:v>2944.9999116080062</c:v>
                </c:pt>
                <c:pt idx="590">
                  <c:v>2949.9999085600002</c:v>
                </c:pt>
                <c:pt idx="591">
                  <c:v>2954.9999085600052</c:v>
                </c:pt>
                <c:pt idx="592">
                  <c:v>2959.9999085600002</c:v>
                </c:pt>
                <c:pt idx="593">
                  <c:v>2964.9999085600052</c:v>
                </c:pt>
                <c:pt idx="594">
                  <c:v>2969.9999085600002</c:v>
                </c:pt>
                <c:pt idx="595">
                  <c:v>2974.9999085600052</c:v>
                </c:pt>
                <c:pt idx="596">
                  <c:v>2979.9999085600002</c:v>
                </c:pt>
                <c:pt idx="597">
                  <c:v>2984.9999085600052</c:v>
                </c:pt>
                <c:pt idx="598">
                  <c:v>2989.9999085600052</c:v>
                </c:pt>
                <c:pt idx="599">
                  <c:v>2994.9999085600002</c:v>
                </c:pt>
                <c:pt idx="600">
                  <c:v>2999.9999085600052</c:v>
                </c:pt>
                <c:pt idx="601">
                  <c:v>3004.9999085600002</c:v>
                </c:pt>
                <c:pt idx="602">
                  <c:v>3009.9999085600052</c:v>
                </c:pt>
                <c:pt idx="603">
                  <c:v>3014.9999085600002</c:v>
                </c:pt>
                <c:pt idx="604">
                  <c:v>3019.9999085600052</c:v>
                </c:pt>
                <c:pt idx="605">
                  <c:v>3024.9999085600002</c:v>
                </c:pt>
                <c:pt idx="606">
                  <c:v>3029.9999085600052</c:v>
                </c:pt>
                <c:pt idx="607">
                  <c:v>3034.9999085600002</c:v>
                </c:pt>
                <c:pt idx="608">
                  <c:v>3039.9999085600052</c:v>
                </c:pt>
                <c:pt idx="609">
                  <c:v>3044.9999085600002</c:v>
                </c:pt>
                <c:pt idx="610">
                  <c:v>3049.9999055120052</c:v>
                </c:pt>
                <c:pt idx="611">
                  <c:v>3054.9999055119724</c:v>
                </c:pt>
                <c:pt idx="612">
                  <c:v>3059.9999055120052</c:v>
                </c:pt>
                <c:pt idx="613">
                  <c:v>3064.9999055119724</c:v>
                </c:pt>
                <c:pt idx="614">
                  <c:v>3069.9999055120029</c:v>
                </c:pt>
                <c:pt idx="615">
                  <c:v>3074.9999055119724</c:v>
                </c:pt>
                <c:pt idx="616">
                  <c:v>3079.9999055120029</c:v>
                </c:pt>
                <c:pt idx="617">
                  <c:v>3084.9999055119724</c:v>
                </c:pt>
                <c:pt idx="618">
                  <c:v>3089.9999055120029</c:v>
                </c:pt>
                <c:pt idx="619">
                  <c:v>3094.9999055120052</c:v>
                </c:pt>
                <c:pt idx="620">
                  <c:v>3099.9999055120029</c:v>
                </c:pt>
                <c:pt idx="621">
                  <c:v>3104.9999055120052</c:v>
                </c:pt>
                <c:pt idx="622">
                  <c:v>3109.9999055120029</c:v>
                </c:pt>
                <c:pt idx="623">
                  <c:v>3114.9999055120052</c:v>
                </c:pt>
                <c:pt idx="624">
                  <c:v>3119.9999055120029</c:v>
                </c:pt>
                <c:pt idx="625">
                  <c:v>3124.9999055120052</c:v>
                </c:pt>
                <c:pt idx="626">
                  <c:v>3129.9999055120029</c:v>
                </c:pt>
                <c:pt idx="627">
                  <c:v>3134.9999055120052</c:v>
                </c:pt>
                <c:pt idx="628">
                  <c:v>3139.9999055119724</c:v>
                </c:pt>
                <c:pt idx="629">
                  <c:v>3144.9999055120052</c:v>
                </c:pt>
                <c:pt idx="630">
                  <c:v>3149.9999055119724</c:v>
                </c:pt>
                <c:pt idx="631">
                  <c:v>3154.9999024640042</c:v>
                </c:pt>
                <c:pt idx="632">
                  <c:v>3159.9999024640028</c:v>
                </c:pt>
                <c:pt idx="633">
                  <c:v>3164.9999024640042</c:v>
                </c:pt>
                <c:pt idx="634">
                  <c:v>3169.9999024639724</c:v>
                </c:pt>
                <c:pt idx="635">
                  <c:v>3174.9999024640042</c:v>
                </c:pt>
                <c:pt idx="636">
                  <c:v>3179.9999024639724</c:v>
                </c:pt>
                <c:pt idx="637">
                  <c:v>3184.9999024640042</c:v>
                </c:pt>
                <c:pt idx="638">
                  <c:v>3189.9999024639724</c:v>
                </c:pt>
                <c:pt idx="639">
                  <c:v>3194.9999024640042</c:v>
                </c:pt>
                <c:pt idx="640">
                  <c:v>3199.9999024639728</c:v>
                </c:pt>
                <c:pt idx="641">
                  <c:v>3204.9999024640042</c:v>
                </c:pt>
                <c:pt idx="642">
                  <c:v>3209.9999024640042</c:v>
                </c:pt>
                <c:pt idx="643">
                  <c:v>3214.9999024640042</c:v>
                </c:pt>
                <c:pt idx="644">
                  <c:v>3219.9999024640042</c:v>
                </c:pt>
                <c:pt idx="645">
                  <c:v>3224.9999024640028</c:v>
                </c:pt>
                <c:pt idx="646">
                  <c:v>3229.9999024640042</c:v>
                </c:pt>
                <c:pt idx="647">
                  <c:v>3234.9999024640028</c:v>
                </c:pt>
                <c:pt idx="648">
                  <c:v>3239.9999024640042</c:v>
                </c:pt>
                <c:pt idx="649">
                  <c:v>3244.9999024640028</c:v>
                </c:pt>
                <c:pt idx="650">
                  <c:v>3249.9999024640042</c:v>
                </c:pt>
                <c:pt idx="651">
                  <c:v>3254.9998994159987</c:v>
                </c:pt>
                <c:pt idx="652">
                  <c:v>3259.9998994159987</c:v>
                </c:pt>
                <c:pt idx="653">
                  <c:v>3264.9998994159987</c:v>
                </c:pt>
                <c:pt idx="654">
                  <c:v>3269.9998994159987</c:v>
                </c:pt>
                <c:pt idx="655">
                  <c:v>3274.9998994159687</c:v>
                </c:pt>
                <c:pt idx="656">
                  <c:v>3279.9998994159987</c:v>
                </c:pt>
                <c:pt idx="657">
                  <c:v>3284.9998994159687</c:v>
                </c:pt>
                <c:pt idx="658">
                  <c:v>3289.9998994159987</c:v>
                </c:pt>
                <c:pt idx="659">
                  <c:v>3294.9998994159687</c:v>
                </c:pt>
                <c:pt idx="660">
                  <c:v>3299.9998994159987</c:v>
                </c:pt>
                <c:pt idx="661">
                  <c:v>3304.9998994159687</c:v>
                </c:pt>
                <c:pt idx="662">
                  <c:v>3309.9998994159987</c:v>
                </c:pt>
                <c:pt idx="663">
                  <c:v>3314.9998994160037</c:v>
                </c:pt>
                <c:pt idx="664">
                  <c:v>3319.9998994159987</c:v>
                </c:pt>
                <c:pt idx="665">
                  <c:v>3324.9998994159987</c:v>
                </c:pt>
                <c:pt idx="666">
                  <c:v>3329.9998994159987</c:v>
                </c:pt>
                <c:pt idx="667">
                  <c:v>3334.9998994159987</c:v>
                </c:pt>
                <c:pt idx="668">
                  <c:v>3339.9998994159987</c:v>
                </c:pt>
                <c:pt idx="669">
                  <c:v>3344.9998994159987</c:v>
                </c:pt>
                <c:pt idx="670">
                  <c:v>3349.9998994159987</c:v>
                </c:pt>
                <c:pt idx="671">
                  <c:v>3354.9998963680036</c:v>
                </c:pt>
                <c:pt idx="672">
                  <c:v>3359.9998963680032</c:v>
                </c:pt>
                <c:pt idx="673">
                  <c:v>3364.9998963680036</c:v>
                </c:pt>
                <c:pt idx="674">
                  <c:v>3369.9998963680032</c:v>
                </c:pt>
                <c:pt idx="675">
                  <c:v>3374.9998963680036</c:v>
                </c:pt>
                <c:pt idx="676">
                  <c:v>3379.9998963679727</c:v>
                </c:pt>
                <c:pt idx="677">
                  <c:v>3384.9998963680036</c:v>
                </c:pt>
                <c:pt idx="678">
                  <c:v>3389.9998963679727</c:v>
                </c:pt>
                <c:pt idx="679">
                  <c:v>3394.9998963680032</c:v>
                </c:pt>
                <c:pt idx="680">
                  <c:v>3399.9998963679727</c:v>
                </c:pt>
                <c:pt idx="681">
                  <c:v>3404.9998963680032</c:v>
                </c:pt>
                <c:pt idx="682">
                  <c:v>3409.9998963679727</c:v>
                </c:pt>
                <c:pt idx="683">
                  <c:v>3414.9998963680032</c:v>
                </c:pt>
                <c:pt idx="684">
                  <c:v>3419.9998963680036</c:v>
                </c:pt>
                <c:pt idx="685">
                  <c:v>3424.9998963680032</c:v>
                </c:pt>
                <c:pt idx="686">
                  <c:v>3429.9998963680036</c:v>
                </c:pt>
                <c:pt idx="687">
                  <c:v>3434.9998963680032</c:v>
                </c:pt>
                <c:pt idx="688">
                  <c:v>3439.9998963680036</c:v>
                </c:pt>
                <c:pt idx="689">
                  <c:v>3444.9998963680032</c:v>
                </c:pt>
                <c:pt idx="690">
                  <c:v>3449.9998963680036</c:v>
                </c:pt>
                <c:pt idx="691">
                  <c:v>3454.9998933200036</c:v>
                </c:pt>
                <c:pt idx="692">
                  <c:v>3459.9998933200036</c:v>
                </c:pt>
                <c:pt idx="693">
                  <c:v>3464.9998933200031</c:v>
                </c:pt>
                <c:pt idx="694">
                  <c:v>3469.9998933200036</c:v>
                </c:pt>
                <c:pt idx="695">
                  <c:v>3474.9998933200031</c:v>
                </c:pt>
                <c:pt idx="696">
                  <c:v>3479.9998933200036</c:v>
                </c:pt>
                <c:pt idx="697">
                  <c:v>3484.9998933200031</c:v>
                </c:pt>
                <c:pt idx="698">
                  <c:v>3489.9998933200036</c:v>
                </c:pt>
                <c:pt idx="699">
                  <c:v>3494.9998933199727</c:v>
                </c:pt>
                <c:pt idx="700">
                  <c:v>3499.9998933200036</c:v>
                </c:pt>
                <c:pt idx="701">
                  <c:v>3504.9998933199727</c:v>
                </c:pt>
                <c:pt idx="702">
                  <c:v>3509.9998933200036</c:v>
                </c:pt>
                <c:pt idx="703">
                  <c:v>3514.9998933199727</c:v>
                </c:pt>
                <c:pt idx="704">
                  <c:v>3519.9998933200036</c:v>
                </c:pt>
                <c:pt idx="705">
                  <c:v>3524.9998933200036</c:v>
                </c:pt>
                <c:pt idx="706">
                  <c:v>3529.9998933200036</c:v>
                </c:pt>
                <c:pt idx="707">
                  <c:v>3534.9998933200036</c:v>
                </c:pt>
                <c:pt idx="708">
                  <c:v>3539.9998933200036</c:v>
                </c:pt>
                <c:pt idx="709">
                  <c:v>3544.9998933200036</c:v>
                </c:pt>
                <c:pt idx="710">
                  <c:v>3549.9998933200031</c:v>
                </c:pt>
                <c:pt idx="711">
                  <c:v>3554.9998902720072</c:v>
                </c:pt>
                <c:pt idx="712">
                  <c:v>3559.9998902720072</c:v>
                </c:pt>
                <c:pt idx="713">
                  <c:v>3564.9998902720072</c:v>
                </c:pt>
                <c:pt idx="714">
                  <c:v>3569.9998902720072</c:v>
                </c:pt>
                <c:pt idx="715">
                  <c:v>3574.9998902720072</c:v>
                </c:pt>
                <c:pt idx="716">
                  <c:v>3579.9998902720072</c:v>
                </c:pt>
                <c:pt idx="717">
                  <c:v>3584.9998902720072</c:v>
                </c:pt>
                <c:pt idx="718">
                  <c:v>3589.9998902720072</c:v>
                </c:pt>
                <c:pt idx="719">
                  <c:v>3594.9998902720072</c:v>
                </c:pt>
                <c:pt idx="720">
                  <c:v>3599.9998902719772</c:v>
                </c:pt>
                <c:pt idx="721">
                  <c:v>3604.9998902720072</c:v>
                </c:pt>
                <c:pt idx="722">
                  <c:v>3609.9998902719726</c:v>
                </c:pt>
                <c:pt idx="723">
                  <c:v>3614.9998902720072</c:v>
                </c:pt>
                <c:pt idx="724">
                  <c:v>3619.9998902719726</c:v>
                </c:pt>
                <c:pt idx="725">
                  <c:v>3624.9998902720072</c:v>
                </c:pt>
                <c:pt idx="726">
                  <c:v>3629.9998902719772</c:v>
                </c:pt>
                <c:pt idx="727">
                  <c:v>3634.9998902720072</c:v>
                </c:pt>
                <c:pt idx="728">
                  <c:v>3639.9998902720072</c:v>
                </c:pt>
                <c:pt idx="729">
                  <c:v>3644.9998902720072</c:v>
                </c:pt>
                <c:pt idx="730">
                  <c:v>3649.9998902720072</c:v>
                </c:pt>
                <c:pt idx="731">
                  <c:v>3654.9998872240035</c:v>
                </c:pt>
                <c:pt idx="732">
                  <c:v>3659.9998872240039</c:v>
                </c:pt>
                <c:pt idx="733">
                  <c:v>3664.9998872240035</c:v>
                </c:pt>
                <c:pt idx="734">
                  <c:v>3669.9998872240039</c:v>
                </c:pt>
                <c:pt idx="735">
                  <c:v>3674.9998872240035</c:v>
                </c:pt>
                <c:pt idx="736">
                  <c:v>3679.9998872240039</c:v>
                </c:pt>
                <c:pt idx="737">
                  <c:v>3684.9998872240035</c:v>
                </c:pt>
                <c:pt idx="738">
                  <c:v>3689.9998872240039</c:v>
                </c:pt>
                <c:pt idx="739">
                  <c:v>3694.9998872240035</c:v>
                </c:pt>
                <c:pt idx="740">
                  <c:v>3699.9998872240039</c:v>
                </c:pt>
                <c:pt idx="741">
                  <c:v>3704.999887223973</c:v>
                </c:pt>
                <c:pt idx="742">
                  <c:v>3709.9998872240039</c:v>
                </c:pt>
                <c:pt idx="743">
                  <c:v>3714.999887223973</c:v>
                </c:pt>
                <c:pt idx="744">
                  <c:v>3719.9998872240035</c:v>
                </c:pt>
                <c:pt idx="745">
                  <c:v>3724.999887223973</c:v>
                </c:pt>
                <c:pt idx="746">
                  <c:v>3729.9998872240035</c:v>
                </c:pt>
                <c:pt idx="747">
                  <c:v>3734.999887223973</c:v>
                </c:pt>
                <c:pt idx="748">
                  <c:v>3739.9998872240035</c:v>
                </c:pt>
                <c:pt idx="749">
                  <c:v>3744.9998872240039</c:v>
                </c:pt>
                <c:pt idx="750">
                  <c:v>3749.9998872240035</c:v>
                </c:pt>
                <c:pt idx="751">
                  <c:v>3754.999884175973</c:v>
                </c:pt>
                <c:pt idx="752">
                  <c:v>3759.9998841760039</c:v>
                </c:pt>
                <c:pt idx="753">
                  <c:v>3764.9998841760039</c:v>
                </c:pt>
                <c:pt idx="754">
                  <c:v>3769.9998841760039</c:v>
                </c:pt>
                <c:pt idx="755">
                  <c:v>3774.9998841760039</c:v>
                </c:pt>
                <c:pt idx="756">
                  <c:v>3779.9998841760039</c:v>
                </c:pt>
                <c:pt idx="757">
                  <c:v>3784.9998841760039</c:v>
                </c:pt>
                <c:pt idx="758">
                  <c:v>3789.9998841760034</c:v>
                </c:pt>
                <c:pt idx="759">
                  <c:v>3794.9998841760039</c:v>
                </c:pt>
                <c:pt idx="760">
                  <c:v>3799.9998841760034</c:v>
                </c:pt>
                <c:pt idx="761">
                  <c:v>3804.9998841760039</c:v>
                </c:pt>
                <c:pt idx="762">
                  <c:v>3809.999884175973</c:v>
                </c:pt>
                <c:pt idx="763">
                  <c:v>3814.9998841760039</c:v>
                </c:pt>
                <c:pt idx="764">
                  <c:v>3819.999884175973</c:v>
                </c:pt>
                <c:pt idx="765">
                  <c:v>3824.9998841760039</c:v>
                </c:pt>
                <c:pt idx="766">
                  <c:v>3829.999884175973</c:v>
                </c:pt>
                <c:pt idx="767">
                  <c:v>3834.9998841760039</c:v>
                </c:pt>
                <c:pt idx="768">
                  <c:v>3839.999884175973</c:v>
                </c:pt>
                <c:pt idx="769">
                  <c:v>3844.9998841760039</c:v>
                </c:pt>
                <c:pt idx="770">
                  <c:v>3849.9998841760039</c:v>
                </c:pt>
                <c:pt idx="771">
                  <c:v>3854.9998811279929</c:v>
                </c:pt>
                <c:pt idx="772">
                  <c:v>3859.9998811279611</c:v>
                </c:pt>
                <c:pt idx="773">
                  <c:v>3864.9998811279929</c:v>
                </c:pt>
                <c:pt idx="774">
                  <c:v>3869.9998811279629</c:v>
                </c:pt>
                <c:pt idx="775">
                  <c:v>3874.9998811279929</c:v>
                </c:pt>
                <c:pt idx="776">
                  <c:v>3879.9998811279934</c:v>
                </c:pt>
                <c:pt idx="777">
                  <c:v>3884.9998811279929</c:v>
                </c:pt>
                <c:pt idx="778">
                  <c:v>3889.9998811279929</c:v>
                </c:pt>
                <c:pt idx="779">
                  <c:v>3894.9998811279929</c:v>
                </c:pt>
                <c:pt idx="780">
                  <c:v>3899.9998811279929</c:v>
                </c:pt>
                <c:pt idx="781">
                  <c:v>3904.9998811279929</c:v>
                </c:pt>
                <c:pt idx="782">
                  <c:v>3909.9998811279929</c:v>
                </c:pt>
                <c:pt idx="783">
                  <c:v>3914.9998811279929</c:v>
                </c:pt>
                <c:pt idx="784">
                  <c:v>3919.9998811279929</c:v>
                </c:pt>
                <c:pt idx="785">
                  <c:v>3924.999881127962</c:v>
                </c:pt>
                <c:pt idx="786">
                  <c:v>3929.9998811279929</c:v>
                </c:pt>
                <c:pt idx="787">
                  <c:v>3934.9998811279611</c:v>
                </c:pt>
                <c:pt idx="788">
                  <c:v>3939.9998811279929</c:v>
                </c:pt>
                <c:pt idx="789">
                  <c:v>3944.9998811279611</c:v>
                </c:pt>
                <c:pt idx="790">
                  <c:v>3949.9998811279929</c:v>
                </c:pt>
                <c:pt idx="791">
                  <c:v>3954.9998780799742</c:v>
                </c:pt>
                <c:pt idx="792">
                  <c:v>3959.9998780800042</c:v>
                </c:pt>
                <c:pt idx="793">
                  <c:v>3964.9998780799742</c:v>
                </c:pt>
                <c:pt idx="794">
                  <c:v>3969.9998780800042</c:v>
                </c:pt>
                <c:pt idx="795">
                  <c:v>3974.9998780799742</c:v>
                </c:pt>
                <c:pt idx="796">
                  <c:v>3979.9998780800042</c:v>
                </c:pt>
                <c:pt idx="797">
                  <c:v>3984.9998780800042</c:v>
                </c:pt>
                <c:pt idx="798">
                  <c:v>3989.9998780800042</c:v>
                </c:pt>
                <c:pt idx="799">
                  <c:v>3994.9998780800042</c:v>
                </c:pt>
                <c:pt idx="800">
                  <c:v>3999.9998780800042</c:v>
                </c:pt>
                <c:pt idx="801">
                  <c:v>4004.9998780800042</c:v>
                </c:pt>
                <c:pt idx="802">
                  <c:v>4009.9998780800042</c:v>
                </c:pt>
                <c:pt idx="803">
                  <c:v>4014.9998780800042</c:v>
                </c:pt>
                <c:pt idx="804">
                  <c:v>4019.9998780800042</c:v>
                </c:pt>
                <c:pt idx="805">
                  <c:v>4024.9998780800042</c:v>
                </c:pt>
                <c:pt idx="806">
                  <c:v>4029.9998780799742</c:v>
                </c:pt>
                <c:pt idx="807">
                  <c:v>4034.9998780800042</c:v>
                </c:pt>
                <c:pt idx="808">
                  <c:v>4039.9998780799742</c:v>
                </c:pt>
                <c:pt idx="809">
                  <c:v>4044.9998780800042</c:v>
                </c:pt>
                <c:pt idx="810">
                  <c:v>4049.9998780799742</c:v>
                </c:pt>
                <c:pt idx="811">
                  <c:v>4054.9998750320042</c:v>
                </c:pt>
                <c:pt idx="812">
                  <c:v>4059.9998750319742</c:v>
                </c:pt>
                <c:pt idx="813">
                  <c:v>4064.9998750320042</c:v>
                </c:pt>
                <c:pt idx="814">
                  <c:v>4069.9998750319742</c:v>
                </c:pt>
                <c:pt idx="815">
                  <c:v>4074.9998750320042</c:v>
                </c:pt>
                <c:pt idx="816">
                  <c:v>4079.9998750319742</c:v>
                </c:pt>
                <c:pt idx="817">
                  <c:v>4084.9998750320042</c:v>
                </c:pt>
                <c:pt idx="818">
                  <c:v>4089.9998750320042</c:v>
                </c:pt>
                <c:pt idx="819">
                  <c:v>4094.9998750320042</c:v>
                </c:pt>
                <c:pt idx="820">
                  <c:v>4099.9998750319992</c:v>
                </c:pt>
                <c:pt idx="821">
                  <c:v>4104.9998750319992</c:v>
                </c:pt>
                <c:pt idx="822">
                  <c:v>4109.9998750319992</c:v>
                </c:pt>
                <c:pt idx="823">
                  <c:v>4114.9998750319992</c:v>
                </c:pt>
                <c:pt idx="824">
                  <c:v>4119.9998750319992</c:v>
                </c:pt>
                <c:pt idx="825">
                  <c:v>4124.9998750319992</c:v>
                </c:pt>
                <c:pt idx="826">
                  <c:v>4129.9998750319992</c:v>
                </c:pt>
                <c:pt idx="827">
                  <c:v>4134.9998750319737</c:v>
                </c:pt>
                <c:pt idx="828">
                  <c:v>4139.9998750319992</c:v>
                </c:pt>
                <c:pt idx="829">
                  <c:v>4144.9998750319737</c:v>
                </c:pt>
                <c:pt idx="830">
                  <c:v>4149.9998750319992</c:v>
                </c:pt>
                <c:pt idx="831">
                  <c:v>4154.9998719840005</c:v>
                </c:pt>
                <c:pt idx="832">
                  <c:v>4159.9998719840005</c:v>
                </c:pt>
                <c:pt idx="833">
                  <c:v>4164.9998719839732</c:v>
                </c:pt>
                <c:pt idx="834">
                  <c:v>4169.9998719840005</c:v>
                </c:pt>
                <c:pt idx="835">
                  <c:v>4174.9998719839732</c:v>
                </c:pt>
                <c:pt idx="836">
                  <c:v>4179.9998719840005</c:v>
                </c:pt>
                <c:pt idx="837">
                  <c:v>4184.9998719839732</c:v>
                </c:pt>
                <c:pt idx="838">
                  <c:v>4189.9998719840005</c:v>
                </c:pt>
                <c:pt idx="839">
                  <c:v>4194.9998719840005</c:v>
                </c:pt>
                <c:pt idx="840">
                  <c:v>4199.9998719840005</c:v>
                </c:pt>
                <c:pt idx="841">
                  <c:v>4204.9998719840005</c:v>
                </c:pt>
                <c:pt idx="842">
                  <c:v>4209.9998719840005</c:v>
                </c:pt>
                <c:pt idx="843">
                  <c:v>4214.9998719840005</c:v>
                </c:pt>
                <c:pt idx="844">
                  <c:v>4219.9998719840005</c:v>
                </c:pt>
                <c:pt idx="845">
                  <c:v>4224.9998719840005</c:v>
                </c:pt>
                <c:pt idx="846">
                  <c:v>4229.9998719840005</c:v>
                </c:pt>
                <c:pt idx="847">
                  <c:v>4234.9998719840005</c:v>
                </c:pt>
                <c:pt idx="848">
                  <c:v>4239.9998719840005</c:v>
                </c:pt>
                <c:pt idx="849">
                  <c:v>4244.9998719840005</c:v>
                </c:pt>
                <c:pt idx="850">
                  <c:v>4249.9998719839732</c:v>
                </c:pt>
                <c:pt idx="851">
                  <c:v>4254.9998689359991</c:v>
                </c:pt>
                <c:pt idx="852">
                  <c:v>4259.9998689359991</c:v>
                </c:pt>
                <c:pt idx="853">
                  <c:v>4264.9998689359991</c:v>
                </c:pt>
                <c:pt idx="854">
                  <c:v>4269.9998689359736</c:v>
                </c:pt>
                <c:pt idx="855">
                  <c:v>4274.9998689359991</c:v>
                </c:pt>
                <c:pt idx="856">
                  <c:v>4279.9998689359736</c:v>
                </c:pt>
                <c:pt idx="857">
                  <c:v>4284.9998689359991</c:v>
                </c:pt>
                <c:pt idx="858">
                  <c:v>4289.9998689359736</c:v>
                </c:pt>
                <c:pt idx="859">
                  <c:v>4294.9998689359991</c:v>
                </c:pt>
                <c:pt idx="860">
                  <c:v>4299.9998689359736</c:v>
                </c:pt>
                <c:pt idx="861">
                  <c:v>4304.9998689359991</c:v>
                </c:pt>
                <c:pt idx="862">
                  <c:v>4309.9998689359991</c:v>
                </c:pt>
                <c:pt idx="863">
                  <c:v>4314.9998689359991</c:v>
                </c:pt>
                <c:pt idx="864">
                  <c:v>4319.9998689359991</c:v>
                </c:pt>
                <c:pt idx="865">
                  <c:v>4324.9998689359991</c:v>
                </c:pt>
                <c:pt idx="866">
                  <c:v>4329.9998689359991</c:v>
                </c:pt>
                <c:pt idx="867">
                  <c:v>4334.9998689359991</c:v>
                </c:pt>
                <c:pt idx="868">
                  <c:v>4339.9998689359991</c:v>
                </c:pt>
                <c:pt idx="869">
                  <c:v>4344.9998689359991</c:v>
                </c:pt>
                <c:pt idx="870">
                  <c:v>4349.9998689359991</c:v>
                </c:pt>
                <c:pt idx="871">
                  <c:v>4354.9998658880004</c:v>
                </c:pt>
                <c:pt idx="872">
                  <c:v>4359.9998658879995</c:v>
                </c:pt>
                <c:pt idx="873">
                  <c:v>4364.9998658880004</c:v>
                </c:pt>
                <c:pt idx="874">
                  <c:v>4369.9998658880004</c:v>
                </c:pt>
                <c:pt idx="875">
                  <c:v>4374.999865887974</c:v>
                </c:pt>
                <c:pt idx="876">
                  <c:v>4379.9998658880004</c:v>
                </c:pt>
                <c:pt idx="877">
                  <c:v>4384.999865887974</c:v>
                </c:pt>
                <c:pt idx="878">
                  <c:v>4389.9998658880004</c:v>
                </c:pt>
                <c:pt idx="879">
                  <c:v>4394.999865887974</c:v>
                </c:pt>
                <c:pt idx="880">
                  <c:v>4399.9998658880004</c:v>
                </c:pt>
                <c:pt idx="881">
                  <c:v>4404.999865887974</c:v>
                </c:pt>
                <c:pt idx="882">
                  <c:v>4409.9998658880004</c:v>
                </c:pt>
                <c:pt idx="883">
                  <c:v>4414.9998658879995</c:v>
                </c:pt>
                <c:pt idx="884">
                  <c:v>4419.9998658880004</c:v>
                </c:pt>
                <c:pt idx="885">
                  <c:v>4424.9998658879995</c:v>
                </c:pt>
                <c:pt idx="886">
                  <c:v>4429.9998658880004</c:v>
                </c:pt>
                <c:pt idx="887">
                  <c:v>4434.9998658879995</c:v>
                </c:pt>
                <c:pt idx="888">
                  <c:v>4439.9998658880004</c:v>
                </c:pt>
                <c:pt idx="889">
                  <c:v>4444.9998658879995</c:v>
                </c:pt>
                <c:pt idx="890">
                  <c:v>4449.9998658880004</c:v>
                </c:pt>
                <c:pt idx="891">
                  <c:v>4454.9998628399999</c:v>
                </c:pt>
                <c:pt idx="892">
                  <c:v>4459.9998628399999</c:v>
                </c:pt>
                <c:pt idx="893">
                  <c:v>4464.9998628399999</c:v>
                </c:pt>
                <c:pt idx="894">
                  <c:v>4469.9998628399999</c:v>
                </c:pt>
                <c:pt idx="895">
                  <c:v>4474.9998628399999</c:v>
                </c:pt>
                <c:pt idx="896">
                  <c:v>4479.9998628399999</c:v>
                </c:pt>
                <c:pt idx="897">
                  <c:v>4484.9998628399999</c:v>
                </c:pt>
                <c:pt idx="898">
                  <c:v>4489.9998628399735</c:v>
                </c:pt>
                <c:pt idx="899">
                  <c:v>4494.9998628399999</c:v>
                </c:pt>
                <c:pt idx="900">
                  <c:v>4499.9998628399735</c:v>
                </c:pt>
                <c:pt idx="901">
                  <c:v>4504.9998628399999</c:v>
                </c:pt>
                <c:pt idx="902">
                  <c:v>4509.9998628399735</c:v>
                </c:pt>
                <c:pt idx="903">
                  <c:v>4514.9998628399999</c:v>
                </c:pt>
                <c:pt idx="904">
                  <c:v>4519.9998628399999</c:v>
                </c:pt>
                <c:pt idx="905">
                  <c:v>4524.9998628399999</c:v>
                </c:pt>
                <c:pt idx="906">
                  <c:v>4529.9998628399999</c:v>
                </c:pt>
                <c:pt idx="907">
                  <c:v>4534.9998628399999</c:v>
                </c:pt>
                <c:pt idx="908">
                  <c:v>4539.9998628399999</c:v>
                </c:pt>
                <c:pt idx="909">
                  <c:v>4544.9998628399999</c:v>
                </c:pt>
                <c:pt idx="910">
                  <c:v>4549.9998628399999</c:v>
                </c:pt>
                <c:pt idx="911">
                  <c:v>4554.9998597919994</c:v>
                </c:pt>
                <c:pt idx="912">
                  <c:v>4559.9998597919994</c:v>
                </c:pt>
                <c:pt idx="913">
                  <c:v>4564.9998597919994</c:v>
                </c:pt>
                <c:pt idx="914">
                  <c:v>4569.9998597919994</c:v>
                </c:pt>
                <c:pt idx="915">
                  <c:v>4574.9998597919994</c:v>
                </c:pt>
                <c:pt idx="916">
                  <c:v>4579.9998597919994</c:v>
                </c:pt>
                <c:pt idx="917">
                  <c:v>4584.9998597919994</c:v>
                </c:pt>
                <c:pt idx="918">
                  <c:v>4589.9998597919994</c:v>
                </c:pt>
                <c:pt idx="919">
                  <c:v>4594.9998597919739</c:v>
                </c:pt>
                <c:pt idx="920">
                  <c:v>4599.9998597919994</c:v>
                </c:pt>
                <c:pt idx="921">
                  <c:v>4604.9998597919739</c:v>
                </c:pt>
                <c:pt idx="922">
                  <c:v>4609.9998597919994</c:v>
                </c:pt>
                <c:pt idx="923">
                  <c:v>4614.9998597919739</c:v>
                </c:pt>
                <c:pt idx="924">
                  <c:v>4619.9998597919994</c:v>
                </c:pt>
                <c:pt idx="925">
                  <c:v>4624.9998597919739</c:v>
                </c:pt>
                <c:pt idx="926">
                  <c:v>4629.9998597919994</c:v>
                </c:pt>
                <c:pt idx="927">
                  <c:v>4634.9998597919994</c:v>
                </c:pt>
                <c:pt idx="928">
                  <c:v>4639.9998597919994</c:v>
                </c:pt>
                <c:pt idx="929">
                  <c:v>4644.9998597919994</c:v>
                </c:pt>
                <c:pt idx="930">
                  <c:v>4649.9998597919994</c:v>
                </c:pt>
                <c:pt idx="931">
                  <c:v>4654.9998567439998</c:v>
                </c:pt>
                <c:pt idx="932">
                  <c:v>4659.9998567439998</c:v>
                </c:pt>
                <c:pt idx="933">
                  <c:v>4664.9998567439998</c:v>
                </c:pt>
                <c:pt idx="934">
                  <c:v>4669.9998567439998</c:v>
                </c:pt>
                <c:pt idx="935">
                  <c:v>4674.9998567439998</c:v>
                </c:pt>
                <c:pt idx="936">
                  <c:v>4679.9998567439998</c:v>
                </c:pt>
                <c:pt idx="937">
                  <c:v>4684.9998567439998</c:v>
                </c:pt>
                <c:pt idx="938">
                  <c:v>4689.9998567439998</c:v>
                </c:pt>
                <c:pt idx="939">
                  <c:v>4694.9998567439998</c:v>
                </c:pt>
                <c:pt idx="940">
                  <c:v>4699.9998567439725</c:v>
                </c:pt>
                <c:pt idx="941">
                  <c:v>4704.9998567439998</c:v>
                </c:pt>
                <c:pt idx="942">
                  <c:v>4709.9998567439725</c:v>
                </c:pt>
                <c:pt idx="943">
                  <c:v>4714.9998567439998</c:v>
                </c:pt>
                <c:pt idx="944">
                  <c:v>4719.9998567439725</c:v>
                </c:pt>
                <c:pt idx="945">
                  <c:v>4724.9998567439998</c:v>
                </c:pt>
                <c:pt idx="946">
                  <c:v>4729.9998567439725</c:v>
                </c:pt>
                <c:pt idx="947">
                  <c:v>4734.9998567439998</c:v>
                </c:pt>
                <c:pt idx="948">
                  <c:v>4739.9998567439998</c:v>
                </c:pt>
                <c:pt idx="949">
                  <c:v>4744.9998567439998</c:v>
                </c:pt>
                <c:pt idx="950">
                  <c:v>4749.9998567439998</c:v>
                </c:pt>
                <c:pt idx="951">
                  <c:v>4754.9998536959993</c:v>
                </c:pt>
                <c:pt idx="952">
                  <c:v>4759.9998536959993</c:v>
                </c:pt>
                <c:pt idx="953">
                  <c:v>4764.9998536959993</c:v>
                </c:pt>
                <c:pt idx="954">
                  <c:v>4769.9998536959993</c:v>
                </c:pt>
                <c:pt idx="955">
                  <c:v>4774.9998536959993</c:v>
                </c:pt>
                <c:pt idx="956">
                  <c:v>4779.9998536959993</c:v>
                </c:pt>
                <c:pt idx="957">
                  <c:v>4784.9998536959993</c:v>
                </c:pt>
                <c:pt idx="958">
                  <c:v>4789.9998536959993</c:v>
                </c:pt>
                <c:pt idx="959">
                  <c:v>4794.9998536959993</c:v>
                </c:pt>
                <c:pt idx="960">
                  <c:v>4799.9998536959993</c:v>
                </c:pt>
                <c:pt idx="961">
                  <c:v>4804.9998536959738</c:v>
                </c:pt>
                <c:pt idx="962">
                  <c:v>4809.9998536959993</c:v>
                </c:pt>
                <c:pt idx="963">
                  <c:v>4814.9998536959738</c:v>
                </c:pt>
                <c:pt idx="964">
                  <c:v>4819.9998536959993</c:v>
                </c:pt>
                <c:pt idx="965">
                  <c:v>4824.9998536959738</c:v>
                </c:pt>
                <c:pt idx="966">
                  <c:v>4829.9998536959993</c:v>
                </c:pt>
                <c:pt idx="967">
                  <c:v>4834.9998536959738</c:v>
                </c:pt>
                <c:pt idx="968">
                  <c:v>4839.9998536959993</c:v>
                </c:pt>
                <c:pt idx="969">
                  <c:v>4844.9998536959993</c:v>
                </c:pt>
                <c:pt idx="970">
                  <c:v>4849.9998536959993</c:v>
                </c:pt>
                <c:pt idx="971">
                  <c:v>4854.9998506479715</c:v>
                </c:pt>
                <c:pt idx="972">
                  <c:v>4859.9998506479997</c:v>
                </c:pt>
                <c:pt idx="973">
                  <c:v>4864.9998506479715</c:v>
                </c:pt>
                <c:pt idx="974">
                  <c:v>4869.9998506479997</c:v>
                </c:pt>
                <c:pt idx="975">
                  <c:v>4874.9998506479997</c:v>
                </c:pt>
                <c:pt idx="976">
                  <c:v>4879.9998506479997</c:v>
                </c:pt>
                <c:pt idx="977">
                  <c:v>4884.9998506479997</c:v>
                </c:pt>
                <c:pt idx="978">
                  <c:v>4889.9998506479997</c:v>
                </c:pt>
                <c:pt idx="979">
                  <c:v>4894.9998506479997</c:v>
                </c:pt>
                <c:pt idx="980">
                  <c:v>4899.9998506479997</c:v>
                </c:pt>
                <c:pt idx="981">
                  <c:v>4904.9998506479997</c:v>
                </c:pt>
                <c:pt idx="982">
                  <c:v>4909.9998506479997</c:v>
                </c:pt>
                <c:pt idx="983">
                  <c:v>4914.9998506479997</c:v>
                </c:pt>
                <c:pt idx="984">
                  <c:v>4919.9998506479715</c:v>
                </c:pt>
                <c:pt idx="985">
                  <c:v>4924.9998506479997</c:v>
                </c:pt>
                <c:pt idx="986">
                  <c:v>4929.9998506479715</c:v>
                </c:pt>
                <c:pt idx="987">
                  <c:v>4934.9998506479997</c:v>
                </c:pt>
                <c:pt idx="988">
                  <c:v>4939.9998506479715</c:v>
                </c:pt>
                <c:pt idx="989">
                  <c:v>4944.9998506479997</c:v>
                </c:pt>
                <c:pt idx="990">
                  <c:v>4949.9998506479715</c:v>
                </c:pt>
                <c:pt idx="991">
                  <c:v>4954.9998475999992</c:v>
                </c:pt>
                <c:pt idx="992">
                  <c:v>4959.9998475999746</c:v>
                </c:pt>
                <c:pt idx="993">
                  <c:v>4964.9998475999992</c:v>
                </c:pt>
                <c:pt idx="994">
                  <c:v>4969.9998475999746</c:v>
                </c:pt>
                <c:pt idx="995">
                  <c:v>4974.9998475999992</c:v>
                </c:pt>
                <c:pt idx="996">
                  <c:v>4979.9998475999992</c:v>
                </c:pt>
                <c:pt idx="997">
                  <c:v>4984.9998475999992</c:v>
                </c:pt>
                <c:pt idx="998">
                  <c:v>4989.9998475999992</c:v>
                </c:pt>
                <c:pt idx="999">
                  <c:v>4994.9998475999992</c:v>
                </c:pt>
                <c:pt idx="1000">
                  <c:v>4999.9998475999746</c:v>
                </c:pt>
                <c:pt idx="1001">
                  <c:v>5004.9998475999992</c:v>
                </c:pt>
                <c:pt idx="1002">
                  <c:v>5009.9998475999992</c:v>
                </c:pt>
                <c:pt idx="1003">
                  <c:v>5014.9998475999992</c:v>
                </c:pt>
                <c:pt idx="1004">
                  <c:v>5019.9998475999746</c:v>
                </c:pt>
                <c:pt idx="1005">
                  <c:v>5024.9998475999746</c:v>
                </c:pt>
                <c:pt idx="1006">
                  <c:v>5029.9998475999992</c:v>
                </c:pt>
                <c:pt idx="1007">
                  <c:v>5034.9998475999992</c:v>
                </c:pt>
                <c:pt idx="1008">
                  <c:v>5039.9998475999746</c:v>
                </c:pt>
                <c:pt idx="1009">
                  <c:v>5044.9998475999746</c:v>
                </c:pt>
                <c:pt idx="1010">
                  <c:v>5049.9998475999992</c:v>
                </c:pt>
                <c:pt idx="1011">
                  <c:v>5054.999844552005</c:v>
                </c:pt>
                <c:pt idx="1012">
                  <c:v>5059.999844551995</c:v>
                </c:pt>
                <c:pt idx="1013">
                  <c:v>5064.999844551995</c:v>
                </c:pt>
                <c:pt idx="1014">
                  <c:v>5069.999844552005</c:v>
                </c:pt>
                <c:pt idx="1015">
                  <c:v>5074.999844552005</c:v>
                </c:pt>
                <c:pt idx="1016">
                  <c:v>5079.9998445519941</c:v>
                </c:pt>
                <c:pt idx="1017">
                  <c:v>5084.999844551995</c:v>
                </c:pt>
                <c:pt idx="1018">
                  <c:v>5089.999844552005</c:v>
                </c:pt>
                <c:pt idx="1019">
                  <c:v>5094.999844552005</c:v>
                </c:pt>
                <c:pt idx="1020">
                  <c:v>5099.9998445520059</c:v>
                </c:pt>
                <c:pt idx="1021">
                  <c:v>5104.999844551995</c:v>
                </c:pt>
                <c:pt idx="1022">
                  <c:v>5109.999844552005</c:v>
                </c:pt>
                <c:pt idx="1023">
                  <c:v>5114.999844552005</c:v>
                </c:pt>
                <c:pt idx="1024">
                  <c:v>5119.999844552005</c:v>
                </c:pt>
                <c:pt idx="1025">
                  <c:v>5124.999844551995</c:v>
                </c:pt>
                <c:pt idx="1026">
                  <c:v>5129.999844551995</c:v>
                </c:pt>
                <c:pt idx="1027">
                  <c:v>5134.999844552005</c:v>
                </c:pt>
                <c:pt idx="1028">
                  <c:v>5139.999844552005</c:v>
                </c:pt>
                <c:pt idx="1029">
                  <c:v>5144.999844551995</c:v>
                </c:pt>
                <c:pt idx="1030">
                  <c:v>5149.999844551995</c:v>
                </c:pt>
                <c:pt idx="1031">
                  <c:v>5154.9998415040045</c:v>
                </c:pt>
                <c:pt idx="1032">
                  <c:v>5159.9998415040045</c:v>
                </c:pt>
                <c:pt idx="1033">
                  <c:v>5164.9998415039754</c:v>
                </c:pt>
                <c:pt idx="1034">
                  <c:v>5169.9998415039754</c:v>
                </c:pt>
                <c:pt idx="1035">
                  <c:v>5174.9998415040045</c:v>
                </c:pt>
                <c:pt idx="1036">
                  <c:v>5179.9998415040045</c:v>
                </c:pt>
                <c:pt idx="1037">
                  <c:v>5184.9998415039754</c:v>
                </c:pt>
                <c:pt idx="1038">
                  <c:v>5189.9998415039754</c:v>
                </c:pt>
                <c:pt idx="1039">
                  <c:v>5194.9998415040045</c:v>
                </c:pt>
                <c:pt idx="1040">
                  <c:v>5199.9998415040045</c:v>
                </c:pt>
                <c:pt idx="1041">
                  <c:v>5204.9998415040045</c:v>
                </c:pt>
                <c:pt idx="1042">
                  <c:v>5209.9998415039754</c:v>
                </c:pt>
                <c:pt idx="1043">
                  <c:v>5214.9998415040045</c:v>
                </c:pt>
                <c:pt idx="1044">
                  <c:v>5219.9998415040045</c:v>
                </c:pt>
                <c:pt idx="1045">
                  <c:v>5224.9998415040045</c:v>
                </c:pt>
                <c:pt idx="1046">
                  <c:v>5229.9998415039754</c:v>
                </c:pt>
                <c:pt idx="1047">
                  <c:v>5234.9998415040045</c:v>
                </c:pt>
                <c:pt idx="1048">
                  <c:v>5239.9998415040045</c:v>
                </c:pt>
                <c:pt idx="1049">
                  <c:v>5244.9998415040045</c:v>
                </c:pt>
                <c:pt idx="1050">
                  <c:v>5249.9998415039754</c:v>
                </c:pt>
                <c:pt idx="1051">
                  <c:v>5254.9998384560049</c:v>
                </c:pt>
                <c:pt idx="1052">
                  <c:v>5259.9998384560049</c:v>
                </c:pt>
                <c:pt idx="1053">
                  <c:v>5264.9998384560058</c:v>
                </c:pt>
                <c:pt idx="1054">
                  <c:v>5269.9998384559931</c:v>
                </c:pt>
                <c:pt idx="1055">
                  <c:v>5274.9998384559931</c:v>
                </c:pt>
                <c:pt idx="1056">
                  <c:v>5279.9998384560049</c:v>
                </c:pt>
                <c:pt idx="1057">
                  <c:v>5284.9998384560058</c:v>
                </c:pt>
                <c:pt idx="1058">
                  <c:v>5289.9998384559931</c:v>
                </c:pt>
                <c:pt idx="1059">
                  <c:v>5294.9998384559931</c:v>
                </c:pt>
                <c:pt idx="1060">
                  <c:v>5299.9998384560049</c:v>
                </c:pt>
                <c:pt idx="1061">
                  <c:v>5304.9998384560058</c:v>
                </c:pt>
                <c:pt idx="1062">
                  <c:v>5309.9998384560058</c:v>
                </c:pt>
                <c:pt idx="1063">
                  <c:v>5314.9998384559931</c:v>
                </c:pt>
                <c:pt idx="1064">
                  <c:v>5319.9998384560049</c:v>
                </c:pt>
                <c:pt idx="1065">
                  <c:v>5324.9998384560058</c:v>
                </c:pt>
                <c:pt idx="1066">
                  <c:v>5329.9998384560058</c:v>
                </c:pt>
                <c:pt idx="1067">
                  <c:v>5334.9998384559931</c:v>
                </c:pt>
                <c:pt idx="1068">
                  <c:v>5339.9998384560049</c:v>
                </c:pt>
                <c:pt idx="1069">
                  <c:v>5344.9998384560049</c:v>
                </c:pt>
                <c:pt idx="1070">
                  <c:v>5349.9998384560058</c:v>
                </c:pt>
                <c:pt idx="1071">
                  <c:v>5354.9998354079753</c:v>
                </c:pt>
                <c:pt idx="1072">
                  <c:v>5359.9998354080035</c:v>
                </c:pt>
                <c:pt idx="1073">
                  <c:v>5364.9998354080035</c:v>
                </c:pt>
                <c:pt idx="1074">
                  <c:v>5369.9998354080035</c:v>
                </c:pt>
                <c:pt idx="1075">
                  <c:v>5374.9998354079753</c:v>
                </c:pt>
                <c:pt idx="1076">
                  <c:v>5379.9998354079753</c:v>
                </c:pt>
                <c:pt idx="1077">
                  <c:v>5384.9998354080035</c:v>
                </c:pt>
                <c:pt idx="1078">
                  <c:v>5389.9998354080035</c:v>
                </c:pt>
                <c:pt idx="1079">
                  <c:v>5394.9998354079744</c:v>
                </c:pt>
                <c:pt idx="1080">
                  <c:v>5399.9998354079753</c:v>
                </c:pt>
                <c:pt idx="1081">
                  <c:v>5404.9998354080035</c:v>
                </c:pt>
                <c:pt idx="1082">
                  <c:v>5409.9998354080035</c:v>
                </c:pt>
                <c:pt idx="1083">
                  <c:v>5414.9998354080062</c:v>
                </c:pt>
                <c:pt idx="1084">
                  <c:v>5419.9998354079753</c:v>
                </c:pt>
                <c:pt idx="1085">
                  <c:v>5424.9998354080035</c:v>
                </c:pt>
                <c:pt idx="1086">
                  <c:v>5429.9998354080035</c:v>
                </c:pt>
                <c:pt idx="1087">
                  <c:v>5434.9998354080035</c:v>
                </c:pt>
                <c:pt idx="1088">
                  <c:v>5439.9998354079753</c:v>
                </c:pt>
                <c:pt idx="1089">
                  <c:v>5444.9998354080035</c:v>
                </c:pt>
                <c:pt idx="1090">
                  <c:v>5449.9998354080035</c:v>
                </c:pt>
                <c:pt idx="1091">
                  <c:v>5454.9998323599993</c:v>
                </c:pt>
                <c:pt idx="1092">
                  <c:v>5459.9998323599748</c:v>
                </c:pt>
                <c:pt idx="1093">
                  <c:v>5464.9998323599993</c:v>
                </c:pt>
                <c:pt idx="1094">
                  <c:v>5469.9998323599993</c:v>
                </c:pt>
                <c:pt idx="1095">
                  <c:v>5474.9998323599993</c:v>
                </c:pt>
                <c:pt idx="1096">
                  <c:v>5479.9998323599748</c:v>
                </c:pt>
                <c:pt idx="1097">
                  <c:v>5484.9998323599757</c:v>
                </c:pt>
                <c:pt idx="1098">
                  <c:v>5489.9998323599993</c:v>
                </c:pt>
                <c:pt idx="1099">
                  <c:v>5494.9998323599993</c:v>
                </c:pt>
                <c:pt idx="1100">
                  <c:v>5499.9998323599748</c:v>
                </c:pt>
                <c:pt idx="1101">
                  <c:v>5504.9998323599748</c:v>
                </c:pt>
                <c:pt idx="1102">
                  <c:v>5509.9998323599993</c:v>
                </c:pt>
                <c:pt idx="1103">
                  <c:v>5514.9998323599993</c:v>
                </c:pt>
                <c:pt idx="1104">
                  <c:v>5519.9998323599993</c:v>
                </c:pt>
                <c:pt idx="1105">
                  <c:v>5524.9998323599748</c:v>
                </c:pt>
                <c:pt idx="1106">
                  <c:v>5529.9998323599993</c:v>
                </c:pt>
                <c:pt idx="1107">
                  <c:v>5534.9998323599993</c:v>
                </c:pt>
                <c:pt idx="1108">
                  <c:v>5539.9998323599993</c:v>
                </c:pt>
                <c:pt idx="1109">
                  <c:v>5544.9998323599748</c:v>
                </c:pt>
                <c:pt idx="1110">
                  <c:v>5549.9998323599993</c:v>
                </c:pt>
                <c:pt idx="1111">
                  <c:v>5554.9998293120061</c:v>
                </c:pt>
                <c:pt idx="1112">
                  <c:v>5559.9998293120061</c:v>
                </c:pt>
                <c:pt idx="1113">
                  <c:v>5564.9998293119752</c:v>
                </c:pt>
                <c:pt idx="1114">
                  <c:v>5569.9998293120025</c:v>
                </c:pt>
                <c:pt idx="1115">
                  <c:v>5574.9998293120025</c:v>
                </c:pt>
                <c:pt idx="1116">
                  <c:v>5579.9998293120061</c:v>
                </c:pt>
                <c:pt idx="1117">
                  <c:v>5584.9998293119752</c:v>
                </c:pt>
                <c:pt idx="1118">
                  <c:v>5589.9998293119752</c:v>
                </c:pt>
                <c:pt idx="1119">
                  <c:v>5594.9998293120025</c:v>
                </c:pt>
                <c:pt idx="1120">
                  <c:v>5599.9998293120061</c:v>
                </c:pt>
                <c:pt idx="1121">
                  <c:v>5604.9998293119752</c:v>
                </c:pt>
                <c:pt idx="1122">
                  <c:v>5609.9998293119752</c:v>
                </c:pt>
                <c:pt idx="1123">
                  <c:v>5614.9998293120025</c:v>
                </c:pt>
                <c:pt idx="1124">
                  <c:v>5619.9998293120061</c:v>
                </c:pt>
                <c:pt idx="1125">
                  <c:v>5624.9998293120061</c:v>
                </c:pt>
                <c:pt idx="1126">
                  <c:v>5629.9998293119752</c:v>
                </c:pt>
                <c:pt idx="1127">
                  <c:v>5634.9998293120025</c:v>
                </c:pt>
                <c:pt idx="1128">
                  <c:v>5639.9998293120061</c:v>
                </c:pt>
                <c:pt idx="1129">
                  <c:v>5644.9998293120061</c:v>
                </c:pt>
                <c:pt idx="1130">
                  <c:v>5649.9998293119752</c:v>
                </c:pt>
                <c:pt idx="1131">
                  <c:v>5654.9998262640056</c:v>
                </c:pt>
                <c:pt idx="1132">
                  <c:v>5659.9998262640056</c:v>
                </c:pt>
                <c:pt idx="1133">
                  <c:v>5664.9998262640074</c:v>
                </c:pt>
                <c:pt idx="1134">
                  <c:v>5669.999826263992</c:v>
                </c:pt>
                <c:pt idx="1135">
                  <c:v>5674.9998262640056</c:v>
                </c:pt>
                <c:pt idx="1136">
                  <c:v>5679.9998262640056</c:v>
                </c:pt>
                <c:pt idx="1137">
                  <c:v>5684.9998262640056</c:v>
                </c:pt>
                <c:pt idx="1138">
                  <c:v>5689.999826263992</c:v>
                </c:pt>
                <c:pt idx="1139">
                  <c:v>5694.999826263992</c:v>
                </c:pt>
                <c:pt idx="1140">
                  <c:v>5699.9998262640056</c:v>
                </c:pt>
                <c:pt idx="1141">
                  <c:v>5704.9998262640056</c:v>
                </c:pt>
                <c:pt idx="1142">
                  <c:v>5709.999826263992</c:v>
                </c:pt>
                <c:pt idx="1143">
                  <c:v>5714.999826263992</c:v>
                </c:pt>
                <c:pt idx="1144">
                  <c:v>5719.9998262640056</c:v>
                </c:pt>
                <c:pt idx="1145">
                  <c:v>5724.9998262640056</c:v>
                </c:pt>
                <c:pt idx="1146">
                  <c:v>5729.9998262640074</c:v>
                </c:pt>
                <c:pt idx="1147">
                  <c:v>5734.999826263992</c:v>
                </c:pt>
                <c:pt idx="1148">
                  <c:v>5739.9998262640056</c:v>
                </c:pt>
                <c:pt idx="1149">
                  <c:v>5744.9998262640056</c:v>
                </c:pt>
                <c:pt idx="1150">
                  <c:v>5749.9998262640074</c:v>
                </c:pt>
                <c:pt idx="1151">
                  <c:v>5754.9998232159751</c:v>
                </c:pt>
                <c:pt idx="1152">
                  <c:v>5759.999823216006</c:v>
                </c:pt>
                <c:pt idx="1153">
                  <c:v>5764.999823216006</c:v>
                </c:pt>
                <c:pt idx="1154">
                  <c:v>5769.999823216006</c:v>
                </c:pt>
                <c:pt idx="1155">
                  <c:v>5774.9998232159751</c:v>
                </c:pt>
                <c:pt idx="1156">
                  <c:v>5779.999823216006</c:v>
                </c:pt>
                <c:pt idx="1157">
                  <c:v>5784.999823216006</c:v>
                </c:pt>
                <c:pt idx="1158">
                  <c:v>5789.999823216006</c:v>
                </c:pt>
                <c:pt idx="1159">
                  <c:v>5794.9998232159751</c:v>
                </c:pt>
                <c:pt idx="1160">
                  <c:v>5799.9998232159824</c:v>
                </c:pt>
                <c:pt idx="1161">
                  <c:v>5804.999823216006</c:v>
                </c:pt>
                <c:pt idx="1162">
                  <c:v>5809.999823216006</c:v>
                </c:pt>
                <c:pt idx="1163">
                  <c:v>5814.9998232159751</c:v>
                </c:pt>
                <c:pt idx="1164">
                  <c:v>5819.9998232159751</c:v>
                </c:pt>
                <c:pt idx="1165">
                  <c:v>5824.999823216006</c:v>
                </c:pt>
                <c:pt idx="1166">
                  <c:v>5829.999823216006</c:v>
                </c:pt>
                <c:pt idx="1167">
                  <c:v>5834.9998232159751</c:v>
                </c:pt>
                <c:pt idx="1168">
                  <c:v>5839.9998232159751</c:v>
                </c:pt>
                <c:pt idx="1169">
                  <c:v>5844.999823216006</c:v>
                </c:pt>
                <c:pt idx="1170">
                  <c:v>5849.999823216006</c:v>
                </c:pt>
                <c:pt idx="1171">
                  <c:v>5854.99982016799</c:v>
                </c:pt>
                <c:pt idx="1172">
                  <c:v>5859.99982016799</c:v>
                </c:pt>
                <c:pt idx="1173">
                  <c:v>5864.9998201680055</c:v>
                </c:pt>
                <c:pt idx="1174">
                  <c:v>5869.9998201680064</c:v>
                </c:pt>
                <c:pt idx="1175">
                  <c:v>5874.9998201680064</c:v>
                </c:pt>
                <c:pt idx="1176">
                  <c:v>5879.99982016799</c:v>
                </c:pt>
                <c:pt idx="1177">
                  <c:v>5884.9998201680055</c:v>
                </c:pt>
                <c:pt idx="1178">
                  <c:v>5889.9998201680064</c:v>
                </c:pt>
                <c:pt idx="1179">
                  <c:v>5894.9998201680064</c:v>
                </c:pt>
                <c:pt idx="1180">
                  <c:v>5899.99982016799</c:v>
                </c:pt>
                <c:pt idx="1181">
                  <c:v>5904.9998201680055</c:v>
                </c:pt>
                <c:pt idx="1182">
                  <c:v>5909.9998201680055</c:v>
                </c:pt>
                <c:pt idx="1183">
                  <c:v>5914.9998201680064</c:v>
                </c:pt>
                <c:pt idx="1184">
                  <c:v>5919.99982016799</c:v>
                </c:pt>
                <c:pt idx="1185">
                  <c:v>5924.99982016799</c:v>
                </c:pt>
                <c:pt idx="1186">
                  <c:v>5929.9998201680055</c:v>
                </c:pt>
                <c:pt idx="1187">
                  <c:v>5934.9998201680064</c:v>
                </c:pt>
                <c:pt idx="1188">
                  <c:v>5939.99982016799</c:v>
                </c:pt>
                <c:pt idx="1189">
                  <c:v>5944.99982016799</c:v>
                </c:pt>
                <c:pt idx="1190">
                  <c:v>5949.9998201680055</c:v>
                </c:pt>
                <c:pt idx="1191">
                  <c:v>5954.9998171199986</c:v>
                </c:pt>
                <c:pt idx="1192">
                  <c:v>5959.9998171199695</c:v>
                </c:pt>
                <c:pt idx="1193">
                  <c:v>5964.9998171199695</c:v>
                </c:pt>
                <c:pt idx="1194">
                  <c:v>5969.9998171199986</c:v>
                </c:pt>
                <c:pt idx="1195">
                  <c:v>5974.9998171199986</c:v>
                </c:pt>
                <c:pt idx="1196">
                  <c:v>5979.9998171199986</c:v>
                </c:pt>
                <c:pt idx="1197">
                  <c:v>5984.9998171199695</c:v>
                </c:pt>
                <c:pt idx="1198">
                  <c:v>5989.9998171199986</c:v>
                </c:pt>
                <c:pt idx="1199">
                  <c:v>5994.9998171199986</c:v>
                </c:pt>
                <c:pt idx="1200">
                  <c:v>5999.9998171199986</c:v>
                </c:pt>
                <c:pt idx="1201">
                  <c:v>6004.9998171199695</c:v>
                </c:pt>
                <c:pt idx="1202">
                  <c:v>6009.9998171199986</c:v>
                </c:pt>
                <c:pt idx="1203">
                  <c:v>6014.9998171199986</c:v>
                </c:pt>
                <c:pt idx="1204">
                  <c:v>6019.9998171199986</c:v>
                </c:pt>
                <c:pt idx="1205">
                  <c:v>6024.9998171199695</c:v>
                </c:pt>
              </c:numCache>
            </c:numRef>
          </c:xVal>
          <c:yVal>
            <c:numRef>
              <c:f>'283wz'!$N$3:$N$1215</c:f>
              <c:numCache>
                <c:formatCode>General</c:formatCode>
                <c:ptCount val="1213"/>
                <c:pt idx="0">
                  <c:v>0.37386560605625585</c:v>
                </c:pt>
                <c:pt idx="1">
                  <c:v>0.38645119688217427</c:v>
                </c:pt>
                <c:pt idx="2">
                  <c:v>0.52763885139548306</c:v>
                </c:pt>
                <c:pt idx="3">
                  <c:v>0.61643382433013905</c:v>
                </c:pt>
                <c:pt idx="4">
                  <c:v>0.84378918562431693</c:v>
                </c:pt>
                <c:pt idx="5">
                  <c:v>1.0583936687870688</c:v>
                </c:pt>
                <c:pt idx="6">
                  <c:v>1.3118319482610759</c:v>
                </c:pt>
                <c:pt idx="7">
                  <c:v>1.3487985462020082</c:v>
                </c:pt>
                <c:pt idx="8">
                  <c:v>1.8254657805504848</c:v>
                </c:pt>
                <c:pt idx="9">
                  <c:v>2.2744521607590227</c:v>
                </c:pt>
                <c:pt idx="10">
                  <c:v>2.4629423215202193</c:v>
                </c:pt>
                <c:pt idx="11">
                  <c:v>2.3240693726468318</c:v>
                </c:pt>
                <c:pt idx="12">
                  <c:v>2.3047192477810272</c:v>
                </c:pt>
                <c:pt idx="13">
                  <c:v>1.1098290514917948</c:v>
                </c:pt>
                <c:pt idx="14">
                  <c:v>0.80274110557105305</c:v>
                </c:pt>
                <c:pt idx="15">
                  <c:v>0.47474936961027081</c:v>
                </c:pt>
                <c:pt idx="16">
                  <c:v>0.26969753515916572</c:v>
                </c:pt>
                <c:pt idx="17">
                  <c:v>0.28177600791842644</c:v>
                </c:pt>
                <c:pt idx="18">
                  <c:v>0.25281317763957573</c:v>
                </c:pt>
                <c:pt idx="19">
                  <c:v>0.44595813536713641</c:v>
                </c:pt>
                <c:pt idx="20">
                  <c:v>0.42892348887459603</c:v>
                </c:pt>
                <c:pt idx="21">
                  <c:v>0.23492698863075231</c:v>
                </c:pt>
                <c:pt idx="22">
                  <c:v>4.9038068678621594E-2</c:v>
                </c:pt>
                <c:pt idx="23">
                  <c:v>-5.5484839880590137E-2</c:v>
                </c:pt>
                <c:pt idx="24">
                  <c:v>-0.21222271170392198</c:v>
                </c:pt>
                <c:pt idx="25">
                  <c:v>-0.20607264379329521</c:v>
                </c:pt>
                <c:pt idx="26">
                  <c:v>-0.30610082070562672</c:v>
                </c:pt>
                <c:pt idx="27">
                  <c:v>-0.24174729646066101</c:v>
                </c:pt>
                <c:pt idx="28">
                  <c:v>-1.76896435978506E-2</c:v>
                </c:pt>
                <c:pt idx="29">
                  <c:v>-9.4380075158003868E-2</c:v>
                </c:pt>
                <c:pt idx="30">
                  <c:v>5.0753135238216597E-2</c:v>
                </c:pt>
                <c:pt idx="31">
                  <c:v>2.2989869350010992E-2</c:v>
                </c:pt>
                <c:pt idx="32">
                  <c:v>-4.4013354796189769E-4</c:v>
                </c:pt>
                <c:pt idx="33">
                  <c:v>1.3616560066884915E-4</c:v>
                </c:pt>
                <c:pt idx="34">
                  <c:v>6.7477725124495524E-3</c:v>
                </c:pt>
                <c:pt idx="35">
                  <c:v>9.6314466837222768E-3</c:v>
                </c:pt>
                <c:pt idx="36">
                  <c:v>3.2463345470572176E-2</c:v>
                </c:pt>
                <c:pt idx="37">
                  <c:v>4.1329018593564228E-2</c:v>
                </c:pt>
                <c:pt idx="38">
                  <c:v>4.2864958651714503E-2</c:v>
                </c:pt>
                <c:pt idx="39">
                  <c:v>5.5220052251404715E-2</c:v>
                </c:pt>
                <c:pt idx="40">
                  <c:v>6.3525279962389672E-2</c:v>
                </c:pt>
                <c:pt idx="41">
                  <c:v>7.9336857332440905E-2</c:v>
                </c:pt>
                <c:pt idx="42">
                  <c:v>6.4624735165105154E-2</c:v>
                </c:pt>
                <c:pt idx="43">
                  <c:v>5.9675449833928584E-2</c:v>
                </c:pt>
                <c:pt idx="44">
                  <c:v>3.4842553704066859E-2</c:v>
                </c:pt>
                <c:pt idx="45">
                  <c:v>2.4253645898673206E-2</c:v>
                </c:pt>
                <c:pt idx="46">
                  <c:v>3.9656930791605397E-4</c:v>
                </c:pt>
                <c:pt idx="47">
                  <c:v>-8.6202978545800481E-3</c:v>
                </c:pt>
                <c:pt idx="48">
                  <c:v>-8.5273267028893249E-3</c:v>
                </c:pt>
                <c:pt idx="49">
                  <c:v>3.8240606998951772E-2</c:v>
                </c:pt>
                <c:pt idx="50">
                  <c:v>6.1699350486427287E-2</c:v>
                </c:pt>
                <c:pt idx="51">
                  <c:v>8.3825219018688224E-2</c:v>
                </c:pt>
                <c:pt idx="52">
                  <c:v>8.0774099151627587E-2</c:v>
                </c:pt>
                <c:pt idx="53">
                  <c:v>0.13206770296337372</c:v>
                </c:pt>
                <c:pt idx="54">
                  <c:v>0.17422381881594851</c:v>
                </c:pt>
                <c:pt idx="55">
                  <c:v>0.23549051915420124</c:v>
                </c:pt>
                <c:pt idx="56">
                  <c:v>0.27749510190245941</c:v>
                </c:pt>
                <c:pt idx="57">
                  <c:v>0.23292101614864757</c:v>
                </c:pt>
                <c:pt idx="58">
                  <c:v>0.23591216958417238</c:v>
                </c:pt>
                <c:pt idx="59">
                  <c:v>0.25252471055160747</c:v>
                </c:pt>
                <c:pt idx="60">
                  <c:v>0.2678358462695119</c:v>
                </c:pt>
                <c:pt idx="61">
                  <c:v>0.2966022296416333</c:v>
                </c:pt>
                <c:pt idx="62">
                  <c:v>0.45323581023761078</c:v>
                </c:pt>
                <c:pt idx="63">
                  <c:v>0.53245779187437858</c:v>
                </c:pt>
                <c:pt idx="64">
                  <c:v>0.53567336324409365</c:v>
                </c:pt>
                <c:pt idx="65">
                  <c:v>0.57018497087125353</c:v>
                </c:pt>
                <c:pt idx="66">
                  <c:v>0.62810096865696841</c:v>
                </c:pt>
                <c:pt idx="67">
                  <c:v>0.75320634013259202</c:v>
                </c:pt>
                <c:pt idx="68">
                  <c:v>0.89505736300049354</c:v>
                </c:pt>
                <c:pt idx="69">
                  <c:v>0.9157096806372107</c:v>
                </c:pt>
                <c:pt idx="70">
                  <c:v>1.0026600321832504</c:v>
                </c:pt>
                <c:pt idx="71">
                  <c:v>0.94004180707733664</c:v>
                </c:pt>
                <c:pt idx="72">
                  <c:v>0.88052759326217955</c:v>
                </c:pt>
                <c:pt idx="73">
                  <c:v>0.75442426486670311</c:v>
                </c:pt>
                <c:pt idx="74">
                  <c:v>0.76962156188940001</c:v>
                </c:pt>
                <c:pt idx="75">
                  <c:v>0.74131107791703055</c:v>
                </c:pt>
                <c:pt idx="76">
                  <c:v>0.66839428319901595</c:v>
                </c:pt>
                <c:pt idx="77">
                  <c:v>0.64934280424062862</c:v>
                </c:pt>
                <c:pt idx="78">
                  <c:v>0.45745693255215647</c:v>
                </c:pt>
                <c:pt idx="79">
                  <c:v>0.26758435718013585</c:v>
                </c:pt>
                <c:pt idx="80">
                  <c:v>0.2012460299569542</c:v>
                </c:pt>
                <c:pt idx="81">
                  <c:v>0.15781584279357044</c:v>
                </c:pt>
                <c:pt idx="82">
                  <c:v>6.9157465276100505E-2</c:v>
                </c:pt>
                <c:pt idx="83">
                  <c:v>-1.9515429583498743E-2</c:v>
                </c:pt>
                <c:pt idx="84">
                  <c:v>-1.8927383576891998E-2</c:v>
                </c:pt>
                <c:pt idx="85">
                  <c:v>-5.3825064929068502E-2</c:v>
                </c:pt>
                <c:pt idx="86">
                  <c:v>-1.2532169695894541E-2</c:v>
                </c:pt>
                <c:pt idx="87">
                  <c:v>-2.2499278573742212E-3</c:v>
                </c:pt>
                <c:pt idx="88">
                  <c:v>2.0536006502144811E-2</c:v>
                </c:pt>
                <c:pt idx="89">
                  <c:v>8.1099048243932548E-2</c:v>
                </c:pt>
                <c:pt idx="90">
                  <c:v>6.467957341931603E-2</c:v>
                </c:pt>
                <c:pt idx="91">
                  <c:v>3.3773600330233751E-2</c:v>
                </c:pt>
                <c:pt idx="92">
                  <c:v>7.5639309876338132E-3</c:v>
                </c:pt>
                <c:pt idx="93">
                  <c:v>2.4850881518582741E-3</c:v>
                </c:pt>
                <c:pt idx="94">
                  <c:v>1.1091603011905381E-2</c:v>
                </c:pt>
                <c:pt idx="95">
                  <c:v>-8.5875998205887163E-3</c:v>
                </c:pt>
                <c:pt idx="96">
                  <c:v>-7.1437025102337503E-3</c:v>
                </c:pt>
                <c:pt idx="97">
                  <c:v>1.1427480014477417E-3</c:v>
                </c:pt>
                <c:pt idx="98">
                  <c:v>1.7097941662067909E-2</c:v>
                </c:pt>
                <c:pt idx="99">
                  <c:v>3.4454837135807312E-2</c:v>
                </c:pt>
                <c:pt idx="100">
                  <c:v>5.04156636168549E-2</c:v>
                </c:pt>
                <c:pt idx="101">
                  <c:v>7.1097867112660173E-3</c:v>
                </c:pt>
                <c:pt idx="102">
                  <c:v>6.5242308188278543E-3</c:v>
                </c:pt>
                <c:pt idx="103">
                  <c:v>3.2763326345326411E-3</c:v>
                </c:pt>
                <c:pt idx="104">
                  <c:v>2.3454946699797086E-4</c:v>
                </c:pt>
                <c:pt idx="105">
                  <c:v>1.1649746761828181E-2</c:v>
                </c:pt>
                <c:pt idx="106">
                  <c:v>2.4488606824396186E-2</c:v>
                </c:pt>
                <c:pt idx="107">
                  <c:v>4.4389498012255883E-2</c:v>
                </c:pt>
                <c:pt idx="108">
                  <c:v>5.2665871028853894E-2</c:v>
                </c:pt>
                <c:pt idx="109">
                  <c:v>7.7462202749831691E-2</c:v>
                </c:pt>
                <c:pt idx="110">
                  <c:v>0.16929016649360804</c:v>
                </c:pt>
                <c:pt idx="111">
                  <c:v>0.32447115991137182</c:v>
                </c:pt>
                <c:pt idx="112">
                  <c:v>0.27925833434237191</c:v>
                </c:pt>
                <c:pt idx="113">
                  <c:v>0.36554583295010246</c:v>
                </c:pt>
                <c:pt idx="114">
                  <c:v>0.17659914321952674</c:v>
                </c:pt>
                <c:pt idx="115">
                  <c:v>0.16460432799866187</c:v>
                </c:pt>
                <c:pt idx="116">
                  <c:v>0.20313102675364617</c:v>
                </c:pt>
                <c:pt idx="117">
                  <c:v>0.24359032990454635</c:v>
                </c:pt>
                <c:pt idx="118">
                  <c:v>0.14091968765966834</c:v>
                </c:pt>
                <c:pt idx="119">
                  <c:v>-2.7789009964549857E-3</c:v>
                </c:pt>
                <c:pt idx="120">
                  <c:v>-8.3997806902225292E-3</c:v>
                </c:pt>
                <c:pt idx="121">
                  <c:v>-7.8012519105306599E-2</c:v>
                </c:pt>
                <c:pt idx="122">
                  <c:v>-0.10648314915768085</c:v>
                </c:pt>
                <c:pt idx="123">
                  <c:v>-0.13880299955210501</c:v>
                </c:pt>
                <c:pt idx="124">
                  <c:v>-0.12002112222638162</c:v>
                </c:pt>
                <c:pt idx="125">
                  <c:v>-7.4002384276688801E-2</c:v>
                </c:pt>
                <c:pt idx="126">
                  <c:v>-6.3613448176488702E-2</c:v>
                </c:pt>
                <c:pt idx="127">
                  <c:v>8.14197432437061E-3</c:v>
                </c:pt>
                <c:pt idx="128">
                  <c:v>0.17214493136603129</c:v>
                </c:pt>
                <c:pt idx="129">
                  <c:v>0.34141824674832827</c:v>
                </c:pt>
                <c:pt idx="130">
                  <c:v>0.32935696604597997</c:v>
                </c:pt>
                <c:pt idx="131">
                  <c:v>0.14159720501598241</c:v>
                </c:pt>
                <c:pt idx="132">
                  <c:v>-0.21380681153633238</c:v>
                </c:pt>
                <c:pt idx="133">
                  <c:v>-1.0717639459444552</c:v>
                </c:pt>
                <c:pt idx="134">
                  <c:v>-1.2876842928313657</c:v>
                </c:pt>
                <c:pt idx="135">
                  <c:v>-1.773912096208814</c:v>
                </c:pt>
                <c:pt idx="136">
                  <c:v>-1.6229639670259433</c:v>
                </c:pt>
                <c:pt idx="137">
                  <c:v>-1.3722205094766002</c:v>
                </c:pt>
                <c:pt idx="138">
                  <c:v>-1.2005326279566426</c:v>
                </c:pt>
                <c:pt idx="139">
                  <c:v>0.73892751669508228</c:v>
                </c:pt>
                <c:pt idx="140">
                  <c:v>0.78199411232070071</c:v>
                </c:pt>
                <c:pt idx="141">
                  <c:v>0.84354166376959505</c:v>
                </c:pt>
                <c:pt idx="142">
                  <c:v>1.0240913085965428</c:v>
                </c:pt>
                <c:pt idx="143">
                  <c:v>1.1611844620320293</c:v>
                </c:pt>
                <c:pt idx="144">
                  <c:v>1.0632239764102693</c:v>
                </c:pt>
                <c:pt idx="145">
                  <c:v>0.97968448948868814</c:v>
                </c:pt>
                <c:pt idx="146">
                  <c:v>1.191680037138874</c:v>
                </c:pt>
                <c:pt idx="147">
                  <c:v>1.4123261767011439</c:v>
                </c:pt>
                <c:pt idx="148">
                  <c:v>1.8631494801229398</c:v>
                </c:pt>
                <c:pt idx="149">
                  <c:v>2.1170409058169453</c:v>
                </c:pt>
                <c:pt idx="150">
                  <c:v>2.13827797089963</c:v>
                </c:pt>
                <c:pt idx="151">
                  <c:v>1.7104694680153278</c:v>
                </c:pt>
                <c:pt idx="152">
                  <c:v>1.5208555535494594</c:v>
                </c:pt>
                <c:pt idx="153">
                  <c:v>1.2730255846296124</c:v>
                </c:pt>
                <c:pt idx="154">
                  <c:v>1.1421152106744294</c:v>
                </c:pt>
                <c:pt idx="155">
                  <c:v>1.4956751355637841</c:v>
                </c:pt>
                <c:pt idx="156">
                  <c:v>1.8546509408619114</c:v>
                </c:pt>
                <c:pt idx="157">
                  <c:v>2.4437893401068802</c:v>
                </c:pt>
                <c:pt idx="158">
                  <c:v>2.1935814522044845</c:v>
                </c:pt>
                <c:pt idx="159">
                  <c:v>2.0803157843709292</c:v>
                </c:pt>
                <c:pt idx="160">
                  <c:v>2.1362363179100985</c:v>
                </c:pt>
                <c:pt idx="161">
                  <c:v>2.3124592374028508</c:v>
                </c:pt>
                <c:pt idx="162">
                  <c:v>2.0607327922986416</c:v>
                </c:pt>
                <c:pt idx="163">
                  <c:v>1.9859016172469106</c:v>
                </c:pt>
                <c:pt idx="164">
                  <c:v>1.8833646598633986</c:v>
                </c:pt>
                <c:pt idx="165">
                  <c:v>1.4940804303666566</c:v>
                </c:pt>
                <c:pt idx="166">
                  <c:v>1.2414778273099638</c:v>
                </c:pt>
                <c:pt idx="167">
                  <c:v>1.1183822062782283</c:v>
                </c:pt>
                <c:pt idx="168">
                  <c:v>1.0178148142329468</c:v>
                </c:pt>
                <c:pt idx="169">
                  <c:v>0.963384866325248</c:v>
                </c:pt>
                <c:pt idx="170">
                  <c:v>0.74155018994087452</c:v>
                </c:pt>
                <c:pt idx="171">
                  <c:v>0.39323845821863218</c:v>
                </c:pt>
                <c:pt idx="172">
                  <c:v>0.43740373825932388</c:v>
                </c:pt>
                <c:pt idx="173">
                  <c:v>0.46584902282903101</c:v>
                </c:pt>
                <c:pt idx="174">
                  <c:v>0.40273482637947988</c:v>
                </c:pt>
                <c:pt idx="175">
                  <c:v>0.19674420097285256</c:v>
                </c:pt>
                <c:pt idx="176">
                  <c:v>0.16873457175054957</c:v>
                </c:pt>
                <c:pt idx="177">
                  <c:v>9.7823394314260764E-2</c:v>
                </c:pt>
                <c:pt idx="178">
                  <c:v>-1.7781516037074403E-2</c:v>
                </c:pt>
                <c:pt idx="179">
                  <c:v>-1.0745195687154433E-2</c:v>
                </c:pt>
                <c:pt idx="180">
                  <c:v>-6.1210520770156797E-2</c:v>
                </c:pt>
                <c:pt idx="181">
                  <c:v>-1.8471969568014384E-3</c:v>
                </c:pt>
                <c:pt idx="182">
                  <c:v>-2.297507456228761E-2</c:v>
                </c:pt>
                <c:pt idx="183">
                  <c:v>0.1103073561712796</c:v>
                </c:pt>
                <c:pt idx="184">
                  <c:v>0.14695418561043783</c:v>
                </c:pt>
                <c:pt idx="185">
                  <c:v>7.2436360398930961E-3</c:v>
                </c:pt>
                <c:pt idx="186">
                  <c:v>-0.24249474842150043</c:v>
                </c:pt>
                <c:pt idx="187">
                  <c:v>-0.46941650062132195</c:v>
                </c:pt>
                <c:pt idx="188">
                  <c:v>-0.57137422264639792</c:v>
                </c:pt>
                <c:pt idx="189">
                  <c:v>-0.5588565305632347</c:v>
                </c:pt>
                <c:pt idx="190">
                  <c:v>-0.61077228443151965</c:v>
                </c:pt>
                <c:pt idx="191">
                  <c:v>-0.7064179620155413</c:v>
                </c:pt>
                <c:pt idx="192">
                  <c:v>-0.78527633498258154</c:v>
                </c:pt>
                <c:pt idx="193">
                  <c:v>-0.77890550199147446</c:v>
                </c:pt>
                <c:pt idx="194">
                  <c:v>-0.74322918531323867</c:v>
                </c:pt>
                <c:pt idx="195">
                  <c:v>-0.43916338123595011</c:v>
                </c:pt>
                <c:pt idx="196">
                  <c:v>-0.4449368676239373</c:v>
                </c:pt>
                <c:pt idx="197">
                  <c:v>-0.67704199329473669</c:v>
                </c:pt>
                <c:pt idx="198">
                  <c:v>-0.69627628605566949</c:v>
                </c:pt>
                <c:pt idx="199">
                  <c:v>-0.67974630245966661</c:v>
                </c:pt>
                <c:pt idx="200">
                  <c:v>-0.62195884662877088</c:v>
                </c:pt>
                <c:pt idx="201">
                  <c:v>-0.61109736329177622</c:v>
                </c:pt>
                <c:pt idx="202">
                  <c:v>-0.67231439527168779</c:v>
                </c:pt>
                <c:pt idx="203">
                  <c:v>-0.6369464038559689</c:v>
                </c:pt>
                <c:pt idx="204">
                  <c:v>-0.58007933602055362</c:v>
                </c:pt>
                <c:pt idx="205">
                  <c:v>-0.62417611047088828</c:v>
                </c:pt>
                <c:pt idx="206">
                  <c:v>-0.57307550338732893</c:v>
                </c:pt>
                <c:pt idx="207">
                  <c:v>-0.63262319687139956</c:v>
                </c:pt>
                <c:pt idx="208">
                  <c:v>-0.18210746988980844</c:v>
                </c:pt>
                <c:pt idx="209">
                  <c:v>-1.206735231809699E-2</c:v>
                </c:pt>
                <c:pt idx="210">
                  <c:v>0.18314371297254819</c:v>
                </c:pt>
                <c:pt idx="211">
                  <c:v>0.27973029179376935</c:v>
                </c:pt>
                <c:pt idx="212">
                  <c:v>0.28049083593926527</c:v>
                </c:pt>
                <c:pt idx="213">
                  <c:v>0.21078913664151491</c:v>
                </c:pt>
                <c:pt idx="214">
                  <c:v>0.313526072254521</c:v>
                </c:pt>
                <c:pt idx="215">
                  <c:v>0.30972172065952602</c:v>
                </c:pt>
                <c:pt idx="216">
                  <c:v>0.36107017978481426</c:v>
                </c:pt>
                <c:pt idx="217">
                  <c:v>0.24537890724979045</c:v>
                </c:pt>
                <c:pt idx="218">
                  <c:v>0.3881680300663703</c:v>
                </c:pt>
                <c:pt idx="219">
                  <c:v>0.38158413244272998</c:v>
                </c:pt>
                <c:pt idx="220">
                  <c:v>0.37730706282339482</c:v>
                </c:pt>
                <c:pt idx="221">
                  <c:v>0.35709442273851044</c:v>
                </c:pt>
                <c:pt idx="222">
                  <c:v>0.31764048260259531</c:v>
                </c:pt>
                <c:pt idx="223">
                  <c:v>0.36078793933988229</c:v>
                </c:pt>
                <c:pt idx="224">
                  <c:v>0.36642325061483932</c:v>
                </c:pt>
                <c:pt idx="225">
                  <c:v>0.27889752309448701</c:v>
                </c:pt>
                <c:pt idx="226">
                  <c:v>0.22662975891505319</c:v>
                </c:pt>
                <c:pt idx="227">
                  <c:v>0.16053354616943621</c:v>
                </c:pt>
                <c:pt idx="228">
                  <c:v>0.15537084483289096</c:v>
                </c:pt>
                <c:pt idx="229">
                  <c:v>0.15359910652682199</c:v>
                </c:pt>
                <c:pt idx="230">
                  <c:v>0.12209903323916109</c:v>
                </c:pt>
                <c:pt idx="231">
                  <c:v>0.1102374896403283</c:v>
                </c:pt>
                <c:pt idx="232">
                  <c:v>0.16481428245716406</c:v>
                </c:pt>
                <c:pt idx="233">
                  <c:v>0.19111650832159072</c:v>
                </c:pt>
                <c:pt idx="234">
                  <c:v>0.20269388034793767</c:v>
                </c:pt>
                <c:pt idx="235">
                  <c:v>0.11936960821271916</c:v>
                </c:pt>
                <c:pt idx="236">
                  <c:v>0.15091361644691395</c:v>
                </c:pt>
                <c:pt idx="237">
                  <c:v>0.320510596289933</c:v>
                </c:pt>
                <c:pt idx="238">
                  <c:v>0.43093000470743081</c:v>
                </c:pt>
                <c:pt idx="239">
                  <c:v>0.41385950235828889</c:v>
                </c:pt>
                <c:pt idx="240">
                  <c:v>0.59268779458396159</c:v>
                </c:pt>
                <c:pt idx="241">
                  <c:v>0.65573552037839633</c:v>
                </c:pt>
                <c:pt idx="242">
                  <c:v>0.48051018354284397</c:v>
                </c:pt>
                <c:pt idx="243">
                  <c:v>0.53504079339613964</c:v>
                </c:pt>
                <c:pt idx="244">
                  <c:v>0.39220764626150662</c:v>
                </c:pt>
                <c:pt idx="245">
                  <c:v>0.40413824464716175</c:v>
                </c:pt>
                <c:pt idx="246">
                  <c:v>0.25519259876204431</c:v>
                </c:pt>
                <c:pt idx="247">
                  <c:v>0.21060362775380667</c:v>
                </c:pt>
                <c:pt idx="248">
                  <c:v>0.11935043743882301</c:v>
                </c:pt>
                <c:pt idx="249">
                  <c:v>-5.7781112119600783E-2</c:v>
                </c:pt>
                <c:pt idx="250">
                  <c:v>-0.14880740706119436</c:v>
                </c:pt>
                <c:pt idx="251">
                  <c:v>-0.19341276368782512</c:v>
                </c:pt>
                <c:pt idx="252">
                  <c:v>-0.27709657798534304</c:v>
                </c:pt>
                <c:pt idx="253">
                  <c:v>-0.27025099417601384</c:v>
                </c:pt>
                <c:pt idx="254">
                  <c:v>-0.63424181964732584</c:v>
                </c:pt>
                <c:pt idx="255">
                  <c:v>-0.74647946215860095</c:v>
                </c:pt>
                <c:pt idx="256">
                  <c:v>-1.0288630885227559</c:v>
                </c:pt>
                <c:pt idx="257">
                  <c:v>-1.4971609349751163</c:v>
                </c:pt>
                <c:pt idx="258">
                  <c:v>-1.2185272901401116</c:v>
                </c:pt>
                <c:pt idx="259">
                  <c:v>-1.25553571385181</c:v>
                </c:pt>
                <c:pt idx="260">
                  <c:v>-2.1339087123897684</c:v>
                </c:pt>
                <c:pt idx="261">
                  <c:v>-0.5326637492081242</c:v>
                </c:pt>
                <c:pt idx="262">
                  <c:v>0.50526942438415312</c:v>
                </c:pt>
                <c:pt idx="263">
                  <c:v>0.58643826055530857</c:v>
                </c:pt>
                <c:pt idx="264">
                  <c:v>0.83387806631710992</c:v>
                </c:pt>
                <c:pt idx="265">
                  <c:v>0.10387664825493569</c:v>
                </c:pt>
                <c:pt idx="266">
                  <c:v>-1.2458534754822999</c:v>
                </c:pt>
                <c:pt idx="267">
                  <c:v>-1.4471282719628658</c:v>
                </c:pt>
                <c:pt idx="268">
                  <c:v>-1.4280235008668161</c:v>
                </c:pt>
                <c:pt idx="269">
                  <c:v>-1.8142470150869241</c:v>
                </c:pt>
                <c:pt idx="270">
                  <c:v>-2.6039933066632619</c:v>
                </c:pt>
                <c:pt idx="271">
                  <c:v>-4.5952653503211724</c:v>
                </c:pt>
                <c:pt idx="272">
                  <c:v>-4.1104636157825798</c:v>
                </c:pt>
                <c:pt idx="273">
                  <c:v>-4.1334884983123104</c:v>
                </c:pt>
                <c:pt idx="274">
                  <c:v>-3.7337827589735801</c:v>
                </c:pt>
                <c:pt idx="275">
                  <c:v>-1.8734377481245548</c:v>
                </c:pt>
                <c:pt idx="276">
                  <c:v>0.3174826876187114</c:v>
                </c:pt>
                <c:pt idx="277">
                  <c:v>2.1777446849350026</c:v>
                </c:pt>
                <c:pt idx="278">
                  <c:v>1.7018057299058547</c:v>
                </c:pt>
                <c:pt idx="279">
                  <c:v>2.4469176520179903</c:v>
                </c:pt>
                <c:pt idx="280">
                  <c:v>2.492053235723207</c:v>
                </c:pt>
                <c:pt idx="281">
                  <c:v>1.8794854784386945</c:v>
                </c:pt>
                <c:pt idx="282">
                  <c:v>2.7407364027152785</c:v>
                </c:pt>
                <c:pt idx="283">
                  <c:v>3.1269186582969812</c:v>
                </c:pt>
                <c:pt idx="284">
                  <c:v>3.419904514342802</c:v>
                </c:pt>
                <c:pt idx="285">
                  <c:v>3.5909743856394556</c:v>
                </c:pt>
                <c:pt idx="286">
                  <c:v>3.4911885794531408</c:v>
                </c:pt>
                <c:pt idx="287">
                  <c:v>3.4018030544623792</c:v>
                </c:pt>
                <c:pt idx="288">
                  <c:v>3.2084143827607212</c:v>
                </c:pt>
                <c:pt idx="289">
                  <c:v>3.3969419446841878</c:v>
                </c:pt>
                <c:pt idx="290">
                  <c:v>3.4600649782753612</c:v>
                </c:pt>
                <c:pt idx="291">
                  <c:v>3.3032422350393738</c:v>
                </c:pt>
                <c:pt idx="292">
                  <c:v>3.0630310873177882</c:v>
                </c:pt>
                <c:pt idx="293">
                  <c:v>3.0060334156873791</c:v>
                </c:pt>
                <c:pt idx="294">
                  <c:v>2.7999388550460842</c:v>
                </c:pt>
                <c:pt idx="295">
                  <c:v>2.6383419582489842</c:v>
                </c:pt>
                <c:pt idx="296">
                  <c:v>2.5293730792127818</c:v>
                </c:pt>
                <c:pt idx="297">
                  <c:v>2.2793891410426692</c:v>
                </c:pt>
                <c:pt idx="298">
                  <c:v>2.2438326916608156</c:v>
                </c:pt>
                <c:pt idx="299">
                  <c:v>2.2230626557847972</c:v>
                </c:pt>
                <c:pt idx="300">
                  <c:v>2.0698581862444767</c:v>
                </c:pt>
                <c:pt idx="301">
                  <c:v>1.9835604969695164</c:v>
                </c:pt>
                <c:pt idx="302">
                  <c:v>1.7257447072854828</c:v>
                </c:pt>
                <c:pt idx="303">
                  <c:v>1.6335194770998618</c:v>
                </c:pt>
                <c:pt idx="304">
                  <c:v>1.6320232428995038</c:v>
                </c:pt>
                <c:pt idx="305">
                  <c:v>1.4799211698936379</c:v>
                </c:pt>
                <c:pt idx="306">
                  <c:v>1.4015636715775357</c:v>
                </c:pt>
                <c:pt idx="307">
                  <c:v>1.4628175509234573</c:v>
                </c:pt>
                <c:pt idx="308">
                  <c:v>1.2720417441582221</c:v>
                </c:pt>
                <c:pt idx="309">
                  <c:v>1.2305035528199741</c:v>
                </c:pt>
                <c:pt idx="310">
                  <c:v>1.1307521240299809</c:v>
                </c:pt>
                <c:pt idx="311">
                  <c:v>1.1465503675394628</c:v>
                </c:pt>
                <c:pt idx="312">
                  <c:v>0.96117765651242182</c:v>
                </c:pt>
                <c:pt idx="313">
                  <c:v>0.93483159574590657</c:v>
                </c:pt>
                <c:pt idx="314">
                  <c:v>0.8512662051776182</c:v>
                </c:pt>
                <c:pt idx="315">
                  <c:v>0.91944524944165129</c:v>
                </c:pt>
                <c:pt idx="316">
                  <c:v>0.74491741769388464</c:v>
                </c:pt>
                <c:pt idx="317">
                  <c:v>0.76561932418734613</c:v>
                </c:pt>
                <c:pt idx="318">
                  <c:v>0.62299840053574296</c:v>
                </c:pt>
                <c:pt idx="319">
                  <c:v>0.46079977247991777</c:v>
                </c:pt>
                <c:pt idx="320">
                  <c:v>0.29599242274126142</c:v>
                </c:pt>
                <c:pt idx="321">
                  <c:v>0.14759670089853791</c:v>
                </c:pt>
                <c:pt idx="322">
                  <c:v>0.15038346956066889</c:v>
                </c:pt>
                <c:pt idx="323">
                  <c:v>0.1396410199743322</c:v>
                </c:pt>
                <c:pt idx="324">
                  <c:v>0.20107651477112171</c:v>
                </c:pt>
                <c:pt idx="325">
                  <c:v>0.18284824946734177</c:v>
                </c:pt>
                <c:pt idx="326">
                  <c:v>0.13660453656930294</c:v>
                </c:pt>
                <c:pt idx="327">
                  <c:v>0.10275388725578456</c:v>
                </c:pt>
                <c:pt idx="328">
                  <c:v>1.4716612042648252E-2</c:v>
                </c:pt>
                <c:pt idx="329">
                  <c:v>-2.104592072916071E-2</c:v>
                </c:pt>
                <c:pt idx="330">
                  <c:v>-2.2630691308680201E-2</c:v>
                </c:pt>
                <c:pt idx="331">
                  <c:v>4.2352217773893412E-3</c:v>
                </c:pt>
                <c:pt idx="332">
                  <c:v>8.2897557616569195E-2</c:v>
                </c:pt>
                <c:pt idx="333">
                  <c:v>-3.3524956119778279E-2</c:v>
                </c:pt>
                <c:pt idx="334">
                  <c:v>-2.8738227950807986E-2</c:v>
                </c:pt>
                <c:pt idx="335">
                  <c:v>3.7113154319638443E-2</c:v>
                </c:pt>
                <c:pt idx="336">
                  <c:v>0.20233357863303267</c:v>
                </c:pt>
                <c:pt idx="337">
                  <c:v>0.48015867056985112</c:v>
                </c:pt>
                <c:pt idx="338">
                  <c:v>0.63171903626772996</c:v>
                </c:pt>
                <c:pt idx="339">
                  <c:v>0.83640707015147064</c:v>
                </c:pt>
                <c:pt idx="340">
                  <c:v>0.75033918198452754</c:v>
                </c:pt>
                <c:pt idx="341">
                  <c:v>0.67274415254123143</c:v>
                </c:pt>
                <c:pt idx="342">
                  <c:v>0.71870243883442264</c:v>
                </c:pt>
                <c:pt idx="343">
                  <c:v>0.92050157491537854</c:v>
                </c:pt>
                <c:pt idx="344">
                  <c:v>0.91723817791152107</c:v>
                </c:pt>
                <c:pt idx="345">
                  <c:v>0.89326252108654181</c:v>
                </c:pt>
                <c:pt idx="346">
                  <c:v>0.67796958503911264</c:v>
                </c:pt>
                <c:pt idx="347">
                  <c:v>0.32569471597755273</c:v>
                </c:pt>
                <c:pt idx="348">
                  <c:v>0.19658567092184487</c:v>
                </c:pt>
                <c:pt idx="349">
                  <c:v>0.1850595597745982</c:v>
                </c:pt>
                <c:pt idx="350">
                  <c:v>0.15527610010948192</c:v>
                </c:pt>
                <c:pt idx="351">
                  <c:v>9.3668604419367293E-2</c:v>
                </c:pt>
                <c:pt idx="352">
                  <c:v>1.9417698830636963E-2</c:v>
                </c:pt>
                <c:pt idx="353">
                  <c:v>-3.0540949612519588E-2</c:v>
                </c:pt>
                <c:pt idx="354">
                  <c:v>1.8969138487989323E-2</c:v>
                </c:pt>
                <c:pt idx="355">
                  <c:v>2.637739622701275E-2</c:v>
                </c:pt>
                <c:pt idx="356">
                  <c:v>8.1481434744521186E-2</c:v>
                </c:pt>
                <c:pt idx="357">
                  <c:v>0.10297197002671216</c:v>
                </c:pt>
                <c:pt idx="358">
                  <c:v>0.15007846503368352</c:v>
                </c:pt>
                <c:pt idx="359">
                  <c:v>0.14736114752503374</c:v>
                </c:pt>
                <c:pt idx="360">
                  <c:v>0.22727199480804561</c:v>
                </c:pt>
                <c:pt idx="361">
                  <c:v>0.31604340936579034</c:v>
                </c:pt>
                <c:pt idx="362">
                  <c:v>0.5299856524534251</c:v>
                </c:pt>
                <c:pt idx="363">
                  <c:v>0.63779337900513755</c:v>
                </c:pt>
                <c:pt idx="364">
                  <c:v>0.44057850102185853</c:v>
                </c:pt>
                <c:pt idx="365">
                  <c:v>0.60431551889796109</c:v>
                </c:pt>
                <c:pt idx="366">
                  <c:v>1.1710099377866621</c:v>
                </c:pt>
                <c:pt idx="367">
                  <c:v>1.340938066245366</c:v>
                </c:pt>
                <c:pt idx="368">
                  <c:v>1.5194436322646301</c:v>
                </c:pt>
                <c:pt idx="369">
                  <c:v>1.4573735003298478</c:v>
                </c:pt>
                <c:pt idx="370">
                  <c:v>1.7510136772411038</c:v>
                </c:pt>
                <c:pt idx="371">
                  <c:v>1.897852443602442</c:v>
                </c:pt>
                <c:pt idx="372">
                  <c:v>2.2459288983964258</c:v>
                </c:pt>
                <c:pt idx="373">
                  <c:v>2.260676858567205</c:v>
                </c:pt>
                <c:pt idx="374">
                  <c:v>1.8918988084831696</c:v>
                </c:pt>
                <c:pt idx="375">
                  <c:v>1.9238059111175201</c:v>
                </c:pt>
                <c:pt idx="376">
                  <c:v>1.7744607606451819</c:v>
                </c:pt>
                <c:pt idx="377">
                  <c:v>1.6437843032140738</c:v>
                </c:pt>
                <c:pt idx="378">
                  <c:v>1.5548521033678961</c:v>
                </c:pt>
                <c:pt idx="379">
                  <c:v>1.0575822501127032</c:v>
                </c:pt>
                <c:pt idx="380">
                  <c:v>0.70371347196568623</c:v>
                </c:pt>
                <c:pt idx="381">
                  <c:v>0.74760441062160188</c:v>
                </c:pt>
                <c:pt idx="382">
                  <c:v>1.0437663419380419</c:v>
                </c:pt>
                <c:pt idx="383">
                  <c:v>1.1761390662617945</c:v>
                </c:pt>
                <c:pt idx="384">
                  <c:v>1.3557232454837536</c:v>
                </c:pt>
                <c:pt idx="385">
                  <c:v>1.5333293064991818</c:v>
                </c:pt>
                <c:pt idx="386">
                  <c:v>0.80713861249499308</c:v>
                </c:pt>
                <c:pt idx="387">
                  <c:v>0.4586811220705892</c:v>
                </c:pt>
                <c:pt idx="388">
                  <c:v>0.45293310687531274</c:v>
                </c:pt>
                <c:pt idx="389">
                  <c:v>0.3229120205440395</c:v>
                </c:pt>
                <c:pt idx="390">
                  <c:v>0.5180116166585792</c:v>
                </c:pt>
                <c:pt idx="391">
                  <c:v>0.38933992273974238</c:v>
                </c:pt>
                <c:pt idx="392">
                  <c:v>0.24764996476958873</c:v>
                </c:pt>
                <c:pt idx="393">
                  <c:v>0.35927539325765701</c:v>
                </c:pt>
                <c:pt idx="394">
                  <c:v>0.35565981374767086</c:v>
                </c:pt>
                <c:pt idx="395">
                  <c:v>0.39688262301288285</c:v>
                </c:pt>
                <c:pt idx="396">
                  <c:v>0.31993804832501832</c:v>
                </c:pt>
                <c:pt idx="397">
                  <c:v>0.29906292011223201</c:v>
                </c:pt>
                <c:pt idx="398">
                  <c:v>0.12537926690314435</c:v>
                </c:pt>
                <c:pt idx="399">
                  <c:v>-0.29283430047931758</c:v>
                </c:pt>
                <c:pt idx="400">
                  <c:v>-0.13820023474839846</c:v>
                </c:pt>
                <c:pt idx="401">
                  <c:v>-0.12177700736030439</c:v>
                </c:pt>
                <c:pt idx="402">
                  <c:v>-5.3722272993958792E-2</c:v>
                </c:pt>
                <c:pt idx="403">
                  <c:v>-2.4400832387956397E-4</c:v>
                </c:pt>
                <c:pt idx="404">
                  <c:v>-7.8426999667234494E-3</c:v>
                </c:pt>
                <c:pt idx="405">
                  <c:v>-5.2861109553636543E-2</c:v>
                </c:pt>
                <c:pt idx="406">
                  <c:v>-0.11517350930602964</c:v>
                </c:pt>
                <c:pt idx="407">
                  <c:v>-0.11101338728319557</c:v>
                </c:pt>
                <c:pt idx="408">
                  <c:v>-0.16854190640590641</c:v>
                </c:pt>
                <c:pt idx="409">
                  <c:v>-0.20254425807254556</c:v>
                </c:pt>
                <c:pt idx="410">
                  <c:v>-0.20372813484261496</c:v>
                </c:pt>
                <c:pt idx="411">
                  <c:v>-0.20214118490140376</c:v>
                </c:pt>
                <c:pt idx="412">
                  <c:v>-0.30238965993732364</c:v>
                </c:pt>
                <c:pt idx="413">
                  <c:v>-0.20835310897126091</c:v>
                </c:pt>
                <c:pt idx="414">
                  <c:v>-0.23870002248296818</c:v>
                </c:pt>
                <c:pt idx="415">
                  <c:v>-0.2396851583429872</c:v>
                </c:pt>
                <c:pt idx="416">
                  <c:v>-0.30067515776739484</c:v>
                </c:pt>
                <c:pt idx="417">
                  <c:v>-0.25751911178312914</c:v>
                </c:pt>
                <c:pt idx="418">
                  <c:v>-0.22397313230727037</c:v>
                </c:pt>
                <c:pt idx="419">
                  <c:v>-0.22242753229196771</c:v>
                </c:pt>
                <c:pt idx="420">
                  <c:v>-0.21163113529393826</c:v>
                </c:pt>
                <c:pt idx="421">
                  <c:v>-0.21372589644585471</c:v>
                </c:pt>
                <c:pt idx="422">
                  <c:v>-0.20250749825903044</c:v>
                </c:pt>
                <c:pt idx="423">
                  <c:v>-0.19874133262723681</c:v>
                </c:pt>
                <c:pt idx="424">
                  <c:v>-0.19315104058572091</c:v>
                </c:pt>
                <c:pt idx="425">
                  <c:v>-0.16542587362273942</c:v>
                </c:pt>
                <c:pt idx="426">
                  <c:v>-0.1274399734583872</c:v>
                </c:pt>
                <c:pt idx="427">
                  <c:v>-0.11552739391949751</c:v>
                </c:pt>
                <c:pt idx="428">
                  <c:v>-0.13324014015507482</c:v>
                </c:pt>
                <c:pt idx="429">
                  <c:v>-0.1741970572852754</c:v>
                </c:pt>
                <c:pt idx="430">
                  <c:v>-0.16730468464766879</c:v>
                </c:pt>
                <c:pt idx="431">
                  <c:v>-0.21421434386806762</c:v>
                </c:pt>
                <c:pt idx="432">
                  <c:v>-0.23647608194205291</c:v>
                </c:pt>
                <c:pt idx="433">
                  <c:v>-0.18996863615271858</c:v>
                </c:pt>
                <c:pt idx="434">
                  <c:v>-0.20713743700313444</c:v>
                </c:pt>
                <c:pt idx="435">
                  <c:v>-0.26889496793464118</c:v>
                </c:pt>
                <c:pt idx="436">
                  <c:v>-0.26525175178252269</c:v>
                </c:pt>
                <c:pt idx="437">
                  <c:v>-0.27135190670717607</c:v>
                </c:pt>
                <c:pt idx="438">
                  <c:v>-0.27371107145739459</c:v>
                </c:pt>
                <c:pt idx="439">
                  <c:v>-0.31026366788270815</c:v>
                </c:pt>
                <c:pt idx="440">
                  <c:v>-0.23474607773114478</c:v>
                </c:pt>
                <c:pt idx="441">
                  <c:v>-0.14955247554857498</c:v>
                </c:pt>
                <c:pt idx="442">
                  <c:v>-0.13200258449871147</c:v>
                </c:pt>
                <c:pt idx="443">
                  <c:v>-5.3470758668882012E-2</c:v>
                </c:pt>
                <c:pt idx="444">
                  <c:v>0.13563636368704021</c:v>
                </c:pt>
                <c:pt idx="445">
                  <c:v>0.29293562843140364</c:v>
                </c:pt>
                <c:pt idx="446">
                  <c:v>0.57091446966769754</c:v>
                </c:pt>
                <c:pt idx="447">
                  <c:v>1.258977711014901</c:v>
                </c:pt>
                <c:pt idx="448">
                  <c:v>1.5687652986224354</c:v>
                </c:pt>
                <c:pt idx="449">
                  <c:v>1.4100797165657262</c:v>
                </c:pt>
                <c:pt idx="450">
                  <c:v>1.2576070479843964</c:v>
                </c:pt>
                <c:pt idx="451">
                  <c:v>0.66563030784298172</c:v>
                </c:pt>
                <c:pt idx="452">
                  <c:v>0.57360734253211165</c:v>
                </c:pt>
                <c:pt idx="453">
                  <c:v>0.46202090981762312</c:v>
                </c:pt>
                <c:pt idx="454">
                  <c:v>0.44665040875691026</c:v>
                </c:pt>
                <c:pt idx="455">
                  <c:v>0.24777017306043211</c:v>
                </c:pt>
                <c:pt idx="456">
                  <c:v>0.16024644936182358</c:v>
                </c:pt>
                <c:pt idx="457">
                  <c:v>0.13576188929730837</c:v>
                </c:pt>
                <c:pt idx="458">
                  <c:v>0.11834076327194502</c:v>
                </c:pt>
                <c:pt idx="459">
                  <c:v>0.13144899548167444</c:v>
                </c:pt>
                <c:pt idx="460">
                  <c:v>0.21164452034850467</c:v>
                </c:pt>
                <c:pt idx="461">
                  <c:v>0.30281017389059528</c:v>
                </c:pt>
                <c:pt idx="462">
                  <c:v>0.13234601120206171</c:v>
                </c:pt>
                <c:pt idx="463">
                  <c:v>0.10149960321374668</c:v>
                </c:pt>
                <c:pt idx="464">
                  <c:v>0.13394454930544236</c:v>
                </c:pt>
                <c:pt idx="465">
                  <c:v>0.10630415138488312</c:v>
                </c:pt>
                <c:pt idx="466">
                  <c:v>5.5142304731772167E-2</c:v>
                </c:pt>
                <c:pt idx="467">
                  <c:v>4.4660549079605399E-2</c:v>
                </c:pt>
                <c:pt idx="468">
                  <c:v>-6.8917791184786035E-3</c:v>
                </c:pt>
                <c:pt idx="469">
                  <c:v>-5.6428032982155957E-2</c:v>
                </c:pt>
                <c:pt idx="470">
                  <c:v>-0.10688844123942561</c:v>
                </c:pt>
                <c:pt idx="471">
                  <c:v>-0.16007197665098294</c:v>
                </c:pt>
                <c:pt idx="472">
                  <c:v>-0.15882187194034766</c:v>
                </c:pt>
                <c:pt idx="473">
                  <c:v>-0.22695313392948521</c:v>
                </c:pt>
                <c:pt idx="474">
                  <c:v>-0.29894841828963348</c:v>
                </c:pt>
                <c:pt idx="475">
                  <c:v>-0.31139663369541254</c:v>
                </c:pt>
                <c:pt idx="476">
                  <c:v>-0.33807742384465655</c:v>
                </c:pt>
                <c:pt idx="477">
                  <c:v>-0.29498879940468442</c:v>
                </c:pt>
                <c:pt idx="478">
                  <c:v>-0.16001839548388441</c:v>
                </c:pt>
                <c:pt idx="479">
                  <c:v>-0.29644225419654102</c:v>
                </c:pt>
                <c:pt idx="480">
                  <c:v>-0.37376936248865883</c:v>
                </c:pt>
                <c:pt idx="481">
                  <c:v>-0.33306535548598531</c:v>
                </c:pt>
                <c:pt idx="482">
                  <c:v>-0.31478783487691508</c:v>
                </c:pt>
                <c:pt idx="483">
                  <c:v>-0.22194520594682532</c:v>
                </c:pt>
                <c:pt idx="484">
                  <c:v>-0.23571309652723718</c:v>
                </c:pt>
                <c:pt idx="485">
                  <c:v>-0.25253641204290039</c:v>
                </c:pt>
                <c:pt idx="486">
                  <c:v>-0.30732947307253283</c:v>
                </c:pt>
                <c:pt idx="487">
                  <c:v>-0.31263347879100278</c:v>
                </c:pt>
                <c:pt idx="488">
                  <c:v>-0.31964929822678001</c:v>
                </c:pt>
                <c:pt idx="489">
                  <c:v>-0.33048893743760099</c:v>
                </c:pt>
                <c:pt idx="490">
                  <c:v>-0.33536773819258298</c:v>
                </c:pt>
                <c:pt idx="491">
                  <c:v>-0.32999556691993848</c:v>
                </c:pt>
                <c:pt idx="492">
                  <c:v>-0.31022660433512195</c:v>
                </c:pt>
                <c:pt idx="493">
                  <c:v>-0.21041947465574226</c:v>
                </c:pt>
                <c:pt idx="494">
                  <c:v>-0.17812991601218356</c:v>
                </c:pt>
                <c:pt idx="495">
                  <c:v>-0.14759493682548014</c:v>
                </c:pt>
                <c:pt idx="496">
                  <c:v>-0.13220057926655723</c:v>
                </c:pt>
                <c:pt idx="497">
                  <c:v>-0.12962215080467768</c:v>
                </c:pt>
                <c:pt idx="498">
                  <c:v>-0.13141451266579721</c:v>
                </c:pt>
                <c:pt idx="499">
                  <c:v>-5.5879193343641366E-2</c:v>
                </c:pt>
                <c:pt idx="500">
                  <c:v>-6.3914600540612931E-2</c:v>
                </c:pt>
                <c:pt idx="501">
                  <c:v>-4.1807405817017924E-2</c:v>
                </c:pt>
                <c:pt idx="502">
                  <c:v>3.4388681972217531E-3</c:v>
                </c:pt>
                <c:pt idx="503">
                  <c:v>-4.2433389103831931E-2</c:v>
                </c:pt>
                <c:pt idx="504">
                  <c:v>-0.11766492720708566</c:v>
                </c:pt>
                <c:pt idx="505">
                  <c:v>-0.12423920583248418</c:v>
                </c:pt>
                <c:pt idx="506">
                  <c:v>-0.13983721565863216</c:v>
                </c:pt>
                <c:pt idx="507">
                  <c:v>-0.15853635205284952</c:v>
                </c:pt>
                <c:pt idx="508">
                  <c:v>-0.22800141629787299</c:v>
                </c:pt>
                <c:pt idx="509">
                  <c:v>-0.21254404502085841</c:v>
                </c:pt>
                <c:pt idx="510">
                  <c:v>-0.28011467799176054</c:v>
                </c:pt>
                <c:pt idx="511">
                  <c:v>-0.24907973378214504</c:v>
                </c:pt>
                <c:pt idx="512">
                  <c:v>-0.3167556889845764</c:v>
                </c:pt>
                <c:pt idx="513">
                  <c:v>-0.28434171889114807</c:v>
                </c:pt>
                <c:pt idx="514">
                  <c:v>-0.31487919608818682</c:v>
                </c:pt>
                <c:pt idx="515">
                  <c:v>-0.36184313776285654</c:v>
                </c:pt>
                <c:pt idx="516">
                  <c:v>-0.29828971965243362</c:v>
                </c:pt>
                <c:pt idx="517">
                  <c:v>-0.34119531970870676</c:v>
                </c:pt>
                <c:pt idx="518">
                  <c:v>-0.35540825525095188</c:v>
                </c:pt>
                <c:pt idx="519">
                  <c:v>-0.34203789565832127</c:v>
                </c:pt>
                <c:pt idx="520">
                  <c:v>-0.32452770383450463</c:v>
                </c:pt>
                <c:pt idx="521">
                  <c:v>-0.31894668215166616</c:v>
                </c:pt>
                <c:pt idx="522">
                  <c:v>-0.32843940103523406</c:v>
                </c:pt>
                <c:pt idx="523">
                  <c:v>-0.33966867269725509</c:v>
                </c:pt>
                <c:pt idx="524">
                  <c:v>-0.25357093554007498</c:v>
                </c:pt>
                <c:pt idx="525">
                  <c:v>-0.22019027958700199</c:v>
                </c:pt>
                <c:pt idx="526">
                  <c:v>-0.1339894703490174</c:v>
                </c:pt>
                <c:pt idx="527">
                  <c:v>1.9798942613374844E-2</c:v>
                </c:pt>
                <c:pt idx="528">
                  <c:v>2.4326110803317261E-2</c:v>
                </c:pt>
                <c:pt idx="529">
                  <c:v>4.0477405976364282E-2</c:v>
                </c:pt>
                <c:pt idx="530">
                  <c:v>8.705354349215505E-2</c:v>
                </c:pt>
                <c:pt idx="531">
                  <c:v>0.17657344585634632</c:v>
                </c:pt>
                <c:pt idx="532">
                  <c:v>0.23882844553455129</c:v>
                </c:pt>
                <c:pt idx="533">
                  <c:v>0.25785618484875988</c:v>
                </c:pt>
                <c:pt idx="534">
                  <c:v>0.24821188781263195</c:v>
                </c:pt>
                <c:pt idx="535">
                  <c:v>0.31536052482413562</c:v>
                </c:pt>
                <c:pt idx="536">
                  <c:v>0.2643717470030868</c:v>
                </c:pt>
                <c:pt idx="537">
                  <c:v>0.24152251117776591</c:v>
                </c:pt>
                <c:pt idx="538">
                  <c:v>0.32995179248907791</c:v>
                </c:pt>
                <c:pt idx="539">
                  <c:v>0.39745804712873473</c:v>
                </c:pt>
                <c:pt idx="540">
                  <c:v>0.39230877548322129</c:v>
                </c:pt>
                <c:pt idx="541">
                  <c:v>0.29939712854854472</c:v>
                </c:pt>
                <c:pt idx="542">
                  <c:v>0.13838894816238662</c:v>
                </c:pt>
                <c:pt idx="543">
                  <c:v>0.11404898903919343</c:v>
                </c:pt>
                <c:pt idx="544">
                  <c:v>0.12976885171461752</c:v>
                </c:pt>
                <c:pt idx="545">
                  <c:v>0.3110955976781013</c:v>
                </c:pt>
                <c:pt idx="546">
                  <c:v>0.38220954598355006</c:v>
                </c:pt>
                <c:pt idx="547">
                  <c:v>0.44074996999109733</c:v>
                </c:pt>
                <c:pt idx="548">
                  <c:v>0.52180363560902465</c:v>
                </c:pt>
                <c:pt idx="549">
                  <c:v>0.56559788473806449</c:v>
                </c:pt>
                <c:pt idx="550">
                  <c:v>0.64594082610482917</c:v>
                </c:pt>
                <c:pt idx="551">
                  <c:v>0.73129939381294651</c:v>
                </c:pt>
                <c:pt idx="552">
                  <c:v>0.76275572298690075</c:v>
                </c:pt>
                <c:pt idx="553">
                  <c:v>0.79514676500189851</c:v>
                </c:pt>
                <c:pt idx="554">
                  <c:v>0.59107068265677964</c:v>
                </c:pt>
                <c:pt idx="555">
                  <c:v>0.47432386662002485</c:v>
                </c:pt>
                <c:pt idx="556">
                  <c:v>4.3572117368083682E-2</c:v>
                </c:pt>
                <c:pt idx="557">
                  <c:v>-0.489862184213117</c:v>
                </c:pt>
                <c:pt idx="558">
                  <c:v>-0.98010420011874255</c:v>
                </c:pt>
                <c:pt idx="559">
                  <c:v>-0.97836219282739356</c:v>
                </c:pt>
                <c:pt idx="560">
                  <c:v>-0.48500625029762762</c:v>
                </c:pt>
                <c:pt idx="561">
                  <c:v>0.34045457430658582</c:v>
                </c:pt>
                <c:pt idx="562">
                  <c:v>0.6739807344957508</c:v>
                </c:pt>
                <c:pt idx="563">
                  <c:v>0.84518791641326363</c:v>
                </c:pt>
                <c:pt idx="564">
                  <c:v>1.0178966489027101</c:v>
                </c:pt>
                <c:pt idx="565">
                  <c:v>0.58882525179072553</c:v>
                </c:pt>
                <c:pt idx="566">
                  <c:v>1.0522612808709255</c:v>
                </c:pt>
                <c:pt idx="567">
                  <c:v>1.102142461222406</c:v>
                </c:pt>
                <c:pt idx="568">
                  <c:v>1.46868607584194</c:v>
                </c:pt>
                <c:pt idx="569">
                  <c:v>1.8399381753742736</c:v>
                </c:pt>
                <c:pt idx="570">
                  <c:v>2.4242353711637428</c:v>
                </c:pt>
                <c:pt idx="571">
                  <c:v>2.5608855447943197</c:v>
                </c:pt>
                <c:pt idx="572">
                  <c:v>2.596679940377415</c:v>
                </c:pt>
                <c:pt idx="573">
                  <c:v>2.4805649297651238</c:v>
                </c:pt>
                <c:pt idx="574">
                  <c:v>2.5849683329026982</c:v>
                </c:pt>
                <c:pt idx="575">
                  <c:v>2.4819242051928891</c:v>
                </c:pt>
                <c:pt idx="576">
                  <c:v>2.5885141468176207</c:v>
                </c:pt>
                <c:pt idx="577">
                  <c:v>2.6486765686443459</c:v>
                </c:pt>
                <c:pt idx="578">
                  <c:v>2.5772594914449147</c:v>
                </c:pt>
                <c:pt idx="579">
                  <c:v>2.3842439034067953</c:v>
                </c:pt>
                <c:pt idx="580">
                  <c:v>2.2753589123493403</c:v>
                </c:pt>
                <c:pt idx="581">
                  <c:v>2.2515269357007397</c:v>
                </c:pt>
                <c:pt idx="582">
                  <c:v>2.2063609266845678</c:v>
                </c:pt>
                <c:pt idx="583">
                  <c:v>1.9802174599478395</c:v>
                </c:pt>
                <c:pt idx="584">
                  <c:v>1.9091787600312253</c:v>
                </c:pt>
                <c:pt idx="585">
                  <c:v>1.8451807610695043</c:v>
                </c:pt>
                <c:pt idx="586">
                  <c:v>1.6661432236326161</c:v>
                </c:pt>
                <c:pt idx="587">
                  <c:v>1.5096242657254715</c:v>
                </c:pt>
                <c:pt idx="588">
                  <c:v>1.3599666985534427</c:v>
                </c:pt>
                <c:pt idx="589">
                  <c:v>1.0589191678451928</c:v>
                </c:pt>
                <c:pt idx="590">
                  <c:v>1.0045944837847278</c:v>
                </c:pt>
                <c:pt idx="591">
                  <c:v>0.88443154510261757</c:v>
                </c:pt>
                <c:pt idx="592">
                  <c:v>0.85343981587663098</c:v>
                </c:pt>
                <c:pt idx="593">
                  <c:v>0.74365724120354693</c:v>
                </c:pt>
                <c:pt idx="594">
                  <c:v>0.7826026833687606</c:v>
                </c:pt>
                <c:pt idx="595">
                  <c:v>0.62898349960359812</c:v>
                </c:pt>
                <c:pt idx="596">
                  <c:v>0.67298985775898046</c:v>
                </c:pt>
                <c:pt idx="597">
                  <c:v>0.56427583196225251</c:v>
                </c:pt>
                <c:pt idx="598">
                  <c:v>0.52163379669483956</c:v>
                </c:pt>
                <c:pt idx="599">
                  <c:v>0.53371365904930668</c:v>
                </c:pt>
                <c:pt idx="600">
                  <c:v>0.46623079706595738</c:v>
                </c:pt>
                <c:pt idx="601">
                  <c:v>0.39726662985284567</c:v>
                </c:pt>
                <c:pt idx="602">
                  <c:v>0.50640469320112824</c:v>
                </c:pt>
                <c:pt idx="603">
                  <c:v>0.55260862430039148</c:v>
                </c:pt>
                <c:pt idx="604">
                  <c:v>0.83270572119990482</c:v>
                </c:pt>
                <c:pt idx="605">
                  <c:v>0.73796214293424356</c:v>
                </c:pt>
                <c:pt idx="606">
                  <c:v>0.62033801249845932</c:v>
                </c:pt>
                <c:pt idx="607">
                  <c:v>0.56744332249657414</c:v>
                </c:pt>
                <c:pt idx="608">
                  <c:v>0.54034504981351561</c:v>
                </c:pt>
                <c:pt idx="609">
                  <c:v>0.48511379682328132</c:v>
                </c:pt>
                <c:pt idx="610">
                  <c:v>0.45628918890754289</c:v>
                </c:pt>
                <c:pt idx="611">
                  <c:v>0.42834847703882523</c:v>
                </c:pt>
                <c:pt idx="612">
                  <c:v>0.33061375431261142</c:v>
                </c:pt>
                <c:pt idx="613">
                  <c:v>0.34946638376079825</c:v>
                </c:pt>
                <c:pt idx="614">
                  <c:v>0.28939078766717313</c:v>
                </c:pt>
                <c:pt idx="615">
                  <c:v>0.32203123706367592</c:v>
                </c:pt>
                <c:pt idx="616">
                  <c:v>0.25096005933867438</c:v>
                </c:pt>
                <c:pt idx="617">
                  <c:v>0.14933942172890841</c:v>
                </c:pt>
                <c:pt idx="618">
                  <c:v>0.14140869488535923</c:v>
                </c:pt>
                <c:pt idx="619">
                  <c:v>0.1056356800036537</c:v>
                </c:pt>
                <c:pt idx="620">
                  <c:v>-6.8739976111098899E-3</c:v>
                </c:pt>
                <c:pt idx="621">
                  <c:v>-1.3389835945824076E-2</c:v>
                </c:pt>
                <c:pt idx="622">
                  <c:v>-5.8345108208608383E-4</c:v>
                </c:pt>
                <c:pt idx="623">
                  <c:v>-2.6697773451682397E-2</c:v>
                </c:pt>
                <c:pt idx="624">
                  <c:v>-2.5415820136708248E-2</c:v>
                </c:pt>
                <c:pt idx="625">
                  <c:v>9.5440024426798973E-3</c:v>
                </c:pt>
                <c:pt idx="626">
                  <c:v>5.7833316308776993E-2</c:v>
                </c:pt>
                <c:pt idx="627">
                  <c:v>3.7927604364049051E-2</c:v>
                </c:pt>
                <c:pt idx="628">
                  <c:v>1.073268163488547E-2</c:v>
                </c:pt>
                <c:pt idx="629">
                  <c:v>-3.9313369590166444E-2</c:v>
                </c:pt>
                <c:pt idx="630">
                  <c:v>-3.277633114965485E-2</c:v>
                </c:pt>
                <c:pt idx="631">
                  <c:v>4.0288765153817477E-2</c:v>
                </c:pt>
                <c:pt idx="632">
                  <c:v>4.1513968847726387E-2</c:v>
                </c:pt>
                <c:pt idx="633">
                  <c:v>2.4820573321218106E-2</c:v>
                </c:pt>
                <c:pt idx="634">
                  <c:v>8.096211423773798E-3</c:v>
                </c:pt>
                <c:pt idx="635">
                  <c:v>1.1484215669185673E-2</c:v>
                </c:pt>
                <c:pt idx="636">
                  <c:v>1.5624995547403661E-2</c:v>
                </c:pt>
                <c:pt idx="637">
                  <c:v>2.003127463602521E-2</c:v>
                </c:pt>
                <c:pt idx="638">
                  <c:v>-1.1844723343443305E-2</c:v>
                </c:pt>
                <c:pt idx="639">
                  <c:v>-6.8039611331717834E-2</c:v>
                </c:pt>
                <c:pt idx="640">
                  <c:v>-0.10807883598703616</c:v>
                </c:pt>
                <c:pt idx="641">
                  <c:v>-8.6128166895707528E-2</c:v>
                </c:pt>
                <c:pt idx="642">
                  <c:v>-5.4866769735627749E-2</c:v>
                </c:pt>
                <c:pt idx="643">
                  <c:v>-0.10177660530824006</c:v>
                </c:pt>
                <c:pt idx="644">
                  <c:v>-0.1928231081508103</c:v>
                </c:pt>
                <c:pt idx="645">
                  <c:v>-0.15598670659554711</c:v>
                </c:pt>
                <c:pt idx="646">
                  <c:v>-0.11761494824042297</c:v>
                </c:pt>
                <c:pt idx="647">
                  <c:v>-1.2009656579859038E-2</c:v>
                </c:pt>
                <c:pt idx="648">
                  <c:v>3.9488327974464693E-2</c:v>
                </c:pt>
                <c:pt idx="649">
                  <c:v>1.1543523916296738E-2</c:v>
                </c:pt>
                <c:pt idx="650">
                  <c:v>1.7098765564500542E-2</c:v>
                </c:pt>
                <c:pt idx="651">
                  <c:v>1.3331617695446997E-2</c:v>
                </c:pt>
                <c:pt idx="652">
                  <c:v>7.9729683395869388E-3</c:v>
                </c:pt>
                <c:pt idx="653">
                  <c:v>2.5916112475031412E-2</c:v>
                </c:pt>
                <c:pt idx="654">
                  <c:v>5.1708333683284126E-3</c:v>
                </c:pt>
                <c:pt idx="655">
                  <c:v>7.255392596243763E-3</c:v>
                </c:pt>
                <c:pt idx="656">
                  <c:v>5.2160032584793511E-3</c:v>
                </c:pt>
                <c:pt idx="657">
                  <c:v>-6.5222498527428719E-3</c:v>
                </c:pt>
                <c:pt idx="658">
                  <c:v>-3.7149233275828889E-3</c:v>
                </c:pt>
                <c:pt idx="659">
                  <c:v>1.9249141512299873E-3</c:v>
                </c:pt>
                <c:pt idx="660">
                  <c:v>4.1217315328544682E-2</c:v>
                </c:pt>
                <c:pt idx="661">
                  <c:v>7.2608120647619803E-2</c:v>
                </c:pt>
                <c:pt idx="662">
                  <c:v>0.14877058830315587</c:v>
                </c:pt>
                <c:pt idx="663">
                  <c:v>0.10558988836719385</c:v>
                </c:pt>
                <c:pt idx="664">
                  <c:v>0.19661067742007418</c:v>
                </c:pt>
                <c:pt idx="665">
                  <c:v>0.14296044412582176</c:v>
                </c:pt>
                <c:pt idx="666">
                  <c:v>9.2364695940176517E-2</c:v>
                </c:pt>
                <c:pt idx="667">
                  <c:v>0.1251627648036481</c:v>
                </c:pt>
                <c:pt idx="668">
                  <c:v>0.36202258064638837</c:v>
                </c:pt>
                <c:pt idx="669">
                  <c:v>0.57869198390663268</c:v>
                </c:pt>
                <c:pt idx="670">
                  <c:v>0.65286177980339155</c:v>
                </c:pt>
                <c:pt idx="671">
                  <c:v>0.68146275221180652</c:v>
                </c:pt>
                <c:pt idx="672">
                  <c:v>0.72653190998655959</c:v>
                </c:pt>
                <c:pt idx="673">
                  <c:v>0.68595660314331364</c:v>
                </c:pt>
                <c:pt idx="674">
                  <c:v>0.57941250199539707</c:v>
                </c:pt>
                <c:pt idx="675">
                  <c:v>0.48223143858076473</c:v>
                </c:pt>
                <c:pt idx="676">
                  <c:v>0.72851363757429488</c:v>
                </c:pt>
                <c:pt idx="677">
                  <c:v>0.43930583156459235</c:v>
                </c:pt>
                <c:pt idx="678">
                  <c:v>0.46033147198299401</c:v>
                </c:pt>
                <c:pt idx="679">
                  <c:v>0.40739029712100888</c:v>
                </c:pt>
                <c:pt idx="680">
                  <c:v>0.31541794095642878</c:v>
                </c:pt>
                <c:pt idx="681">
                  <c:v>0.3767065691858591</c:v>
                </c:pt>
                <c:pt idx="682">
                  <c:v>0.40545054662484764</c:v>
                </c:pt>
                <c:pt idx="683">
                  <c:v>0.49030343743040544</c:v>
                </c:pt>
                <c:pt idx="684">
                  <c:v>0.30755369945684485</c:v>
                </c:pt>
                <c:pt idx="685">
                  <c:v>6.7321862311680442E-2</c:v>
                </c:pt>
                <c:pt idx="686">
                  <c:v>6.9420459408314733E-2</c:v>
                </c:pt>
                <c:pt idx="687">
                  <c:v>2.1445100115550668E-2</c:v>
                </c:pt>
                <c:pt idx="688">
                  <c:v>6.0454359035432913E-2</c:v>
                </c:pt>
                <c:pt idx="689">
                  <c:v>0.223006397646272</c:v>
                </c:pt>
                <c:pt idx="690">
                  <c:v>0.45829055061380614</c:v>
                </c:pt>
                <c:pt idx="691">
                  <c:v>0.52244383077284506</c:v>
                </c:pt>
                <c:pt idx="692">
                  <c:v>0.52606932743855672</c:v>
                </c:pt>
                <c:pt idx="693">
                  <c:v>0.60894078556185105</c:v>
                </c:pt>
                <c:pt idx="694">
                  <c:v>0.66716944812044365</c:v>
                </c:pt>
                <c:pt idx="695">
                  <c:v>1.0687872612769482</c:v>
                </c:pt>
                <c:pt idx="696">
                  <c:v>1.6257835355855381</c:v>
                </c:pt>
                <c:pt idx="697">
                  <c:v>1.9317170638492089</c:v>
                </c:pt>
                <c:pt idx="698">
                  <c:v>2.2514847221192151</c:v>
                </c:pt>
                <c:pt idx="699">
                  <c:v>2.6719358212147037</c:v>
                </c:pt>
                <c:pt idx="700">
                  <c:v>3.2674961851467046</c:v>
                </c:pt>
                <c:pt idx="701">
                  <c:v>3.4658449054500777</c:v>
                </c:pt>
                <c:pt idx="702">
                  <c:v>3.0518699664778377</c:v>
                </c:pt>
                <c:pt idx="703">
                  <c:v>1.9381127232176349</c:v>
                </c:pt>
                <c:pt idx="704">
                  <c:v>1.3414303876485019</c:v>
                </c:pt>
                <c:pt idx="705">
                  <c:v>1.174337262624118</c:v>
                </c:pt>
                <c:pt idx="706">
                  <c:v>1.4862669710771739</c:v>
                </c:pt>
                <c:pt idx="707">
                  <c:v>1.2341509199035405</c:v>
                </c:pt>
                <c:pt idx="708">
                  <c:v>1.1764540664097265</c:v>
                </c:pt>
                <c:pt idx="709">
                  <c:v>1.2141806835166928</c:v>
                </c:pt>
                <c:pt idx="710">
                  <c:v>1.6089497662160441</c:v>
                </c:pt>
                <c:pt idx="711">
                  <c:v>1.8654155703435711</c:v>
                </c:pt>
                <c:pt idx="712">
                  <c:v>2.3172525646466378</c:v>
                </c:pt>
                <c:pt idx="713">
                  <c:v>3.3902437316188143</c:v>
                </c:pt>
                <c:pt idx="714">
                  <c:v>4.1180484198594609</c:v>
                </c:pt>
                <c:pt idx="715">
                  <c:v>4.7014258187529485</c:v>
                </c:pt>
                <c:pt idx="716">
                  <c:v>5.1569466563336626</c:v>
                </c:pt>
                <c:pt idx="717">
                  <c:v>5.9120784098773713</c:v>
                </c:pt>
                <c:pt idx="718">
                  <c:v>6.3799974882360981</c:v>
                </c:pt>
                <c:pt idx="719">
                  <c:v>5.9052929822229077</c:v>
                </c:pt>
                <c:pt idx="720">
                  <c:v>5.7793521908247421</c:v>
                </c:pt>
                <c:pt idx="721">
                  <c:v>5.3471588324530055</c:v>
                </c:pt>
                <c:pt idx="722">
                  <c:v>4.4185235967000152</c:v>
                </c:pt>
                <c:pt idx="723">
                  <c:v>3.3931418753521685</c:v>
                </c:pt>
                <c:pt idx="724">
                  <c:v>2.9113437237188786</c:v>
                </c:pt>
                <c:pt idx="725">
                  <c:v>2.2014728071787864</c:v>
                </c:pt>
                <c:pt idx="726">
                  <c:v>1.7336139027900919</c:v>
                </c:pt>
                <c:pt idx="727">
                  <c:v>1.7625469630535782</c:v>
                </c:pt>
                <c:pt idx="728">
                  <c:v>1.288698964661801</c:v>
                </c:pt>
                <c:pt idx="729">
                  <c:v>1.3646367945556512</c:v>
                </c:pt>
                <c:pt idx="730">
                  <c:v>1.333433150968693</c:v>
                </c:pt>
                <c:pt idx="731">
                  <c:v>0.98400651634865732</c:v>
                </c:pt>
                <c:pt idx="732">
                  <c:v>0.73452323892048255</c:v>
                </c:pt>
                <c:pt idx="733">
                  <c:v>0.59319650013692182</c:v>
                </c:pt>
                <c:pt idx="734">
                  <c:v>0.49689000062453487</c:v>
                </c:pt>
                <c:pt idx="735">
                  <c:v>0.57485385111839826</c:v>
                </c:pt>
                <c:pt idx="736">
                  <c:v>0.55807325924440765</c:v>
                </c:pt>
                <c:pt idx="737">
                  <c:v>0.62410094850178743</c:v>
                </c:pt>
                <c:pt idx="738">
                  <c:v>0.63100872204022562</c:v>
                </c:pt>
                <c:pt idx="739">
                  <c:v>0.78965616292637519</c:v>
                </c:pt>
                <c:pt idx="740">
                  <c:v>0.76707656754651132</c:v>
                </c:pt>
                <c:pt idx="741">
                  <c:v>0.78050238724956456</c:v>
                </c:pt>
                <c:pt idx="742">
                  <c:v>0.86228665881177802</c:v>
                </c:pt>
                <c:pt idx="743">
                  <c:v>0.77227890651770315</c:v>
                </c:pt>
                <c:pt idx="744">
                  <c:v>0.65828413651937556</c:v>
                </c:pt>
                <c:pt idx="745">
                  <c:v>0.62781703330036565</c:v>
                </c:pt>
                <c:pt idx="746">
                  <c:v>0.62774304576726958</c:v>
                </c:pt>
                <c:pt idx="747">
                  <c:v>0.61473019268001172</c:v>
                </c:pt>
                <c:pt idx="748">
                  <c:v>0.73654060567908475</c:v>
                </c:pt>
                <c:pt idx="749">
                  <c:v>0.81306411602139061</c:v>
                </c:pt>
                <c:pt idx="750">
                  <c:v>0.81816857887815886</c:v>
                </c:pt>
                <c:pt idx="751">
                  <c:v>0.9910127489507019</c:v>
                </c:pt>
                <c:pt idx="752">
                  <c:v>1.0743642509863038</c:v>
                </c:pt>
                <c:pt idx="753">
                  <c:v>1.1859461143821326</c:v>
                </c:pt>
                <c:pt idx="754">
                  <c:v>1.4382773708818961</c:v>
                </c:pt>
                <c:pt idx="755">
                  <c:v>1.4098177150088953</c:v>
                </c:pt>
                <c:pt idx="756">
                  <c:v>1.6246345555418691</c:v>
                </c:pt>
                <c:pt idx="757">
                  <c:v>1.4762466254049078</c:v>
                </c:pt>
                <c:pt idx="758">
                  <c:v>1.561848514067812</c:v>
                </c:pt>
                <c:pt idx="759">
                  <c:v>1.4981726427415805</c:v>
                </c:pt>
                <c:pt idx="760">
                  <c:v>1.4761667009860597</c:v>
                </c:pt>
                <c:pt idx="761">
                  <c:v>1.500446094635991</c:v>
                </c:pt>
                <c:pt idx="762">
                  <c:v>2.1151010992989008</c:v>
                </c:pt>
                <c:pt idx="763">
                  <c:v>2.2406600419441212</c:v>
                </c:pt>
                <c:pt idx="764">
                  <c:v>1.8090283833774616</c:v>
                </c:pt>
                <c:pt idx="765">
                  <c:v>1.5088358975935998</c:v>
                </c:pt>
                <c:pt idx="766">
                  <c:v>1.1604837375713297</c:v>
                </c:pt>
                <c:pt idx="767">
                  <c:v>0.82189663472886265</c:v>
                </c:pt>
                <c:pt idx="768">
                  <c:v>0.70829947718304476</c:v>
                </c:pt>
                <c:pt idx="769">
                  <c:v>0.8751824469042675</c:v>
                </c:pt>
                <c:pt idx="770">
                  <c:v>0.76291829030235525</c:v>
                </c:pt>
                <c:pt idx="771">
                  <c:v>0.70764950702065144</c:v>
                </c:pt>
                <c:pt idx="772">
                  <c:v>0.69830953646783223</c:v>
                </c:pt>
                <c:pt idx="773">
                  <c:v>0.66692268587634307</c:v>
                </c:pt>
                <c:pt idx="774">
                  <c:v>0.45224049584450232</c:v>
                </c:pt>
                <c:pt idx="775">
                  <c:v>-0.77825305372042064</c:v>
                </c:pt>
                <c:pt idx="776">
                  <c:v>-1.079539580011736</c:v>
                </c:pt>
                <c:pt idx="777">
                  <c:v>-0.94200423475289963</c:v>
                </c:pt>
                <c:pt idx="778">
                  <c:v>-0.7207087541760766</c:v>
                </c:pt>
                <c:pt idx="779">
                  <c:v>-0.7576635528619089</c:v>
                </c:pt>
                <c:pt idx="780">
                  <c:v>-0.73162684191114091</c:v>
                </c:pt>
                <c:pt idx="781">
                  <c:v>-0.54409575746203465</c:v>
                </c:pt>
                <c:pt idx="782">
                  <c:v>-0.44397392455845397</c:v>
                </c:pt>
                <c:pt idx="783">
                  <c:v>-0.60232131331668526</c:v>
                </c:pt>
                <c:pt idx="784">
                  <c:v>-0.4790717461164643</c:v>
                </c:pt>
                <c:pt idx="785">
                  <c:v>-0.16831255721962587</c:v>
                </c:pt>
                <c:pt idx="786">
                  <c:v>0.23392695229666691</c:v>
                </c:pt>
                <c:pt idx="787">
                  <c:v>0.20897842143282608</c:v>
                </c:pt>
                <c:pt idx="788">
                  <c:v>-6.6989815291021354E-2</c:v>
                </c:pt>
                <c:pt idx="789">
                  <c:v>-0.32025886128294334</c:v>
                </c:pt>
                <c:pt idx="790">
                  <c:v>0.11310640491930458</c:v>
                </c:pt>
                <c:pt idx="791">
                  <c:v>0.36747279937782484</c:v>
                </c:pt>
                <c:pt idx="792">
                  <c:v>0.30919965664398225</c:v>
                </c:pt>
                <c:pt idx="793">
                  <c:v>0.19587800126935237</c:v>
                </c:pt>
                <c:pt idx="794">
                  <c:v>0.12386089082284298</c:v>
                </c:pt>
                <c:pt idx="795">
                  <c:v>0.26670514771401621</c:v>
                </c:pt>
                <c:pt idx="796">
                  <c:v>0.20647054083112187</c:v>
                </c:pt>
                <c:pt idx="797">
                  <c:v>0.22464099934331092</c:v>
                </c:pt>
                <c:pt idx="798">
                  <c:v>0.25353342592855926</c:v>
                </c:pt>
                <c:pt idx="799">
                  <c:v>0.29340108848512975</c:v>
                </c:pt>
                <c:pt idx="800">
                  <c:v>0.2998265912223696</c:v>
                </c:pt>
                <c:pt idx="801">
                  <c:v>0.40739724298010327</c:v>
                </c:pt>
                <c:pt idx="802">
                  <c:v>0.35333929228539385</c:v>
                </c:pt>
                <c:pt idx="803">
                  <c:v>0.36379079977158485</c:v>
                </c:pt>
                <c:pt idx="804">
                  <c:v>0.23712897001000738</c:v>
                </c:pt>
                <c:pt idx="805">
                  <c:v>0.21660453044806391</c:v>
                </c:pt>
                <c:pt idx="806">
                  <c:v>-5.3835067289987312E-2</c:v>
                </c:pt>
                <c:pt idx="807">
                  <c:v>0.1250911942959565</c:v>
                </c:pt>
                <c:pt idx="808">
                  <c:v>0.27644880103691682</c:v>
                </c:pt>
                <c:pt idx="809">
                  <c:v>0.13146847397304606</c:v>
                </c:pt>
                <c:pt idx="810">
                  <c:v>0.20212000755877202</c:v>
                </c:pt>
                <c:pt idx="811">
                  <c:v>0.22059841508438241</c:v>
                </c:pt>
                <c:pt idx="812">
                  <c:v>0.20348051370760059</c:v>
                </c:pt>
                <c:pt idx="813">
                  <c:v>0.12911833354163849</c:v>
                </c:pt>
                <c:pt idx="814">
                  <c:v>4.2255760884831413E-2</c:v>
                </c:pt>
                <c:pt idx="815">
                  <c:v>9.2193206077162697E-4</c:v>
                </c:pt>
                <c:pt idx="816">
                  <c:v>2.2009627673744342E-2</c:v>
                </c:pt>
                <c:pt idx="817">
                  <c:v>1.4614955436112785E-2</c:v>
                </c:pt>
                <c:pt idx="818">
                  <c:v>7.2899764825440319E-2</c:v>
                </c:pt>
                <c:pt idx="819">
                  <c:v>0.66660340441536103</c:v>
                </c:pt>
                <c:pt idx="820">
                  <c:v>0.98541307106092191</c:v>
                </c:pt>
                <c:pt idx="821">
                  <c:v>1.6970589316370177</c:v>
                </c:pt>
                <c:pt idx="822">
                  <c:v>3.011087540893111</c:v>
                </c:pt>
                <c:pt idx="823">
                  <c:v>3.4649424981675558</c:v>
                </c:pt>
                <c:pt idx="824">
                  <c:v>5.3465601991413916</c:v>
                </c:pt>
                <c:pt idx="825">
                  <c:v>6.1798558918777395</c:v>
                </c:pt>
                <c:pt idx="826">
                  <c:v>4.5880861495606577</c:v>
                </c:pt>
                <c:pt idx="827">
                  <c:v>3.4056660165599579</c:v>
                </c:pt>
                <c:pt idx="828">
                  <c:v>3.856269305973588</c:v>
                </c:pt>
                <c:pt idx="829">
                  <c:v>3.3180912267040426</c:v>
                </c:pt>
                <c:pt idx="830">
                  <c:v>4.0002241774745384</c:v>
                </c:pt>
                <c:pt idx="831">
                  <c:v>4.4090581543171226</c:v>
                </c:pt>
                <c:pt idx="832">
                  <c:v>3.582118606743379</c:v>
                </c:pt>
                <c:pt idx="833">
                  <c:v>2.9058608039763647</c:v>
                </c:pt>
                <c:pt idx="834">
                  <c:v>2.7627932372104502</c:v>
                </c:pt>
                <c:pt idx="835">
                  <c:v>1.2009860948107665</c:v>
                </c:pt>
                <c:pt idx="836">
                  <c:v>0.75548533381020588</c:v>
                </c:pt>
                <c:pt idx="837">
                  <c:v>0.29682027272282369</c:v>
                </c:pt>
                <c:pt idx="838">
                  <c:v>0.14809962013629974</c:v>
                </c:pt>
                <c:pt idx="839">
                  <c:v>8.5117819596510505E-2</c:v>
                </c:pt>
                <c:pt idx="840">
                  <c:v>0.30877322041110905</c:v>
                </c:pt>
                <c:pt idx="841">
                  <c:v>2.7950958296392079E-2</c:v>
                </c:pt>
                <c:pt idx="842">
                  <c:v>-0.36744080923960748</c:v>
                </c:pt>
                <c:pt idx="843">
                  <c:v>-0.52833056010959412</c:v>
                </c:pt>
                <c:pt idx="844">
                  <c:v>-0.4414661653020473</c:v>
                </c:pt>
                <c:pt idx="845">
                  <c:v>-0.37416688621812882</c:v>
                </c:pt>
                <c:pt idx="846">
                  <c:v>-0.28094824908423238</c:v>
                </c:pt>
                <c:pt idx="847">
                  <c:v>-0.25102478225907826</c:v>
                </c:pt>
                <c:pt idx="848">
                  <c:v>-8.3939390341411915E-2</c:v>
                </c:pt>
                <c:pt idx="849">
                  <c:v>0.1146285730784341</c:v>
                </c:pt>
                <c:pt idx="850">
                  <c:v>0.42930499737050876</c:v>
                </c:pt>
                <c:pt idx="851">
                  <c:v>0.84973780382869002</c:v>
                </c:pt>
                <c:pt idx="852">
                  <c:v>1.0092259583576435</c:v>
                </c:pt>
                <c:pt idx="853">
                  <c:v>0.7926816358953569</c:v>
                </c:pt>
                <c:pt idx="854">
                  <c:v>-0.18626837831150539</c:v>
                </c:pt>
                <c:pt idx="855">
                  <c:v>-0.24224688130356292</c:v>
                </c:pt>
                <c:pt idx="856">
                  <c:v>-0.36427858441504324</c:v>
                </c:pt>
                <c:pt idx="857">
                  <c:v>-0.37062890556305089</c:v>
                </c:pt>
                <c:pt idx="858">
                  <c:v>-0.38378186388832791</c:v>
                </c:pt>
                <c:pt idx="859">
                  <c:v>-0.55614015128637762</c:v>
                </c:pt>
                <c:pt idx="860">
                  <c:v>-0.62621674271004857</c:v>
                </c:pt>
                <c:pt idx="861">
                  <c:v>-0.54614040584223522</c:v>
                </c:pt>
                <c:pt idx="862">
                  <c:v>-0.48565922061958933</c:v>
                </c:pt>
                <c:pt idx="863">
                  <c:v>-0.40094889321610888</c:v>
                </c:pt>
                <c:pt idx="864">
                  <c:v>-0.37414284629793232</c:v>
                </c:pt>
                <c:pt idx="865">
                  <c:v>-0.39027861670943897</c:v>
                </c:pt>
                <c:pt idx="866">
                  <c:v>-0.38496565642285246</c:v>
                </c:pt>
                <c:pt idx="867">
                  <c:v>-0.46154397513715689</c:v>
                </c:pt>
                <c:pt idx="868">
                  <c:v>-0.49850897868607885</c:v>
                </c:pt>
                <c:pt idx="869">
                  <c:v>-0.47226640763207711</c:v>
                </c:pt>
                <c:pt idx="870">
                  <c:v>-0.43805747041075682</c:v>
                </c:pt>
                <c:pt idx="871">
                  <c:v>-0.36510036974438204</c:v>
                </c:pt>
                <c:pt idx="872">
                  <c:v>-0.29341311010821308</c:v>
                </c:pt>
                <c:pt idx="873">
                  <c:v>-0.2949864116204779</c:v>
                </c:pt>
                <c:pt idx="874">
                  <c:v>-0.22316029065443249</c:v>
                </c:pt>
                <c:pt idx="875">
                  <c:v>-0.12419591087761979</c:v>
                </c:pt>
                <c:pt idx="876">
                  <c:v>-6.7117523584608194E-2</c:v>
                </c:pt>
                <c:pt idx="877">
                  <c:v>2.0778163794039552E-2</c:v>
                </c:pt>
                <c:pt idx="878">
                  <c:v>6.9060617017149703E-2</c:v>
                </c:pt>
                <c:pt idx="879">
                  <c:v>0.10501273230483117</c:v>
                </c:pt>
                <c:pt idx="880">
                  <c:v>-2.4354562814271619E-3</c:v>
                </c:pt>
                <c:pt idx="881">
                  <c:v>5.5742694161168185E-2</c:v>
                </c:pt>
                <c:pt idx="882">
                  <c:v>6.1839159697274312E-2</c:v>
                </c:pt>
                <c:pt idx="883">
                  <c:v>0.17741000275398591</c:v>
                </c:pt>
                <c:pt idx="884">
                  <c:v>0.23570889321725946</c:v>
                </c:pt>
                <c:pt idx="885">
                  <c:v>0.14022480702180606</c:v>
                </c:pt>
                <c:pt idx="886">
                  <c:v>0.14678051989563271</c:v>
                </c:pt>
                <c:pt idx="887">
                  <c:v>0.12131555074985124</c:v>
                </c:pt>
                <c:pt idx="888">
                  <c:v>8.3703338917515552E-2</c:v>
                </c:pt>
                <c:pt idx="889">
                  <c:v>-1.9092305856049919E-2</c:v>
                </c:pt>
                <c:pt idx="890">
                  <c:v>-4.182527048396395E-2</c:v>
                </c:pt>
                <c:pt idx="891">
                  <c:v>-6.6642788329047839E-2</c:v>
                </c:pt>
                <c:pt idx="892">
                  <c:v>-7.8383393889928404E-2</c:v>
                </c:pt>
                <c:pt idx="893">
                  <c:v>-0.12047407435677122</c:v>
                </c:pt>
                <c:pt idx="894">
                  <c:v>-0.14669802447114041</c:v>
                </c:pt>
                <c:pt idx="895">
                  <c:v>-0.17510716729436906</c:v>
                </c:pt>
                <c:pt idx="896">
                  <c:v>-0.14865828241311341</c:v>
                </c:pt>
                <c:pt idx="897">
                  <c:v>-0.19218306235188587</c:v>
                </c:pt>
                <c:pt idx="898">
                  <c:v>-0.13532484410532974</c:v>
                </c:pt>
                <c:pt idx="899">
                  <c:v>-0.1094270339671562</c:v>
                </c:pt>
                <c:pt idx="900">
                  <c:v>5.6586029491355319E-3</c:v>
                </c:pt>
                <c:pt idx="901">
                  <c:v>1.8899963871169146E-2</c:v>
                </c:pt>
                <c:pt idx="902">
                  <c:v>0.14783946911631873</c:v>
                </c:pt>
                <c:pt idx="903">
                  <c:v>0.23068747797268885</c:v>
                </c:pt>
                <c:pt idx="904">
                  <c:v>0.20324678122812811</c:v>
                </c:pt>
                <c:pt idx="905">
                  <c:v>0.43016464633890483</c:v>
                </c:pt>
                <c:pt idx="906">
                  <c:v>0.62444541159084288</c:v>
                </c:pt>
                <c:pt idx="907">
                  <c:v>0.69392511577204852</c:v>
                </c:pt>
                <c:pt idx="908">
                  <c:v>0.40942797849753082</c:v>
                </c:pt>
                <c:pt idx="909">
                  <c:v>0.47684728803843685</c:v>
                </c:pt>
                <c:pt idx="910">
                  <c:v>0.5243391352322484</c:v>
                </c:pt>
                <c:pt idx="911">
                  <c:v>0.71481214658540315</c:v>
                </c:pt>
                <c:pt idx="912">
                  <c:v>0.90325005548977189</c:v>
                </c:pt>
                <c:pt idx="913">
                  <c:v>0.96021988480276121</c:v>
                </c:pt>
                <c:pt idx="914">
                  <c:v>0.85823442936400363</c:v>
                </c:pt>
                <c:pt idx="915">
                  <c:v>0.77465102682025078</c:v>
                </c:pt>
                <c:pt idx="916">
                  <c:v>0.47200847932973533</c:v>
                </c:pt>
                <c:pt idx="917">
                  <c:v>7.3633070876577084E-2</c:v>
                </c:pt>
                <c:pt idx="918">
                  <c:v>-0.3798609683900866</c:v>
                </c:pt>
                <c:pt idx="919">
                  <c:v>-0.30436788753642535</c:v>
                </c:pt>
                <c:pt idx="920">
                  <c:v>-4.8371789944683913E-2</c:v>
                </c:pt>
                <c:pt idx="921">
                  <c:v>5.9370106453088746E-2</c:v>
                </c:pt>
                <c:pt idx="922">
                  <c:v>0.12304856607115792</c:v>
                </c:pt>
                <c:pt idx="923">
                  <c:v>0.51392177119706151</c:v>
                </c:pt>
                <c:pt idx="924">
                  <c:v>0.58017724558592842</c:v>
                </c:pt>
                <c:pt idx="925">
                  <c:v>0.45768420458767911</c:v>
                </c:pt>
                <c:pt idx="926">
                  <c:v>0.42928035967003708</c:v>
                </c:pt>
                <c:pt idx="927">
                  <c:v>0.46697320414554438</c:v>
                </c:pt>
                <c:pt idx="928">
                  <c:v>0.26581152900748317</c:v>
                </c:pt>
                <c:pt idx="929">
                  <c:v>0.26398383087859184</c:v>
                </c:pt>
                <c:pt idx="930">
                  <c:v>0.21246279144170277</c:v>
                </c:pt>
                <c:pt idx="931">
                  <c:v>0.18351957864624679</c:v>
                </c:pt>
                <c:pt idx="932">
                  <c:v>-0.15398200025176559</c:v>
                </c:pt>
                <c:pt idx="933">
                  <c:v>-0.36089218292450653</c:v>
                </c:pt>
                <c:pt idx="934">
                  <c:v>0.13246921864037181</c:v>
                </c:pt>
                <c:pt idx="935">
                  <c:v>0.20888423951963153</c:v>
                </c:pt>
                <c:pt idx="936">
                  <c:v>-0.34663770780927183</c:v>
                </c:pt>
                <c:pt idx="937">
                  <c:v>0.29648910532074896</c:v>
                </c:pt>
                <c:pt idx="938">
                  <c:v>0.45543101133926622</c:v>
                </c:pt>
                <c:pt idx="939">
                  <c:v>0.6332646088053826</c:v>
                </c:pt>
                <c:pt idx="940">
                  <c:v>0.53228137159112077</c:v>
                </c:pt>
                <c:pt idx="941">
                  <c:v>0.30917394640265311</c:v>
                </c:pt>
                <c:pt idx="942">
                  <c:v>0.14519629189887195</c:v>
                </c:pt>
                <c:pt idx="943">
                  <c:v>0.14213734451587984</c:v>
                </c:pt>
                <c:pt idx="944">
                  <c:v>-0.10983167246901385</c:v>
                </c:pt>
                <c:pt idx="945">
                  <c:v>-6.7058849728700515E-3</c:v>
                </c:pt>
                <c:pt idx="946">
                  <c:v>-3.6261685155867154E-2</c:v>
                </c:pt>
                <c:pt idx="947">
                  <c:v>1.8487546479650101E-2</c:v>
                </c:pt>
                <c:pt idx="948">
                  <c:v>0.1380514619127742</c:v>
                </c:pt>
                <c:pt idx="949">
                  <c:v>0.23352059752612411</c:v>
                </c:pt>
                <c:pt idx="950">
                  <c:v>0.38359979485455148</c:v>
                </c:pt>
                <c:pt idx="951">
                  <c:v>0.60594036984844124</c:v>
                </c:pt>
                <c:pt idx="952">
                  <c:v>0.60040821435205372</c:v>
                </c:pt>
                <c:pt idx="953">
                  <c:v>0.60460358107071588</c:v>
                </c:pt>
                <c:pt idx="954">
                  <c:v>0.53657832323765509</c:v>
                </c:pt>
                <c:pt idx="955">
                  <c:v>0.52210533362301492</c:v>
                </c:pt>
                <c:pt idx="956">
                  <c:v>0.49720966563716995</c:v>
                </c:pt>
                <c:pt idx="957">
                  <c:v>0.60529741866882902</c:v>
                </c:pt>
                <c:pt idx="958">
                  <c:v>0.66538544183269144</c:v>
                </c:pt>
                <c:pt idx="959">
                  <c:v>0.66640410417875462</c:v>
                </c:pt>
                <c:pt idx="960">
                  <c:v>0.65512630131037564</c:v>
                </c:pt>
                <c:pt idx="961">
                  <c:v>0.80072301602183771</c:v>
                </c:pt>
                <c:pt idx="962">
                  <c:v>0.75535860965801516</c:v>
                </c:pt>
                <c:pt idx="963">
                  <c:v>0.8121495190452267</c:v>
                </c:pt>
                <c:pt idx="964">
                  <c:v>0.87504938053054926</c:v>
                </c:pt>
                <c:pt idx="965">
                  <c:v>0.88401680079924561</c:v>
                </c:pt>
                <c:pt idx="966">
                  <c:v>1.4103417817282624</c:v>
                </c:pt>
                <c:pt idx="967">
                  <c:v>1.7293274572825037</c:v>
                </c:pt>
                <c:pt idx="968">
                  <c:v>2.0189345267848902</c:v>
                </c:pt>
                <c:pt idx="969">
                  <c:v>2.0430676434862112</c:v>
                </c:pt>
                <c:pt idx="970">
                  <c:v>1.8466307444840611</c:v>
                </c:pt>
                <c:pt idx="971">
                  <c:v>1.8224485773475527</c:v>
                </c:pt>
                <c:pt idx="972">
                  <c:v>1.9312419573492348</c:v>
                </c:pt>
                <c:pt idx="973">
                  <c:v>2.1518111055182825</c:v>
                </c:pt>
                <c:pt idx="974">
                  <c:v>2.0700310770293453</c:v>
                </c:pt>
                <c:pt idx="975">
                  <c:v>1.8424733122474408</c:v>
                </c:pt>
                <c:pt idx="976">
                  <c:v>1.7764164250555385</c:v>
                </c:pt>
                <c:pt idx="977">
                  <c:v>1.4289546065120378</c:v>
                </c:pt>
                <c:pt idx="978">
                  <c:v>0.9568425216258799</c:v>
                </c:pt>
                <c:pt idx="979">
                  <c:v>0.94079192015252566</c:v>
                </c:pt>
                <c:pt idx="980">
                  <c:v>0.93341504850031054</c:v>
                </c:pt>
                <c:pt idx="981">
                  <c:v>0.87305954643019812</c:v>
                </c:pt>
                <c:pt idx="982">
                  <c:v>0.97126046488985118</c:v>
                </c:pt>
                <c:pt idx="983">
                  <c:v>0.9739034180852798</c:v>
                </c:pt>
                <c:pt idx="984">
                  <c:v>0.98286701772151341</c:v>
                </c:pt>
                <c:pt idx="985">
                  <c:v>0.97473633055190001</c:v>
                </c:pt>
                <c:pt idx="986">
                  <c:v>0.95939914855080088</c:v>
                </c:pt>
                <c:pt idx="987">
                  <c:v>0.81026755524779459</c:v>
                </c:pt>
                <c:pt idx="988">
                  <c:v>0.88569340695454279</c:v>
                </c:pt>
                <c:pt idx="989">
                  <c:v>1.0536311870361537</c:v>
                </c:pt>
                <c:pt idx="990">
                  <c:v>1.0902996329106818</c:v>
                </c:pt>
                <c:pt idx="991">
                  <c:v>0.96160025621952405</c:v>
                </c:pt>
                <c:pt idx="992">
                  <c:v>0.94462228245547752</c:v>
                </c:pt>
                <c:pt idx="993">
                  <c:v>0.8120471075162613</c:v>
                </c:pt>
                <c:pt idx="994">
                  <c:v>0.66569392492464763</c:v>
                </c:pt>
                <c:pt idx="995">
                  <c:v>0.58397607423951803</c:v>
                </c:pt>
                <c:pt idx="996">
                  <c:v>0.39608710317524776</c:v>
                </c:pt>
                <c:pt idx="997">
                  <c:v>0.33225200439605757</c:v>
                </c:pt>
                <c:pt idx="998">
                  <c:v>0.21783640937267199</c:v>
                </c:pt>
                <c:pt idx="999">
                  <c:v>5.4547937238552113E-2</c:v>
                </c:pt>
                <c:pt idx="1000">
                  <c:v>-4.1334691691112058E-3</c:v>
                </c:pt>
                <c:pt idx="1001">
                  <c:v>-0.19744913821084586</c:v>
                </c:pt>
                <c:pt idx="1002">
                  <c:v>-0.10665652047865261</c:v>
                </c:pt>
                <c:pt idx="1003">
                  <c:v>-0.17694938841618896</c:v>
                </c:pt>
                <c:pt idx="1004">
                  <c:v>-8.9656813049664774E-2</c:v>
                </c:pt>
                <c:pt idx="1005">
                  <c:v>-0.12824952834801162</c:v>
                </c:pt>
                <c:pt idx="1006">
                  <c:v>-9.6076389435376067E-2</c:v>
                </c:pt>
                <c:pt idx="1007">
                  <c:v>-0.11113597070983457</c:v>
                </c:pt>
                <c:pt idx="1008">
                  <c:v>-0.26136066797030277</c:v>
                </c:pt>
                <c:pt idx="1009">
                  <c:v>-0.16976837678637349</c:v>
                </c:pt>
                <c:pt idx="1010">
                  <c:v>-0.11148442015338014</c:v>
                </c:pt>
                <c:pt idx="1011">
                  <c:v>-0.1686551838395319</c:v>
                </c:pt>
                <c:pt idx="1012">
                  <c:v>-0.23869011897284642</c:v>
                </c:pt>
                <c:pt idx="1013">
                  <c:v>-0.31155557311102638</c:v>
                </c:pt>
                <c:pt idx="1014">
                  <c:v>-0.26095938377410582</c:v>
                </c:pt>
                <c:pt idx="1015">
                  <c:v>-0.11450157747218709</c:v>
                </c:pt>
                <c:pt idx="1016">
                  <c:v>-1.1324233078287423E-2</c:v>
                </c:pt>
                <c:pt idx="1017">
                  <c:v>0.15215481967861733</c:v>
                </c:pt>
                <c:pt idx="1018">
                  <c:v>0.41742817947585736</c:v>
                </c:pt>
                <c:pt idx="1019">
                  <c:v>0.70434697354727971</c:v>
                </c:pt>
                <c:pt idx="1020">
                  <c:v>1.5299855196426897</c:v>
                </c:pt>
                <c:pt idx="1021">
                  <c:v>1.9716285724752944</c:v>
                </c:pt>
                <c:pt idx="1022">
                  <c:v>2.2000679676333088</c:v>
                </c:pt>
                <c:pt idx="1023">
                  <c:v>2.9128231691535102</c:v>
                </c:pt>
                <c:pt idx="1024">
                  <c:v>3.283843632349698</c:v>
                </c:pt>
                <c:pt idx="1025">
                  <c:v>3.6943379617207253</c:v>
                </c:pt>
                <c:pt idx="1026">
                  <c:v>3.3621154644365667</c:v>
                </c:pt>
                <c:pt idx="1027">
                  <c:v>3.0674735271674862</c:v>
                </c:pt>
                <c:pt idx="1028">
                  <c:v>3.0759795881978791</c:v>
                </c:pt>
                <c:pt idx="1029">
                  <c:v>2.7988066795390178</c:v>
                </c:pt>
                <c:pt idx="1030">
                  <c:v>1.8864599630724121</c:v>
                </c:pt>
                <c:pt idx="1031">
                  <c:v>1.1355923606814549</c:v>
                </c:pt>
                <c:pt idx="1032">
                  <c:v>0.69775375047862165</c:v>
                </c:pt>
                <c:pt idx="1033">
                  <c:v>0.73440672843002153</c:v>
                </c:pt>
                <c:pt idx="1034">
                  <c:v>0.63626000146368966</c:v>
                </c:pt>
                <c:pt idx="1035">
                  <c:v>0.3969249725430587</c:v>
                </c:pt>
                <c:pt idx="1036">
                  <c:v>-6.8056739642765832E-2</c:v>
                </c:pt>
                <c:pt idx="1037">
                  <c:v>-1.2474877345555104E-2</c:v>
                </c:pt>
                <c:pt idx="1038">
                  <c:v>-5.9578858011213716E-2</c:v>
                </c:pt>
                <c:pt idx="1039">
                  <c:v>-0.12307363651439548</c:v>
                </c:pt>
                <c:pt idx="1040">
                  <c:v>-0.1461736345389649</c:v>
                </c:pt>
                <c:pt idx="1041">
                  <c:v>-0.14420097562601492</c:v>
                </c:pt>
                <c:pt idx="1042">
                  <c:v>-0.12342786308891519</c:v>
                </c:pt>
                <c:pt idx="1043">
                  <c:v>-0.24588445636762443</c:v>
                </c:pt>
                <c:pt idx="1044">
                  <c:v>-0.38234961508066995</c:v>
                </c:pt>
                <c:pt idx="1045">
                  <c:v>-0.34649655925264777</c:v>
                </c:pt>
                <c:pt idx="1046">
                  <c:v>-0.44883167001596808</c:v>
                </c:pt>
                <c:pt idx="1047">
                  <c:v>-0.52884891630290565</c:v>
                </c:pt>
                <c:pt idx="1048">
                  <c:v>-0.3370848293932226</c:v>
                </c:pt>
                <c:pt idx="1049">
                  <c:v>-0.34954096098145415</c:v>
                </c:pt>
                <c:pt idx="1050">
                  <c:v>-0.36033326102879981</c:v>
                </c:pt>
                <c:pt idx="1051">
                  <c:v>-0.30776575168260689</c:v>
                </c:pt>
                <c:pt idx="1052">
                  <c:v>-0.35215038494281264</c:v>
                </c:pt>
                <c:pt idx="1053">
                  <c:v>-0.27685115012993661</c:v>
                </c:pt>
                <c:pt idx="1054">
                  <c:v>-0.29019317271184331</c:v>
                </c:pt>
                <c:pt idx="1055">
                  <c:v>-0.29780892458652691</c:v>
                </c:pt>
                <c:pt idx="1056">
                  <c:v>-0.21064244472379348</c:v>
                </c:pt>
                <c:pt idx="1057">
                  <c:v>-0.20759079468632577</c:v>
                </c:pt>
                <c:pt idx="1058">
                  <c:v>-0.17970697695222698</c:v>
                </c:pt>
                <c:pt idx="1059">
                  <c:v>-0.12191009731749745</c:v>
                </c:pt>
                <c:pt idx="1060">
                  <c:v>-0.10664406093116396</c:v>
                </c:pt>
                <c:pt idx="1061">
                  <c:v>-0.13717718873085785</c:v>
                </c:pt>
                <c:pt idx="1062">
                  <c:v>-0.17508379928776641</c:v>
                </c:pt>
                <c:pt idx="1063">
                  <c:v>-0.12036889395546595</c:v>
                </c:pt>
                <c:pt idx="1064">
                  <c:v>-8.3940290342512242E-2</c:v>
                </c:pt>
                <c:pt idx="1065">
                  <c:v>-3.1510674863261548E-2</c:v>
                </c:pt>
                <c:pt idx="1066">
                  <c:v>-9.2153760920683208E-3</c:v>
                </c:pt>
                <c:pt idx="1067">
                  <c:v>1.7233763881146159E-2</c:v>
                </c:pt>
                <c:pt idx="1068">
                  <c:v>4.8399682562165917E-2</c:v>
                </c:pt>
                <c:pt idx="1069">
                  <c:v>8.9689675139749264E-2</c:v>
                </c:pt>
                <c:pt idx="1070">
                  <c:v>0.12341884524921029</c:v>
                </c:pt>
                <c:pt idx="1071">
                  <c:v>0.144119427407707</c:v>
                </c:pt>
                <c:pt idx="1072">
                  <c:v>0.20157874139582699</c:v>
                </c:pt>
                <c:pt idx="1073">
                  <c:v>0.21422601270936123</c:v>
                </c:pt>
                <c:pt idx="1074">
                  <c:v>0.21834001222762117</c:v>
                </c:pt>
                <c:pt idx="1075">
                  <c:v>0.26607912593678462</c:v>
                </c:pt>
                <c:pt idx="1076">
                  <c:v>0.53509832624329079</c:v>
                </c:pt>
                <c:pt idx="1077">
                  <c:v>0.85901267144106186</c:v>
                </c:pt>
                <c:pt idx="1078">
                  <c:v>0.77048585715243001</c:v>
                </c:pt>
                <c:pt idx="1079">
                  <c:v>0.752807835888465</c:v>
                </c:pt>
                <c:pt idx="1080">
                  <c:v>0.6058878703117011</c:v>
                </c:pt>
                <c:pt idx="1081">
                  <c:v>0.58820401208879292</c:v>
                </c:pt>
                <c:pt idx="1082">
                  <c:v>0.71535482311661391</c:v>
                </c:pt>
                <c:pt idx="1083">
                  <c:v>0.77397677315261471</c:v>
                </c:pt>
                <c:pt idx="1084">
                  <c:v>0.78668022144195249</c:v>
                </c:pt>
                <c:pt idx="1085">
                  <c:v>0.78065443976689664</c:v>
                </c:pt>
                <c:pt idx="1086">
                  <c:v>0.46913516972139363</c:v>
                </c:pt>
                <c:pt idx="1087">
                  <c:v>0.37901568603540292</c:v>
                </c:pt>
                <c:pt idx="1088">
                  <c:v>0.28991334046482808</c:v>
                </c:pt>
                <c:pt idx="1089">
                  <c:v>0.34555096013560405</c:v>
                </c:pt>
                <c:pt idx="1090">
                  <c:v>0.40581128112838982</c:v>
                </c:pt>
                <c:pt idx="1091">
                  <c:v>0.38959876153984196</c:v>
                </c:pt>
                <c:pt idx="1092">
                  <c:v>0.36867006918103135</c:v>
                </c:pt>
                <c:pt idx="1093">
                  <c:v>0.34126011667443462</c:v>
                </c:pt>
                <c:pt idx="1094">
                  <c:v>0.45153750911500407</c:v>
                </c:pt>
                <c:pt idx="1095">
                  <c:v>0.25173993871041428</c:v>
                </c:pt>
                <c:pt idx="1096">
                  <c:v>-0.28579152554402121</c:v>
                </c:pt>
                <c:pt idx="1097">
                  <c:v>-0.37365710981817435</c:v>
                </c:pt>
                <c:pt idx="1098">
                  <c:v>-0.20417024184482394</c:v>
                </c:pt>
                <c:pt idx="1099">
                  <c:v>-0.39193594526669767</c:v>
                </c:pt>
                <c:pt idx="1100">
                  <c:v>-0.47455601599877523</c:v>
                </c:pt>
                <c:pt idx="1101">
                  <c:v>-0.48181450640806989</c:v>
                </c:pt>
                <c:pt idx="1102">
                  <c:v>-0.87370013796627266</c:v>
                </c:pt>
                <c:pt idx="1103">
                  <c:v>-0.79465753264534045</c:v>
                </c:pt>
                <c:pt idx="1104">
                  <c:v>-0.80929756511391349</c:v>
                </c:pt>
                <c:pt idx="1105">
                  <c:v>-0.68254868822321013</c:v>
                </c:pt>
                <c:pt idx="1106">
                  <c:v>-2.3322557054590538E-2</c:v>
                </c:pt>
                <c:pt idx="1107">
                  <c:v>0.33571951378526704</c:v>
                </c:pt>
                <c:pt idx="1108">
                  <c:v>0.43929267666702182</c:v>
                </c:pt>
                <c:pt idx="1109">
                  <c:v>0.52511695607030751</c:v>
                </c:pt>
                <c:pt idx="1110">
                  <c:v>0.61434866532463261</c:v>
                </c:pt>
                <c:pt idx="1111">
                  <c:v>0.74641181864235373</c:v>
                </c:pt>
                <c:pt idx="1112">
                  <c:v>1.0133252292138493</c:v>
                </c:pt>
                <c:pt idx="1113">
                  <c:v>1.030825030925258</c:v>
                </c:pt>
                <c:pt idx="1114">
                  <c:v>1.318098038294353</c:v>
                </c:pt>
                <c:pt idx="1115">
                  <c:v>1.3882784097610161</c:v>
                </c:pt>
                <c:pt idx="1116">
                  <c:v>1.5021242238025472</c:v>
                </c:pt>
                <c:pt idx="1117">
                  <c:v>1.974603958265974</c:v>
                </c:pt>
                <c:pt idx="1118">
                  <c:v>2.0491008617819437</c:v>
                </c:pt>
                <c:pt idx="1119">
                  <c:v>1.9294075618317332</c:v>
                </c:pt>
                <c:pt idx="1120">
                  <c:v>1.8577384096879637</c:v>
                </c:pt>
                <c:pt idx="1121">
                  <c:v>2.0467714477726471</c:v>
                </c:pt>
                <c:pt idx="1122">
                  <c:v>1.9051392271933638</c:v>
                </c:pt>
                <c:pt idx="1123">
                  <c:v>1.9041649197152084</c:v>
                </c:pt>
                <c:pt idx="1124">
                  <c:v>1.9793476853954595</c:v>
                </c:pt>
                <c:pt idx="1125">
                  <c:v>2.108789654315864</c:v>
                </c:pt>
                <c:pt idx="1126">
                  <c:v>2.3337880714214942</c:v>
                </c:pt>
                <c:pt idx="1127">
                  <c:v>2.417099318988738</c:v>
                </c:pt>
                <c:pt idx="1128">
                  <c:v>2.3371342530078412</c:v>
                </c:pt>
                <c:pt idx="1129">
                  <c:v>2.3972733935792001</c:v>
                </c:pt>
                <c:pt idx="1130">
                  <c:v>2.6495036583551612</c:v>
                </c:pt>
                <c:pt idx="1131">
                  <c:v>2.6207563758428809</c:v>
                </c:pt>
                <c:pt idx="1132">
                  <c:v>2.5019351468289215</c:v>
                </c:pt>
                <c:pt idx="1133">
                  <c:v>2.5569803385731267</c:v>
                </c:pt>
                <c:pt idx="1134">
                  <c:v>2.5751610705332753</c:v>
                </c:pt>
                <c:pt idx="1135">
                  <c:v>2.4333999082099402</c:v>
                </c:pt>
                <c:pt idx="1136">
                  <c:v>2.2108676410314012</c:v>
                </c:pt>
                <c:pt idx="1137">
                  <c:v>2.1787099030319017</c:v>
                </c:pt>
                <c:pt idx="1138">
                  <c:v>2.1287951321871619</c:v>
                </c:pt>
                <c:pt idx="1139">
                  <c:v>2.015287595734006</c:v>
                </c:pt>
                <c:pt idx="1140">
                  <c:v>2.0011300321282888</c:v>
                </c:pt>
                <c:pt idx="1141">
                  <c:v>2.0253781126954906</c:v>
                </c:pt>
                <c:pt idx="1142">
                  <c:v>1.8661184636888328</c:v>
                </c:pt>
                <c:pt idx="1143">
                  <c:v>1.727294321922993</c:v>
                </c:pt>
                <c:pt idx="1144">
                  <c:v>1.6412064511034192</c:v>
                </c:pt>
                <c:pt idx="1145">
                  <c:v>1.7867325676662256</c:v>
                </c:pt>
                <c:pt idx="1146">
                  <c:v>1.6178444413095139</c:v>
                </c:pt>
                <c:pt idx="1147">
                  <c:v>1.2474338066294139</c:v>
                </c:pt>
                <c:pt idx="1148">
                  <c:v>1.0914857113366783</c:v>
                </c:pt>
                <c:pt idx="1149">
                  <c:v>0.93298636570649585</c:v>
                </c:pt>
                <c:pt idx="1150">
                  <c:v>0.77996084321394432</c:v>
                </c:pt>
                <c:pt idx="1151">
                  <c:v>0.56048185438706677</c:v>
                </c:pt>
                <c:pt idx="1152">
                  <c:v>0.41663880671845338</c:v>
                </c:pt>
                <c:pt idx="1153">
                  <c:v>0.31237721145163438</c:v>
                </c:pt>
                <c:pt idx="1154">
                  <c:v>0.15564303094618698</c:v>
                </c:pt>
                <c:pt idx="1155">
                  <c:v>-7.2345148084087346E-2</c:v>
                </c:pt>
                <c:pt idx="1156">
                  <c:v>-0.14399332875797427</c:v>
                </c:pt>
                <c:pt idx="1157">
                  <c:v>-0.16875480590577488</c:v>
                </c:pt>
                <c:pt idx="1158">
                  <c:v>-0.14713395690211981</c:v>
                </c:pt>
                <c:pt idx="1159">
                  <c:v>-1.753787222660096E-2</c:v>
                </c:pt>
                <c:pt idx="1160">
                  <c:v>0.17995938720951346</c:v>
                </c:pt>
                <c:pt idx="1161">
                  <c:v>0.31726360505774837</c:v>
                </c:pt>
                <c:pt idx="1162">
                  <c:v>0.26829984436388205</c:v>
                </c:pt>
                <c:pt idx="1163">
                  <c:v>0.40043928018379049</c:v>
                </c:pt>
                <c:pt idx="1164">
                  <c:v>0.6399051838490516</c:v>
                </c:pt>
                <c:pt idx="1165">
                  <c:v>0.66150125783614921</c:v>
                </c:pt>
                <c:pt idx="1166">
                  <c:v>0.54044275005959064</c:v>
                </c:pt>
                <c:pt idx="1167">
                  <c:v>0.48540602345866007</c:v>
                </c:pt>
                <c:pt idx="1168">
                  <c:v>0.30593657400938495</c:v>
                </c:pt>
                <c:pt idx="1169">
                  <c:v>0.10091304821017832</c:v>
                </c:pt>
                <c:pt idx="1170">
                  <c:v>-7.93677423786881E-2</c:v>
                </c:pt>
                <c:pt idx="1171">
                  <c:v>-0.31212063201786078</c:v>
                </c:pt>
                <c:pt idx="1172">
                  <c:v>-0.86707112567050293</c:v>
                </c:pt>
                <c:pt idx="1173">
                  <c:v>-0.81147481064744464</c:v>
                </c:pt>
                <c:pt idx="1174">
                  <c:v>-0.64036152742940688</c:v>
                </c:pt>
                <c:pt idx="1175">
                  <c:v>-0.3193499163986715</c:v>
                </c:pt>
                <c:pt idx="1176">
                  <c:v>-8.4632936082585208E-2</c:v>
                </c:pt>
                <c:pt idx="1177">
                  <c:v>7.5713708265158913E-3</c:v>
                </c:pt>
                <c:pt idx="1178">
                  <c:v>-0.18783048354168794</c:v>
                </c:pt>
                <c:pt idx="1179">
                  <c:v>-0.1825756284117083</c:v>
                </c:pt>
                <c:pt idx="1180">
                  <c:v>-0.16854961859652945</c:v>
                </c:pt>
                <c:pt idx="1181">
                  <c:v>-0.21536078562299599</c:v>
                </c:pt>
                <c:pt idx="1182">
                  <c:v>-0.31092206030476827</c:v>
                </c:pt>
                <c:pt idx="1183">
                  <c:v>-0.25600310926652126</c:v>
                </c:pt>
                <c:pt idx="1184">
                  <c:v>-0.3654992522214604</c:v>
                </c:pt>
                <c:pt idx="1185">
                  <c:v>-0.33428215090913432</c:v>
                </c:pt>
                <c:pt idx="1186">
                  <c:v>-0.35691550575172082</c:v>
                </c:pt>
                <c:pt idx="1187">
                  <c:v>-0.446462136256917</c:v>
                </c:pt>
                <c:pt idx="1188">
                  <c:v>-0.56892674498029616</c:v>
                </c:pt>
                <c:pt idx="1189">
                  <c:v>-0.49404939005484405</c:v>
                </c:pt>
                <c:pt idx="1190">
                  <c:v>-0.60214577426640326</c:v>
                </c:pt>
                <c:pt idx="1191">
                  <c:v>-0.71873172017901965</c:v>
                </c:pt>
                <c:pt idx="1192">
                  <c:v>-0.62427584931320035</c:v>
                </c:pt>
                <c:pt idx="1193">
                  <c:v>-0.70145643579129557</c:v>
                </c:pt>
                <c:pt idx="1194">
                  <c:v>-0.65661795514092813</c:v>
                </c:pt>
                <c:pt idx="1195">
                  <c:v>-0.68157241310401662</c:v>
                </c:pt>
                <c:pt idx="1196">
                  <c:v>-0.73367314477206558</c:v>
                </c:pt>
                <c:pt idx="1197">
                  <c:v>-0.81477350981656649</c:v>
                </c:pt>
                <c:pt idx="1198">
                  <c:v>-0.84011698147334257</c:v>
                </c:pt>
                <c:pt idx="1199">
                  <c:v>-0.87975410127016063</c:v>
                </c:pt>
                <c:pt idx="1200">
                  <c:v>-0.83246994119525208</c:v>
                </c:pt>
                <c:pt idx="1201">
                  <c:v>-0.73526343033238062</c:v>
                </c:pt>
                <c:pt idx="1202">
                  <c:v>-0.75395913422599603</c:v>
                </c:pt>
                <c:pt idx="1203">
                  <c:v>-0.73078503811635265</c:v>
                </c:pt>
                <c:pt idx="1204">
                  <c:v>-0.61090756524938394</c:v>
                </c:pt>
                <c:pt idx="1205">
                  <c:v>-0.49551726408891839</c:v>
                </c:pt>
              </c:numCache>
            </c:numRef>
          </c:yVal>
          <c:smooth val="0"/>
          <c:extLst>
            <c:ext xmlns:c16="http://schemas.microsoft.com/office/drawing/2014/chart" uri="{C3380CC4-5D6E-409C-BE32-E72D297353CC}">
              <c16:uniqueId val="{00000000-DC34-48D6-9A37-B7F441B4095C}"/>
            </c:ext>
          </c:extLst>
        </c:ser>
        <c:ser>
          <c:idx val="1"/>
          <c:order val="1"/>
          <c:tx>
            <c:v>Z</c:v>
          </c:tx>
          <c:spPr>
            <a:ln w="25400">
              <a:solidFill>
                <a:schemeClr val="bg1"/>
              </a:solidFill>
            </a:ln>
          </c:spPr>
          <c:marker>
            <c:symbol val="none"/>
          </c:marker>
          <c:xVal>
            <c:numRef>
              <c:f>'283wz'!$M$3:$M$1215</c:f>
              <c:numCache>
                <c:formatCode>General</c:formatCode>
                <c:ptCount val="1213"/>
                <c:pt idx="0">
                  <c:v>0</c:v>
                </c:pt>
                <c:pt idx="1">
                  <c:v>4.9999999999999734</c:v>
                </c:pt>
                <c:pt idx="2">
                  <c:v>10.000000000000002</c:v>
                </c:pt>
                <c:pt idx="3">
                  <c:v>15</c:v>
                </c:pt>
                <c:pt idx="4">
                  <c:v>19.999999999999929</c:v>
                </c:pt>
                <c:pt idx="5">
                  <c:v>25</c:v>
                </c:pt>
                <c:pt idx="6">
                  <c:v>30</c:v>
                </c:pt>
                <c:pt idx="7">
                  <c:v>35</c:v>
                </c:pt>
                <c:pt idx="8">
                  <c:v>40</c:v>
                </c:pt>
                <c:pt idx="9">
                  <c:v>45</c:v>
                </c:pt>
                <c:pt idx="10">
                  <c:v>50</c:v>
                </c:pt>
                <c:pt idx="11">
                  <c:v>54.999996952000103</c:v>
                </c:pt>
                <c:pt idx="12">
                  <c:v>59.999996952000103</c:v>
                </c:pt>
                <c:pt idx="13">
                  <c:v>64.999996952000103</c:v>
                </c:pt>
                <c:pt idx="14">
                  <c:v>69.999996952000103</c:v>
                </c:pt>
                <c:pt idx="15">
                  <c:v>74.999996952000103</c:v>
                </c:pt>
                <c:pt idx="16">
                  <c:v>79.999996952000103</c:v>
                </c:pt>
                <c:pt idx="17">
                  <c:v>84.999996952000103</c:v>
                </c:pt>
                <c:pt idx="18">
                  <c:v>89.999996952000103</c:v>
                </c:pt>
                <c:pt idx="19">
                  <c:v>94.999996952000103</c:v>
                </c:pt>
                <c:pt idx="20">
                  <c:v>99.99999695199979</c:v>
                </c:pt>
                <c:pt idx="21">
                  <c:v>104.99999695199979</c:v>
                </c:pt>
                <c:pt idx="22">
                  <c:v>109.99999695199979</c:v>
                </c:pt>
                <c:pt idx="23">
                  <c:v>114.9999969519998</c:v>
                </c:pt>
                <c:pt idx="24">
                  <c:v>119.9999969519998</c:v>
                </c:pt>
                <c:pt idx="25">
                  <c:v>124.9999969519998</c:v>
                </c:pt>
                <c:pt idx="26">
                  <c:v>129.99999695200037</c:v>
                </c:pt>
                <c:pt idx="27">
                  <c:v>134.99999695200037</c:v>
                </c:pt>
                <c:pt idx="28">
                  <c:v>139.99999695200063</c:v>
                </c:pt>
                <c:pt idx="29">
                  <c:v>144.99999695200063</c:v>
                </c:pt>
                <c:pt idx="30">
                  <c:v>149.99999695200063</c:v>
                </c:pt>
                <c:pt idx="31">
                  <c:v>154.99999390399989</c:v>
                </c:pt>
                <c:pt idx="32">
                  <c:v>159.99999390400018</c:v>
                </c:pt>
                <c:pt idx="33">
                  <c:v>164.99999390399987</c:v>
                </c:pt>
                <c:pt idx="34">
                  <c:v>169.99999390400018</c:v>
                </c:pt>
                <c:pt idx="35">
                  <c:v>174.99999390399989</c:v>
                </c:pt>
                <c:pt idx="36">
                  <c:v>179.99999390400018</c:v>
                </c:pt>
                <c:pt idx="37">
                  <c:v>184.99999390399989</c:v>
                </c:pt>
                <c:pt idx="38">
                  <c:v>189.99999390400018</c:v>
                </c:pt>
                <c:pt idx="39">
                  <c:v>194.99999390400018</c:v>
                </c:pt>
                <c:pt idx="40">
                  <c:v>199.99999390399989</c:v>
                </c:pt>
                <c:pt idx="41">
                  <c:v>204.99999390400018</c:v>
                </c:pt>
                <c:pt idx="42">
                  <c:v>209.99999390399989</c:v>
                </c:pt>
                <c:pt idx="43">
                  <c:v>214.99999390400018</c:v>
                </c:pt>
                <c:pt idx="44">
                  <c:v>219.99999390399989</c:v>
                </c:pt>
                <c:pt idx="45">
                  <c:v>224.99999390400018</c:v>
                </c:pt>
                <c:pt idx="46">
                  <c:v>229.99999390399989</c:v>
                </c:pt>
                <c:pt idx="47">
                  <c:v>234.99999390400018</c:v>
                </c:pt>
                <c:pt idx="48">
                  <c:v>239.99999390399987</c:v>
                </c:pt>
                <c:pt idx="49">
                  <c:v>244.99999390400018</c:v>
                </c:pt>
                <c:pt idx="50">
                  <c:v>249.99999390399987</c:v>
                </c:pt>
                <c:pt idx="51">
                  <c:v>254.99999085600001</c:v>
                </c:pt>
                <c:pt idx="52">
                  <c:v>259.99999085600024</c:v>
                </c:pt>
                <c:pt idx="53">
                  <c:v>264.99999085599904</c:v>
                </c:pt>
                <c:pt idx="54">
                  <c:v>269.99999085600024</c:v>
                </c:pt>
                <c:pt idx="55">
                  <c:v>274.99999085599904</c:v>
                </c:pt>
                <c:pt idx="56">
                  <c:v>279.99999085600024</c:v>
                </c:pt>
                <c:pt idx="57">
                  <c:v>284.99999085599904</c:v>
                </c:pt>
                <c:pt idx="58">
                  <c:v>289.99999085600024</c:v>
                </c:pt>
                <c:pt idx="59">
                  <c:v>294.99999085599899</c:v>
                </c:pt>
                <c:pt idx="60">
                  <c:v>299.99999085600024</c:v>
                </c:pt>
                <c:pt idx="61">
                  <c:v>304.99999085600024</c:v>
                </c:pt>
                <c:pt idx="62">
                  <c:v>309.99999085600024</c:v>
                </c:pt>
                <c:pt idx="63">
                  <c:v>314.99999085600024</c:v>
                </c:pt>
                <c:pt idx="64">
                  <c:v>319.99999085600024</c:v>
                </c:pt>
                <c:pt idx="65">
                  <c:v>324.99999085600024</c:v>
                </c:pt>
                <c:pt idx="66">
                  <c:v>329.99999085599723</c:v>
                </c:pt>
                <c:pt idx="67">
                  <c:v>334.99999085600024</c:v>
                </c:pt>
                <c:pt idx="68">
                  <c:v>339.99999085600024</c:v>
                </c:pt>
                <c:pt idx="69">
                  <c:v>344.99999085600024</c:v>
                </c:pt>
                <c:pt idx="70">
                  <c:v>349.99999085599723</c:v>
                </c:pt>
                <c:pt idx="71">
                  <c:v>354.99998780799729</c:v>
                </c:pt>
                <c:pt idx="72">
                  <c:v>359.99998780800024</c:v>
                </c:pt>
                <c:pt idx="73">
                  <c:v>364.99998780800024</c:v>
                </c:pt>
                <c:pt idx="74">
                  <c:v>369.99998780800024</c:v>
                </c:pt>
                <c:pt idx="75">
                  <c:v>374.99998780799729</c:v>
                </c:pt>
                <c:pt idx="76">
                  <c:v>379.99998780800024</c:v>
                </c:pt>
                <c:pt idx="77">
                  <c:v>384.99998780800024</c:v>
                </c:pt>
                <c:pt idx="78">
                  <c:v>389.99998780800024</c:v>
                </c:pt>
                <c:pt idx="79">
                  <c:v>394.99998780799729</c:v>
                </c:pt>
                <c:pt idx="80">
                  <c:v>399.99998780799729</c:v>
                </c:pt>
                <c:pt idx="81">
                  <c:v>404.99998780800024</c:v>
                </c:pt>
                <c:pt idx="82">
                  <c:v>409.99998780800024</c:v>
                </c:pt>
                <c:pt idx="83">
                  <c:v>414.99998780800024</c:v>
                </c:pt>
                <c:pt idx="84">
                  <c:v>419.99998780799729</c:v>
                </c:pt>
                <c:pt idx="85">
                  <c:v>424.99998780800024</c:v>
                </c:pt>
                <c:pt idx="86">
                  <c:v>429.99998780800024</c:v>
                </c:pt>
                <c:pt idx="87">
                  <c:v>434.99998780800024</c:v>
                </c:pt>
                <c:pt idx="88">
                  <c:v>439.99998780799729</c:v>
                </c:pt>
                <c:pt idx="89">
                  <c:v>444.99998780800024</c:v>
                </c:pt>
                <c:pt idx="90">
                  <c:v>449.99998780800024</c:v>
                </c:pt>
                <c:pt idx="91">
                  <c:v>454.99998476000025</c:v>
                </c:pt>
                <c:pt idx="92">
                  <c:v>459.99998475999729</c:v>
                </c:pt>
                <c:pt idx="93">
                  <c:v>464.99998475999729</c:v>
                </c:pt>
                <c:pt idx="94">
                  <c:v>469.99998476000053</c:v>
                </c:pt>
                <c:pt idx="95">
                  <c:v>474.99998476000025</c:v>
                </c:pt>
                <c:pt idx="96">
                  <c:v>479.99998476000025</c:v>
                </c:pt>
                <c:pt idx="97">
                  <c:v>484.99998475999729</c:v>
                </c:pt>
                <c:pt idx="98">
                  <c:v>489.99998476000053</c:v>
                </c:pt>
                <c:pt idx="99">
                  <c:v>494.99998476000025</c:v>
                </c:pt>
                <c:pt idx="100">
                  <c:v>499.99998476000025</c:v>
                </c:pt>
                <c:pt idx="101">
                  <c:v>504.99998475999729</c:v>
                </c:pt>
                <c:pt idx="102">
                  <c:v>509.99998476000053</c:v>
                </c:pt>
                <c:pt idx="103">
                  <c:v>514.99998476000053</c:v>
                </c:pt>
                <c:pt idx="104">
                  <c:v>519.99998476000053</c:v>
                </c:pt>
                <c:pt idx="105">
                  <c:v>524.99998475999803</c:v>
                </c:pt>
                <c:pt idx="106">
                  <c:v>529.99998476000053</c:v>
                </c:pt>
                <c:pt idx="107">
                  <c:v>534.99998476000053</c:v>
                </c:pt>
                <c:pt idx="108">
                  <c:v>539.99998476000053</c:v>
                </c:pt>
                <c:pt idx="109">
                  <c:v>544.99998475999803</c:v>
                </c:pt>
                <c:pt idx="110">
                  <c:v>549.99998475999803</c:v>
                </c:pt>
                <c:pt idx="111">
                  <c:v>554.99998171200059</c:v>
                </c:pt>
                <c:pt idx="112">
                  <c:v>559.99998171200059</c:v>
                </c:pt>
                <c:pt idx="113">
                  <c:v>564.99998171200059</c:v>
                </c:pt>
                <c:pt idx="114">
                  <c:v>569.99998171199752</c:v>
                </c:pt>
                <c:pt idx="115">
                  <c:v>574.99998171200059</c:v>
                </c:pt>
                <c:pt idx="116">
                  <c:v>579.99998171200059</c:v>
                </c:pt>
                <c:pt idx="117">
                  <c:v>584.99998171200059</c:v>
                </c:pt>
                <c:pt idx="118">
                  <c:v>589.99998171199752</c:v>
                </c:pt>
                <c:pt idx="119">
                  <c:v>594.99998171200059</c:v>
                </c:pt>
                <c:pt idx="120">
                  <c:v>599.99998171200059</c:v>
                </c:pt>
                <c:pt idx="121">
                  <c:v>604.99998171200059</c:v>
                </c:pt>
                <c:pt idx="122">
                  <c:v>609.99998171199752</c:v>
                </c:pt>
                <c:pt idx="123">
                  <c:v>614.99998171199752</c:v>
                </c:pt>
                <c:pt idx="124">
                  <c:v>619.99998171200059</c:v>
                </c:pt>
                <c:pt idx="125">
                  <c:v>624.99998171199752</c:v>
                </c:pt>
                <c:pt idx="126">
                  <c:v>629.99998171200059</c:v>
                </c:pt>
                <c:pt idx="127">
                  <c:v>634.99998171200059</c:v>
                </c:pt>
                <c:pt idx="128">
                  <c:v>639.99998171200059</c:v>
                </c:pt>
                <c:pt idx="129">
                  <c:v>644.99998171200059</c:v>
                </c:pt>
                <c:pt idx="130">
                  <c:v>649.9999786640027</c:v>
                </c:pt>
                <c:pt idx="131">
                  <c:v>654.9999786640027</c:v>
                </c:pt>
                <c:pt idx="132">
                  <c:v>659.9999786640027</c:v>
                </c:pt>
                <c:pt idx="133">
                  <c:v>664.99997866400065</c:v>
                </c:pt>
                <c:pt idx="134">
                  <c:v>669.99997866400065</c:v>
                </c:pt>
                <c:pt idx="135">
                  <c:v>674.99997866400065</c:v>
                </c:pt>
                <c:pt idx="136">
                  <c:v>679.99997866399804</c:v>
                </c:pt>
                <c:pt idx="137">
                  <c:v>684.99997866399804</c:v>
                </c:pt>
                <c:pt idx="138">
                  <c:v>689.99997866399804</c:v>
                </c:pt>
                <c:pt idx="139">
                  <c:v>694.9999786640027</c:v>
                </c:pt>
                <c:pt idx="140">
                  <c:v>699.9999786640027</c:v>
                </c:pt>
                <c:pt idx="141">
                  <c:v>704.9999786640027</c:v>
                </c:pt>
                <c:pt idx="142">
                  <c:v>709.99997866400065</c:v>
                </c:pt>
                <c:pt idx="143">
                  <c:v>714.99997866400065</c:v>
                </c:pt>
                <c:pt idx="144">
                  <c:v>719.99997866399804</c:v>
                </c:pt>
                <c:pt idx="145">
                  <c:v>724.99997866399804</c:v>
                </c:pt>
                <c:pt idx="146">
                  <c:v>729.99997866399804</c:v>
                </c:pt>
                <c:pt idx="147">
                  <c:v>734.9999786640027</c:v>
                </c:pt>
                <c:pt idx="148">
                  <c:v>739.9999786640027</c:v>
                </c:pt>
                <c:pt idx="149">
                  <c:v>744.9999786640027</c:v>
                </c:pt>
                <c:pt idx="150">
                  <c:v>749.99997561599764</c:v>
                </c:pt>
                <c:pt idx="151">
                  <c:v>754.99997561599764</c:v>
                </c:pt>
                <c:pt idx="152">
                  <c:v>759.99997561600344</c:v>
                </c:pt>
                <c:pt idx="153">
                  <c:v>764.99997561600344</c:v>
                </c:pt>
                <c:pt idx="154">
                  <c:v>769.99997561600344</c:v>
                </c:pt>
                <c:pt idx="155">
                  <c:v>774.99997561600344</c:v>
                </c:pt>
                <c:pt idx="156">
                  <c:v>779.99997561600344</c:v>
                </c:pt>
                <c:pt idx="157">
                  <c:v>784.9999756159981</c:v>
                </c:pt>
                <c:pt idx="158">
                  <c:v>789.9999756159981</c:v>
                </c:pt>
                <c:pt idx="159">
                  <c:v>794.99997561599764</c:v>
                </c:pt>
                <c:pt idx="160">
                  <c:v>799.9999756159981</c:v>
                </c:pt>
                <c:pt idx="161">
                  <c:v>804.99997561600344</c:v>
                </c:pt>
                <c:pt idx="162">
                  <c:v>809.99997561600344</c:v>
                </c:pt>
                <c:pt idx="163">
                  <c:v>814.99997561600344</c:v>
                </c:pt>
                <c:pt idx="164">
                  <c:v>819.99997561600344</c:v>
                </c:pt>
                <c:pt idx="165">
                  <c:v>824.99997561600344</c:v>
                </c:pt>
                <c:pt idx="166">
                  <c:v>829.9999756159981</c:v>
                </c:pt>
                <c:pt idx="167">
                  <c:v>834.99997561599764</c:v>
                </c:pt>
                <c:pt idx="168">
                  <c:v>839.99997561599764</c:v>
                </c:pt>
                <c:pt idx="169">
                  <c:v>844.99997561600344</c:v>
                </c:pt>
                <c:pt idx="170">
                  <c:v>849.99997256800054</c:v>
                </c:pt>
                <c:pt idx="171">
                  <c:v>854.99997256800054</c:v>
                </c:pt>
                <c:pt idx="172">
                  <c:v>859.99997256800054</c:v>
                </c:pt>
                <c:pt idx="173">
                  <c:v>864.99997256800054</c:v>
                </c:pt>
                <c:pt idx="174">
                  <c:v>869.99997256800407</c:v>
                </c:pt>
                <c:pt idx="175">
                  <c:v>874.99997256800407</c:v>
                </c:pt>
                <c:pt idx="176">
                  <c:v>879.99997256800407</c:v>
                </c:pt>
                <c:pt idx="177">
                  <c:v>884.99997256800407</c:v>
                </c:pt>
                <c:pt idx="178">
                  <c:v>889.99997256800407</c:v>
                </c:pt>
                <c:pt idx="179">
                  <c:v>894.99997256800054</c:v>
                </c:pt>
                <c:pt idx="180">
                  <c:v>899.99997256800054</c:v>
                </c:pt>
                <c:pt idx="181">
                  <c:v>904.99997256800054</c:v>
                </c:pt>
                <c:pt idx="182">
                  <c:v>909.9999725680043</c:v>
                </c:pt>
                <c:pt idx="183">
                  <c:v>914.99997256800407</c:v>
                </c:pt>
                <c:pt idx="184">
                  <c:v>919.99997256800407</c:v>
                </c:pt>
                <c:pt idx="185">
                  <c:v>924.99997256800407</c:v>
                </c:pt>
                <c:pt idx="186">
                  <c:v>929.99997256800407</c:v>
                </c:pt>
                <c:pt idx="187">
                  <c:v>934.99997256800054</c:v>
                </c:pt>
                <c:pt idx="188">
                  <c:v>939.99997256800054</c:v>
                </c:pt>
                <c:pt idx="189">
                  <c:v>944.99997256800054</c:v>
                </c:pt>
                <c:pt idx="190">
                  <c:v>949.99996952000095</c:v>
                </c:pt>
                <c:pt idx="191">
                  <c:v>954.99996952000095</c:v>
                </c:pt>
                <c:pt idx="192">
                  <c:v>959.9999695199981</c:v>
                </c:pt>
                <c:pt idx="193">
                  <c:v>964.9999695199981</c:v>
                </c:pt>
                <c:pt idx="194">
                  <c:v>969.9999695199981</c:v>
                </c:pt>
                <c:pt idx="195">
                  <c:v>974.99996952000151</c:v>
                </c:pt>
                <c:pt idx="196">
                  <c:v>979.99996952000151</c:v>
                </c:pt>
                <c:pt idx="197">
                  <c:v>984.99996952000151</c:v>
                </c:pt>
                <c:pt idx="198">
                  <c:v>989.99996952000095</c:v>
                </c:pt>
                <c:pt idx="199">
                  <c:v>994.99996952000095</c:v>
                </c:pt>
                <c:pt idx="200">
                  <c:v>999.9999695199981</c:v>
                </c:pt>
                <c:pt idx="201">
                  <c:v>1004.999969519998</c:v>
                </c:pt>
                <c:pt idx="202">
                  <c:v>1009.999969519998</c:v>
                </c:pt>
                <c:pt idx="203">
                  <c:v>1014.999969519998</c:v>
                </c:pt>
                <c:pt idx="204">
                  <c:v>1019.9999695200015</c:v>
                </c:pt>
                <c:pt idx="205">
                  <c:v>1024.9999695200011</c:v>
                </c:pt>
                <c:pt idx="206">
                  <c:v>1029.9999695200011</c:v>
                </c:pt>
                <c:pt idx="207">
                  <c:v>1034.9999695200011</c:v>
                </c:pt>
                <c:pt idx="208">
                  <c:v>1039.9999695200011</c:v>
                </c:pt>
                <c:pt idx="209">
                  <c:v>1044.9999695199979</c:v>
                </c:pt>
                <c:pt idx="210">
                  <c:v>1049.999966472001</c:v>
                </c:pt>
                <c:pt idx="211">
                  <c:v>1054.999966472001</c:v>
                </c:pt>
                <c:pt idx="212">
                  <c:v>1059.999966472001</c:v>
                </c:pt>
                <c:pt idx="213">
                  <c:v>1064.999966472001</c:v>
                </c:pt>
                <c:pt idx="214">
                  <c:v>1069.9999664719981</c:v>
                </c:pt>
                <c:pt idx="215">
                  <c:v>1074.9999664719981</c:v>
                </c:pt>
                <c:pt idx="216">
                  <c:v>1079.9999664719981</c:v>
                </c:pt>
                <c:pt idx="217">
                  <c:v>1084.9999664720012</c:v>
                </c:pt>
                <c:pt idx="218">
                  <c:v>1089.9999664720012</c:v>
                </c:pt>
                <c:pt idx="219">
                  <c:v>1094.999966472001</c:v>
                </c:pt>
                <c:pt idx="220">
                  <c:v>1099.999966472001</c:v>
                </c:pt>
                <c:pt idx="221">
                  <c:v>1104.999966472001</c:v>
                </c:pt>
                <c:pt idx="222">
                  <c:v>1109.9999664719981</c:v>
                </c:pt>
                <c:pt idx="223">
                  <c:v>1114.9999664719981</c:v>
                </c:pt>
                <c:pt idx="224">
                  <c:v>1119.9999664719981</c:v>
                </c:pt>
                <c:pt idx="225">
                  <c:v>1124.9999664720012</c:v>
                </c:pt>
                <c:pt idx="226">
                  <c:v>1129.9999664720012</c:v>
                </c:pt>
                <c:pt idx="227">
                  <c:v>1134.999966472001</c:v>
                </c:pt>
                <c:pt idx="228">
                  <c:v>1139.999966472001</c:v>
                </c:pt>
                <c:pt idx="229">
                  <c:v>1144.999966472001</c:v>
                </c:pt>
                <c:pt idx="230">
                  <c:v>1149.9999634240055</c:v>
                </c:pt>
                <c:pt idx="231">
                  <c:v>1154.9999634240055</c:v>
                </c:pt>
                <c:pt idx="232">
                  <c:v>1159.9999634240055</c:v>
                </c:pt>
                <c:pt idx="233">
                  <c:v>1164.9999634240055</c:v>
                </c:pt>
                <c:pt idx="234">
                  <c:v>1169.9999634240055</c:v>
                </c:pt>
                <c:pt idx="235">
                  <c:v>1174.9999634240021</c:v>
                </c:pt>
                <c:pt idx="236">
                  <c:v>1179.9999634240021</c:v>
                </c:pt>
                <c:pt idx="237">
                  <c:v>1184.9999634240021</c:v>
                </c:pt>
                <c:pt idx="238">
                  <c:v>1189.9999634240055</c:v>
                </c:pt>
                <c:pt idx="239">
                  <c:v>1194.9999634240055</c:v>
                </c:pt>
                <c:pt idx="240">
                  <c:v>1199.9999634240055</c:v>
                </c:pt>
                <c:pt idx="241">
                  <c:v>1204.9999634240055</c:v>
                </c:pt>
                <c:pt idx="242">
                  <c:v>1209.9999634240055</c:v>
                </c:pt>
                <c:pt idx="243">
                  <c:v>1214.9999634240055</c:v>
                </c:pt>
                <c:pt idx="244">
                  <c:v>1219.9999634240021</c:v>
                </c:pt>
                <c:pt idx="245">
                  <c:v>1224.9999634240021</c:v>
                </c:pt>
                <c:pt idx="246">
                  <c:v>1229.9999634240021</c:v>
                </c:pt>
                <c:pt idx="247">
                  <c:v>1234.9999634240055</c:v>
                </c:pt>
                <c:pt idx="248">
                  <c:v>1239.9999634240055</c:v>
                </c:pt>
                <c:pt idx="249">
                  <c:v>1244.9999634240055</c:v>
                </c:pt>
                <c:pt idx="250">
                  <c:v>1249.9999603759982</c:v>
                </c:pt>
                <c:pt idx="251">
                  <c:v>1254.9999603759982</c:v>
                </c:pt>
                <c:pt idx="252">
                  <c:v>1259.9999603759982</c:v>
                </c:pt>
                <c:pt idx="253">
                  <c:v>1264.9999603759982</c:v>
                </c:pt>
                <c:pt idx="254">
                  <c:v>1269.9999603759982</c:v>
                </c:pt>
                <c:pt idx="255">
                  <c:v>1274.9999603759982</c:v>
                </c:pt>
                <c:pt idx="256">
                  <c:v>1279.9999603760014</c:v>
                </c:pt>
                <c:pt idx="257">
                  <c:v>1284.9999603760014</c:v>
                </c:pt>
                <c:pt idx="258">
                  <c:v>1289.9999603760014</c:v>
                </c:pt>
                <c:pt idx="259">
                  <c:v>1294.9999603760014</c:v>
                </c:pt>
                <c:pt idx="260">
                  <c:v>1299.9999603760014</c:v>
                </c:pt>
                <c:pt idx="261">
                  <c:v>1304.9999603760014</c:v>
                </c:pt>
                <c:pt idx="262">
                  <c:v>1309.9999603760014</c:v>
                </c:pt>
                <c:pt idx="263">
                  <c:v>1314.9999603760014</c:v>
                </c:pt>
                <c:pt idx="264">
                  <c:v>1319.9999603760014</c:v>
                </c:pt>
                <c:pt idx="265">
                  <c:v>1324.9999603759982</c:v>
                </c:pt>
                <c:pt idx="266">
                  <c:v>1329.9999603759982</c:v>
                </c:pt>
                <c:pt idx="267">
                  <c:v>1334.9999603759982</c:v>
                </c:pt>
                <c:pt idx="268">
                  <c:v>1339.9999603759982</c:v>
                </c:pt>
                <c:pt idx="269">
                  <c:v>1344.9999603759982</c:v>
                </c:pt>
                <c:pt idx="270">
                  <c:v>1349.9999573279983</c:v>
                </c:pt>
                <c:pt idx="271">
                  <c:v>1354.9999573279983</c:v>
                </c:pt>
                <c:pt idx="272">
                  <c:v>1359.9999573279983</c:v>
                </c:pt>
                <c:pt idx="273">
                  <c:v>1364.9999573279983</c:v>
                </c:pt>
                <c:pt idx="274">
                  <c:v>1369.9999573279983</c:v>
                </c:pt>
                <c:pt idx="275">
                  <c:v>1374.9999573279981</c:v>
                </c:pt>
                <c:pt idx="276">
                  <c:v>1379.9999573279981</c:v>
                </c:pt>
                <c:pt idx="277">
                  <c:v>1384.9999573280015</c:v>
                </c:pt>
                <c:pt idx="278">
                  <c:v>1389.9999573280015</c:v>
                </c:pt>
                <c:pt idx="279">
                  <c:v>1394.9999573280015</c:v>
                </c:pt>
                <c:pt idx="280">
                  <c:v>1399.9999573280015</c:v>
                </c:pt>
                <c:pt idx="281">
                  <c:v>1404.9999573280015</c:v>
                </c:pt>
                <c:pt idx="282">
                  <c:v>1409.9999573280015</c:v>
                </c:pt>
                <c:pt idx="283">
                  <c:v>1414.9999573280013</c:v>
                </c:pt>
                <c:pt idx="284">
                  <c:v>1419.9999573280013</c:v>
                </c:pt>
                <c:pt idx="285">
                  <c:v>1424.9999573280013</c:v>
                </c:pt>
                <c:pt idx="286">
                  <c:v>1429.9999573280013</c:v>
                </c:pt>
                <c:pt idx="287">
                  <c:v>1434.9999573279983</c:v>
                </c:pt>
                <c:pt idx="288">
                  <c:v>1439.9999573279983</c:v>
                </c:pt>
                <c:pt idx="289">
                  <c:v>1444.9999573279983</c:v>
                </c:pt>
                <c:pt idx="290">
                  <c:v>1449.9999542800015</c:v>
                </c:pt>
                <c:pt idx="291">
                  <c:v>1454.9999542799978</c:v>
                </c:pt>
                <c:pt idx="292">
                  <c:v>1459.9999542799978</c:v>
                </c:pt>
                <c:pt idx="293">
                  <c:v>1464.9999542799978</c:v>
                </c:pt>
                <c:pt idx="294">
                  <c:v>1469.9999542799978</c:v>
                </c:pt>
                <c:pt idx="295">
                  <c:v>1474.9999542799978</c:v>
                </c:pt>
                <c:pt idx="296">
                  <c:v>1479.9999542799978</c:v>
                </c:pt>
                <c:pt idx="297">
                  <c:v>1484.9999542799978</c:v>
                </c:pt>
                <c:pt idx="298">
                  <c:v>1489.9999542799978</c:v>
                </c:pt>
                <c:pt idx="299">
                  <c:v>1494.9999542800017</c:v>
                </c:pt>
                <c:pt idx="300">
                  <c:v>1499.9999542800015</c:v>
                </c:pt>
                <c:pt idx="301">
                  <c:v>1504.9999542800015</c:v>
                </c:pt>
                <c:pt idx="302">
                  <c:v>1509.9999542800015</c:v>
                </c:pt>
                <c:pt idx="303">
                  <c:v>1514.9999542800015</c:v>
                </c:pt>
                <c:pt idx="304">
                  <c:v>1519.9999542800015</c:v>
                </c:pt>
                <c:pt idx="305">
                  <c:v>1524.9999542800015</c:v>
                </c:pt>
                <c:pt idx="306">
                  <c:v>1529.9999542800015</c:v>
                </c:pt>
                <c:pt idx="307">
                  <c:v>1534.9999542800015</c:v>
                </c:pt>
                <c:pt idx="308">
                  <c:v>1539.9999542799978</c:v>
                </c:pt>
                <c:pt idx="309">
                  <c:v>1544.9999542799978</c:v>
                </c:pt>
                <c:pt idx="310">
                  <c:v>1549.9999512320016</c:v>
                </c:pt>
                <c:pt idx="311">
                  <c:v>1554.9999512320016</c:v>
                </c:pt>
                <c:pt idx="312">
                  <c:v>1559.9999512320016</c:v>
                </c:pt>
                <c:pt idx="313">
                  <c:v>1564.9999512319985</c:v>
                </c:pt>
                <c:pt idx="314">
                  <c:v>1569.9999512319985</c:v>
                </c:pt>
                <c:pt idx="315">
                  <c:v>1574.9999512319985</c:v>
                </c:pt>
                <c:pt idx="316">
                  <c:v>1579.9999512319985</c:v>
                </c:pt>
                <c:pt idx="317">
                  <c:v>1584.9999512319985</c:v>
                </c:pt>
                <c:pt idx="318">
                  <c:v>1589.9999512319985</c:v>
                </c:pt>
                <c:pt idx="319">
                  <c:v>1594.9999512319985</c:v>
                </c:pt>
                <c:pt idx="320">
                  <c:v>1599.9999512319987</c:v>
                </c:pt>
                <c:pt idx="321">
                  <c:v>1604.9999512320016</c:v>
                </c:pt>
                <c:pt idx="322">
                  <c:v>1609.9999512320016</c:v>
                </c:pt>
                <c:pt idx="323">
                  <c:v>1614.9999512320016</c:v>
                </c:pt>
                <c:pt idx="324">
                  <c:v>1619.9999512320016</c:v>
                </c:pt>
                <c:pt idx="325">
                  <c:v>1624.9999512320016</c:v>
                </c:pt>
                <c:pt idx="326">
                  <c:v>1629.9999512320016</c:v>
                </c:pt>
                <c:pt idx="327">
                  <c:v>1634.9999512320016</c:v>
                </c:pt>
                <c:pt idx="328">
                  <c:v>1639.9999512320016</c:v>
                </c:pt>
                <c:pt idx="329">
                  <c:v>1644.9999512320016</c:v>
                </c:pt>
                <c:pt idx="330">
                  <c:v>1649.9999481840018</c:v>
                </c:pt>
                <c:pt idx="331">
                  <c:v>1654.9999481840016</c:v>
                </c:pt>
                <c:pt idx="332">
                  <c:v>1659.9999481840016</c:v>
                </c:pt>
                <c:pt idx="333">
                  <c:v>1664.9999481840016</c:v>
                </c:pt>
                <c:pt idx="334">
                  <c:v>1669.9999481840016</c:v>
                </c:pt>
                <c:pt idx="335">
                  <c:v>1674.9999481839986</c:v>
                </c:pt>
                <c:pt idx="336">
                  <c:v>1679.9999481839986</c:v>
                </c:pt>
                <c:pt idx="337">
                  <c:v>1684.9999481839986</c:v>
                </c:pt>
                <c:pt idx="338">
                  <c:v>1689.9999481839986</c:v>
                </c:pt>
                <c:pt idx="339">
                  <c:v>1694.9999481839984</c:v>
                </c:pt>
                <c:pt idx="340">
                  <c:v>1699.9999481839984</c:v>
                </c:pt>
                <c:pt idx="341">
                  <c:v>1704.9999481839984</c:v>
                </c:pt>
                <c:pt idx="342">
                  <c:v>1709.9999481840018</c:v>
                </c:pt>
                <c:pt idx="343">
                  <c:v>1714.9999481840018</c:v>
                </c:pt>
                <c:pt idx="344">
                  <c:v>1719.9999481840018</c:v>
                </c:pt>
                <c:pt idx="345">
                  <c:v>1724.9999481840018</c:v>
                </c:pt>
                <c:pt idx="346">
                  <c:v>1729.9999481840018</c:v>
                </c:pt>
                <c:pt idx="347">
                  <c:v>1734.9999481840018</c:v>
                </c:pt>
                <c:pt idx="348">
                  <c:v>1739.9999481840016</c:v>
                </c:pt>
                <c:pt idx="349">
                  <c:v>1744.9999481840016</c:v>
                </c:pt>
                <c:pt idx="350">
                  <c:v>1749.9999451360018</c:v>
                </c:pt>
                <c:pt idx="351">
                  <c:v>1754.9999451360018</c:v>
                </c:pt>
                <c:pt idx="352">
                  <c:v>1759.9999451360018</c:v>
                </c:pt>
                <c:pt idx="353">
                  <c:v>1764.9999451360018</c:v>
                </c:pt>
                <c:pt idx="354">
                  <c:v>1769.9999451360018</c:v>
                </c:pt>
                <c:pt idx="355">
                  <c:v>1774.9999451360018</c:v>
                </c:pt>
                <c:pt idx="356">
                  <c:v>1779.9999451359986</c:v>
                </c:pt>
                <c:pt idx="357">
                  <c:v>1784.9999451359986</c:v>
                </c:pt>
                <c:pt idx="358">
                  <c:v>1789.9999451359986</c:v>
                </c:pt>
                <c:pt idx="359">
                  <c:v>1794.9999451359986</c:v>
                </c:pt>
                <c:pt idx="360">
                  <c:v>1799.9999451359986</c:v>
                </c:pt>
                <c:pt idx="361">
                  <c:v>1804.9999451359986</c:v>
                </c:pt>
                <c:pt idx="362">
                  <c:v>1809.9999451359986</c:v>
                </c:pt>
                <c:pt idx="363">
                  <c:v>1814.9999451359986</c:v>
                </c:pt>
                <c:pt idx="364">
                  <c:v>1819.999945136002</c:v>
                </c:pt>
                <c:pt idx="365">
                  <c:v>1824.9999451360018</c:v>
                </c:pt>
                <c:pt idx="366">
                  <c:v>1829.9999451360018</c:v>
                </c:pt>
                <c:pt idx="367">
                  <c:v>1834.9999451360018</c:v>
                </c:pt>
                <c:pt idx="368">
                  <c:v>1839.9999451360018</c:v>
                </c:pt>
                <c:pt idx="369">
                  <c:v>1844.9999451360018</c:v>
                </c:pt>
                <c:pt idx="370">
                  <c:v>1849.9999420880008</c:v>
                </c:pt>
                <c:pt idx="371">
                  <c:v>1854.9999420880008</c:v>
                </c:pt>
                <c:pt idx="372">
                  <c:v>1859.9999420880008</c:v>
                </c:pt>
                <c:pt idx="373">
                  <c:v>1864.9999420880008</c:v>
                </c:pt>
                <c:pt idx="374">
                  <c:v>1869.9999420880008</c:v>
                </c:pt>
                <c:pt idx="375">
                  <c:v>1874.9999420880008</c:v>
                </c:pt>
                <c:pt idx="376">
                  <c:v>1879.9999420880008</c:v>
                </c:pt>
                <c:pt idx="377">
                  <c:v>1884.9999420880008</c:v>
                </c:pt>
                <c:pt idx="378">
                  <c:v>1889.9999420879988</c:v>
                </c:pt>
                <c:pt idx="379">
                  <c:v>1894.9999420879988</c:v>
                </c:pt>
                <c:pt idx="380">
                  <c:v>1899.9999420879988</c:v>
                </c:pt>
                <c:pt idx="381">
                  <c:v>1904.9999420879988</c:v>
                </c:pt>
                <c:pt idx="382">
                  <c:v>1909.9999420879988</c:v>
                </c:pt>
                <c:pt idx="383">
                  <c:v>1914.9999420879988</c:v>
                </c:pt>
                <c:pt idx="384">
                  <c:v>1919.9999420879988</c:v>
                </c:pt>
                <c:pt idx="385">
                  <c:v>1924.9999420880008</c:v>
                </c:pt>
                <c:pt idx="386">
                  <c:v>1929.9999420880008</c:v>
                </c:pt>
                <c:pt idx="387">
                  <c:v>1934.9999420880008</c:v>
                </c:pt>
                <c:pt idx="388">
                  <c:v>1939.9999420880008</c:v>
                </c:pt>
                <c:pt idx="389">
                  <c:v>1944.9999420880008</c:v>
                </c:pt>
                <c:pt idx="390">
                  <c:v>1949.9999390400021</c:v>
                </c:pt>
                <c:pt idx="391">
                  <c:v>1954.9999390400021</c:v>
                </c:pt>
                <c:pt idx="392">
                  <c:v>1959.9999390400021</c:v>
                </c:pt>
                <c:pt idx="393">
                  <c:v>1964.9999390400021</c:v>
                </c:pt>
                <c:pt idx="394">
                  <c:v>1969.9999390400021</c:v>
                </c:pt>
                <c:pt idx="395">
                  <c:v>1974.9999390400021</c:v>
                </c:pt>
                <c:pt idx="396">
                  <c:v>1979.9999390400019</c:v>
                </c:pt>
                <c:pt idx="397">
                  <c:v>1984.9999390400019</c:v>
                </c:pt>
                <c:pt idx="398">
                  <c:v>1989.9999390400019</c:v>
                </c:pt>
                <c:pt idx="399">
                  <c:v>1994.9999390399978</c:v>
                </c:pt>
                <c:pt idx="400">
                  <c:v>1999.9999390399978</c:v>
                </c:pt>
                <c:pt idx="401">
                  <c:v>2004.9999390399978</c:v>
                </c:pt>
                <c:pt idx="402">
                  <c:v>2009.9999390399978</c:v>
                </c:pt>
                <c:pt idx="403">
                  <c:v>2014.9999390399978</c:v>
                </c:pt>
                <c:pt idx="404">
                  <c:v>2019.9999390399978</c:v>
                </c:pt>
                <c:pt idx="405">
                  <c:v>2024.9999390399978</c:v>
                </c:pt>
                <c:pt idx="406">
                  <c:v>2029.9999390399978</c:v>
                </c:pt>
                <c:pt idx="407">
                  <c:v>2034.9999390400021</c:v>
                </c:pt>
                <c:pt idx="408">
                  <c:v>2039.9999390400021</c:v>
                </c:pt>
                <c:pt idx="409">
                  <c:v>2044.9999390400021</c:v>
                </c:pt>
                <c:pt idx="410">
                  <c:v>2049.9999359920002</c:v>
                </c:pt>
                <c:pt idx="411">
                  <c:v>2054.9999359920002</c:v>
                </c:pt>
                <c:pt idx="412">
                  <c:v>2059.9999359920021</c:v>
                </c:pt>
                <c:pt idx="413">
                  <c:v>2064.9999359920021</c:v>
                </c:pt>
                <c:pt idx="414">
                  <c:v>2069.9999359920021</c:v>
                </c:pt>
                <c:pt idx="415">
                  <c:v>2074.9999359920021</c:v>
                </c:pt>
                <c:pt idx="416">
                  <c:v>2079.9999359920021</c:v>
                </c:pt>
                <c:pt idx="417">
                  <c:v>2084.9999359920021</c:v>
                </c:pt>
                <c:pt idx="418">
                  <c:v>2089.9999359920021</c:v>
                </c:pt>
                <c:pt idx="419">
                  <c:v>2094.9999359920021</c:v>
                </c:pt>
                <c:pt idx="420">
                  <c:v>2099.9999359920021</c:v>
                </c:pt>
                <c:pt idx="421">
                  <c:v>2104.9999359920002</c:v>
                </c:pt>
                <c:pt idx="422">
                  <c:v>2109.9999359920002</c:v>
                </c:pt>
                <c:pt idx="423">
                  <c:v>2114.9999359920002</c:v>
                </c:pt>
                <c:pt idx="424">
                  <c:v>2119.9999359920002</c:v>
                </c:pt>
                <c:pt idx="425">
                  <c:v>2124.9999359920002</c:v>
                </c:pt>
                <c:pt idx="426">
                  <c:v>2129.9999359920002</c:v>
                </c:pt>
                <c:pt idx="427">
                  <c:v>2134.9999359920002</c:v>
                </c:pt>
                <c:pt idx="428">
                  <c:v>2139.9999359920021</c:v>
                </c:pt>
                <c:pt idx="429">
                  <c:v>2144.9999359920021</c:v>
                </c:pt>
                <c:pt idx="430">
                  <c:v>2149.9999329440079</c:v>
                </c:pt>
                <c:pt idx="431">
                  <c:v>2154.9999329440079</c:v>
                </c:pt>
                <c:pt idx="432">
                  <c:v>2159.9999329440079</c:v>
                </c:pt>
                <c:pt idx="433">
                  <c:v>2164.999932944012</c:v>
                </c:pt>
                <c:pt idx="434">
                  <c:v>2169.999932944012</c:v>
                </c:pt>
                <c:pt idx="435">
                  <c:v>2174.999932944012</c:v>
                </c:pt>
                <c:pt idx="436">
                  <c:v>2179.999932944012</c:v>
                </c:pt>
                <c:pt idx="437">
                  <c:v>2184.9999329440116</c:v>
                </c:pt>
                <c:pt idx="438">
                  <c:v>2189.9999329440116</c:v>
                </c:pt>
                <c:pt idx="439">
                  <c:v>2194.9999329440116</c:v>
                </c:pt>
                <c:pt idx="440">
                  <c:v>2199.9999329440116</c:v>
                </c:pt>
                <c:pt idx="441">
                  <c:v>2204.9999329440116</c:v>
                </c:pt>
                <c:pt idx="442">
                  <c:v>2209.9999329440079</c:v>
                </c:pt>
                <c:pt idx="443">
                  <c:v>2214.9999329440079</c:v>
                </c:pt>
                <c:pt idx="444">
                  <c:v>2219.9999329440079</c:v>
                </c:pt>
                <c:pt idx="445">
                  <c:v>2224.9999329440079</c:v>
                </c:pt>
                <c:pt idx="446">
                  <c:v>2229.9999329440079</c:v>
                </c:pt>
                <c:pt idx="447">
                  <c:v>2234.9999329440079</c:v>
                </c:pt>
                <c:pt idx="448">
                  <c:v>2239.9999329440079</c:v>
                </c:pt>
                <c:pt idx="449">
                  <c:v>2244.9999329440079</c:v>
                </c:pt>
                <c:pt idx="450">
                  <c:v>2249.9999298959992</c:v>
                </c:pt>
                <c:pt idx="451">
                  <c:v>2254.9999298959992</c:v>
                </c:pt>
                <c:pt idx="452">
                  <c:v>2259.9999298959992</c:v>
                </c:pt>
                <c:pt idx="453">
                  <c:v>2264.9999298959992</c:v>
                </c:pt>
                <c:pt idx="454">
                  <c:v>2269.9999298959992</c:v>
                </c:pt>
                <c:pt idx="455">
                  <c:v>2274.9999298960024</c:v>
                </c:pt>
                <c:pt idx="456">
                  <c:v>2279.9999298960024</c:v>
                </c:pt>
                <c:pt idx="457">
                  <c:v>2284.9999298960024</c:v>
                </c:pt>
                <c:pt idx="458">
                  <c:v>2289.9999298960024</c:v>
                </c:pt>
                <c:pt idx="459">
                  <c:v>2294.9999298960024</c:v>
                </c:pt>
                <c:pt idx="460">
                  <c:v>2299.9999298960024</c:v>
                </c:pt>
                <c:pt idx="461">
                  <c:v>2304.9999298960024</c:v>
                </c:pt>
                <c:pt idx="462">
                  <c:v>2309.9999298960024</c:v>
                </c:pt>
                <c:pt idx="463">
                  <c:v>2314.9999298960024</c:v>
                </c:pt>
                <c:pt idx="464">
                  <c:v>2319.9999298959992</c:v>
                </c:pt>
                <c:pt idx="465">
                  <c:v>2324.9999298959992</c:v>
                </c:pt>
                <c:pt idx="466">
                  <c:v>2329.9999298959992</c:v>
                </c:pt>
                <c:pt idx="467">
                  <c:v>2334.9999298959992</c:v>
                </c:pt>
                <c:pt idx="468">
                  <c:v>2339.9999298959992</c:v>
                </c:pt>
                <c:pt idx="469">
                  <c:v>2344.9999298959992</c:v>
                </c:pt>
                <c:pt idx="470">
                  <c:v>2349.9999268480069</c:v>
                </c:pt>
                <c:pt idx="471">
                  <c:v>2354.9999268480069</c:v>
                </c:pt>
                <c:pt idx="472">
                  <c:v>2359.9999268480069</c:v>
                </c:pt>
                <c:pt idx="473">
                  <c:v>2364.9999268480069</c:v>
                </c:pt>
                <c:pt idx="474">
                  <c:v>2369.9999268480069</c:v>
                </c:pt>
                <c:pt idx="475">
                  <c:v>2374.9999268480069</c:v>
                </c:pt>
                <c:pt idx="476">
                  <c:v>2379.9999268480105</c:v>
                </c:pt>
                <c:pt idx="477">
                  <c:v>2384.9999268480105</c:v>
                </c:pt>
                <c:pt idx="478">
                  <c:v>2389.9999268480105</c:v>
                </c:pt>
                <c:pt idx="479">
                  <c:v>2394.9999268480105</c:v>
                </c:pt>
                <c:pt idx="480">
                  <c:v>2399.9999268480105</c:v>
                </c:pt>
                <c:pt idx="481">
                  <c:v>2404.9999268480105</c:v>
                </c:pt>
                <c:pt idx="482">
                  <c:v>2409.9999268480105</c:v>
                </c:pt>
                <c:pt idx="483">
                  <c:v>2414.9999268480105</c:v>
                </c:pt>
                <c:pt idx="484">
                  <c:v>2419.9999268480105</c:v>
                </c:pt>
                <c:pt idx="485">
                  <c:v>2424.9999268480105</c:v>
                </c:pt>
                <c:pt idx="486">
                  <c:v>2429.9999268480069</c:v>
                </c:pt>
                <c:pt idx="487">
                  <c:v>2434.9999268480069</c:v>
                </c:pt>
                <c:pt idx="488">
                  <c:v>2439.9999268480069</c:v>
                </c:pt>
                <c:pt idx="489">
                  <c:v>2444.9999268480069</c:v>
                </c:pt>
                <c:pt idx="490">
                  <c:v>2449.9999237999996</c:v>
                </c:pt>
                <c:pt idx="491">
                  <c:v>2454.9999237999996</c:v>
                </c:pt>
                <c:pt idx="492">
                  <c:v>2459.9999237999996</c:v>
                </c:pt>
                <c:pt idx="493">
                  <c:v>2464.9999237999991</c:v>
                </c:pt>
                <c:pt idx="494">
                  <c:v>2469.9999237999991</c:v>
                </c:pt>
                <c:pt idx="495">
                  <c:v>2474.9999237999991</c:v>
                </c:pt>
                <c:pt idx="496">
                  <c:v>2479.9999237999991</c:v>
                </c:pt>
                <c:pt idx="497">
                  <c:v>2484.9999237999991</c:v>
                </c:pt>
                <c:pt idx="498">
                  <c:v>2489.9999238000109</c:v>
                </c:pt>
                <c:pt idx="499">
                  <c:v>2494.9999238000109</c:v>
                </c:pt>
                <c:pt idx="500">
                  <c:v>2499.9999237999996</c:v>
                </c:pt>
                <c:pt idx="501">
                  <c:v>2504.9999238000105</c:v>
                </c:pt>
                <c:pt idx="502">
                  <c:v>2509.9999237999996</c:v>
                </c:pt>
                <c:pt idx="503">
                  <c:v>2514.9999238000105</c:v>
                </c:pt>
                <c:pt idx="504">
                  <c:v>2519.9999237999996</c:v>
                </c:pt>
                <c:pt idx="505">
                  <c:v>2524.9999238000105</c:v>
                </c:pt>
                <c:pt idx="506">
                  <c:v>2529.9999238000109</c:v>
                </c:pt>
                <c:pt idx="507">
                  <c:v>2534.9999237999996</c:v>
                </c:pt>
                <c:pt idx="508">
                  <c:v>2539.9999238000109</c:v>
                </c:pt>
                <c:pt idx="509">
                  <c:v>2544.9999237999996</c:v>
                </c:pt>
                <c:pt idx="510">
                  <c:v>2549.9999207519995</c:v>
                </c:pt>
                <c:pt idx="511">
                  <c:v>2554.9999207520027</c:v>
                </c:pt>
                <c:pt idx="512">
                  <c:v>2559.9999207520027</c:v>
                </c:pt>
                <c:pt idx="513">
                  <c:v>2564.9999207519995</c:v>
                </c:pt>
                <c:pt idx="514">
                  <c:v>2569.9999207520027</c:v>
                </c:pt>
                <c:pt idx="515">
                  <c:v>2574.9999207519995</c:v>
                </c:pt>
                <c:pt idx="516">
                  <c:v>2579.9999207520027</c:v>
                </c:pt>
                <c:pt idx="517">
                  <c:v>2584.9999207519995</c:v>
                </c:pt>
                <c:pt idx="518">
                  <c:v>2589.9999207520027</c:v>
                </c:pt>
                <c:pt idx="519">
                  <c:v>2594.9999207519995</c:v>
                </c:pt>
                <c:pt idx="520">
                  <c:v>2599.9999207520027</c:v>
                </c:pt>
                <c:pt idx="521">
                  <c:v>2604.9999207519995</c:v>
                </c:pt>
                <c:pt idx="522">
                  <c:v>2609.9999207520027</c:v>
                </c:pt>
                <c:pt idx="523">
                  <c:v>2614.9999207519995</c:v>
                </c:pt>
                <c:pt idx="524">
                  <c:v>2619.9999207520027</c:v>
                </c:pt>
                <c:pt idx="525">
                  <c:v>2624.9999207519995</c:v>
                </c:pt>
                <c:pt idx="526">
                  <c:v>2629.9999207520027</c:v>
                </c:pt>
                <c:pt idx="527">
                  <c:v>2634.9999207519995</c:v>
                </c:pt>
                <c:pt idx="528">
                  <c:v>2639.9999207520027</c:v>
                </c:pt>
                <c:pt idx="529">
                  <c:v>2644.9999207520027</c:v>
                </c:pt>
                <c:pt idx="530">
                  <c:v>2649.9999177040072</c:v>
                </c:pt>
                <c:pt idx="531">
                  <c:v>2654.9999177040022</c:v>
                </c:pt>
                <c:pt idx="532">
                  <c:v>2659.9999177040072</c:v>
                </c:pt>
                <c:pt idx="533">
                  <c:v>2664.9999177040072</c:v>
                </c:pt>
                <c:pt idx="534">
                  <c:v>2669.9999177040022</c:v>
                </c:pt>
                <c:pt idx="535">
                  <c:v>2674.9999177040072</c:v>
                </c:pt>
                <c:pt idx="536">
                  <c:v>2679.9999177040022</c:v>
                </c:pt>
                <c:pt idx="537">
                  <c:v>2684.9999177040072</c:v>
                </c:pt>
                <c:pt idx="538">
                  <c:v>2689.9999177040022</c:v>
                </c:pt>
                <c:pt idx="539">
                  <c:v>2694.9999177040072</c:v>
                </c:pt>
                <c:pt idx="540">
                  <c:v>2699.9999177040022</c:v>
                </c:pt>
                <c:pt idx="541">
                  <c:v>2704.9999177040072</c:v>
                </c:pt>
                <c:pt idx="542">
                  <c:v>2709.9999177040022</c:v>
                </c:pt>
                <c:pt idx="543">
                  <c:v>2714.9999177040072</c:v>
                </c:pt>
                <c:pt idx="544">
                  <c:v>2719.9999177040022</c:v>
                </c:pt>
                <c:pt idx="545">
                  <c:v>2724.9999177040072</c:v>
                </c:pt>
                <c:pt idx="546">
                  <c:v>2729.9999177040022</c:v>
                </c:pt>
                <c:pt idx="547">
                  <c:v>2734.9999177040072</c:v>
                </c:pt>
                <c:pt idx="548">
                  <c:v>2739.9999177040022</c:v>
                </c:pt>
                <c:pt idx="549">
                  <c:v>2744.9999177040072</c:v>
                </c:pt>
                <c:pt idx="550">
                  <c:v>2749.9999146560012</c:v>
                </c:pt>
                <c:pt idx="551">
                  <c:v>2754.9999146560026</c:v>
                </c:pt>
                <c:pt idx="552">
                  <c:v>2759.9999146560012</c:v>
                </c:pt>
                <c:pt idx="553">
                  <c:v>2764.9999146560026</c:v>
                </c:pt>
                <c:pt idx="554">
                  <c:v>2769.9999146560062</c:v>
                </c:pt>
                <c:pt idx="555">
                  <c:v>2774.9999146560012</c:v>
                </c:pt>
                <c:pt idx="556">
                  <c:v>2779.9999146560062</c:v>
                </c:pt>
                <c:pt idx="557">
                  <c:v>2784.9999146560012</c:v>
                </c:pt>
                <c:pt idx="558">
                  <c:v>2789.9999146560062</c:v>
                </c:pt>
                <c:pt idx="559">
                  <c:v>2794.9999146560012</c:v>
                </c:pt>
                <c:pt idx="560">
                  <c:v>2799.9999146560062</c:v>
                </c:pt>
                <c:pt idx="561">
                  <c:v>2804.9999146560012</c:v>
                </c:pt>
                <c:pt idx="562">
                  <c:v>2809.9999146560062</c:v>
                </c:pt>
                <c:pt idx="563">
                  <c:v>2814.9999146560012</c:v>
                </c:pt>
                <c:pt idx="564">
                  <c:v>2819.9999146560062</c:v>
                </c:pt>
                <c:pt idx="565">
                  <c:v>2824.9999146560012</c:v>
                </c:pt>
                <c:pt idx="566">
                  <c:v>2829.9999146560026</c:v>
                </c:pt>
                <c:pt idx="567">
                  <c:v>2834.9999146560012</c:v>
                </c:pt>
                <c:pt idx="568">
                  <c:v>2839.9999146560026</c:v>
                </c:pt>
                <c:pt idx="569">
                  <c:v>2844.9999146560012</c:v>
                </c:pt>
                <c:pt idx="570">
                  <c:v>2849.9999116080062</c:v>
                </c:pt>
                <c:pt idx="571">
                  <c:v>2854.9999116080012</c:v>
                </c:pt>
                <c:pt idx="572">
                  <c:v>2859.9999116080062</c:v>
                </c:pt>
                <c:pt idx="573">
                  <c:v>2864.9999116080012</c:v>
                </c:pt>
                <c:pt idx="574">
                  <c:v>2869.9999116080062</c:v>
                </c:pt>
                <c:pt idx="575">
                  <c:v>2874.9999116080012</c:v>
                </c:pt>
                <c:pt idx="576">
                  <c:v>2879.9999116080062</c:v>
                </c:pt>
                <c:pt idx="577">
                  <c:v>2884.9999116080062</c:v>
                </c:pt>
                <c:pt idx="578">
                  <c:v>2889.9999116080012</c:v>
                </c:pt>
                <c:pt idx="579">
                  <c:v>2894.9999116080062</c:v>
                </c:pt>
                <c:pt idx="580">
                  <c:v>2899.9999116080012</c:v>
                </c:pt>
                <c:pt idx="581">
                  <c:v>2904.9999116080062</c:v>
                </c:pt>
                <c:pt idx="582">
                  <c:v>2909.9999116080012</c:v>
                </c:pt>
                <c:pt idx="583">
                  <c:v>2914.9999116080062</c:v>
                </c:pt>
                <c:pt idx="584">
                  <c:v>2919.9999116080012</c:v>
                </c:pt>
                <c:pt idx="585">
                  <c:v>2924.9999116080062</c:v>
                </c:pt>
                <c:pt idx="586">
                  <c:v>2929.9999116080012</c:v>
                </c:pt>
                <c:pt idx="587">
                  <c:v>2934.9999116080062</c:v>
                </c:pt>
                <c:pt idx="588">
                  <c:v>2939.9999116080012</c:v>
                </c:pt>
                <c:pt idx="589">
                  <c:v>2944.9999116080062</c:v>
                </c:pt>
                <c:pt idx="590">
                  <c:v>2949.9999085600002</c:v>
                </c:pt>
                <c:pt idx="591">
                  <c:v>2954.9999085600052</c:v>
                </c:pt>
                <c:pt idx="592">
                  <c:v>2959.9999085600002</c:v>
                </c:pt>
                <c:pt idx="593">
                  <c:v>2964.9999085600052</c:v>
                </c:pt>
                <c:pt idx="594">
                  <c:v>2969.9999085600002</c:v>
                </c:pt>
                <c:pt idx="595">
                  <c:v>2974.9999085600052</c:v>
                </c:pt>
                <c:pt idx="596">
                  <c:v>2979.9999085600002</c:v>
                </c:pt>
                <c:pt idx="597">
                  <c:v>2984.9999085600052</c:v>
                </c:pt>
                <c:pt idx="598">
                  <c:v>2989.9999085600052</c:v>
                </c:pt>
                <c:pt idx="599">
                  <c:v>2994.9999085600002</c:v>
                </c:pt>
                <c:pt idx="600">
                  <c:v>2999.9999085600052</c:v>
                </c:pt>
                <c:pt idx="601">
                  <c:v>3004.9999085600002</c:v>
                </c:pt>
                <c:pt idx="602">
                  <c:v>3009.9999085600052</c:v>
                </c:pt>
                <c:pt idx="603">
                  <c:v>3014.9999085600002</c:v>
                </c:pt>
                <c:pt idx="604">
                  <c:v>3019.9999085600052</c:v>
                </c:pt>
                <c:pt idx="605">
                  <c:v>3024.9999085600002</c:v>
                </c:pt>
                <c:pt idx="606">
                  <c:v>3029.9999085600052</c:v>
                </c:pt>
                <c:pt idx="607">
                  <c:v>3034.9999085600002</c:v>
                </c:pt>
                <c:pt idx="608">
                  <c:v>3039.9999085600052</c:v>
                </c:pt>
                <c:pt idx="609">
                  <c:v>3044.9999085600002</c:v>
                </c:pt>
                <c:pt idx="610">
                  <c:v>3049.9999055120052</c:v>
                </c:pt>
                <c:pt idx="611">
                  <c:v>3054.9999055119724</c:v>
                </c:pt>
                <c:pt idx="612">
                  <c:v>3059.9999055120052</c:v>
                </c:pt>
                <c:pt idx="613">
                  <c:v>3064.9999055119724</c:v>
                </c:pt>
                <c:pt idx="614">
                  <c:v>3069.9999055120029</c:v>
                </c:pt>
                <c:pt idx="615">
                  <c:v>3074.9999055119724</c:v>
                </c:pt>
                <c:pt idx="616">
                  <c:v>3079.9999055120029</c:v>
                </c:pt>
                <c:pt idx="617">
                  <c:v>3084.9999055119724</c:v>
                </c:pt>
                <c:pt idx="618">
                  <c:v>3089.9999055120029</c:v>
                </c:pt>
                <c:pt idx="619">
                  <c:v>3094.9999055120052</c:v>
                </c:pt>
                <c:pt idx="620">
                  <c:v>3099.9999055120029</c:v>
                </c:pt>
                <c:pt idx="621">
                  <c:v>3104.9999055120052</c:v>
                </c:pt>
                <c:pt idx="622">
                  <c:v>3109.9999055120029</c:v>
                </c:pt>
                <c:pt idx="623">
                  <c:v>3114.9999055120052</c:v>
                </c:pt>
                <c:pt idx="624">
                  <c:v>3119.9999055120029</c:v>
                </c:pt>
                <c:pt idx="625">
                  <c:v>3124.9999055120052</c:v>
                </c:pt>
                <c:pt idx="626">
                  <c:v>3129.9999055120029</c:v>
                </c:pt>
                <c:pt idx="627">
                  <c:v>3134.9999055120052</c:v>
                </c:pt>
                <c:pt idx="628">
                  <c:v>3139.9999055119724</c:v>
                </c:pt>
                <c:pt idx="629">
                  <c:v>3144.9999055120052</c:v>
                </c:pt>
                <c:pt idx="630">
                  <c:v>3149.9999055119724</c:v>
                </c:pt>
                <c:pt idx="631">
                  <c:v>3154.9999024640042</c:v>
                </c:pt>
                <c:pt idx="632">
                  <c:v>3159.9999024640028</c:v>
                </c:pt>
                <c:pt idx="633">
                  <c:v>3164.9999024640042</c:v>
                </c:pt>
                <c:pt idx="634">
                  <c:v>3169.9999024639724</c:v>
                </c:pt>
                <c:pt idx="635">
                  <c:v>3174.9999024640042</c:v>
                </c:pt>
                <c:pt idx="636">
                  <c:v>3179.9999024639724</c:v>
                </c:pt>
                <c:pt idx="637">
                  <c:v>3184.9999024640042</c:v>
                </c:pt>
                <c:pt idx="638">
                  <c:v>3189.9999024639724</c:v>
                </c:pt>
                <c:pt idx="639">
                  <c:v>3194.9999024640042</c:v>
                </c:pt>
                <c:pt idx="640">
                  <c:v>3199.9999024639728</c:v>
                </c:pt>
                <c:pt idx="641">
                  <c:v>3204.9999024640042</c:v>
                </c:pt>
                <c:pt idx="642">
                  <c:v>3209.9999024640042</c:v>
                </c:pt>
                <c:pt idx="643">
                  <c:v>3214.9999024640042</c:v>
                </c:pt>
                <c:pt idx="644">
                  <c:v>3219.9999024640042</c:v>
                </c:pt>
                <c:pt idx="645">
                  <c:v>3224.9999024640028</c:v>
                </c:pt>
                <c:pt idx="646">
                  <c:v>3229.9999024640042</c:v>
                </c:pt>
                <c:pt idx="647">
                  <c:v>3234.9999024640028</c:v>
                </c:pt>
                <c:pt idx="648">
                  <c:v>3239.9999024640042</c:v>
                </c:pt>
                <c:pt idx="649">
                  <c:v>3244.9999024640028</c:v>
                </c:pt>
                <c:pt idx="650">
                  <c:v>3249.9999024640042</c:v>
                </c:pt>
                <c:pt idx="651">
                  <c:v>3254.9998994159987</c:v>
                </c:pt>
                <c:pt idx="652">
                  <c:v>3259.9998994159987</c:v>
                </c:pt>
                <c:pt idx="653">
                  <c:v>3264.9998994159987</c:v>
                </c:pt>
                <c:pt idx="654">
                  <c:v>3269.9998994159987</c:v>
                </c:pt>
                <c:pt idx="655">
                  <c:v>3274.9998994159687</c:v>
                </c:pt>
                <c:pt idx="656">
                  <c:v>3279.9998994159987</c:v>
                </c:pt>
                <c:pt idx="657">
                  <c:v>3284.9998994159687</c:v>
                </c:pt>
                <c:pt idx="658">
                  <c:v>3289.9998994159987</c:v>
                </c:pt>
                <c:pt idx="659">
                  <c:v>3294.9998994159687</c:v>
                </c:pt>
                <c:pt idx="660">
                  <c:v>3299.9998994159987</c:v>
                </c:pt>
                <c:pt idx="661">
                  <c:v>3304.9998994159687</c:v>
                </c:pt>
                <c:pt idx="662">
                  <c:v>3309.9998994159987</c:v>
                </c:pt>
                <c:pt idx="663">
                  <c:v>3314.9998994160037</c:v>
                </c:pt>
                <c:pt idx="664">
                  <c:v>3319.9998994159987</c:v>
                </c:pt>
                <c:pt idx="665">
                  <c:v>3324.9998994159987</c:v>
                </c:pt>
                <c:pt idx="666">
                  <c:v>3329.9998994159987</c:v>
                </c:pt>
                <c:pt idx="667">
                  <c:v>3334.9998994159987</c:v>
                </c:pt>
                <c:pt idx="668">
                  <c:v>3339.9998994159987</c:v>
                </c:pt>
                <c:pt idx="669">
                  <c:v>3344.9998994159987</c:v>
                </c:pt>
                <c:pt idx="670">
                  <c:v>3349.9998994159987</c:v>
                </c:pt>
                <c:pt idx="671">
                  <c:v>3354.9998963680036</c:v>
                </c:pt>
                <c:pt idx="672">
                  <c:v>3359.9998963680032</c:v>
                </c:pt>
                <c:pt idx="673">
                  <c:v>3364.9998963680036</c:v>
                </c:pt>
                <c:pt idx="674">
                  <c:v>3369.9998963680032</c:v>
                </c:pt>
                <c:pt idx="675">
                  <c:v>3374.9998963680036</c:v>
                </c:pt>
                <c:pt idx="676">
                  <c:v>3379.9998963679727</c:v>
                </c:pt>
                <c:pt idx="677">
                  <c:v>3384.9998963680036</c:v>
                </c:pt>
                <c:pt idx="678">
                  <c:v>3389.9998963679727</c:v>
                </c:pt>
                <c:pt idx="679">
                  <c:v>3394.9998963680032</c:v>
                </c:pt>
                <c:pt idx="680">
                  <c:v>3399.9998963679727</c:v>
                </c:pt>
                <c:pt idx="681">
                  <c:v>3404.9998963680032</c:v>
                </c:pt>
                <c:pt idx="682">
                  <c:v>3409.9998963679727</c:v>
                </c:pt>
                <c:pt idx="683">
                  <c:v>3414.9998963680032</c:v>
                </c:pt>
                <c:pt idx="684">
                  <c:v>3419.9998963680036</c:v>
                </c:pt>
                <c:pt idx="685">
                  <c:v>3424.9998963680032</c:v>
                </c:pt>
                <c:pt idx="686">
                  <c:v>3429.9998963680036</c:v>
                </c:pt>
                <c:pt idx="687">
                  <c:v>3434.9998963680032</c:v>
                </c:pt>
                <c:pt idx="688">
                  <c:v>3439.9998963680036</c:v>
                </c:pt>
                <c:pt idx="689">
                  <c:v>3444.9998963680032</c:v>
                </c:pt>
                <c:pt idx="690">
                  <c:v>3449.9998963680036</c:v>
                </c:pt>
                <c:pt idx="691">
                  <c:v>3454.9998933200036</c:v>
                </c:pt>
                <c:pt idx="692">
                  <c:v>3459.9998933200036</c:v>
                </c:pt>
                <c:pt idx="693">
                  <c:v>3464.9998933200031</c:v>
                </c:pt>
                <c:pt idx="694">
                  <c:v>3469.9998933200036</c:v>
                </c:pt>
                <c:pt idx="695">
                  <c:v>3474.9998933200031</c:v>
                </c:pt>
                <c:pt idx="696">
                  <c:v>3479.9998933200036</c:v>
                </c:pt>
                <c:pt idx="697">
                  <c:v>3484.9998933200031</c:v>
                </c:pt>
                <c:pt idx="698">
                  <c:v>3489.9998933200036</c:v>
                </c:pt>
                <c:pt idx="699">
                  <c:v>3494.9998933199727</c:v>
                </c:pt>
                <c:pt idx="700">
                  <c:v>3499.9998933200036</c:v>
                </c:pt>
                <c:pt idx="701">
                  <c:v>3504.9998933199727</c:v>
                </c:pt>
                <c:pt idx="702">
                  <c:v>3509.9998933200036</c:v>
                </c:pt>
                <c:pt idx="703">
                  <c:v>3514.9998933199727</c:v>
                </c:pt>
                <c:pt idx="704">
                  <c:v>3519.9998933200036</c:v>
                </c:pt>
                <c:pt idx="705">
                  <c:v>3524.9998933200036</c:v>
                </c:pt>
                <c:pt idx="706">
                  <c:v>3529.9998933200036</c:v>
                </c:pt>
                <c:pt idx="707">
                  <c:v>3534.9998933200036</c:v>
                </c:pt>
                <c:pt idx="708">
                  <c:v>3539.9998933200036</c:v>
                </c:pt>
                <c:pt idx="709">
                  <c:v>3544.9998933200036</c:v>
                </c:pt>
                <c:pt idx="710">
                  <c:v>3549.9998933200031</c:v>
                </c:pt>
                <c:pt idx="711">
                  <c:v>3554.9998902720072</c:v>
                </c:pt>
                <c:pt idx="712">
                  <c:v>3559.9998902720072</c:v>
                </c:pt>
                <c:pt idx="713">
                  <c:v>3564.9998902720072</c:v>
                </c:pt>
                <c:pt idx="714">
                  <c:v>3569.9998902720072</c:v>
                </c:pt>
                <c:pt idx="715">
                  <c:v>3574.9998902720072</c:v>
                </c:pt>
                <c:pt idx="716">
                  <c:v>3579.9998902720072</c:v>
                </c:pt>
                <c:pt idx="717">
                  <c:v>3584.9998902720072</c:v>
                </c:pt>
                <c:pt idx="718">
                  <c:v>3589.9998902720072</c:v>
                </c:pt>
                <c:pt idx="719">
                  <c:v>3594.9998902720072</c:v>
                </c:pt>
                <c:pt idx="720">
                  <c:v>3599.9998902719772</c:v>
                </c:pt>
                <c:pt idx="721">
                  <c:v>3604.9998902720072</c:v>
                </c:pt>
                <c:pt idx="722">
                  <c:v>3609.9998902719726</c:v>
                </c:pt>
                <c:pt idx="723">
                  <c:v>3614.9998902720072</c:v>
                </c:pt>
                <c:pt idx="724">
                  <c:v>3619.9998902719726</c:v>
                </c:pt>
                <c:pt idx="725">
                  <c:v>3624.9998902720072</c:v>
                </c:pt>
                <c:pt idx="726">
                  <c:v>3629.9998902719772</c:v>
                </c:pt>
                <c:pt idx="727">
                  <c:v>3634.9998902720072</c:v>
                </c:pt>
                <c:pt idx="728">
                  <c:v>3639.9998902720072</c:v>
                </c:pt>
                <c:pt idx="729">
                  <c:v>3644.9998902720072</c:v>
                </c:pt>
                <c:pt idx="730">
                  <c:v>3649.9998902720072</c:v>
                </c:pt>
                <c:pt idx="731">
                  <c:v>3654.9998872240035</c:v>
                </c:pt>
                <c:pt idx="732">
                  <c:v>3659.9998872240039</c:v>
                </c:pt>
                <c:pt idx="733">
                  <c:v>3664.9998872240035</c:v>
                </c:pt>
                <c:pt idx="734">
                  <c:v>3669.9998872240039</c:v>
                </c:pt>
                <c:pt idx="735">
                  <c:v>3674.9998872240035</c:v>
                </c:pt>
                <c:pt idx="736">
                  <c:v>3679.9998872240039</c:v>
                </c:pt>
                <c:pt idx="737">
                  <c:v>3684.9998872240035</c:v>
                </c:pt>
                <c:pt idx="738">
                  <c:v>3689.9998872240039</c:v>
                </c:pt>
                <c:pt idx="739">
                  <c:v>3694.9998872240035</c:v>
                </c:pt>
                <c:pt idx="740">
                  <c:v>3699.9998872240039</c:v>
                </c:pt>
                <c:pt idx="741">
                  <c:v>3704.999887223973</c:v>
                </c:pt>
                <c:pt idx="742">
                  <c:v>3709.9998872240039</c:v>
                </c:pt>
                <c:pt idx="743">
                  <c:v>3714.999887223973</c:v>
                </c:pt>
                <c:pt idx="744">
                  <c:v>3719.9998872240035</c:v>
                </c:pt>
                <c:pt idx="745">
                  <c:v>3724.999887223973</c:v>
                </c:pt>
                <c:pt idx="746">
                  <c:v>3729.9998872240035</c:v>
                </c:pt>
                <c:pt idx="747">
                  <c:v>3734.999887223973</c:v>
                </c:pt>
                <c:pt idx="748">
                  <c:v>3739.9998872240035</c:v>
                </c:pt>
                <c:pt idx="749">
                  <c:v>3744.9998872240039</c:v>
                </c:pt>
                <c:pt idx="750">
                  <c:v>3749.9998872240035</c:v>
                </c:pt>
                <c:pt idx="751">
                  <c:v>3754.999884175973</c:v>
                </c:pt>
                <c:pt idx="752">
                  <c:v>3759.9998841760039</c:v>
                </c:pt>
                <c:pt idx="753">
                  <c:v>3764.9998841760039</c:v>
                </c:pt>
                <c:pt idx="754">
                  <c:v>3769.9998841760039</c:v>
                </c:pt>
                <c:pt idx="755">
                  <c:v>3774.9998841760039</c:v>
                </c:pt>
                <c:pt idx="756">
                  <c:v>3779.9998841760039</c:v>
                </c:pt>
                <c:pt idx="757">
                  <c:v>3784.9998841760039</c:v>
                </c:pt>
                <c:pt idx="758">
                  <c:v>3789.9998841760034</c:v>
                </c:pt>
                <c:pt idx="759">
                  <c:v>3794.9998841760039</c:v>
                </c:pt>
                <c:pt idx="760">
                  <c:v>3799.9998841760034</c:v>
                </c:pt>
                <c:pt idx="761">
                  <c:v>3804.9998841760039</c:v>
                </c:pt>
                <c:pt idx="762">
                  <c:v>3809.999884175973</c:v>
                </c:pt>
                <c:pt idx="763">
                  <c:v>3814.9998841760039</c:v>
                </c:pt>
                <c:pt idx="764">
                  <c:v>3819.999884175973</c:v>
                </c:pt>
                <c:pt idx="765">
                  <c:v>3824.9998841760039</c:v>
                </c:pt>
                <c:pt idx="766">
                  <c:v>3829.999884175973</c:v>
                </c:pt>
                <c:pt idx="767">
                  <c:v>3834.9998841760039</c:v>
                </c:pt>
                <c:pt idx="768">
                  <c:v>3839.999884175973</c:v>
                </c:pt>
                <c:pt idx="769">
                  <c:v>3844.9998841760039</c:v>
                </c:pt>
                <c:pt idx="770">
                  <c:v>3849.9998841760039</c:v>
                </c:pt>
                <c:pt idx="771">
                  <c:v>3854.9998811279929</c:v>
                </c:pt>
                <c:pt idx="772">
                  <c:v>3859.9998811279611</c:v>
                </c:pt>
                <c:pt idx="773">
                  <c:v>3864.9998811279929</c:v>
                </c:pt>
                <c:pt idx="774">
                  <c:v>3869.9998811279629</c:v>
                </c:pt>
                <c:pt idx="775">
                  <c:v>3874.9998811279929</c:v>
                </c:pt>
                <c:pt idx="776">
                  <c:v>3879.9998811279934</c:v>
                </c:pt>
                <c:pt idx="777">
                  <c:v>3884.9998811279929</c:v>
                </c:pt>
                <c:pt idx="778">
                  <c:v>3889.9998811279929</c:v>
                </c:pt>
                <c:pt idx="779">
                  <c:v>3894.9998811279929</c:v>
                </c:pt>
                <c:pt idx="780">
                  <c:v>3899.9998811279929</c:v>
                </c:pt>
                <c:pt idx="781">
                  <c:v>3904.9998811279929</c:v>
                </c:pt>
                <c:pt idx="782">
                  <c:v>3909.9998811279929</c:v>
                </c:pt>
                <c:pt idx="783">
                  <c:v>3914.9998811279929</c:v>
                </c:pt>
                <c:pt idx="784">
                  <c:v>3919.9998811279929</c:v>
                </c:pt>
                <c:pt idx="785">
                  <c:v>3924.999881127962</c:v>
                </c:pt>
                <c:pt idx="786">
                  <c:v>3929.9998811279929</c:v>
                </c:pt>
                <c:pt idx="787">
                  <c:v>3934.9998811279611</c:v>
                </c:pt>
                <c:pt idx="788">
                  <c:v>3939.9998811279929</c:v>
                </c:pt>
                <c:pt idx="789">
                  <c:v>3944.9998811279611</c:v>
                </c:pt>
                <c:pt idx="790">
                  <c:v>3949.9998811279929</c:v>
                </c:pt>
                <c:pt idx="791">
                  <c:v>3954.9998780799742</c:v>
                </c:pt>
                <c:pt idx="792">
                  <c:v>3959.9998780800042</c:v>
                </c:pt>
                <c:pt idx="793">
                  <c:v>3964.9998780799742</c:v>
                </c:pt>
                <c:pt idx="794">
                  <c:v>3969.9998780800042</c:v>
                </c:pt>
                <c:pt idx="795">
                  <c:v>3974.9998780799742</c:v>
                </c:pt>
                <c:pt idx="796">
                  <c:v>3979.9998780800042</c:v>
                </c:pt>
                <c:pt idx="797">
                  <c:v>3984.9998780800042</c:v>
                </c:pt>
                <c:pt idx="798">
                  <c:v>3989.9998780800042</c:v>
                </c:pt>
                <c:pt idx="799">
                  <c:v>3994.9998780800042</c:v>
                </c:pt>
                <c:pt idx="800">
                  <c:v>3999.9998780800042</c:v>
                </c:pt>
                <c:pt idx="801">
                  <c:v>4004.9998780800042</c:v>
                </c:pt>
                <c:pt idx="802">
                  <c:v>4009.9998780800042</c:v>
                </c:pt>
                <c:pt idx="803">
                  <c:v>4014.9998780800042</c:v>
                </c:pt>
                <c:pt idx="804">
                  <c:v>4019.9998780800042</c:v>
                </c:pt>
                <c:pt idx="805">
                  <c:v>4024.9998780800042</c:v>
                </c:pt>
                <c:pt idx="806">
                  <c:v>4029.9998780799742</c:v>
                </c:pt>
                <c:pt idx="807">
                  <c:v>4034.9998780800042</c:v>
                </c:pt>
                <c:pt idx="808">
                  <c:v>4039.9998780799742</c:v>
                </c:pt>
                <c:pt idx="809">
                  <c:v>4044.9998780800042</c:v>
                </c:pt>
                <c:pt idx="810">
                  <c:v>4049.9998780799742</c:v>
                </c:pt>
                <c:pt idx="811">
                  <c:v>4054.9998750320042</c:v>
                </c:pt>
                <c:pt idx="812">
                  <c:v>4059.9998750319742</c:v>
                </c:pt>
                <c:pt idx="813">
                  <c:v>4064.9998750320042</c:v>
                </c:pt>
                <c:pt idx="814">
                  <c:v>4069.9998750319742</c:v>
                </c:pt>
                <c:pt idx="815">
                  <c:v>4074.9998750320042</c:v>
                </c:pt>
                <c:pt idx="816">
                  <c:v>4079.9998750319742</c:v>
                </c:pt>
                <c:pt idx="817">
                  <c:v>4084.9998750320042</c:v>
                </c:pt>
                <c:pt idx="818">
                  <c:v>4089.9998750320042</c:v>
                </c:pt>
                <c:pt idx="819">
                  <c:v>4094.9998750320042</c:v>
                </c:pt>
                <c:pt idx="820">
                  <c:v>4099.9998750319992</c:v>
                </c:pt>
                <c:pt idx="821">
                  <c:v>4104.9998750319992</c:v>
                </c:pt>
                <c:pt idx="822">
                  <c:v>4109.9998750319992</c:v>
                </c:pt>
                <c:pt idx="823">
                  <c:v>4114.9998750319992</c:v>
                </c:pt>
                <c:pt idx="824">
                  <c:v>4119.9998750319992</c:v>
                </c:pt>
                <c:pt idx="825">
                  <c:v>4124.9998750319992</c:v>
                </c:pt>
                <c:pt idx="826">
                  <c:v>4129.9998750319992</c:v>
                </c:pt>
                <c:pt idx="827">
                  <c:v>4134.9998750319737</c:v>
                </c:pt>
                <c:pt idx="828">
                  <c:v>4139.9998750319992</c:v>
                </c:pt>
                <c:pt idx="829">
                  <c:v>4144.9998750319737</c:v>
                </c:pt>
                <c:pt idx="830">
                  <c:v>4149.9998750319992</c:v>
                </c:pt>
                <c:pt idx="831">
                  <c:v>4154.9998719840005</c:v>
                </c:pt>
                <c:pt idx="832">
                  <c:v>4159.9998719840005</c:v>
                </c:pt>
                <c:pt idx="833">
                  <c:v>4164.9998719839732</c:v>
                </c:pt>
                <c:pt idx="834">
                  <c:v>4169.9998719840005</c:v>
                </c:pt>
                <c:pt idx="835">
                  <c:v>4174.9998719839732</c:v>
                </c:pt>
                <c:pt idx="836">
                  <c:v>4179.9998719840005</c:v>
                </c:pt>
                <c:pt idx="837">
                  <c:v>4184.9998719839732</c:v>
                </c:pt>
                <c:pt idx="838">
                  <c:v>4189.9998719840005</c:v>
                </c:pt>
                <c:pt idx="839">
                  <c:v>4194.9998719840005</c:v>
                </c:pt>
                <c:pt idx="840">
                  <c:v>4199.9998719840005</c:v>
                </c:pt>
                <c:pt idx="841">
                  <c:v>4204.9998719840005</c:v>
                </c:pt>
                <c:pt idx="842">
                  <c:v>4209.9998719840005</c:v>
                </c:pt>
                <c:pt idx="843">
                  <c:v>4214.9998719840005</c:v>
                </c:pt>
                <c:pt idx="844">
                  <c:v>4219.9998719840005</c:v>
                </c:pt>
                <c:pt idx="845">
                  <c:v>4224.9998719840005</c:v>
                </c:pt>
                <c:pt idx="846">
                  <c:v>4229.9998719840005</c:v>
                </c:pt>
                <c:pt idx="847">
                  <c:v>4234.9998719840005</c:v>
                </c:pt>
                <c:pt idx="848">
                  <c:v>4239.9998719840005</c:v>
                </c:pt>
                <c:pt idx="849">
                  <c:v>4244.9998719840005</c:v>
                </c:pt>
                <c:pt idx="850">
                  <c:v>4249.9998719839732</c:v>
                </c:pt>
                <c:pt idx="851">
                  <c:v>4254.9998689359991</c:v>
                </c:pt>
                <c:pt idx="852">
                  <c:v>4259.9998689359991</c:v>
                </c:pt>
                <c:pt idx="853">
                  <c:v>4264.9998689359991</c:v>
                </c:pt>
                <c:pt idx="854">
                  <c:v>4269.9998689359736</c:v>
                </c:pt>
                <c:pt idx="855">
                  <c:v>4274.9998689359991</c:v>
                </c:pt>
                <c:pt idx="856">
                  <c:v>4279.9998689359736</c:v>
                </c:pt>
                <c:pt idx="857">
                  <c:v>4284.9998689359991</c:v>
                </c:pt>
                <c:pt idx="858">
                  <c:v>4289.9998689359736</c:v>
                </c:pt>
                <c:pt idx="859">
                  <c:v>4294.9998689359991</c:v>
                </c:pt>
                <c:pt idx="860">
                  <c:v>4299.9998689359736</c:v>
                </c:pt>
                <c:pt idx="861">
                  <c:v>4304.9998689359991</c:v>
                </c:pt>
                <c:pt idx="862">
                  <c:v>4309.9998689359991</c:v>
                </c:pt>
                <c:pt idx="863">
                  <c:v>4314.9998689359991</c:v>
                </c:pt>
                <c:pt idx="864">
                  <c:v>4319.9998689359991</c:v>
                </c:pt>
                <c:pt idx="865">
                  <c:v>4324.9998689359991</c:v>
                </c:pt>
                <c:pt idx="866">
                  <c:v>4329.9998689359991</c:v>
                </c:pt>
                <c:pt idx="867">
                  <c:v>4334.9998689359991</c:v>
                </c:pt>
                <c:pt idx="868">
                  <c:v>4339.9998689359991</c:v>
                </c:pt>
                <c:pt idx="869">
                  <c:v>4344.9998689359991</c:v>
                </c:pt>
                <c:pt idx="870">
                  <c:v>4349.9998689359991</c:v>
                </c:pt>
                <c:pt idx="871">
                  <c:v>4354.9998658880004</c:v>
                </c:pt>
                <c:pt idx="872">
                  <c:v>4359.9998658879995</c:v>
                </c:pt>
                <c:pt idx="873">
                  <c:v>4364.9998658880004</c:v>
                </c:pt>
                <c:pt idx="874">
                  <c:v>4369.9998658880004</c:v>
                </c:pt>
                <c:pt idx="875">
                  <c:v>4374.999865887974</c:v>
                </c:pt>
                <c:pt idx="876">
                  <c:v>4379.9998658880004</c:v>
                </c:pt>
                <c:pt idx="877">
                  <c:v>4384.999865887974</c:v>
                </c:pt>
                <c:pt idx="878">
                  <c:v>4389.9998658880004</c:v>
                </c:pt>
                <c:pt idx="879">
                  <c:v>4394.999865887974</c:v>
                </c:pt>
                <c:pt idx="880">
                  <c:v>4399.9998658880004</c:v>
                </c:pt>
                <c:pt idx="881">
                  <c:v>4404.999865887974</c:v>
                </c:pt>
                <c:pt idx="882">
                  <c:v>4409.9998658880004</c:v>
                </c:pt>
                <c:pt idx="883">
                  <c:v>4414.9998658879995</c:v>
                </c:pt>
                <c:pt idx="884">
                  <c:v>4419.9998658880004</c:v>
                </c:pt>
                <c:pt idx="885">
                  <c:v>4424.9998658879995</c:v>
                </c:pt>
                <c:pt idx="886">
                  <c:v>4429.9998658880004</c:v>
                </c:pt>
                <c:pt idx="887">
                  <c:v>4434.9998658879995</c:v>
                </c:pt>
                <c:pt idx="888">
                  <c:v>4439.9998658880004</c:v>
                </c:pt>
                <c:pt idx="889">
                  <c:v>4444.9998658879995</c:v>
                </c:pt>
                <c:pt idx="890">
                  <c:v>4449.9998658880004</c:v>
                </c:pt>
                <c:pt idx="891">
                  <c:v>4454.9998628399999</c:v>
                </c:pt>
                <c:pt idx="892">
                  <c:v>4459.9998628399999</c:v>
                </c:pt>
                <c:pt idx="893">
                  <c:v>4464.9998628399999</c:v>
                </c:pt>
                <c:pt idx="894">
                  <c:v>4469.9998628399999</c:v>
                </c:pt>
                <c:pt idx="895">
                  <c:v>4474.9998628399999</c:v>
                </c:pt>
                <c:pt idx="896">
                  <c:v>4479.9998628399999</c:v>
                </c:pt>
                <c:pt idx="897">
                  <c:v>4484.9998628399999</c:v>
                </c:pt>
                <c:pt idx="898">
                  <c:v>4489.9998628399735</c:v>
                </c:pt>
                <c:pt idx="899">
                  <c:v>4494.9998628399999</c:v>
                </c:pt>
                <c:pt idx="900">
                  <c:v>4499.9998628399735</c:v>
                </c:pt>
                <c:pt idx="901">
                  <c:v>4504.9998628399999</c:v>
                </c:pt>
                <c:pt idx="902">
                  <c:v>4509.9998628399735</c:v>
                </c:pt>
                <c:pt idx="903">
                  <c:v>4514.9998628399999</c:v>
                </c:pt>
                <c:pt idx="904">
                  <c:v>4519.9998628399999</c:v>
                </c:pt>
                <c:pt idx="905">
                  <c:v>4524.9998628399999</c:v>
                </c:pt>
                <c:pt idx="906">
                  <c:v>4529.9998628399999</c:v>
                </c:pt>
                <c:pt idx="907">
                  <c:v>4534.9998628399999</c:v>
                </c:pt>
                <c:pt idx="908">
                  <c:v>4539.9998628399999</c:v>
                </c:pt>
                <c:pt idx="909">
                  <c:v>4544.9998628399999</c:v>
                </c:pt>
                <c:pt idx="910">
                  <c:v>4549.9998628399999</c:v>
                </c:pt>
                <c:pt idx="911">
                  <c:v>4554.9998597919994</c:v>
                </c:pt>
                <c:pt idx="912">
                  <c:v>4559.9998597919994</c:v>
                </c:pt>
                <c:pt idx="913">
                  <c:v>4564.9998597919994</c:v>
                </c:pt>
                <c:pt idx="914">
                  <c:v>4569.9998597919994</c:v>
                </c:pt>
                <c:pt idx="915">
                  <c:v>4574.9998597919994</c:v>
                </c:pt>
                <c:pt idx="916">
                  <c:v>4579.9998597919994</c:v>
                </c:pt>
                <c:pt idx="917">
                  <c:v>4584.9998597919994</c:v>
                </c:pt>
                <c:pt idx="918">
                  <c:v>4589.9998597919994</c:v>
                </c:pt>
                <c:pt idx="919">
                  <c:v>4594.9998597919739</c:v>
                </c:pt>
                <c:pt idx="920">
                  <c:v>4599.9998597919994</c:v>
                </c:pt>
                <c:pt idx="921">
                  <c:v>4604.9998597919739</c:v>
                </c:pt>
                <c:pt idx="922">
                  <c:v>4609.9998597919994</c:v>
                </c:pt>
                <c:pt idx="923">
                  <c:v>4614.9998597919739</c:v>
                </c:pt>
                <c:pt idx="924">
                  <c:v>4619.9998597919994</c:v>
                </c:pt>
                <c:pt idx="925">
                  <c:v>4624.9998597919739</c:v>
                </c:pt>
                <c:pt idx="926">
                  <c:v>4629.9998597919994</c:v>
                </c:pt>
                <c:pt idx="927">
                  <c:v>4634.9998597919994</c:v>
                </c:pt>
                <c:pt idx="928">
                  <c:v>4639.9998597919994</c:v>
                </c:pt>
                <c:pt idx="929">
                  <c:v>4644.9998597919994</c:v>
                </c:pt>
                <c:pt idx="930">
                  <c:v>4649.9998597919994</c:v>
                </c:pt>
                <c:pt idx="931">
                  <c:v>4654.9998567439998</c:v>
                </c:pt>
                <c:pt idx="932">
                  <c:v>4659.9998567439998</c:v>
                </c:pt>
                <c:pt idx="933">
                  <c:v>4664.9998567439998</c:v>
                </c:pt>
                <c:pt idx="934">
                  <c:v>4669.9998567439998</c:v>
                </c:pt>
                <c:pt idx="935">
                  <c:v>4674.9998567439998</c:v>
                </c:pt>
                <c:pt idx="936">
                  <c:v>4679.9998567439998</c:v>
                </c:pt>
                <c:pt idx="937">
                  <c:v>4684.9998567439998</c:v>
                </c:pt>
                <c:pt idx="938">
                  <c:v>4689.9998567439998</c:v>
                </c:pt>
                <c:pt idx="939">
                  <c:v>4694.9998567439998</c:v>
                </c:pt>
                <c:pt idx="940">
                  <c:v>4699.9998567439725</c:v>
                </c:pt>
                <c:pt idx="941">
                  <c:v>4704.9998567439998</c:v>
                </c:pt>
                <c:pt idx="942">
                  <c:v>4709.9998567439725</c:v>
                </c:pt>
                <c:pt idx="943">
                  <c:v>4714.9998567439998</c:v>
                </c:pt>
                <c:pt idx="944">
                  <c:v>4719.9998567439725</c:v>
                </c:pt>
                <c:pt idx="945">
                  <c:v>4724.9998567439998</c:v>
                </c:pt>
                <c:pt idx="946">
                  <c:v>4729.9998567439725</c:v>
                </c:pt>
                <c:pt idx="947">
                  <c:v>4734.9998567439998</c:v>
                </c:pt>
                <c:pt idx="948">
                  <c:v>4739.9998567439998</c:v>
                </c:pt>
                <c:pt idx="949">
                  <c:v>4744.9998567439998</c:v>
                </c:pt>
                <c:pt idx="950">
                  <c:v>4749.9998567439998</c:v>
                </c:pt>
                <c:pt idx="951">
                  <c:v>4754.9998536959993</c:v>
                </c:pt>
                <c:pt idx="952">
                  <c:v>4759.9998536959993</c:v>
                </c:pt>
                <c:pt idx="953">
                  <c:v>4764.9998536959993</c:v>
                </c:pt>
                <c:pt idx="954">
                  <c:v>4769.9998536959993</c:v>
                </c:pt>
                <c:pt idx="955">
                  <c:v>4774.9998536959993</c:v>
                </c:pt>
                <c:pt idx="956">
                  <c:v>4779.9998536959993</c:v>
                </c:pt>
                <c:pt idx="957">
                  <c:v>4784.9998536959993</c:v>
                </c:pt>
                <c:pt idx="958">
                  <c:v>4789.9998536959993</c:v>
                </c:pt>
                <c:pt idx="959">
                  <c:v>4794.9998536959993</c:v>
                </c:pt>
                <c:pt idx="960">
                  <c:v>4799.9998536959993</c:v>
                </c:pt>
                <c:pt idx="961">
                  <c:v>4804.9998536959738</c:v>
                </c:pt>
                <c:pt idx="962">
                  <c:v>4809.9998536959993</c:v>
                </c:pt>
                <c:pt idx="963">
                  <c:v>4814.9998536959738</c:v>
                </c:pt>
                <c:pt idx="964">
                  <c:v>4819.9998536959993</c:v>
                </c:pt>
                <c:pt idx="965">
                  <c:v>4824.9998536959738</c:v>
                </c:pt>
                <c:pt idx="966">
                  <c:v>4829.9998536959993</c:v>
                </c:pt>
                <c:pt idx="967">
                  <c:v>4834.9998536959738</c:v>
                </c:pt>
                <c:pt idx="968">
                  <c:v>4839.9998536959993</c:v>
                </c:pt>
                <c:pt idx="969">
                  <c:v>4844.9998536959993</c:v>
                </c:pt>
                <c:pt idx="970">
                  <c:v>4849.9998536959993</c:v>
                </c:pt>
                <c:pt idx="971">
                  <c:v>4854.9998506479715</c:v>
                </c:pt>
                <c:pt idx="972">
                  <c:v>4859.9998506479997</c:v>
                </c:pt>
                <c:pt idx="973">
                  <c:v>4864.9998506479715</c:v>
                </c:pt>
                <c:pt idx="974">
                  <c:v>4869.9998506479997</c:v>
                </c:pt>
                <c:pt idx="975">
                  <c:v>4874.9998506479997</c:v>
                </c:pt>
                <c:pt idx="976">
                  <c:v>4879.9998506479997</c:v>
                </c:pt>
                <c:pt idx="977">
                  <c:v>4884.9998506479997</c:v>
                </c:pt>
                <c:pt idx="978">
                  <c:v>4889.9998506479997</c:v>
                </c:pt>
                <c:pt idx="979">
                  <c:v>4894.9998506479997</c:v>
                </c:pt>
                <c:pt idx="980">
                  <c:v>4899.9998506479997</c:v>
                </c:pt>
                <c:pt idx="981">
                  <c:v>4904.9998506479997</c:v>
                </c:pt>
                <c:pt idx="982">
                  <c:v>4909.9998506479997</c:v>
                </c:pt>
                <c:pt idx="983">
                  <c:v>4914.9998506479997</c:v>
                </c:pt>
                <c:pt idx="984">
                  <c:v>4919.9998506479715</c:v>
                </c:pt>
                <c:pt idx="985">
                  <c:v>4924.9998506479997</c:v>
                </c:pt>
                <c:pt idx="986">
                  <c:v>4929.9998506479715</c:v>
                </c:pt>
                <c:pt idx="987">
                  <c:v>4934.9998506479997</c:v>
                </c:pt>
                <c:pt idx="988">
                  <c:v>4939.9998506479715</c:v>
                </c:pt>
                <c:pt idx="989">
                  <c:v>4944.9998506479997</c:v>
                </c:pt>
                <c:pt idx="990">
                  <c:v>4949.9998506479715</c:v>
                </c:pt>
                <c:pt idx="991">
                  <c:v>4954.9998475999992</c:v>
                </c:pt>
                <c:pt idx="992">
                  <c:v>4959.9998475999746</c:v>
                </c:pt>
                <c:pt idx="993">
                  <c:v>4964.9998475999992</c:v>
                </c:pt>
                <c:pt idx="994">
                  <c:v>4969.9998475999746</c:v>
                </c:pt>
                <c:pt idx="995">
                  <c:v>4974.9998475999992</c:v>
                </c:pt>
                <c:pt idx="996">
                  <c:v>4979.9998475999992</c:v>
                </c:pt>
                <c:pt idx="997">
                  <c:v>4984.9998475999992</c:v>
                </c:pt>
                <c:pt idx="998">
                  <c:v>4989.9998475999992</c:v>
                </c:pt>
                <c:pt idx="999">
                  <c:v>4994.9998475999992</c:v>
                </c:pt>
                <c:pt idx="1000">
                  <c:v>4999.9998475999746</c:v>
                </c:pt>
                <c:pt idx="1001">
                  <c:v>5004.9998475999992</c:v>
                </c:pt>
                <c:pt idx="1002">
                  <c:v>5009.9998475999992</c:v>
                </c:pt>
                <c:pt idx="1003">
                  <c:v>5014.9998475999992</c:v>
                </c:pt>
                <c:pt idx="1004">
                  <c:v>5019.9998475999746</c:v>
                </c:pt>
                <c:pt idx="1005">
                  <c:v>5024.9998475999746</c:v>
                </c:pt>
                <c:pt idx="1006">
                  <c:v>5029.9998475999992</c:v>
                </c:pt>
                <c:pt idx="1007">
                  <c:v>5034.9998475999992</c:v>
                </c:pt>
                <c:pt idx="1008">
                  <c:v>5039.9998475999746</c:v>
                </c:pt>
                <c:pt idx="1009">
                  <c:v>5044.9998475999746</c:v>
                </c:pt>
                <c:pt idx="1010">
                  <c:v>5049.9998475999992</c:v>
                </c:pt>
                <c:pt idx="1011">
                  <c:v>5054.999844552005</c:v>
                </c:pt>
                <c:pt idx="1012">
                  <c:v>5059.999844551995</c:v>
                </c:pt>
                <c:pt idx="1013">
                  <c:v>5064.999844551995</c:v>
                </c:pt>
                <c:pt idx="1014">
                  <c:v>5069.999844552005</c:v>
                </c:pt>
                <c:pt idx="1015">
                  <c:v>5074.999844552005</c:v>
                </c:pt>
                <c:pt idx="1016">
                  <c:v>5079.9998445519941</c:v>
                </c:pt>
                <c:pt idx="1017">
                  <c:v>5084.999844551995</c:v>
                </c:pt>
                <c:pt idx="1018">
                  <c:v>5089.999844552005</c:v>
                </c:pt>
                <c:pt idx="1019">
                  <c:v>5094.999844552005</c:v>
                </c:pt>
                <c:pt idx="1020">
                  <c:v>5099.9998445520059</c:v>
                </c:pt>
                <c:pt idx="1021">
                  <c:v>5104.999844551995</c:v>
                </c:pt>
                <c:pt idx="1022">
                  <c:v>5109.999844552005</c:v>
                </c:pt>
                <c:pt idx="1023">
                  <c:v>5114.999844552005</c:v>
                </c:pt>
                <c:pt idx="1024">
                  <c:v>5119.999844552005</c:v>
                </c:pt>
                <c:pt idx="1025">
                  <c:v>5124.999844551995</c:v>
                </c:pt>
                <c:pt idx="1026">
                  <c:v>5129.999844551995</c:v>
                </c:pt>
                <c:pt idx="1027">
                  <c:v>5134.999844552005</c:v>
                </c:pt>
                <c:pt idx="1028">
                  <c:v>5139.999844552005</c:v>
                </c:pt>
                <c:pt idx="1029">
                  <c:v>5144.999844551995</c:v>
                </c:pt>
                <c:pt idx="1030">
                  <c:v>5149.999844551995</c:v>
                </c:pt>
                <c:pt idx="1031">
                  <c:v>5154.9998415040045</c:v>
                </c:pt>
                <c:pt idx="1032">
                  <c:v>5159.9998415040045</c:v>
                </c:pt>
                <c:pt idx="1033">
                  <c:v>5164.9998415039754</c:v>
                </c:pt>
                <c:pt idx="1034">
                  <c:v>5169.9998415039754</c:v>
                </c:pt>
                <c:pt idx="1035">
                  <c:v>5174.9998415040045</c:v>
                </c:pt>
                <c:pt idx="1036">
                  <c:v>5179.9998415040045</c:v>
                </c:pt>
                <c:pt idx="1037">
                  <c:v>5184.9998415039754</c:v>
                </c:pt>
                <c:pt idx="1038">
                  <c:v>5189.9998415039754</c:v>
                </c:pt>
                <c:pt idx="1039">
                  <c:v>5194.9998415040045</c:v>
                </c:pt>
                <c:pt idx="1040">
                  <c:v>5199.9998415040045</c:v>
                </c:pt>
                <c:pt idx="1041">
                  <c:v>5204.9998415040045</c:v>
                </c:pt>
                <c:pt idx="1042">
                  <c:v>5209.9998415039754</c:v>
                </c:pt>
                <c:pt idx="1043">
                  <c:v>5214.9998415040045</c:v>
                </c:pt>
                <c:pt idx="1044">
                  <c:v>5219.9998415040045</c:v>
                </c:pt>
                <c:pt idx="1045">
                  <c:v>5224.9998415040045</c:v>
                </c:pt>
                <c:pt idx="1046">
                  <c:v>5229.9998415039754</c:v>
                </c:pt>
                <c:pt idx="1047">
                  <c:v>5234.9998415040045</c:v>
                </c:pt>
                <c:pt idx="1048">
                  <c:v>5239.9998415040045</c:v>
                </c:pt>
                <c:pt idx="1049">
                  <c:v>5244.9998415040045</c:v>
                </c:pt>
                <c:pt idx="1050">
                  <c:v>5249.9998415039754</c:v>
                </c:pt>
                <c:pt idx="1051">
                  <c:v>5254.9998384560049</c:v>
                </c:pt>
                <c:pt idx="1052">
                  <c:v>5259.9998384560049</c:v>
                </c:pt>
                <c:pt idx="1053">
                  <c:v>5264.9998384560058</c:v>
                </c:pt>
                <c:pt idx="1054">
                  <c:v>5269.9998384559931</c:v>
                </c:pt>
                <c:pt idx="1055">
                  <c:v>5274.9998384559931</c:v>
                </c:pt>
                <c:pt idx="1056">
                  <c:v>5279.9998384560049</c:v>
                </c:pt>
                <c:pt idx="1057">
                  <c:v>5284.9998384560058</c:v>
                </c:pt>
                <c:pt idx="1058">
                  <c:v>5289.9998384559931</c:v>
                </c:pt>
                <c:pt idx="1059">
                  <c:v>5294.9998384559931</c:v>
                </c:pt>
                <c:pt idx="1060">
                  <c:v>5299.9998384560049</c:v>
                </c:pt>
                <c:pt idx="1061">
                  <c:v>5304.9998384560058</c:v>
                </c:pt>
                <c:pt idx="1062">
                  <c:v>5309.9998384560058</c:v>
                </c:pt>
                <c:pt idx="1063">
                  <c:v>5314.9998384559931</c:v>
                </c:pt>
                <c:pt idx="1064">
                  <c:v>5319.9998384560049</c:v>
                </c:pt>
                <c:pt idx="1065">
                  <c:v>5324.9998384560058</c:v>
                </c:pt>
                <c:pt idx="1066">
                  <c:v>5329.9998384560058</c:v>
                </c:pt>
                <c:pt idx="1067">
                  <c:v>5334.9998384559931</c:v>
                </c:pt>
                <c:pt idx="1068">
                  <c:v>5339.9998384560049</c:v>
                </c:pt>
                <c:pt idx="1069">
                  <c:v>5344.9998384560049</c:v>
                </c:pt>
                <c:pt idx="1070">
                  <c:v>5349.9998384560058</c:v>
                </c:pt>
                <c:pt idx="1071">
                  <c:v>5354.9998354079753</c:v>
                </c:pt>
                <c:pt idx="1072">
                  <c:v>5359.9998354080035</c:v>
                </c:pt>
                <c:pt idx="1073">
                  <c:v>5364.9998354080035</c:v>
                </c:pt>
                <c:pt idx="1074">
                  <c:v>5369.9998354080035</c:v>
                </c:pt>
                <c:pt idx="1075">
                  <c:v>5374.9998354079753</c:v>
                </c:pt>
                <c:pt idx="1076">
                  <c:v>5379.9998354079753</c:v>
                </c:pt>
                <c:pt idx="1077">
                  <c:v>5384.9998354080035</c:v>
                </c:pt>
                <c:pt idx="1078">
                  <c:v>5389.9998354080035</c:v>
                </c:pt>
                <c:pt idx="1079">
                  <c:v>5394.9998354079744</c:v>
                </c:pt>
                <c:pt idx="1080">
                  <c:v>5399.9998354079753</c:v>
                </c:pt>
                <c:pt idx="1081">
                  <c:v>5404.9998354080035</c:v>
                </c:pt>
                <c:pt idx="1082">
                  <c:v>5409.9998354080035</c:v>
                </c:pt>
                <c:pt idx="1083">
                  <c:v>5414.9998354080062</c:v>
                </c:pt>
                <c:pt idx="1084">
                  <c:v>5419.9998354079753</c:v>
                </c:pt>
                <c:pt idx="1085">
                  <c:v>5424.9998354080035</c:v>
                </c:pt>
                <c:pt idx="1086">
                  <c:v>5429.9998354080035</c:v>
                </c:pt>
                <c:pt idx="1087">
                  <c:v>5434.9998354080035</c:v>
                </c:pt>
                <c:pt idx="1088">
                  <c:v>5439.9998354079753</c:v>
                </c:pt>
                <c:pt idx="1089">
                  <c:v>5444.9998354080035</c:v>
                </c:pt>
                <c:pt idx="1090">
                  <c:v>5449.9998354080035</c:v>
                </c:pt>
                <c:pt idx="1091">
                  <c:v>5454.9998323599993</c:v>
                </c:pt>
                <c:pt idx="1092">
                  <c:v>5459.9998323599748</c:v>
                </c:pt>
                <c:pt idx="1093">
                  <c:v>5464.9998323599993</c:v>
                </c:pt>
                <c:pt idx="1094">
                  <c:v>5469.9998323599993</c:v>
                </c:pt>
                <c:pt idx="1095">
                  <c:v>5474.9998323599993</c:v>
                </c:pt>
                <c:pt idx="1096">
                  <c:v>5479.9998323599748</c:v>
                </c:pt>
                <c:pt idx="1097">
                  <c:v>5484.9998323599757</c:v>
                </c:pt>
                <c:pt idx="1098">
                  <c:v>5489.9998323599993</c:v>
                </c:pt>
                <c:pt idx="1099">
                  <c:v>5494.9998323599993</c:v>
                </c:pt>
                <c:pt idx="1100">
                  <c:v>5499.9998323599748</c:v>
                </c:pt>
                <c:pt idx="1101">
                  <c:v>5504.9998323599748</c:v>
                </c:pt>
                <c:pt idx="1102">
                  <c:v>5509.9998323599993</c:v>
                </c:pt>
                <c:pt idx="1103">
                  <c:v>5514.9998323599993</c:v>
                </c:pt>
                <c:pt idx="1104">
                  <c:v>5519.9998323599993</c:v>
                </c:pt>
                <c:pt idx="1105">
                  <c:v>5524.9998323599748</c:v>
                </c:pt>
                <c:pt idx="1106">
                  <c:v>5529.9998323599993</c:v>
                </c:pt>
                <c:pt idx="1107">
                  <c:v>5534.9998323599993</c:v>
                </c:pt>
                <c:pt idx="1108">
                  <c:v>5539.9998323599993</c:v>
                </c:pt>
                <c:pt idx="1109">
                  <c:v>5544.9998323599748</c:v>
                </c:pt>
                <c:pt idx="1110">
                  <c:v>5549.9998323599993</c:v>
                </c:pt>
                <c:pt idx="1111">
                  <c:v>5554.9998293120061</c:v>
                </c:pt>
                <c:pt idx="1112">
                  <c:v>5559.9998293120061</c:v>
                </c:pt>
                <c:pt idx="1113">
                  <c:v>5564.9998293119752</c:v>
                </c:pt>
                <c:pt idx="1114">
                  <c:v>5569.9998293120025</c:v>
                </c:pt>
                <c:pt idx="1115">
                  <c:v>5574.9998293120025</c:v>
                </c:pt>
                <c:pt idx="1116">
                  <c:v>5579.9998293120061</c:v>
                </c:pt>
                <c:pt idx="1117">
                  <c:v>5584.9998293119752</c:v>
                </c:pt>
                <c:pt idx="1118">
                  <c:v>5589.9998293119752</c:v>
                </c:pt>
                <c:pt idx="1119">
                  <c:v>5594.9998293120025</c:v>
                </c:pt>
                <c:pt idx="1120">
                  <c:v>5599.9998293120061</c:v>
                </c:pt>
                <c:pt idx="1121">
                  <c:v>5604.9998293119752</c:v>
                </c:pt>
                <c:pt idx="1122">
                  <c:v>5609.9998293119752</c:v>
                </c:pt>
                <c:pt idx="1123">
                  <c:v>5614.9998293120025</c:v>
                </c:pt>
                <c:pt idx="1124">
                  <c:v>5619.9998293120061</c:v>
                </c:pt>
                <c:pt idx="1125">
                  <c:v>5624.9998293120061</c:v>
                </c:pt>
                <c:pt idx="1126">
                  <c:v>5629.9998293119752</c:v>
                </c:pt>
                <c:pt idx="1127">
                  <c:v>5634.9998293120025</c:v>
                </c:pt>
                <c:pt idx="1128">
                  <c:v>5639.9998293120061</c:v>
                </c:pt>
                <c:pt idx="1129">
                  <c:v>5644.9998293120061</c:v>
                </c:pt>
                <c:pt idx="1130">
                  <c:v>5649.9998293119752</c:v>
                </c:pt>
                <c:pt idx="1131">
                  <c:v>5654.9998262640056</c:v>
                </c:pt>
                <c:pt idx="1132">
                  <c:v>5659.9998262640056</c:v>
                </c:pt>
                <c:pt idx="1133">
                  <c:v>5664.9998262640074</c:v>
                </c:pt>
                <c:pt idx="1134">
                  <c:v>5669.999826263992</c:v>
                </c:pt>
                <c:pt idx="1135">
                  <c:v>5674.9998262640056</c:v>
                </c:pt>
                <c:pt idx="1136">
                  <c:v>5679.9998262640056</c:v>
                </c:pt>
                <c:pt idx="1137">
                  <c:v>5684.9998262640056</c:v>
                </c:pt>
                <c:pt idx="1138">
                  <c:v>5689.999826263992</c:v>
                </c:pt>
                <c:pt idx="1139">
                  <c:v>5694.999826263992</c:v>
                </c:pt>
                <c:pt idx="1140">
                  <c:v>5699.9998262640056</c:v>
                </c:pt>
                <c:pt idx="1141">
                  <c:v>5704.9998262640056</c:v>
                </c:pt>
                <c:pt idx="1142">
                  <c:v>5709.999826263992</c:v>
                </c:pt>
                <c:pt idx="1143">
                  <c:v>5714.999826263992</c:v>
                </c:pt>
                <c:pt idx="1144">
                  <c:v>5719.9998262640056</c:v>
                </c:pt>
                <c:pt idx="1145">
                  <c:v>5724.9998262640056</c:v>
                </c:pt>
                <c:pt idx="1146">
                  <c:v>5729.9998262640074</c:v>
                </c:pt>
                <c:pt idx="1147">
                  <c:v>5734.999826263992</c:v>
                </c:pt>
                <c:pt idx="1148">
                  <c:v>5739.9998262640056</c:v>
                </c:pt>
                <c:pt idx="1149">
                  <c:v>5744.9998262640056</c:v>
                </c:pt>
                <c:pt idx="1150">
                  <c:v>5749.9998262640074</c:v>
                </c:pt>
                <c:pt idx="1151">
                  <c:v>5754.9998232159751</c:v>
                </c:pt>
                <c:pt idx="1152">
                  <c:v>5759.999823216006</c:v>
                </c:pt>
                <c:pt idx="1153">
                  <c:v>5764.999823216006</c:v>
                </c:pt>
                <c:pt idx="1154">
                  <c:v>5769.999823216006</c:v>
                </c:pt>
                <c:pt idx="1155">
                  <c:v>5774.9998232159751</c:v>
                </c:pt>
                <c:pt idx="1156">
                  <c:v>5779.999823216006</c:v>
                </c:pt>
                <c:pt idx="1157">
                  <c:v>5784.999823216006</c:v>
                </c:pt>
                <c:pt idx="1158">
                  <c:v>5789.999823216006</c:v>
                </c:pt>
                <c:pt idx="1159">
                  <c:v>5794.9998232159751</c:v>
                </c:pt>
                <c:pt idx="1160">
                  <c:v>5799.9998232159824</c:v>
                </c:pt>
                <c:pt idx="1161">
                  <c:v>5804.999823216006</c:v>
                </c:pt>
                <c:pt idx="1162">
                  <c:v>5809.999823216006</c:v>
                </c:pt>
                <c:pt idx="1163">
                  <c:v>5814.9998232159751</c:v>
                </c:pt>
                <c:pt idx="1164">
                  <c:v>5819.9998232159751</c:v>
                </c:pt>
                <c:pt idx="1165">
                  <c:v>5824.999823216006</c:v>
                </c:pt>
                <c:pt idx="1166">
                  <c:v>5829.999823216006</c:v>
                </c:pt>
                <c:pt idx="1167">
                  <c:v>5834.9998232159751</c:v>
                </c:pt>
                <c:pt idx="1168">
                  <c:v>5839.9998232159751</c:v>
                </c:pt>
                <c:pt idx="1169">
                  <c:v>5844.999823216006</c:v>
                </c:pt>
                <c:pt idx="1170">
                  <c:v>5849.999823216006</c:v>
                </c:pt>
                <c:pt idx="1171">
                  <c:v>5854.99982016799</c:v>
                </c:pt>
                <c:pt idx="1172">
                  <c:v>5859.99982016799</c:v>
                </c:pt>
                <c:pt idx="1173">
                  <c:v>5864.9998201680055</c:v>
                </c:pt>
                <c:pt idx="1174">
                  <c:v>5869.9998201680064</c:v>
                </c:pt>
                <c:pt idx="1175">
                  <c:v>5874.9998201680064</c:v>
                </c:pt>
                <c:pt idx="1176">
                  <c:v>5879.99982016799</c:v>
                </c:pt>
                <c:pt idx="1177">
                  <c:v>5884.9998201680055</c:v>
                </c:pt>
                <c:pt idx="1178">
                  <c:v>5889.9998201680064</c:v>
                </c:pt>
                <c:pt idx="1179">
                  <c:v>5894.9998201680064</c:v>
                </c:pt>
                <c:pt idx="1180">
                  <c:v>5899.99982016799</c:v>
                </c:pt>
                <c:pt idx="1181">
                  <c:v>5904.9998201680055</c:v>
                </c:pt>
                <c:pt idx="1182">
                  <c:v>5909.9998201680055</c:v>
                </c:pt>
                <c:pt idx="1183">
                  <c:v>5914.9998201680064</c:v>
                </c:pt>
                <c:pt idx="1184">
                  <c:v>5919.99982016799</c:v>
                </c:pt>
                <c:pt idx="1185">
                  <c:v>5924.99982016799</c:v>
                </c:pt>
                <c:pt idx="1186">
                  <c:v>5929.9998201680055</c:v>
                </c:pt>
                <c:pt idx="1187">
                  <c:v>5934.9998201680064</c:v>
                </c:pt>
                <c:pt idx="1188">
                  <c:v>5939.99982016799</c:v>
                </c:pt>
                <c:pt idx="1189">
                  <c:v>5944.99982016799</c:v>
                </c:pt>
                <c:pt idx="1190">
                  <c:v>5949.9998201680055</c:v>
                </c:pt>
                <c:pt idx="1191">
                  <c:v>5954.9998171199986</c:v>
                </c:pt>
                <c:pt idx="1192">
                  <c:v>5959.9998171199695</c:v>
                </c:pt>
                <c:pt idx="1193">
                  <c:v>5964.9998171199695</c:v>
                </c:pt>
                <c:pt idx="1194">
                  <c:v>5969.9998171199986</c:v>
                </c:pt>
                <c:pt idx="1195">
                  <c:v>5974.9998171199986</c:v>
                </c:pt>
                <c:pt idx="1196">
                  <c:v>5979.9998171199986</c:v>
                </c:pt>
                <c:pt idx="1197">
                  <c:v>5984.9998171199695</c:v>
                </c:pt>
                <c:pt idx="1198">
                  <c:v>5989.9998171199986</c:v>
                </c:pt>
                <c:pt idx="1199">
                  <c:v>5994.9998171199986</c:v>
                </c:pt>
                <c:pt idx="1200">
                  <c:v>5999.9998171199986</c:v>
                </c:pt>
                <c:pt idx="1201">
                  <c:v>6004.9998171199695</c:v>
                </c:pt>
                <c:pt idx="1202">
                  <c:v>6009.9998171199986</c:v>
                </c:pt>
                <c:pt idx="1203">
                  <c:v>6014.9998171199986</c:v>
                </c:pt>
                <c:pt idx="1204">
                  <c:v>6019.9998171199986</c:v>
                </c:pt>
                <c:pt idx="1205">
                  <c:v>6024.9998171199695</c:v>
                </c:pt>
              </c:numCache>
            </c:numRef>
          </c:xVal>
          <c:yVal>
            <c:numRef>
              <c:f>'283wz'!$E$3:$E$1215</c:f>
              <c:numCache>
                <c:formatCode>General</c:formatCode>
                <c:ptCount val="1213"/>
                <c:pt idx="0">
                  <c:v>-0.83129697086527754</c:v>
                </c:pt>
                <c:pt idx="1">
                  <c:v>-0.85934838577090777</c:v>
                </c:pt>
                <c:pt idx="2">
                  <c:v>-0.96779360661681435</c:v>
                </c:pt>
                <c:pt idx="3">
                  <c:v>-1.1303882556546512</c:v>
                </c:pt>
                <c:pt idx="4">
                  <c:v>-1.3812497469487182</c:v>
                </c:pt>
                <c:pt idx="5">
                  <c:v>-1.5150750501234718</c:v>
                </c:pt>
                <c:pt idx="6">
                  <c:v>-1.737440377287969</c:v>
                </c:pt>
                <c:pt idx="7">
                  <c:v>-1.786683396695012</c:v>
                </c:pt>
                <c:pt idx="8">
                  <c:v>-2.1410672617291202</c:v>
                </c:pt>
                <c:pt idx="9">
                  <c:v>-2.3132315491875413</c:v>
                </c:pt>
                <c:pt idx="10">
                  <c:v>-2.3490213702403802</c:v>
                </c:pt>
                <c:pt idx="11">
                  <c:v>-2.5322474283128167</c:v>
                </c:pt>
                <c:pt idx="12">
                  <c:v>-2.6676644950235509</c:v>
                </c:pt>
                <c:pt idx="13">
                  <c:v>-1.8515602707168686</c:v>
                </c:pt>
                <c:pt idx="14">
                  <c:v>-1.8970115713788867</c:v>
                </c:pt>
                <c:pt idx="15">
                  <c:v>-1.8361225969936021</c:v>
                </c:pt>
                <c:pt idx="16">
                  <c:v>-1.8199658633117082</c:v>
                </c:pt>
                <c:pt idx="17">
                  <c:v>-1.818418104403636</c:v>
                </c:pt>
                <c:pt idx="18">
                  <c:v>-2.0749273762988971</c:v>
                </c:pt>
                <c:pt idx="19">
                  <c:v>-2.03997970126925</c:v>
                </c:pt>
                <c:pt idx="20">
                  <c:v>-1.9551685772338701</c:v>
                </c:pt>
                <c:pt idx="21">
                  <c:v>-1.5016866398141488</c:v>
                </c:pt>
                <c:pt idx="22">
                  <c:v>-1.3792490126163133</c:v>
                </c:pt>
                <c:pt idx="23">
                  <c:v>-0.97135961844112129</c:v>
                </c:pt>
                <c:pt idx="24">
                  <c:v>-0.65012998456877225</c:v>
                </c:pt>
                <c:pt idx="25">
                  <c:v>-0.35392037082122091</c:v>
                </c:pt>
                <c:pt idx="26">
                  <c:v>-0.39122367111917838</c:v>
                </c:pt>
                <c:pt idx="27">
                  <c:v>-0.29199670216770623</c:v>
                </c:pt>
                <c:pt idx="28">
                  <c:v>-2.2060504379152673E-2</c:v>
                </c:pt>
                <c:pt idx="29">
                  <c:v>-0.13506124288407007</c:v>
                </c:pt>
                <c:pt idx="30">
                  <c:v>7.0345328748257885E-2</c:v>
                </c:pt>
                <c:pt idx="31">
                  <c:v>5.4924410038450423E-2</c:v>
                </c:pt>
                <c:pt idx="32">
                  <c:v>-1.5954670890211285E-3</c:v>
                </c:pt>
                <c:pt idx="33">
                  <c:v>1.001251817677805E-2</c:v>
                </c:pt>
                <c:pt idx="34">
                  <c:v>-3.3155235032853482E-2</c:v>
                </c:pt>
                <c:pt idx="35">
                  <c:v>-4.5086028705392384E-2</c:v>
                </c:pt>
                <c:pt idx="36">
                  <c:v>-0.11655118872546208</c:v>
                </c:pt>
                <c:pt idx="37">
                  <c:v>-0.12557677930186817</c:v>
                </c:pt>
                <c:pt idx="38">
                  <c:v>-0.17513684297057272</c:v>
                </c:pt>
                <c:pt idx="39">
                  <c:v>-0.2212447965869288</c:v>
                </c:pt>
                <c:pt idx="40">
                  <c:v>-0.24078151571623571</c:v>
                </c:pt>
                <c:pt idx="41">
                  <c:v>-0.24283668104375716</c:v>
                </c:pt>
                <c:pt idx="42">
                  <c:v>-0.21643356292442217</c:v>
                </c:pt>
                <c:pt idx="43">
                  <c:v>-0.16362828001241841</c:v>
                </c:pt>
                <c:pt idx="44">
                  <c:v>-0.10412162683707368</c:v>
                </c:pt>
                <c:pt idx="45">
                  <c:v>-5.4041605598217773E-2</c:v>
                </c:pt>
                <c:pt idx="46">
                  <c:v>-6.2278406849509288E-4</c:v>
                </c:pt>
                <c:pt idx="47">
                  <c:v>1.1392340507586349E-2</c:v>
                </c:pt>
                <c:pt idx="48">
                  <c:v>1.1269995702197827E-2</c:v>
                </c:pt>
                <c:pt idx="49">
                  <c:v>-4.8344331108603707E-2</c:v>
                </c:pt>
                <c:pt idx="50">
                  <c:v>-8.6493735650222586E-2</c:v>
                </c:pt>
                <c:pt idx="51">
                  <c:v>-0.14765290008856888</c:v>
                </c:pt>
                <c:pt idx="52">
                  <c:v>-0.18811952522136771</c:v>
                </c:pt>
                <c:pt idx="53">
                  <c:v>-0.24750893554241349</c:v>
                </c:pt>
                <c:pt idx="54">
                  <c:v>-0.32659466727793879</c:v>
                </c:pt>
                <c:pt idx="55">
                  <c:v>-0.32248464010202926</c:v>
                </c:pt>
                <c:pt idx="56">
                  <c:v>-0.3469221873438576</c:v>
                </c:pt>
                <c:pt idx="57">
                  <c:v>-0.29083682672758482</c:v>
                </c:pt>
                <c:pt idx="58">
                  <c:v>-0.29496144210958158</c:v>
                </c:pt>
                <c:pt idx="59">
                  <c:v>-0.32862471687257028</c:v>
                </c:pt>
                <c:pt idx="60">
                  <c:v>-0.36017607514201677</c:v>
                </c:pt>
                <c:pt idx="61">
                  <c:v>-0.39535494353690492</c:v>
                </c:pt>
                <c:pt idx="62">
                  <c:v>-0.4853650945905793</c:v>
                </c:pt>
                <c:pt idx="63">
                  <c:v>-0.5096469184856659</c:v>
                </c:pt>
                <c:pt idx="64">
                  <c:v>-0.50977649609172571</c:v>
                </c:pt>
                <c:pt idx="65">
                  <c:v>-0.49177109559953736</c:v>
                </c:pt>
                <c:pt idx="66">
                  <c:v>-0.49546048613632132</c:v>
                </c:pt>
                <c:pt idx="67">
                  <c:v>-0.55027959065634369</c:v>
                </c:pt>
                <c:pt idx="68">
                  <c:v>-0.65420608884810993</c:v>
                </c:pt>
                <c:pt idx="69">
                  <c:v>-0.66938242972087969</c:v>
                </c:pt>
                <c:pt idx="70">
                  <c:v>-0.72314991816550755</c:v>
                </c:pt>
                <c:pt idx="71">
                  <c:v>-0.69740271650709074</c:v>
                </c:pt>
                <c:pt idx="72">
                  <c:v>-0.65804781074501795</c:v>
                </c:pt>
                <c:pt idx="73">
                  <c:v>-0.57987673304732923</c:v>
                </c:pt>
                <c:pt idx="74">
                  <c:v>-0.60138871942579963</c:v>
                </c:pt>
                <c:pt idx="75">
                  <c:v>-0.61398251007883065</c:v>
                </c:pt>
                <c:pt idx="76">
                  <c:v>-0.5941216306435243</c:v>
                </c:pt>
                <c:pt idx="77">
                  <c:v>-0.59972597739939348</c:v>
                </c:pt>
                <c:pt idx="78">
                  <c:v>-0.46258687767651857</c:v>
                </c:pt>
                <c:pt idx="79">
                  <c:v>-0.27532332665308584</c:v>
                </c:pt>
                <c:pt idx="80">
                  <c:v>-0.22264097492493037</c:v>
                </c:pt>
                <c:pt idx="81">
                  <c:v>-0.20491532655589645</c:v>
                </c:pt>
                <c:pt idx="82">
                  <c:v>-9.768041991632101E-2</c:v>
                </c:pt>
                <c:pt idx="83">
                  <c:v>4.0055612442255292E-2</c:v>
                </c:pt>
                <c:pt idx="84">
                  <c:v>4.5649534997487556E-2</c:v>
                </c:pt>
                <c:pt idx="85">
                  <c:v>0.15224379767122651</c:v>
                </c:pt>
                <c:pt idx="86">
                  <c:v>8.8175427727103725E-2</c:v>
                </c:pt>
                <c:pt idx="87">
                  <c:v>0.24290543495981773</c:v>
                </c:pt>
                <c:pt idx="88">
                  <c:v>0.26309512392548234</c:v>
                </c:pt>
                <c:pt idx="89">
                  <c:v>0.27372993228657289</c:v>
                </c:pt>
                <c:pt idx="90">
                  <c:v>0.29194609472763988</c:v>
                </c:pt>
                <c:pt idx="91">
                  <c:v>0.25671260514920297</c:v>
                </c:pt>
                <c:pt idx="92">
                  <c:v>0.16329466753014191</c:v>
                </c:pt>
                <c:pt idx="93">
                  <c:v>0.17534844155874438</c:v>
                </c:pt>
                <c:pt idx="94">
                  <c:v>0.15722537104639331</c:v>
                </c:pt>
                <c:pt idx="95">
                  <c:v>9.5583146718225806E-2</c:v>
                </c:pt>
                <c:pt idx="96">
                  <c:v>6.0794374954433524E-2</c:v>
                </c:pt>
                <c:pt idx="97">
                  <c:v>-3.3927907622429698E-3</c:v>
                </c:pt>
                <c:pt idx="98">
                  <c:v>-4.3756695612476498E-2</c:v>
                </c:pt>
                <c:pt idx="99">
                  <c:v>-8.8813049399617275E-2</c:v>
                </c:pt>
                <c:pt idx="100">
                  <c:v>-0.18076966235353925</c:v>
                </c:pt>
                <c:pt idx="101">
                  <c:v>-6.4495074714517514E-2</c:v>
                </c:pt>
                <c:pt idx="102">
                  <c:v>-6.8743830429837074E-2</c:v>
                </c:pt>
                <c:pt idx="103">
                  <c:v>-7.4527081019576891E-2</c:v>
                </c:pt>
                <c:pt idx="104">
                  <c:v>-3.0653168847621605E-3</c:v>
                </c:pt>
                <c:pt idx="105">
                  <c:v>-6.2434047764389725E-2</c:v>
                </c:pt>
                <c:pt idx="106">
                  <c:v>-7.0234771670197871E-2</c:v>
                </c:pt>
                <c:pt idx="107">
                  <c:v>-9.2798163357134048E-2</c:v>
                </c:pt>
                <c:pt idx="108">
                  <c:v>-0.11001829722889235</c:v>
                </c:pt>
                <c:pt idx="109">
                  <c:v>-0.14913918712220162</c:v>
                </c:pt>
                <c:pt idx="110">
                  <c:v>-0.25405153294193544</c:v>
                </c:pt>
                <c:pt idx="111">
                  <c:v>-0.5261884824359736</c:v>
                </c:pt>
                <c:pt idx="112">
                  <c:v>-0.56546083787615842</c:v>
                </c:pt>
                <c:pt idx="113">
                  <c:v>-0.5579672443777054</c:v>
                </c:pt>
                <c:pt idx="114">
                  <c:v>-0.29902164484161681</c:v>
                </c:pt>
                <c:pt idx="115">
                  <c:v>-0.30987115041035351</c:v>
                </c:pt>
                <c:pt idx="116">
                  <c:v>-0.38227727786889376</c:v>
                </c:pt>
                <c:pt idx="117">
                  <c:v>-0.45863101941211559</c:v>
                </c:pt>
                <c:pt idx="118">
                  <c:v>-0.41348274970372567</c:v>
                </c:pt>
                <c:pt idx="119">
                  <c:v>-0.21081080599397556</c:v>
                </c:pt>
                <c:pt idx="120">
                  <c:v>-0.10829014395424695</c:v>
                </c:pt>
                <c:pt idx="121">
                  <c:v>-0.32710694841852928</c:v>
                </c:pt>
                <c:pt idx="122">
                  <c:v>-0.26659615268088377</c:v>
                </c:pt>
                <c:pt idx="123">
                  <c:v>-0.23425856775012241</c:v>
                </c:pt>
                <c:pt idx="124">
                  <c:v>-0.17417349673951407</c:v>
                </c:pt>
                <c:pt idx="125">
                  <c:v>-8.2962516217970489E-2</c:v>
                </c:pt>
                <c:pt idx="126">
                  <c:v>-4.97360291825725E-2</c:v>
                </c:pt>
                <c:pt idx="127">
                  <c:v>5.3832458795660953E-3</c:v>
                </c:pt>
                <c:pt idx="128">
                  <c:v>0.10225081958158577</c:v>
                </c:pt>
                <c:pt idx="129">
                  <c:v>0.18656305582963656</c:v>
                </c:pt>
                <c:pt idx="130">
                  <c:v>0.16127748447899082</c:v>
                </c:pt>
                <c:pt idx="131">
                  <c:v>6.2698494969463572E-2</c:v>
                </c:pt>
                <c:pt idx="132">
                  <c:v>-9.1622896283017244E-2</c:v>
                </c:pt>
                <c:pt idx="133">
                  <c:v>-0.45927740976096781</c:v>
                </c:pt>
                <c:pt idx="134">
                  <c:v>-0.61715980424806671</c:v>
                </c:pt>
                <c:pt idx="135">
                  <c:v>-0.86915567075680278</c:v>
                </c:pt>
                <c:pt idx="136">
                  <c:v>-0.82107611221394272</c:v>
                </c:pt>
                <c:pt idx="137">
                  <c:v>-0.69743037075957814</c:v>
                </c:pt>
                <c:pt idx="138">
                  <c:v>-0.61015919878972735</c:v>
                </c:pt>
                <c:pt idx="139">
                  <c:v>0.3882230705060723</c:v>
                </c:pt>
                <c:pt idx="140">
                  <c:v>0.41807621461675482</c:v>
                </c:pt>
                <c:pt idx="141">
                  <c:v>0.44301966908003682</c:v>
                </c:pt>
                <c:pt idx="142">
                  <c:v>0.52890814162837163</c:v>
                </c:pt>
                <c:pt idx="143">
                  <c:v>0.59970118687703178</c:v>
                </c:pt>
                <c:pt idx="144">
                  <c:v>0.54013654912524756</c:v>
                </c:pt>
                <c:pt idx="145">
                  <c:v>0.5233120899569208</c:v>
                </c:pt>
                <c:pt idx="146">
                  <c:v>0.59596776268586149</c:v>
                </c:pt>
                <c:pt idx="147">
                  <c:v>0.70630207626052299</c:v>
                </c:pt>
                <c:pt idx="148">
                  <c:v>0.91638077480458668</c:v>
                </c:pt>
                <c:pt idx="149">
                  <c:v>1.0580168015193145</c:v>
                </c:pt>
                <c:pt idx="150">
                  <c:v>1.086050281722226</c:v>
                </c:pt>
                <c:pt idx="151">
                  <c:v>0.89658406670926261</c:v>
                </c:pt>
                <c:pt idx="152">
                  <c:v>0.77118643132471765</c:v>
                </c:pt>
                <c:pt idx="153">
                  <c:v>0.65620513732955166</c:v>
                </c:pt>
                <c:pt idx="154">
                  <c:v>0.60666701922167265</c:v>
                </c:pt>
                <c:pt idx="155">
                  <c:v>0.72065401692409492</c:v>
                </c:pt>
                <c:pt idx="156">
                  <c:v>0.80559608519466053</c:v>
                </c:pt>
                <c:pt idx="157">
                  <c:v>0.96835719912198259</c:v>
                </c:pt>
                <c:pt idx="158">
                  <c:v>0.91197474997260142</c:v>
                </c:pt>
                <c:pt idx="159">
                  <c:v>0.96620262729999495</c:v>
                </c:pt>
                <c:pt idx="160">
                  <c:v>1.018278716750874</c:v>
                </c:pt>
                <c:pt idx="161">
                  <c:v>1.0197938990294066</c:v>
                </c:pt>
                <c:pt idx="162">
                  <c:v>0.98868122994102159</c:v>
                </c:pt>
                <c:pt idx="163">
                  <c:v>0.99422447090354515</c:v>
                </c:pt>
                <c:pt idx="164">
                  <c:v>0.9851866021116622</c:v>
                </c:pt>
                <c:pt idx="165">
                  <c:v>0.95333501264768228</c:v>
                </c:pt>
                <c:pt idx="166">
                  <c:v>0.93876788999058902</c:v>
                </c:pt>
                <c:pt idx="167">
                  <c:v>0.95479888558079451</c:v>
                </c:pt>
                <c:pt idx="168">
                  <c:v>0.9469203931467286</c:v>
                </c:pt>
                <c:pt idx="169">
                  <c:v>0.94579194692238611</c:v>
                </c:pt>
                <c:pt idx="170">
                  <c:v>0.89851262878147031</c:v>
                </c:pt>
                <c:pt idx="171">
                  <c:v>0.87796119688997765</c:v>
                </c:pt>
                <c:pt idx="172">
                  <c:v>0.80283862423665653</c:v>
                </c:pt>
                <c:pt idx="173">
                  <c:v>0.80715106109002555</c:v>
                </c:pt>
                <c:pt idx="174">
                  <c:v>0.78856668411048558</c:v>
                </c:pt>
                <c:pt idx="175">
                  <c:v>0.76138141062329656</c:v>
                </c:pt>
                <c:pt idx="176">
                  <c:v>0.85009277877259515</c:v>
                </c:pt>
                <c:pt idx="177">
                  <c:v>0.92379743266265224</c:v>
                </c:pt>
                <c:pt idx="178">
                  <c:v>0.94104944761091713</c:v>
                </c:pt>
                <c:pt idx="179">
                  <c:v>0.84439619550435452</c:v>
                </c:pt>
                <c:pt idx="180">
                  <c:v>0.84298179436441678</c:v>
                </c:pt>
                <c:pt idx="181">
                  <c:v>0.88331193358090943</c:v>
                </c:pt>
                <c:pt idx="182">
                  <c:v>0.89763296295700556</c:v>
                </c:pt>
                <c:pt idx="183">
                  <c:v>0.99605718829422141</c:v>
                </c:pt>
                <c:pt idx="184">
                  <c:v>0.98627434774872558</c:v>
                </c:pt>
                <c:pt idx="185">
                  <c:v>0.97121547999238267</c:v>
                </c:pt>
                <c:pt idx="186">
                  <c:v>0.94253027614368445</c:v>
                </c:pt>
                <c:pt idx="187">
                  <c:v>0.9436979402207738</c:v>
                </c:pt>
                <c:pt idx="188">
                  <c:v>0.90536426735609232</c:v>
                </c:pt>
                <c:pt idx="189">
                  <c:v>0.88216220247406751</c:v>
                </c:pt>
                <c:pt idx="190">
                  <c:v>0.87359354684192836</c:v>
                </c:pt>
                <c:pt idx="191">
                  <c:v>0.96511450150246059</c:v>
                </c:pt>
                <c:pt idx="192">
                  <c:v>0.94568717095569388</c:v>
                </c:pt>
                <c:pt idx="193">
                  <c:v>0.9450957325626923</c:v>
                </c:pt>
                <c:pt idx="194">
                  <c:v>0.93936197629481832</c:v>
                </c:pt>
                <c:pt idx="195">
                  <c:v>0.94062900700906849</c:v>
                </c:pt>
                <c:pt idx="196">
                  <c:v>0.96161676523698048</c:v>
                </c:pt>
                <c:pt idx="197">
                  <c:v>0.93276115495796286</c:v>
                </c:pt>
                <c:pt idx="198">
                  <c:v>0.91769997287891991</c:v>
                </c:pt>
                <c:pt idx="199">
                  <c:v>0.89662429225837614</c:v>
                </c:pt>
                <c:pt idx="200">
                  <c:v>0.82043734681014957</c:v>
                </c:pt>
                <c:pt idx="201">
                  <c:v>0.80614712149649115</c:v>
                </c:pt>
                <c:pt idx="202">
                  <c:v>0.88694447893999562</c:v>
                </c:pt>
                <c:pt idx="203">
                  <c:v>0.80472088295461164</c:v>
                </c:pt>
                <c:pt idx="204">
                  <c:v>0.76476354359970411</c:v>
                </c:pt>
                <c:pt idx="205">
                  <c:v>0.78871862729514663</c:v>
                </c:pt>
                <c:pt idx="206">
                  <c:v>0.7561646750493406</c:v>
                </c:pt>
                <c:pt idx="207">
                  <c:v>0.80002964814866062</c:v>
                </c:pt>
                <c:pt idx="208">
                  <c:v>0.86496993947034162</c:v>
                </c:pt>
                <c:pt idx="209">
                  <c:v>0.87385175197727172</c:v>
                </c:pt>
                <c:pt idx="210">
                  <c:v>0.84848855528116318</c:v>
                </c:pt>
                <c:pt idx="211">
                  <c:v>0.88806336201094771</c:v>
                </c:pt>
                <c:pt idx="212">
                  <c:v>0.9308517438862749</c:v>
                </c:pt>
                <c:pt idx="213">
                  <c:v>0.89319182774078565</c:v>
                </c:pt>
                <c:pt idx="214">
                  <c:v>0.93677303569336046</c:v>
                </c:pt>
                <c:pt idx="215">
                  <c:v>1.0252401225526142</c:v>
                </c:pt>
                <c:pt idx="216">
                  <c:v>1.0263163340493757</c:v>
                </c:pt>
                <c:pt idx="217">
                  <c:v>0.96558531653563362</c:v>
                </c:pt>
                <c:pt idx="218">
                  <c:v>1.0113951656911122</c:v>
                </c:pt>
                <c:pt idx="219">
                  <c:v>0.98415244158513349</c:v>
                </c:pt>
                <c:pt idx="220">
                  <c:v>0.94292830611107581</c:v>
                </c:pt>
                <c:pt idx="221">
                  <c:v>0.97229924141552615</c:v>
                </c:pt>
                <c:pt idx="222">
                  <c:v>0.94849837363743505</c:v>
                </c:pt>
                <c:pt idx="223">
                  <c:v>0.98085547564916264</c:v>
                </c:pt>
                <c:pt idx="224">
                  <c:v>0.95226136934752958</c:v>
                </c:pt>
                <c:pt idx="225">
                  <c:v>0.96732397654175062</c:v>
                </c:pt>
                <c:pt idx="226">
                  <c:v>1.0128130246686418</c:v>
                </c:pt>
                <c:pt idx="227">
                  <c:v>1.0083345672045179</c:v>
                </c:pt>
                <c:pt idx="228">
                  <c:v>1.05046467518945</c:v>
                </c:pt>
                <c:pt idx="229">
                  <c:v>1.0365288668566268</c:v>
                </c:pt>
                <c:pt idx="230">
                  <c:v>1.052451640773453</c:v>
                </c:pt>
                <c:pt idx="231">
                  <c:v>0.94985496934194358</c:v>
                </c:pt>
                <c:pt idx="232">
                  <c:v>0.92025830025642252</c:v>
                </c:pt>
                <c:pt idx="233">
                  <c:v>0.90437246214472833</c:v>
                </c:pt>
                <c:pt idx="234">
                  <c:v>0.82053656528234287</c:v>
                </c:pt>
                <c:pt idx="235">
                  <c:v>0.79222529592865842</c:v>
                </c:pt>
                <c:pt idx="236">
                  <c:v>0.73931934625095952</c:v>
                </c:pt>
                <c:pt idx="237">
                  <c:v>0.727247666979149</c:v>
                </c:pt>
                <c:pt idx="238">
                  <c:v>0.6799507964623358</c:v>
                </c:pt>
                <c:pt idx="239">
                  <c:v>0.66100765567303743</c:v>
                </c:pt>
                <c:pt idx="240">
                  <c:v>0.60486309743220368</c:v>
                </c:pt>
                <c:pt idx="241">
                  <c:v>0.55186639506017676</c:v>
                </c:pt>
                <c:pt idx="242">
                  <c:v>0.4261331451607745</c:v>
                </c:pt>
                <c:pt idx="243">
                  <c:v>0.47200639472049033</c:v>
                </c:pt>
                <c:pt idx="244">
                  <c:v>0.45698903401216662</c:v>
                </c:pt>
                <c:pt idx="245">
                  <c:v>0.46275251754613073</c:v>
                </c:pt>
                <c:pt idx="246">
                  <c:v>0.30819283399628722</c:v>
                </c:pt>
                <c:pt idx="247">
                  <c:v>0.25356740044063225</c:v>
                </c:pt>
                <c:pt idx="248">
                  <c:v>0.14491997830143147</c:v>
                </c:pt>
                <c:pt idx="249">
                  <c:v>-6.7415592112820583E-2</c:v>
                </c:pt>
                <c:pt idx="250">
                  <c:v>-0.18703841820812436</c:v>
                </c:pt>
                <c:pt idx="251">
                  <c:v>-0.23341377208277941</c:v>
                </c:pt>
                <c:pt idx="252">
                  <c:v>-0.34097803174189173</c:v>
                </c:pt>
                <c:pt idx="253">
                  <c:v>-0.36237507897503723</c:v>
                </c:pt>
                <c:pt idx="254">
                  <c:v>-0.81378322644282164</c:v>
                </c:pt>
                <c:pt idx="255">
                  <c:v>-0.9707916891413696</c:v>
                </c:pt>
                <c:pt idx="256">
                  <c:v>-1.3245927227938241</c:v>
                </c:pt>
                <c:pt idx="257">
                  <c:v>-1.8465525221415091</c:v>
                </c:pt>
                <c:pt idx="258">
                  <c:v>-1.4145719066727203</c:v>
                </c:pt>
                <c:pt idx="259">
                  <c:v>-1.2108462344507771</c:v>
                </c:pt>
                <c:pt idx="260">
                  <c:v>-1.8156670253795359</c:v>
                </c:pt>
                <c:pt idx="261">
                  <c:v>-0.42994077708052864</c:v>
                </c:pt>
                <c:pt idx="262">
                  <c:v>0.39349998302492784</c:v>
                </c:pt>
                <c:pt idx="263">
                  <c:v>0.4305954229429399</c:v>
                </c:pt>
                <c:pt idx="264">
                  <c:v>0.59551669694596387</c:v>
                </c:pt>
                <c:pt idx="265">
                  <c:v>7.0006274807932797E-2</c:v>
                </c:pt>
                <c:pt idx="266">
                  <c:v>-0.86289516817978607</c:v>
                </c:pt>
                <c:pt idx="267">
                  <c:v>-0.97685572424460065</c:v>
                </c:pt>
                <c:pt idx="268">
                  <c:v>-1.03676963175321</c:v>
                </c:pt>
                <c:pt idx="269">
                  <c:v>-1.3171409549847561</c:v>
                </c:pt>
                <c:pt idx="270">
                  <c:v>-1.7910482333373938</c:v>
                </c:pt>
                <c:pt idx="271">
                  <c:v>-2.740615758820542</c:v>
                </c:pt>
                <c:pt idx="272">
                  <c:v>-2.2651952299690392</c:v>
                </c:pt>
                <c:pt idx="273">
                  <c:v>-2.2109553891690967</c:v>
                </c:pt>
                <c:pt idx="274">
                  <c:v>-1.7872473519617791</c:v>
                </c:pt>
                <c:pt idx="275">
                  <c:v>-0.86389652376375581</c:v>
                </c:pt>
                <c:pt idx="276">
                  <c:v>0.14406978846811141</c:v>
                </c:pt>
                <c:pt idx="277">
                  <c:v>0.92097451540010833</c:v>
                </c:pt>
                <c:pt idx="278">
                  <c:v>0.70828176203843762</c:v>
                </c:pt>
                <c:pt idx="279">
                  <c:v>0.98704642420104438</c:v>
                </c:pt>
                <c:pt idx="280">
                  <c:v>1.0727444026723794</c:v>
                </c:pt>
                <c:pt idx="281">
                  <c:v>0.89909382298154572</c:v>
                </c:pt>
                <c:pt idx="282">
                  <c:v>1.2875841499862251</c:v>
                </c:pt>
                <c:pt idx="283">
                  <c:v>1.4424349562543839</c:v>
                </c:pt>
                <c:pt idx="284">
                  <c:v>1.5775625844344277</c:v>
                </c:pt>
                <c:pt idx="285">
                  <c:v>1.6564483042120541</c:v>
                </c:pt>
                <c:pt idx="286">
                  <c:v>1.6566868256886889</c:v>
                </c:pt>
                <c:pt idx="287">
                  <c:v>1.6385281045523641</c:v>
                </c:pt>
                <c:pt idx="288">
                  <c:v>1.6041987533986106</c:v>
                </c:pt>
                <c:pt idx="289">
                  <c:v>1.6353734278858751</c:v>
                </c:pt>
                <c:pt idx="290">
                  <c:v>1.6292805451936481</c:v>
                </c:pt>
                <c:pt idx="291">
                  <c:v>1.6029231275873013</c:v>
                </c:pt>
                <c:pt idx="292">
                  <c:v>1.5645175549650812</c:v>
                </c:pt>
                <c:pt idx="293">
                  <c:v>1.5601654215383263</c:v>
                </c:pt>
                <c:pt idx="294">
                  <c:v>1.5244857901131457</c:v>
                </c:pt>
                <c:pt idx="295">
                  <c:v>1.5083943743183055</c:v>
                </c:pt>
                <c:pt idx="296">
                  <c:v>1.5132923333548958</c:v>
                </c:pt>
                <c:pt idx="297">
                  <c:v>1.4972762075708472</c:v>
                </c:pt>
                <c:pt idx="298">
                  <c:v>1.4758467214758115</c:v>
                </c:pt>
                <c:pt idx="299">
                  <c:v>1.4700812119345139</c:v>
                </c:pt>
                <c:pt idx="300">
                  <c:v>1.4407559394519172</c:v>
                </c:pt>
                <c:pt idx="301">
                  <c:v>1.3799243052109345</c:v>
                </c:pt>
                <c:pt idx="302">
                  <c:v>1.341659965640128</c:v>
                </c:pt>
                <c:pt idx="303">
                  <c:v>1.3492238908145398</c:v>
                </c:pt>
                <c:pt idx="304">
                  <c:v>1.3505551192956939</c:v>
                </c:pt>
                <c:pt idx="305">
                  <c:v>1.3063341180276478</c:v>
                </c:pt>
                <c:pt idx="306">
                  <c:v>1.304766744778133</c:v>
                </c:pt>
                <c:pt idx="307">
                  <c:v>1.3284774999612969</c:v>
                </c:pt>
                <c:pt idx="308">
                  <c:v>1.2755222511329687</c:v>
                </c:pt>
                <c:pt idx="309">
                  <c:v>1.2811470186910301</c:v>
                </c:pt>
                <c:pt idx="310">
                  <c:v>1.2233765173281912</c:v>
                </c:pt>
                <c:pt idx="311">
                  <c:v>1.1825957419206781</c:v>
                </c:pt>
                <c:pt idx="312">
                  <c:v>1.1347693151553457</c:v>
                </c:pt>
                <c:pt idx="313">
                  <c:v>1.1036193025907233</c:v>
                </c:pt>
                <c:pt idx="314">
                  <c:v>1.0692036993683498</c:v>
                </c:pt>
                <c:pt idx="315">
                  <c:v>1.0242852275861731</c:v>
                </c:pt>
                <c:pt idx="316">
                  <c:v>0.96757497660323921</c:v>
                </c:pt>
                <c:pt idx="317">
                  <c:v>0.93304495996201653</c:v>
                </c:pt>
                <c:pt idx="318">
                  <c:v>0.88717768618186366</c:v>
                </c:pt>
                <c:pt idx="319">
                  <c:v>0.8352621666383776</c:v>
                </c:pt>
                <c:pt idx="320">
                  <c:v>0.78685572926156722</c:v>
                </c:pt>
                <c:pt idx="321">
                  <c:v>0.80007394152537825</c:v>
                </c:pt>
                <c:pt idx="322">
                  <c:v>0.77882088399532323</c:v>
                </c:pt>
                <c:pt idx="323">
                  <c:v>0.71044905830397398</c:v>
                </c:pt>
                <c:pt idx="324">
                  <c:v>0.65359509835178042</c:v>
                </c:pt>
                <c:pt idx="325">
                  <c:v>0.59336393104967977</c:v>
                </c:pt>
                <c:pt idx="326">
                  <c:v>0.63813194584802568</c:v>
                </c:pt>
                <c:pt idx="327">
                  <c:v>0.58488458566764656</c:v>
                </c:pt>
                <c:pt idx="328">
                  <c:v>0.54307454568352564</c:v>
                </c:pt>
                <c:pt idx="329">
                  <c:v>0.4116210346787062</c:v>
                </c:pt>
                <c:pt idx="330">
                  <c:v>0.27616871829981043</c:v>
                </c:pt>
                <c:pt idx="331">
                  <c:v>-1.8915504589104837E-2</c:v>
                </c:pt>
                <c:pt idx="332">
                  <c:v>-0.2078973442046432</c:v>
                </c:pt>
                <c:pt idx="333">
                  <c:v>7.3509798830476411E-2</c:v>
                </c:pt>
                <c:pt idx="334">
                  <c:v>7.2058173786206284E-2</c:v>
                </c:pt>
                <c:pt idx="335">
                  <c:v>-7.2647307967622712E-2</c:v>
                </c:pt>
                <c:pt idx="336">
                  <c:v>-0.36414657056723082</c:v>
                </c:pt>
                <c:pt idx="337">
                  <c:v>-0.77574432410586736</c:v>
                </c:pt>
                <c:pt idx="338">
                  <c:v>-1.0162487197240377</c:v>
                </c:pt>
                <c:pt idx="339">
                  <c:v>-1.0768238834885657</c:v>
                </c:pt>
                <c:pt idx="340">
                  <c:v>-0.93243026649643768</c:v>
                </c:pt>
                <c:pt idx="341">
                  <c:v>-0.81809383939159752</c:v>
                </c:pt>
                <c:pt idx="342">
                  <c:v>-0.82770065384443736</c:v>
                </c:pt>
                <c:pt idx="343">
                  <c:v>-1.0152288593044017</c:v>
                </c:pt>
                <c:pt idx="344">
                  <c:v>-1.0646285926421033</c:v>
                </c:pt>
                <c:pt idx="345">
                  <c:v>-1.1266092015676419</c:v>
                </c:pt>
                <c:pt idx="346">
                  <c:v>-0.96234498927291257</c:v>
                </c:pt>
                <c:pt idx="347">
                  <c:v>-0.69927068161662953</c:v>
                </c:pt>
                <c:pt idx="348">
                  <c:v>-0.66684808322601719</c:v>
                </c:pt>
                <c:pt idx="349">
                  <c:v>-0.67147407855981134</c:v>
                </c:pt>
                <c:pt idx="350">
                  <c:v>-0.42023591128150578</c:v>
                </c:pt>
                <c:pt idx="351">
                  <c:v>-0.26357165169683167</c:v>
                </c:pt>
                <c:pt idx="352">
                  <c:v>-6.3533781568197584E-2</c:v>
                </c:pt>
                <c:pt idx="353">
                  <c:v>0.13329572930653785</c:v>
                </c:pt>
                <c:pt idx="354">
                  <c:v>-7.7771058621477568E-2</c:v>
                </c:pt>
                <c:pt idx="355">
                  <c:v>-0.11958941708452911</c:v>
                </c:pt>
                <c:pt idx="356">
                  <c:v>-0.32081226257278761</c:v>
                </c:pt>
                <c:pt idx="357">
                  <c:v>-0.36146014983516389</c:v>
                </c:pt>
                <c:pt idx="358">
                  <c:v>-0.31468166859073282</c:v>
                </c:pt>
                <c:pt idx="359">
                  <c:v>-0.37201890613138988</c:v>
                </c:pt>
                <c:pt idx="360">
                  <c:v>-0.51931187911052912</c:v>
                </c:pt>
                <c:pt idx="361">
                  <c:v>-0.61432458234312981</c:v>
                </c:pt>
                <c:pt idx="362">
                  <c:v>-0.762969357319502</c:v>
                </c:pt>
                <c:pt idx="363">
                  <c:v>-1.106751441832474</c:v>
                </c:pt>
                <c:pt idx="364">
                  <c:v>-0.7472150552372917</c:v>
                </c:pt>
                <c:pt idx="365">
                  <c:v>-0.86430895846324463</c:v>
                </c:pt>
                <c:pt idx="366">
                  <c:v>-1.1072718731419817</c:v>
                </c:pt>
                <c:pt idx="367">
                  <c:v>-1.1424307920906032</c:v>
                </c:pt>
                <c:pt idx="368">
                  <c:v>-1.1647813574803338</c:v>
                </c:pt>
                <c:pt idx="369">
                  <c:v>-1.1030769555441939</c:v>
                </c:pt>
                <c:pt idx="370">
                  <c:v>-1.3242689835886683</c:v>
                </c:pt>
                <c:pt idx="371">
                  <c:v>-1.3810755703213071</c:v>
                </c:pt>
                <c:pt idx="372">
                  <c:v>-1.5633069361275826</c:v>
                </c:pt>
                <c:pt idx="373">
                  <c:v>-1.5344639038602781</c:v>
                </c:pt>
                <c:pt idx="374">
                  <c:v>-1.2865870564645969</c:v>
                </c:pt>
                <c:pt idx="375">
                  <c:v>-1.4166136225432802</c:v>
                </c:pt>
                <c:pt idx="376">
                  <c:v>-1.3257695354212629</c:v>
                </c:pt>
                <c:pt idx="377">
                  <c:v>-1.3229185893771245</c:v>
                </c:pt>
                <c:pt idx="378">
                  <c:v>-1.2402132362293918</c:v>
                </c:pt>
                <c:pt idx="379">
                  <c:v>-0.91233172013371544</c:v>
                </c:pt>
                <c:pt idx="380">
                  <c:v>-0.67283855777899571</c:v>
                </c:pt>
                <c:pt idx="381">
                  <c:v>-0.74967080096588612</c:v>
                </c:pt>
                <c:pt idx="382">
                  <c:v>-1.0865753156138342</c:v>
                </c:pt>
                <c:pt idx="383">
                  <c:v>-1.2727322409860164</c:v>
                </c:pt>
                <c:pt idx="384">
                  <c:v>-1.6503850284943402</c:v>
                </c:pt>
                <c:pt idx="385">
                  <c:v>-1.7488766111561218</c:v>
                </c:pt>
                <c:pt idx="386">
                  <c:v>-0.931410932019897</c:v>
                </c:pt>
                <c:pt idx="387">
                  <c:v>-0.72411207409245459</c:v>
                </c:pt>
                <c:pt idx="388">
                  <c:v>-0.85576737741999864</c:v>
                </c:pt>
                <c:pt idx="389">
                  <c:v>-0.5274964706440326</c:v>
                </c:pt>
                <c:pt idx="390">
                  <c:v>-0.88016355429835258</c:v>
                </c:pt>
                <c:pt idx="391">
                  <c:v>-0.66157448016272535</c:v>
                </c:pt>
                <c:pt idx="392">
                  <c:v>-0.46758393409687232</c:v>
                </c:pt>
                <c:pt idx="393">
                  <c:v>-0.72451855554063949</c:v>
                </c:pt>
                <c:pt idx="394">
                  <c:v>-0.78581647061320004</c:v>
                </c:pt>
                <c:pt idx="395">
                  <c:v>-1.0785923091013361</c:v>
                </c:pt>
                <c:pt idx="396">
                  <c:v>-0.83115625400947291</c:v>
                </c:pt>
                <c:pt idx="397">
                  <c:v>-0.62059955723657634</c:v>
                </c:pt>
                <c:pt idx="398">
                  <c:v>-1.1900944204052384</c:v>
                </c:pt>
                <c:pt idx="399">
                  <c:v>-0.78873640878113349</c:v>
                </c:pt>
                <c:pt idx="400">
                  <c:v>-0.34325833017451057</c:v>
                </c:pt>
                <c:pt idx="401">
                  <c:v>-0.30242416937664318</c:v>
                </c:pt>
                <c:pt idx="402">
                  <c:v>-0.25166552882772075</c:v>
                </c:pt>
                <c:pt idx="403">
                  <c:v>-1.562237362923386E-3</c:v>
                </c:pt>
                <c:pt idx="404">
                  <c:v>0.21087793637503494</c:v>
                </c:pt>
                <c:pt idx="405">
                  <c:v>0.42401641828032488</c:v>
                </c:pt>
                <c:pt idx="406">
                  <c:v>0.47446843833607932</c:v>
                </c:pt>
                <c:pt idx="407">
                  <c:v>0.52788669038270741</c:v>
                </c:pt>
                <c:pt idx="408">
                  <c:v>0.56113963378559506</c:v>
                </c:pt>
                <c:pt idx="409">
                  <c:v>0.5345336103719035</c:v>
                </c:pt>
                <c:pt idx="410">
                  <c:v>0.55011596458617895</c:v>
                </c:pt>
                <c:pt idx="411">
                  <c:v>0.5667362542900638</c:v>
                </c:pt>
                <c:pt idx="412">
                  <c:v>0.58022575268231869</c:v>
                </c:pt>
                <c:pt idx="413">
                  <c:v>0.54268759366361363</c:v>
                </c:pt>
                <c:pt idx="414">
                  <c:v>0.52449106765901365</c:v>
                </c:pt>
                <c:pt idx="415">
                  <c:v>0.45788715853357015</c:v>
                </c:pt>
                <c:pt idx="416">
                  <c:v>0.47819754862413133</c:v>
                </c:pt>
                <c:pt idx="417">
                  <c:v>0.39256129546747742</c:v>
                </c:pt>
                <c:pt idx="418">
                  <c:v>0.33991677958343336</c:v>
                </c:pt>
                <c:pt idx="419">
                  <c:v>0.30618626446817898</c:v>
                </c:pt>
                <c:pt idx="420">
                  <c:v>0.27854711768406382</c:v>
                </c:pt>
                <c:pt idx="421">
                  <c:v>0.28137175899155681</c:v>
                </c:pt>
                <c:pt idx="422">
                  <c:v>0.26671590033276532</c:v>
                </c:pt>
                <c:pt idx="423">
                  <c:v>0.27387986549347176</c:v>
                </c:pt>
                <c:pt idx="424">
                  <c:v>0.26894344784263441</c:v>
                </c:pt>
                <c:pt idx="425">
                  <c:v>0.24627361917969021</c:v>
                </c:pt>
                <c:pt idx="426">
                  <c:v>0.20466978224888518</c:v>
                </c:pt>
                <c:pt idx="427">
                  <c:v>0.21571959892146347</c:v>
                </c:pt>
                <c:pt idx="428">
                  <c:v>0.26689803477405438</c:v>
                </c:pt>
                <c:pt idx="429">
                  <c:v>0.39187463776267528</c:v>
                </c:pt>
                <c:pt idx="430">
                  <c:v>0.39351995499945269</c:v>
                </c:pt>
                <c:pt idx="431">
                  <c:v>0.46293133516670754</c:v>
                </c:pt>
                <c:pt idx="432">
                  <c:v>0.53008458362644129</c:v>
                </c:pt>
                <c:pt idx="433">
                  <c:v>0.5078922019051747</c:v>
                </c:pt>
                <c:pt idx="434">
                  <c:v>0.50234470899163253</c:v>
                </c:pt>
                <c:pt idx="435">
                  <c:v>0.51007896088154159</c:v>
                </c:pt>
                <c:pt idx="436">
                  <c:v>0.46377044596946992</c:v>
                </c:pt>
                <c:pt idx="437">
                  <c:v>0.43866835857638475</c:v>
                </c:pt>
                <c:pt idx="438">
                  <c:v>0.36963327899844639</c:v>
                </c:pt>
                <c:pt idx="439">
                  <c:v>0.33583712735433674</c:v>
                </c:pt>
                <c:pt idx="440">
                  <c:v>0.27926317318192395</c:v>
                </c:pt>
                <c:pt idx="441">
                  <c:v>0.18885711174685271</c:v>
                </c:pt>
                <c:pt idx="442">
                  <c:v>0.20344589316505554</c:v>
                </c:pt>
                <c:pt idx="443">
                  <c:v>7.308640878826031E-2</c:v>
                </c:pt>
                <c:pt idx="444">
                  <c:v>-0.19613858894543229</c:v>
                </c:pt>
                <c:pt idx="445">
                  <c:v>-0.36370786817282813</c:v>
                </c:pt>
                <c:pt idx="446">
                  <c:v>-0.52864912086502769</c:v>
                </c:pt>
                <c:pt idx="447">
                  <c:v>-1.0939932484721171</c:v>
                </c:pt>
                <c:pt idx="448">
                  <c:v>-1.2764726369560901</c:v>
                </c:pt>
                <c:pt idx="449">
                  <c:v>-1.1105844592413661</c:v>
                </c:pt>
                <c:pt idx="450">
                  <c:v>-0.99052377793572299</c:v>
                </c:pt>
                <c:pt idx="451">
                  <c:v>-0.54517833013470995</c:v>
                </c:pt>
                <c:pt idx="452">
                  <c:v>-0.51179161349485569</c:v>
                </c:pt>
                <c:pt idx="453">
                  <c:v>-0.45468458241798082</c:v>
                </c:pt>
                <c:pt idx="454">
                  <c:v>-0.46535839764784209</c:v>
                </c:pt>
                <c:pt idx="455">
                  <c:v>-0.28134330275786718</c:v>
                </c:pt>
                <c:pt idx="456">
                  <c:v>-0.19226180605247045</c:v>
                </c:pt>
                <c:pt idx="457">
                  <c:v>-0.16454902853460379</c:v>
                </c:pt>
                <c:pt idx="458">
                  <c:v>-0.1557258708137674</c:v>
                </c:pt>
                <c:pt idx="459">
                  <c:v>-0.17765601531368586</c:v>
                </c:pt>
                <c:pt idx="460">
                  <c:v>-0.27397744498133575</c:v>
                </c:pt>
                <c:pt idx="461">
                  <c:v>-0.41162761886214538</c:v>
                </c:pt>
                <c:pt idx="462">
                  <c:v>-0.16972893119589694</c:v>
                </c:pt>
                <c:pt idx="463">
                  <c:v>-0.15033664301623031</c:v>
                </c:pt>
                <c:pt idx="464">
                  <c:v>-0.19337392248033733</c:v>
                </c:pt>
                <c:pt idx="465">
                  <c:v>-0.16166725958266087</c:v>
                </c:pt>
                <c:pt idx="466">
                  <c:v>-8.3939565995872004E-2</c:v>
                </c:pt>
                <c:pt idx="467">
                  <c:v>-7.7643014222079323E-2</c:v>
                </c:pt>
                <c:pt idx="468">
                  <c:v>1.3640087004873827E-2</c:v>
                </c:pt>
                <c:pt idx="469">
                  <c:v>0.10793331069452348</c:v>
                </c:pt>
                <c:pt idx="470">
                  <c:v>0.19215667490573424</c:v>
                </c:pt>
                <c:pt idx="471">
                  <c:v>0.25578464158862635</c:v>
                </c:pt>
                <c:pt idx="472">
                  <c:v>0.21679241583244177</c:v>
                </c:pt>
                <c:pt idx="473">
                  <c:v>0.32366727499783665</c:v>
                </c:pt>
                <c:pt idx="474">
                  <c:v>0.37252493646044366</c:v>
                </c:pt>
                <c:pt idx="475">
                  <c:v>0.4054515850254875</c:v>
                </c:pt>
                <c:pt idx="476">
                  <c:v>0.39269135352709739</c:v>
                </c:pt>
                <c:pt idx="477">
                  <c:v>0.31521053433799257</c:v>
                </c:pt>
                <c:pt idx="478">
                  <c:v>0.18908070623054365</c:v>
                </c:pt>
                <c:pt idx="479">
                  <c:v>0.37286211927349827</c:v>
                </c:pt>
                <c:pt idx="480">
                  <c:v>0.42362480533903718</c:v>
                </c:pt>
                <c:pt idx="481">
                  <c:v>0.37745684438770116</c:v>
                </c:pt>
                <c:pt idx="482">
                  <c:v>0.33201166875307653</c:v>
                </c:pt>
                <c:pt idx="483">
                  <c:v>0.23028019061298441</c:v>
                </c:pt>
                <c:pt idx="484">
                  <c:v>0.24457403839200312</c:v>
                </c:pt>
                <c:pt idx="485">
                  <c:v>0.26203932846535322</c:v>
                </c:pt>
                <c:pt idx="486">
                  <c:v>0.29862534483762282</c:v>
                </c:pt>
                <c:pt idx="487">
                  <c:v>0.29147500610875682</c:v>
                </c:pt>
                <c:pt idx="488">
                  <c:v>0.32793157289466873</c:v>
                </c:pt>
                <c:pt idx="489">
                  <c:v>0.30603076401930507</c:v>
                </c:pt>
                <c:pt idx="490">
                  <c:v>0.30150064304339491</c:v>
                </c:pt>
                <c:pt idx="491">
                  <c:v>0.28031699180672576</c:v>
                </c:pt>
                <c:pt idx="492">
                  <c:v>0.26229883524488123</c:v>
                </c:pt>
                <c:pt idx="493">
                  <c:v>0.18289549171457889</c:v>
                </c:pt>
                <c:pt idx="494">
                  <c:v>0.15931613587635335</c:v>
                </c:pt>
                <c:pt idx="495">
                  <c:v>0.12434687096897719</c:v>
                </c:pt>
                <c:pt idx="496">
                  <c:v>0.10842927936790311</c:v>
                </c:pt>
                <c:pt idx="497">
                  <c:v>0.10313365167924826</c:v>
                </c:pt>
                <c:pt idx="498">
                  <c:v>9.7188744203937735E-2</c:v>
                </c:pt>
                <c:pt idx="499">
                  <c:v>3.8569560653346609E-2</c:v>
                </c:pt>
                <c:pt idx="500">
                  <c:v>4.5118606271214973E-2</c:v>
                </c:pt>
                <c:pt idx="501">
                  <c:v>2.9515607490662652E-2</c:v>
                </c:pt>
                <c:pt idx="502">
                  <c:v>-2.427714204603997E-3</c:v>
                </c:pt>
                <c:pt idx="503">
                  <c:v>3.0657142289658618E-2</c:v>
                </c:pt>
                <c:pt idx="504">
                  <c:v>8.1114664169226247E-2</c:v>
                </c:pt>
                <c:pt idx="505">
                  <c:v>8.9630916330094346E-2</c:v>
                </c:pt>
                <c:pt idx="506">
                  <c:v>9.4309238670001017E-2</c:v>
                </c:pt>
                <c:pt idx="507">
                  <c:v>0.10929813671534302</c:v>
                </c:pt>
                <c:pt idx="508">
                  <c:v>0.15719255050727632</c:v>
                </c:pt>
                <c:pt idx="509">
                  <c:v>0.14935060656957466</c:v>
                </c:pt>
                <c:pt idx="510">
                  <c:v>0.19313231343208889</c:v>
                </c:pt>
                <c:pt idx="511">
                  <c:v>0.17971435629783192</c:v>
                </c:pt>
                <c:pt idx="512">
                  <c:v>0.22856226940100749</c:v>
                </c:pt>
                <c:pt idx="513">
                  <c:v>0.21517196305404337</c:v>
                </c:pt>
                <c:pt idx="514">
                  <c:v>0.2326288735623819</c:v>
                </c:pt>
                <c:pt idx="515">
                  <c:v>0.28067892383813131</c:v>
                </c:pt>
                <c:pt idx="516">
                  <c:v>0.23733480986445971</c:v>
                </c:pt>
                <c:pt idx="517">
                  <c:v>0.27860157857217061</c:v>
                </c:pt>
                <c:pt idx="518">
                  <c:v>0.29876737850049434</c:v>
                </c:pt>
                <c:pt idx="519">
                  <c:v>0.32657785471430217</c:v>
                </c:pt>
                <c:pt idx="520">
                  <c:v>0.33674761132148606</c:v>
                </c:pt>
                <c:pt idx="521">
                  <c:v>0.36787766707493247</c:v>
                </c:pt>
                <c:pt idx="522">
                  <c:v>0.38047439113919779</c:v>
                </c:pt>
                <c:pt idx="523">
                  <c:v>0.39351157911712664</c:v>
                </c:pt>
                <c:pt idx="524">
                  <c:v>0.39795506548116882</c:v>
                </c:pt>
                <c:pt idx="525">
                  <c:v>0.42347578516762846</c:v>
                </c:pt>
                <c:pt idx="526">
                  <c:v>0.33116830383270357</c:v>
                </c:pt>
                <c:pt idx="527">
                  <c:v>0.40747536640992382</c:v>
                </c:pt>
                <c:pt idx="528">
                  <c:v>0.41162183225776788</c:v>
                </c:pt>
                <c:pt idx="529">
                  <c:v>0.44191462342446036</c:v>
                </c:pt>
                <c:pt idx="530">
                  <c:v>0.55668219693272658</c:v>
                </c:pt>
                <c:pt idx="531">
                  <c:v>0.61644276170195378</c:v>
                </c:pt>
                <c:pt idx="532">
                  <c:v>0.65194709204701995</c:v>
                </c:pt>
                <c:pt idx="533">
                  <c:v>0.64700288749236123</c:v>
                </c:pt>
                <c:pt idx="534">
                  <c:v>0.62226777971165703</c:v>
                </c:pt>
                <c:pt idx="535">
                  <c:v>0.64849648530856463</c:v>
                </c:pt>
                <c:pt idx="536">
                  <c:v>0.63159675909094126</c:v>
                </c:pt>
                <c:pt idx="537">
                  <c:v>0.61756204009691196</c:v>
                </c:pt>
                <c:pt idx="538">
                  <c:v>0.52609958512535049</c:v>
                </c:pt>
                <c:pt idx="539">
                  <c:v>0.48597211985755623</c:v>
                </c:pt>
                <c:pt idx="540">
                  <c:v>0.48607186687246812</c:v>
                </c:pt>
                <c:pt idx="541">
                  <c:v>0.52057055589047752</c:v>
                </c:pt>
                <c:pt idx="542">
                  <c:v>0.34871014916959081</c:v>
                </c:pt>
                <c:pt idx="543">
                  <c:v>0.36298194351333585</c:v>
                </c:pt>
                <c:pt idx="544">
                  <c:v>0.34492372971284202</c:v>
                </c:pt>
                <c:pt idx="545">
                  <c:v>0.45914888822661981</c:v>
                </c:pt>
                <c:pt idx="546">
                  <c:v>0.49850640724096146</c:v>
                </c:pt>
                <c:pt idx="547">
                  <c:v>0.55001825354314282</c:v>
                </c:pt>
                <c:pt idx="548">
                  <c:v>0.58162833179980811</c:v>
                </c:pt>
                <c:pt idx="549">
                  <c:v>0.58594740792662559</c:v>
                </c:pt>
                <c:pt idx="550">
                  <c:v>0.58969498752559368</c:v>
                </c:pt>
                <c:pt idx="551">
                  <c:v>0.62186223794269224</c:v>
                </c:pt>
                <c:pt idx="552">
                  <c:v>0.62192311715594761</c:v>
                </c:pt>
                <c:pt idx="553">
                  <c:v>0.59086723085990656</c:v>
                </c:pt>
                <c:pt idx="554">
                  <c:v>0.40684280979398563</c:v>
                </c:pt>
                <c:pt idx="555">
                  <c:v>0.32153558798223097</c:v>
                </c:pt>
                <c:pt idx="556">
                  <c:v>3.0184735130556781E-2</c:v>
                </c:pt>
                <c:pt idx="557">
                  <c:v>-0.30057771009769702</c:v>
                </c:pt>
                <c:pt idx="558">
                  <c:v>-0.63387606708662769</c:v>
                </c:pt>
                <c:pt idx="559">
                  <c:v>-0.68209756224849194</c:v>
                </c:pt>
                <c:pt idx="560">
                  <c:v>-0.3613096631749716</c:v>
                </c:pt>
                <c:pt idx="561">
                  <c:v>0.26732915496698895</c:v>
                </c:pt>
                <c:pt idx="562">
                  <c:v>0.55948004156914088</c:v>
                </c:pt>
                <c:pt idx="563">
                  <c:v>0.69857220369192152</c:v>
                </c:pt>
                <c:pt idx="564">
                  <c:v>0.75273594672039934</c:v>
                </c:pt>
                <c:pt idx="565">
                  <c:v>0.39229983957922832</c:v>
                </c:pt>
                <c:pt idx="566">
                  <c:v>0.64460128206009171</c:v>
                </c:pt>
                <c:pt idx="567">
                  <c:v>0.64984753543268003</c:v>
                </c:pt>
                <c:pt idx="568">
                  <c:v>0.85458910443862568</c:v>
                </c:pt>
                <c:pt idx="569">
                  <c:v>1.0393574754817827</c:v>
                </c:pt>
                <c:pt idx="570">
                  <c:v>1.330148537721757</c:v>
                </c:pt>
                <c:pt idx="571">
                  <c:v>1.3868674765135096</c:v>
                </c:pt>
                <c:pt idx="572">
                  <c:v>1.4062254566537675</c:v>
                </c:pt>
                <c:pt idx="573">
                  <c:v>1.4352701105505679</c:v>
                </c:pt>
                <c:pt idx="574">
                  <c:v>1.4284379741106323</c:v>
                </c:pt>
                <c:pt idx="575">
                  <c:v>1.4598616525450299</c:v>
                </c:pt>
                <c:pt idx="576">
                  <c:v>1.476891798787461</c:v>
                </c:pt>
                <c:pt idx="577">
                  <c:v>1.4935825078964882</c:v>
                </c:pt>
                <c:pt idx="578">
                  <c:v>1.5276359035517586</c:v>
                </c:pt>
                <c:pt idx="579">
                  <c:v>1.4461886004449294</c:v>
                </c:pt>
                <c:pt idx="580">
                  <c:v>1.5235295046900519</c:v>
                </c:pt>
                <c:pt idx="581">
                  <c:v>1.5614761978079934</c:v>
                </c:pt>
                <c:pt idx="582">
                  <c:v>1.5729263514057379</c:v>
                </c:pt>
                <c:pt idx="583">
                  <c:v>1.5020107035793411</c:v>
                </c:pt>
                <c:pt idx="584">
                  <c:v>1.5401315053075784</c:v>
                </c:pt>
                <c:pt idx="585">
                  <c:v>1.5155894537354488</c:v>
                </c:pt>
                <c:pt idx="586">
                  <c:v>1.5413637691902171</c:v>
                </c:pt>
                <c:pt idx="587">
                  <c:v>1.5346340320087168</c:v>
                </c:pt>
                <c:pt idx="588">
                  <c:v>1.5235205253163957</c:v>
                </c:pt>
                <c:pt idx="589">
                  <c:v>1.4820772652246832</c:v>
                </c:pt>
                <c:pt idx="590">
                  <c:v>1.4813080641301453</c:v>
                </c:pt>
                <c:pt idx="591">
                  <c:v>1.4654510079728618</c:v>
                </c:pt>
                <c:pt idx="592">
                  <c:v>1.4493811335338205</c:v>
                </c:pt>
                <c:pt idx="593">
                  <c:v>1.4157358235831519</c:v>
                </c:pt>
                <c:pt idx="594">
                  <c:v>1.4177104381689938</c:v>
                </c:pt>
                <c:pt idx="595">
                  <c:v>1.3485184215461481</c:v>
                </c:pt>
                <c:pt idx="596">
                  <c:v>1.322174954212</c:v>
                </c:pt>
                <c:pt idx="597">
                  <c:v>1.2897080117570139</c:v>
                </c:pt>
                <c:pt idx="598">
                  <c:v>1.2115700680410286</c:v>
                </c:pt>
                <c:pt idx="599">
                  <c:v>1.2395261609592216</c:v>
                </c:pt>
                <c:pt idx="600">
                  <c:v>1.0827118895359031</c:v>
                </c:pt>
                <c:pt idx="601">
                  <c:v>1.0040164240416216</c:v>
                </c:pt>
                <c:pt idx="602">
                  <c:v>1.0868373900097259</c:v>
                </c:pt>
                <c:pt idx="603">
                  <c:v>1.1478138689362583</c:v>
                </c:pt>
                <c:pt idx="604">
                  <c:v>1.1304345185717961</c:v>
                </c:pt>
                <c:pt idx="605">
                  <c:v>0.9681723563336837</c:v>
                </c:pt>
                <c:pt idx="606">
                  <c:v>0.86899703313150056</c:v>
                </c:pt>
                <c:pt idx="607">
                  <c:v>0.86710601230529794</c:v>
                </c:pt>
                <c:pt idx="608">
                  <c:v>0.78374607358438708</c:v>
                </c:pt>
                <c:pt idx="609">
                  <c:v>0.70270753635548888</c:v>
                </c:pt>
                <c:pt idx="610">
                  <c:v>0.63250255137727229</c:v>
                </c:pt>
                <c:pt idx="611">
                  <c:v>0.72106072668556564</c:v>
                </c:pt>
                <c:pt idx="612">
                  <c:v>0.60534108049792679</c:v>
                </c:pt>
                <c:pt idx="613">
                  <c:v>0.6416727958007673</c:v>
                </c:pt>
                <c:pt idx="614">
                  <c:v>0.59734460676639578</c:v>
                </c:pt>
                <c:pt idx="615">
                  <c:v>0.6070911548556468</c:v>
                </c:pt>
                <c:pt idx="616">
                  <c:v>0.44886460859278682</c:v>
                </c:pt>
                <c:pt idx="617">
                  <c:v>0.27788260699281547</c:v>
                </c:pt>
                <c:pt idx="618">
                  <c:v>0.25881400364747065</c:v>
                </c:pt>
                <c:pt idx="619">
                  <c:v>0.20765393377982871</c:v>
                </c:pt>
                <c:pt idx="620">
                  <c:v>-1.9369324165089078E-2</c:v>
                </c:pt>
                <c:pt idx="621">
                  <c:v>-4.6011331141193434E-2</c:v>
                </c:pt>
                <c:pt idx="622">
                  <c:v>-3.181456514713315E-3</c:v>
                </c:pt>
                <c:pt idx="623">
                  <c:v>-0.10597842128779417</c:v>
                </c:pt>
                <c:pt idx="624">
                  <c:v>-0.11794812781806835</c:v>
                </c:pt>
                <c:pt idx="625">
                  <c:v>0.23171461506538021</c:v>
                </c:pt>
                <c:pt idx="626">
                  <c:v>0.32293938578028064</c:v>
                </c:pt>
                <c:pt idx="627">
                  <c:v>0.23385721843266424</c:v>
                </c:pt>
                <c:pt idx="628">
                  <c:v>6.5472664585415133E-2</c:v>
                </c:pt>
                <c:pt idx="629">
                  <c:v>0.36047851913672324</c:v>
                </c:pt>
                <c:pt idx="630">
                  <c:v>0.25054312430357273</c:v>
                </c:pt>
                <c:pt idx="631">
                  <c:v>0.23896792340157091</c:v>
                </c:pt>
                <c:pt idx="632">
                  <c:v>0.31270916261266901</c:v>
                </c:pt>
                <c:pt idx="633">
                  <c:v>0.20113646705902621</c:v>
                </c:pt>
                <c:pt idx="634">
                  <c:v>0.19127139093461817</c:v>
                </c:pt>
                <c:pt idx="635">
                  <c:v>0.28529198547754997</c:v>
                </c:pt>
                <c:pt idx="636">
                  <c:v>0.36087658072962819</c:v>
                </c:pt>
                <c:pt idx="637">
                  <c:v>0.50029479832975721</c:v>
                </c:pt>
                <c:pt idx="638">
                  <c:v>0.58694333728574033</c:v>
                </c:pt>
                <c:pt idx="639">
                  <c:v>0.39057446353541092</c:v>
                </c:pt>
                <c:pt idx="640">
                  <c:v>0.49134588735417373</c:v>
                </c:pt>
                <c:pt idx="641">
                  <c:v>0.44977179956716828</c:v>
                </c:pt>
                <c:pt idx="642">
                  <c:v>0.18376693393825044</c:v>
                </c:pt>
                <c:pt idx="643">
                  <c:v>0.22536621045739927</c:v>
                </c:pt>
                <c:pt idx="644">
                  <c:v>0.37881323582354692</c:v>
                </c:pt>
                <c:pt idx="645">
                  <c:v>0.32290976725574694</c:v>
                </c:pt>
                <c:pt idx="646">
                  <c:v>0.23832435100731841</c:v>
                </c:pt>
                <c:pt idx="647">
                  <c:v>0.16918994659884198</c:v>
                </c:pt>
                <c:pt idx="648">
                  <c:v>0.28051679559642723</c:v>
                </c:pt>
                <c:pt idx="649">
                  <c:v>0.11624994838743126</c:v>
                </c:pt>
                <c:pt idx="650">
                  <c:v>0.13352843031756401</c:v>
                </c:pt>
                <c:pt idx="651">
                  <c:v>0.13217027714563412</c:v>
                </c:pt>
                <c:pt idx="652">
                  <c:v>0.32068308880813717</c:v>
                </c:pt>
                <c:pt idx="653">
                  <c:v>0.25290746878995335</c:v>
                </c:pt>
                <c:pt idx="654">
                  <c:v>0.11851708654579481</c:v>
                </c:pt>
                <c:pt idx="655">
                  <c:v>0.1152345119117747</c:v>
                </c:pt>
                <c:pt idx="656">
                  <c:v>4.0681216991557877E-2</c:v>
                </c:pt>
                <c:pt idx="657">
                  <c:v>-5.2540718444356684E-2</c:v>
                </c:pt>
                <c:pt idx="658">
                  <c:v>-5.0102737808834473E-2</c:v>
                </c:pt>
                <c:pt idx="659">
                  <c:v>-7.1434487516756434E-2</c:v>
                </c:pt>
                <c:pt idx="660">
                  <c:v>-0.25868063974470634</c:v>
                </c:pt>
                <c:pt idx="661">
                  <c:v>-0.25208458850375637</c:v>
                </c:pt>
                <c:pt idx="662">
                  <c:v>-0.3720348752628187</c:v>
                </c:pt>
                <c:pt idx="663">
                  <c:v>-0.24673664702281067</c:v>
                </c:pt>
                <c:pt idx="664">
                  <c:v>-0.44912607285922496</c:v>
                </c:pt>
                <c:pt idx="665">
                  <c:v>-0.40639162506266086</c:v>
                </c:pt>
                <c:pt idx="666">
                  <c:v>-0.50822833232899189</c:v>
                </c:pt>
                <c:pt idx="667">
                  <c:v>-0.59016906905501088</c:v>
                </c:pt>
                <c:pt idx="668">
                  <c:v>-0.6334939429990788</c:v>
                </c:pt>
                <c:pt idx="669">
                  <c:v>-0.68913361666151196</c:v>
                </c:pt>
                <c:pt idx="670">
                  <c:v>-0.74934324369132588</c:v>
                </c:pt>
                <c:pt idx="671">
                  <c:v>-0.75864625257231688</c:v>
                </c:pt>
                <c:pt idx="672">
                  <c:v>-0.83710998229589983</c:v>
                </c:pt>
                <c:pt idx="673">
                  <c:v>-0.89671694590333006</c:v>
                </c:pt>
                <c:pt idx="674">
                  <c:v>-0.84748808406956955</c:v>
                </c:pt>
                <c:pt idx="675">
                  <c:v>-0.72259652313408662</c:v>
                </c:pt>
                <c:pt idx="676">
                  <c:v>-0.83097399458104493</c:v>
                </c:pt>
                <c:pt idx="677">
                  <c:v>-0.86133067375411765</c:v>
                </c:pt>
                <c:pt idx="678">
                  <c:v>-0.86340903169878203</c:v>
                </c:pt>
                <c:pt idx="679">
                  <c:v>-0.65945032141213966</c:v>
                </c:pt>
                <c:pt idx="680">
                  <c:v>-0.47740301142901898</c:v>
                </c:pt>
                <c:pt idx="681">
                  <c:v>-0.52794493461186165</c:v>
                </c:pt>
                <c:pt idx="682">
                  <c:v>-0.51906136318525231</c:v>
                </c:pt>
                <c:pt idx="683">
                  <c:v>-0.65890026269686686</c:v>
                </c:pt>
                <c:pt idx="684">
                  <c:v>-0.42402397051965168</c:v>
                </c:pt>
                <c:pt idx="685">
                  <c:v>-8.4829142642034838E-2</c:v>
                </c:pt>
                <c:pt idx="686">
                  <c:v>-7.6969819620609808E-2</c:v>
                </c:pt>
                <c:pt idx="687">
                  <c:v>-2.1509050658291951E-2</c:v>
                </c:pt>
                <c:pt idx="688">
                  <c:v>-5.5959530536258975E-2</c:v>
                </c:pt>
                <c:pt idx="689">
                  <c:v>-0.19174497013179626</c:v>
                </c:pt>
                <c:pt idx="690">
                  <c:v>-0.38617306229727894</c:v>
                </c:pt>
                <c:pt idx="691">
                  <c:v>-0.43918150264482575</c:v>
                </c:pt>
                <c:pt idx="692">
                  <c:v>-0.44714819950591261</c:v>
                </c:pt>
                <c:pt idx="693">
                  <c:v>-0.5029116946432407</c:v>
                </c:pt>
                <c:pt idx="694">
                  <c:v>-0.52233005036530167</c:v>
                </c:pt>
                <c:pt idx="695">
                  <c:v>-0.79825187571207912</c:v>
                </c:pt>
                <c:pt idx="696">
                  <c:v>-1.1799578781439821</c:v>
                </c:pt>
                <c:pt idx="697">
                  <c:v>-1.3628021901234013</c:v>
                </c:pt>
                <c:pt idx="698">
                  <c:v>-1.4313662356698313</c:v>
                </c:pt>
                <c:pt idx="699">
                  <c:v>-1.6809092012651088</c:v>
                </c:pt>
                <c:pt idx="700">
                  <c:v>-2.0321709994042836</c:v>
                </c:pt>
                <c:pt idx="701">
                  <c:v>-2.267502761770098</c:v>
                </c:pt>
                <c:pt idx="702">
                  <c:v>-2.1065754797216369</c:v>
                </c:pt>
                <c:pt idx="703">
                  <c:v>-1.4437011083051914</c:v>
                </c:pt>
                <c:pt idx="704">
                  <c:v>-1.0703213223161796</c:v>
                </c:pt>
                <c:pt idx="705">
                  <c:v>-0.98999372065472113</c:v>
                </c:pt>
                <c:pt idx="706">
                  <c:v>-1.1523489566254004</c:v>
                </c:pt>
                <c:pt idx="707">
                  <c:v>-0.92686083885329162</c:v>
                </c:pt>
                <c:pt idx="708">
                  <c:v>-0.9310228334529137</c:v>
                </c:pt>
                <c:pt idx="709">
                  <c:v>-1.0324783060560601</c:v>
                </c:pt>
                <c:pt idx="710">
                  <c:v>-1.2753093359541254</c:v>
                </c:pt>
                <c:pt idx="711">
                  <c:v>-1.5189362804369198</c:v>
                </c:pt>
                <c:pt idx="712">
                  <c:v>-2.0079967728959298</c:v>
                </c:pt>
                <c:pt idx="713">
                  <c:v>-2.7784514077611582</c:v>
                </c:pt>
                <c:pt idx="714">
                  <c:v>-3.2012899540201247</c:v>
                </c:pt>
                <c:pt idx="715">
                  <c:v>-3.6548958970381427</c:v>
                </c:pt>
                <c:pt idx="716">
                  <c:v>-4.2775485010261463</c:v>
                </c:pt>
                <c:pt idx="717">
                  <c:v>-4.4221269289640679</c:v>
                </c:pt>
                <c:pt idx="718">
                  <c:v>-4.3440391681910615</c:v>
                </c:pt>
                <c:pt idx="719">
                  <c:v>-3.7409591514383651</c:v>
                </c:pt>
                <c:pt idx="720">
                  <c:v>-3.3264156213692724</c:v>
                </c:pt>
                <c:pt idx="721">
                  <c:v>-3.1902066325191987</c:v>
                </c:pt>
                <c:pt idx="722">
                  <c:v>-2.6757025763125601</c:v>
                </c:pt>
                <c:pt idx="723">
                  <c:v>-2.2792617085179092</c:v>
                </c:pt>
                <c:pt idx="724">
                  <c:v>-2.1959492870659885</c:v>
                </c:pt>
                <c:pt idx="725">
                  <c:v>-1.7023514126704178</c:v>
                </c:pt>
                <c:pt idx="726">
                  <c:v>-1.3651810738607078</c:v>
                </c:pt>
                <c:pt idx="727">
                  <c:v>-1.2893384333355984</c:v>
                </c:pt>
                <c:pt idx="728">
                  <c:v>-0.9656139103977387</c:v>
                </c:pt>
                <c:pt idx="729">
                  <c:v>-1.0156137915988439</c:v>
                </c:pt>
                <c:pt idx="730">
                  <c:v>-0.96914389057092265</c:v>
                </c:pt>
                <c:pt idx="731">
                  <c:v>-0.88030991616099385</c:v>
                </c:pt>
                <c:pt idx="732">
                  <c:v>-0.65351587474576145</c:v>
                </c:pt>
                <c:pt idx="733">
                  <c:v>-0.54328253683001149</c:v>
                </c:pt>
                <c:pt idx="734">
                  <c:v>-0.44206802479689306</c:v>
                </c:pt>
                <c:pt idx="735">
                  <c:v>-0.46981114476921182</c:v>
                </c:pt>
                <c:pt idx="736">
                  <c:v>-0.45612751900337034</c:v>
                </c:pt>
                <c:pt idx="737">
                  <c:v>-0.46160138919793808</c:v>
                </c:pt>
                <c:pt idx="738">
                  <c:v>-0.46771151320602811</c:v>
                </c:pt>
                <c:pt idx="739">
                  <c:v>-0.57036504021257262</c:v>
                </c:pt>
                <c:pt idx="740">
                  <c:v>-0.61076848848861964</c:v>
                </c:pt>
                <c:pt idx="741">
                  <c:v>-0.63877594360600576</c:v>
                </c:pt>
                <c:pt idx="742">
                  <c:v>-0.63852361439017791</c:v>
                </c:pt>
                <c:pt idx="743">
                  <c:v>-0.60052117866876764</c:v>
                </c:pt>
                <c:pt idx="744">
                  <c:v>-0.51185792543191555</c:v>
                </c:pt>
                <c:pt idx="745">
                  <c:v>-0.48969619527554842</c:v>
                </c:pt>
                <c:pt idx="746">
                  <c:v>-0.48965190211549231</c:v>
                </c:pt>
                <c:pt idx="747">
                  <c:v>-0.47945809595864219</c:v>
                </c:pt>
                <c:pt idx="748">
                  <c:v>-0.5770239873593479</c:v>
                </c:pt>
                <c:pt idx="749">
                  <c:v>-0.65352815707651246</c:v>
                </c:pt>
                <c:pt idx="750">
                  <c:v>-0.67516553842729365</c:v>
                </c:pt>
                <c:pt idx="751">
                  <c:v>-0.74286306975906558</c:v>
                </c:pt>
                <c:pt idx="752">
                  <c:v>-0.73420059393624559</c:v>
                </c:pt>
                <c:pt idx="753">
                  <c:v>-0.81047302593294113</c:v>
                </c:pt>
                <c:pt idx="754">
                  <c:v>-0.88498649539355845</c:v>
                </c:pt>
                <c:pt idx="755">
                  <c:v>-0.85405484929092979</c:v>
                </c:pt>
                <c:pt idx="756">
                  <c:v>-1.004166388587969</c:v>
                </c:pt>
                <c:pt idx="757">
                  <c:v>-0.91230209836016907</c:v>
                </c:pt>
                <c:pt idx="758">
                  <c:v>-1.0072588874296573</c:v>
                </c:pt>
                <c:pt idx="759">
                  <c:v>-1.2299872008945358</c:v>
                </c:pt>
                <c:pt idx="760">
                  <c:v>-1.4848009507320812</c:v>
                </c:pt>
                <c:pt idx="761">
                  <c:v>-1.6830920295314844</c:v>
                </c:pt>
                <c:pt idx="762">
                  <c:v>-2.0274500054903601</c:v>
                </c:pt>
                <c:pt idx="763">
                  <c:v>-2.1227779158660782</c:v>
                </c:pt>
                <c:pt idx="764">
                  <c:v>-1.7232066951895786</c:v>
                </c:pt>
                <c:pt idx="765">
                  <c:v>-1.4464549307683241</c:v>
                </c:pt>
                <c:pt idx="766">
                  <c:v>-1.2448507758841716</c:v>
                </c:pt>
                <c:pt idx="767">
                  <c:v>-1.0308425589043755</c:v>
                </c:pt>
                <c:pt idx="768">
                  <c:v>-0.96435480738750312</c:v>
                </c:pt>
                <c:pt idx="769">
                  <c:v>-1.0270379066811541</c:v>
                </c:pt>
                <c:pt idx="770">
                  <c:v>-0.93155113506286957</c:v>
                </c:pt>
                <c:pt idx="771">
                  <c:v>-0.90053481342121922</c:v>
                </c:pt>
                <c:pt idx="772">
                  <c:v>-0.97053045571747598</c:v>
                </c:pt>
                <c:pt idx="773">
                  <c:v>-1.2995960965226858</c:v>
                </c:pt>
                <c:pt idx="774">
                  <c:v>-1.636233821551949</c:v>
                </c:pt>
                <c:pt idx="775">
                  <c:v>-1.8691209280501417</c:v>
                </c:pt>
                <c:pt idx="776">
                  <c:v>-1.7187394099006357</c:v>
                </c:pt>
                <c:pt idx="777">
                  <c:v>-1.6152798423877679</c:v>
                </c:pt>
                <c:pt idx="778">
                  <c:v>-1.233448570621134</c:v>
                </c:pt>
                <c:pt idx="779">
                  <c:v>-0.88915300491574656</c:v>
                </c:pt>
                <c:pt idx="780">
                  <c:v>-0.64850303483326133</c:v>
                </c:pt>
                <c:pt idx="781">
                  <c:v>-0.43385422565876325</c:v>
                </c:pt>
                <c:pt idx="782">
                  <c:v>-0.32331882289595426</c:v>
                </c:pt>
                <c:pt idx="783">
                  <c:v>-0.42005689632396093</c:v>
                </c:pt>
                <c:pt idx="784">
                  <c:v>-0.32052836074149327</c:v>
                </c:pt>
                <c:pt idx="785">
                  <c:v>-0.10821462822998665</c:v>
                </c:pt>
                <c:pt idx="786">
                  <c:v>0.14474908275291681</c:v>
                </c:pt>
                <c:pt idx="787">
                  <c:v>0.12462832807469879</c:v>
                </c:pt>
                <c:pt idx="788">
                  <c:v>-3.8554392280829596E-2</c:v>
                </c:pt>
                <c:pt idx="789">
                  <c:v>-0.17809298521530764</c:v>
                </c:pt>
                <c:pt idx="790">
                  <c:v>6.5350802616318093E-2</c:v>
                </c:pt>
                <c:pt idx="791">
                  <c:v>0.2209368981299149</c:v>
                </c:pt>
                <c:pt idx="792">
                  <c:v>0.19376595810882971</c:v>
                </c:pt>
                <c:pt idx="793">
                  <c:v>0.12817330282494485</c:v>
                </c:pt>
                <c:pt idx="794">
                  <c:v>8.4794538775302963E-2</c:v>
                </c:pt>
                <c:pt idx="795">
                  <c:v>0.19143242569967972</c:v>
                </c:pt>
                <c:pt idx="796">
                  <c:v>0.15574480093602225</c:v>
                </c:pt>
                <c:pt idx="797">
                  <c:v>0.19477596207733278</c:v>
                </c:pt>
                <c:pt idx="798">
                  <c:v>0.19883684303357502</c:v>
                </c:pt>
                <c:pt idx="799">
                  <c:v>0.27017986836556396</c:v>
                </c:pt>
                <c:pt idx="800">
                  <c:v>0.25699318539423782</c:v>
                </c:pt>
                <c:pt idx="801">
                  <c:v>0.39028583211509332</c:v>
                </c:pt>
                <c:pt idx="802">
                  <c:v>0.33193669045237645</c:v>
                </c:pt>
                <c:pt idx="803">
                  <c:v>0.34985156266374423</c:v>
                </c:pt>
                <c:pt idx="804">
                  <c:v>0.26249941256972575</c:v>
                </c:pt>
                <c:pt idx="805">
                  <c:v>0.24673598814745645</c:v>
                </c:pt>
                <c:pt idx="806">
                  <c:v>-8.1247551378244701E-2</c:v>
                </c:pt>
                <c:pt idx="807">
                  <c:v>0.16387017469947918</c:v>
                </c:pt>
                <c:pt idx="808">
                  <c:v>0.34517964846851329</c:v>
                </c:pt>
                <c:pt idx="809">
                  <c:v>0.24831284071982762</c:v>
                </c:pt>
                <c:pt idx="810">
                  <c:v>0.36748281594449328</c:v>
                </c:pt>
                <c:pt idx="811">
                  <c:v>0.43269847378632431</c:v>
                </c:pt>
                <c:pt idx="812">
                  <c:v>0.46112551235702987</c:v>
                </c:pt>
                <c:pt idx="813">
                  <c:v>0.43105933962997217</c:v>
                </c:pt>
                <c:pt idx="814">
                  <c:v>0.36899355348376089</c:v>
                </c:pt>
                <c:pt idx="815">
                  <c:v>0.2599609061853258</c:v>
                </c:pt>
                <c:pt idx="816">
                  <c:v>-0.16777289076273424</c:v>
                </c:pt>
                <c:pt idx="817">
                  <c:v>-0.11143532895077976</c:v>
                </c:pt>
                <c:pt idx="818">
                  <c:v>-0.32382330067014348</c:v>
                </c:pt>
                <c:pt idx="819">
                  <c:v>-0.99507725594084451</c:v>
                </c:pt>
                <c:pt idx="820">
                  <c:v>-1.0892449089825733</c:v>
                </c:pt>
                <c:pt idx="821">
                  <c:v>-1.4037423080937799</c:v>
                </c:pt>
                <c:pt idx="822">
                  <c:v>-2.1555672542918036</c:v>
                </c:pt>
                <c:pt idx="823">
                  <c:v>-2.3120960902441334</c:v>
                </c:pt>
                <c:pt idx="824">
                  <c:v>-3.1276913643105515</c:v>
                </c:pt>
                <c:pt idx="825">
                  <c:v>-3.5036606982918985</c:v>
                </c:pt>
                <c:pt idx="826">
                  <c:v>-2.5514993806640565</c:v>
                </c:pt>
                <c:pt idx="827">
                  <c:v>-1.9320587120397141</c:v>
                </c:pt>
                <c:pt idx="828">
                  <c:v>-2.2479143150105481</c:v>
                </c:pt>
                <c:pt idx="829">
                  <c:v>-1.934236672516376</c:v>
                </c:pt>
                <c:pt idx="830">
                  <c:v>-2.4097037997530824</c:v>
                </c:pt>
                <c:pt idx="831">
                  <c:v>-2.7220680966980439</c:v>
                </c:pt>
                <c:pt idx="832">
                  <c:v>-2.7147478965441545</c:v>
                </c:pt>
                <c:pt idx="833">
                  <c:v>-2.6163021274685367</c:v>
                </c:pt>
                <c:pt idx="834">
                  <c:v>-2.6546696679925912</c:v>
                </c:pt>
                <c:pt idx="835">
                  <c:v>-1.2371296210173608</c:v>
                </c:pt>
                <c:pt idx="836">
                  <c:v>-0.8386461983988257</c:v>
                </c:pt>
                <c:pt idx="837">
                  <c:v>-0.35723003390732117</c:v>
                </c:pt>
                <c:pt idx="838">
                  <c:v>-0.19462496348445438</c:v>
                </c:pt>
                <c:pt idx="839">
                  <c:v>-0.11382554602517229</c:v>
                </c:pt>
                <c:pt idx="840">
                  <c:v>-0.42030832550129332</c:v>
                </c:pt>
                <c:pt idx="841">
                  <c:v>-3.8741238548206491E-2</c:v>
                </c:pt>
                <c:pt idx="842">
                  <c:v>0.51874875788388475</c:v>
                </c:pt>
                <c:pt idx="843">
                  <c:v>0.7600079955706589</c:v>
                </c:pt>
                <c:pt idx="844">
                  <c:v>0.70179089010280749</c:v>
                </c:pt>
                <c:pt idx="845">
                  <c:v>0.68238230483542595</c:v>
                </c:pt>
                <c:pt idx="846">
                  <c:v>0.51240877854662259</c:v>
                </c:pt>
                <c:pt idx="847">
                  <c:v>0.486445279323243</c:v>
                </c:pt>
                <c:pt idx="848">
                  <c:v>0.15648966026649669</c:v>
                </c:pt>
                <c:pt idx="849">
                  <c:v>-0.23845769007690099</c:v>
                </c:pt>
                <c:pt idx="850">
                  <c:v>-0.95710695451956163</c:v>
                </c:pt>
                <c:pt idx="851">
                  <c:v>-1.3976532789959406</c:v>
                </c:pt>
                <c:pt idx="852">
                  <c:v>-1.521904176037161</c:v>
                </c:pt>
                <c:pt idx="853">
                  <c:v>-1.0894676318046097</c:v>
                </c:pt>
                <c:pt idx="854">
                  <c:v>0.17416478235660396</c:v>
                </c:pt>
                <c:pt idx="855">
                  <c:v>0.40689222916657686</c:v>
                </c:pt>
                <c:pt idx="856">
                  <c:v>0.68667298155155332</c:v>
                </c:pt>
                <c:pt idx="857">
                  <c:v>0.72980687273317491</c:v>
                </c:pt>
                <c:pt idx="858">
                  <c:v>0.71067056547833762</c:v>
                </c:pt>
                <c:pt idx="859">
                  <c:v>0.81397020859811808</c:v>
                </c:pt>
                <c:pt idx="860">
                  <c:v>0.86040979944738161</c:v>
                </c:pt>
                <c:pt idx="861">
                  <c:v>0.81932902830663135</c:v>
                </c:pt>
                <c:pt idx="862">
                  <c:v>0.80177867473584685</c:v>
                </c:pt>
                <c:pt idx="863">
                  <c:v>0.7008967781719897</c:v>
                </c:pt>
                <c:pt idx="864">
                  <c:v>0.78368702824005587</c:v>
                </c:pt>
                <c:pt idx="865">
                  <c:v>0.71457995770933469</c:v>
                </c:pt>
                <c:pt idx="866">
                  <c:v>0.6711042635167882</c:v>
                </c:pt>
                <c:pt idx="867">
                  <c:v>0.69980881028758435</c:v>
                </c:pt>
                <c:pt idx="868">
                  <c:v>0.714876788686298</c:v>
                </c:pt>
                <c:pt idx="869">
                  <c:v>0.67727827596443624</c:v>
                </c:pt>
                <c:pt idx="870">
                  <c:v>0.62839739892272306</c:v>
                </c:pt>
                <c:pt idx="871">
                  <c:v>0.52364399124441863</c:v>
                </c:pt>
                <c:pt idx="872">
                  <c:v>0.42084798174689375</c:v>
                </c:pt>
                <c:pt idx="873">
                  <c:v>0.44503445571087796</c:v>
                </c:pt>
                <c:pt idx="874">
                  <c:v>0.35489127311307445</c:v>
                </c:pt>
                <c:pt idx="875">
                  <c:v>0.19757181038303878</c:v>
                </c:pt>
                <c:pt idx="876">
                  <c:v>0.11232475901767063</c:v>
                </c:pt>
                <c:pt idx="877">
                  <c:v>-3.1245398527303299E-2</c:v>
                </c:pt>
                <c:pt idx="878">
                  <c:v>-8.8534822684972772E-2</c:v>
                </c:pt>
                <c:pt idx="879">
                  <c:v>-0.12894453657243143</c:v>
                </c:pt>
                <c:pt idx="880">
                  <c:v>2.9229107125826092E-3</c:v>
                </c:pt>
                <c:pt idx="881">
                  <c:v>-5.6279323868228995E-2</c:v>
                </c:pt>
                <c:pt idx="882">
                  <c:v>-6.2448711352548349E-2</c:v>
                </c:pt>
                <c:pt idx="883">
                  <c:v>-0.17194772374605921</c:v>
                </c:pt>
                <c:pt idx="884">
                  <c:v>-0.22267829998883437</c:v>
                </c:pt>
                <c:pt idx="885">
                  <c:v>-0.13705189656800545</c:v>
                </c:pt>
                <c:pt idx="886">
                  <c:v>-0.14874433035971249</c:v>
                </c:pt>
                <c:pt idx="887">
                  <c:v>-0.118691603840425</c:v>
                </c:pt>
                <c:pt idx="888">
                  <c:v>-9.8022697315532342E-2</c:v>
                </c:pt>
                <c:pt idx="889">
                  <c:v>2.2596227098707192E-2</c:v>
                </c:pt>
                <c:pt idx="890">
                  <c:v>5.9588732717326329E-2</c:v>
                </c:pt>
                <c:pt idx="891">
                  <c:v>8.7880656982766633E-2</c:v>
                </c:pt>
                <c:pt idx="892">
                  <c:v>0.10626148380278802</c:v>
                </c:pt>
                <c:pt idx="893">
                  <c:v>0.1557661863280253</c:v>
                </c:pt>
                <c:pt idx="894">
                  <c:v>0.1790779369898659</c:v>
                </c:pt>
                <c:pt idx="895">
                  <c:v>0.21407034815908321</c:v>
                </c:pt>
                <c:pt idx="896">
                  <c:v>0.17410668167383772</c:v>
                </c:pt>
                <c:pt idx="897">
                  <c:v>0.18863002173442411</c:v>
                </c:pt>
                <c:pt idx="898">
                  <c:v>0.12925068361365319</c:v>
                </c:pt>
                <c:pt idx="899">
                  <c:v>0.10810378947406261</c:v>
                </c:pt>
                <c:pt idx="900">
                  <c:v>-5.5627186932037127E-3</c:v>
                </c:pt>
                <c:pt idx="901">
                  <c:v>-1.8848069499256333E-2</c:v>
                </c:pt>
                <c:pt idx="902">
                  <c:v>-0.13935844255066546</c:v>
                </c:pt>
                <c:pt idx="903">
                  <c:v>-0.23067044725352967</c:v>
                </c:pt>
                <c:pt idx="904">
                  <c:v>-0.21390328382392881</c:v>
                </c:pt>
                <c:pt idx="905">
                  <c:v>-0.50133411077601753</c:v>
                </c:pt>
                <c:pt idx="906">
                  <c:v>-0.84755108395123457</c:v>
                </c:pt>
                <c:pt idx="907">
                  <c:v>-1.0148649608350084</c:v>
                </c:pt>
                <c:pt idx="908">
                  <c:v>-0.74073545143779806</c:v>
                </c:pt>
                <c:pt idx="909">
                  <c:v>-0.88918425672343193</c:v>
                </c:pt>
                <c:pt idx="910">
                  <c:v>-1.0182062062840638</c:v>
                </c:pt>
                <c:pt idx="911">
                  <c:v>-1.1381959522057961</c:v>
                </c:pt>
                <c:pt idx="912">
                  <c:v>-1.2137495224470818</c:v>
                </c:pt>
                <c:pt idx="913">
                  <c:v>-1.2911445743536647</c:v>
                </c:pt>
                <c:pt idx="914">
                  <c:v>-1.1644769889243105</c:v>
                </c:pt>
                <c:pt idx="915">
                  <c:v>-0.93732072001331734</c:v>
                </c:pt>
                <c:pt idx="916">
                  <c:v>-0.46285730297409178</c:v>
                </c:pt>
                <c:pt idx="917">
                  <c:v>-6.5638241713588813E-2</c:v>
                </c:pt>
                <c:pt idx="918">
                  <c:v>0.28386942182204145</c:v>
                </c:pt>
                <c:pt idx="919">
                  <c:v>0.25572549226876778</c:v>
                </c:pt>
                <c:pt idx="920">
                  <c:v>4.1155938256750388E-2</c:v>
                </c:pt>
                <c:pt idx="921">
                  <c:v>-5.4871289065868897E-2</c:v>
                </c:pt>
                <c:pt idx="922">
                  <c:v>-0.11564079292072046</c:v>
                </c:pt>
                <c:pt idx="923">
                  <c:v>-0.48953360780840188</c:v>
                </c:pt>
                <c:pt idx="924">
                  <c:v>-0.55266342146450065</c:v>
                </c:pt>
                <c:pt idx="925">
                  <c:v>-0.51399206518744256</c:v>
                </c:pt>
                <c:pt idx="926">
                  <c:v>-0.56616957132764456</c:v>
                </c:pt>
                <c:pt idx="927">
                  <c:v>-0.69331827295371262</c:v>
                </c:pt>
                <c:pt idx="928">
                  <c:v>-0.46446425170878108</c:v>
                </c:pt>
                <c:pt idx="929">
                  <c:v>-0.50431094589282521</c:v>
                </c:pt>
                <c:pt idx="930">
                  <c:v>-0.47434424897754934</c:v>
                </c:pt>
                <c:pt idx="931">
                  <c:v>-0.48784566665273482</c:v>
                </c:pt>
                <c:pt idx="932">
                  <c:v>-0.93683329098357326</c:v>
                </c:pt>
                <c:pt idx="933">
                  <c:v>-1.5758954478542158</c:v>
                </c:pt>
                <c:pt idx="934">
                  <c:v>-2.380935709395025</c:v>
                </c:pt>
                <c:pt idx="935">
                  <c:v>-2.6597688780290936</c:v>
                </c:pt>
                <c:pt idx="936">
                  <c:v>-2.7250432222827392</c:v>
                </c:pt>
                <c:pt idx="937">
                  <c:v>-2.2988726521247984</c:v>
                </c:pt>
                <c:pt idx="938">
                  <c:v>-1.8935401506808391</c:v>
                </c:pt>
                <c:pt idx="939">
                  <c:v>-1.7343211588904281</c:v>
                </c:pt>
                <c:pt idx="940">
                  <c:v>-1.105564321976872</c:v>
                </c:pt>
                <c:pt idx="941">
                  <c:v>-0.79587261614658356</c:v>
                </c:pt>
                <c:pt idx="942">
                  <c:v>-0.62447711756350299</c:v>
                </c:pt>
                <c:pt idx="943">
                  <c:v>-0.9302052951981834</c:v>
                </c:pt>
                <c:pt idx="944">
                  <c:v>-0.5306896691765296</c:v>
                </c:pt>
                <c:pt idx="945">
                  <c:v>-2.5763295634138188E-2</c:v>
                </c:pt>
                <c:pt idx="946">
                  <c:v>-6.4990749656868171E-2</c:v>
                </c:pt>
                <c:pt idx="947">
                  <c:v>5.4922515300057304E-2</c:v>
                </c:pt>
                <c:pt idx="948">
                  <c:v>0.24096399919536851</c:v>
                </c:pt>
                <c:pt idx="949">
                  <c:v>0.38509222179126634</c:v>
                </c:pt>
                <c:pt idx="950">
                  <c:v>0.55632861002354805</c:v>
                </c:pt>
                <c:pt idx="951">
                  <c:v>0.76601385287573065</c:v>
                </c:pt>
                <c:pt idx="952">
                  <c:v>0.7728644137866576</c:v>
                </c:pt>
                <c:pt idx="953">
                  <c:v>0.74420396912106557</c:v>
                </c:pt>
                <c:pt idx="954">
                  <c:v>0.81721499612683413</c:v>
                </c:pt>
                <c:pt idx="955">
                  <c:v>0.85420261337729664</c:v>
                </c:pt>
                <c:pt idx="956">
                  <c:v>0.88236066822835457</c:v>
                </c:pt>
                <c:pt idx="957">
                  <c:v>1.1254549417444362</c:v>
                </c:pt>
                <c:pt idx="958">
                  <c:v>1.1460900657395661</c:v>
                </c:pt>
                <c:pt idx="959">
                  <c:v>1.225206928627353</c:v>
                </c:pt>
                <c:pt idx="960">
                  <c:v>1.1783390572018124</c:v>
                </c:pt>
                <c:pt idx="961">
                  <c:v>1.3289814041369601</c:v>
                </c:pt>
                <c:pt idx="962">
                  <c:v>1.3076965413463109</c:v>
                </c:pt>
                <c:pt idx="963">
                  <c:v>1.3289243531742685</c:v>
                </c:pt>
                <c:pt idx="964">
                  <c:v>1.4386098373064418</c:v>
                </c:pt>
                <c:pt idx="965">
                  <c:v>1.4902767902500798</c:v>
                </c:pt>
                <c:pt idx="966">
                  <c:v>1.5864021802598363</c:v>
                </c:pt>
                <c:pt idx="967">
                  <c:v>1.607384810542601</c:v>
                </c:pt>
                <c:pt idx="968">
                  <c:v>1.6856712634333408</c:v>
                </c:pt>
                <c:pt idx="969">
                  <c:v>1.6885337568309065</c:v>
                </c:pt>
                <c:pt idx="970">
                  <c:v>1.6860224887971365</c:v>
                </c:pt>
                <c:pt idx="971">
                  <c:v>1.7190070404911497</c:v>
                </c:pt>
                <c:pt idx="972">
                  <c:v>1.6606824457278242</c:v>
                </c:pt>
                <c:pt idx="973">
                  <c:v>1.6652740775683939</c:v>
                </c:pt>
                <c:pt idx="974">
                  <c:v>1.5998291314971778</c:v>
                </c:pt>
                <c:pt idx="975">
                  <c:v>1.5970048878964656</c:v>
                </c:pt>
                <c:pt idx="976">
                  <c:v>1.4957159419180845</c:v>
                </c:pt>
                <c:pt idx="977">
                  <c:v>1.4042454738958365</c:v>
                </c:pt>
                <c:pt idx="978">
                  <c:v>1.4031290786568134</c:v>
                </c:pt>
                <c:pt idx="979">
                  <c:v>1.3135020069664709</c:v>
                </c:pt>
                <c:pt idx="980">
                  <c:v>1.3067535793093661</c:v>
                </c:pt>
                <c:pt idx="981">
                  <c:v>1.331415632987508</c:v>
                </c:pt>
                <c:pt idx="982">
                  <c:v>1.3443283756371038</c:v>
                </c:pt>
                <c:pt idx="983">
                  <c:v>1.3927742076249137</c:v>
                </c:pt>
                <c:pt idx="984">
                  <c:v>1.4055223931201806</c:v>
                </c:pt>
                <c:pt idx="985">
                  <c:v>1.4646116244508343</c:v>
                </c:pt>
                <c:pt idx="986">
                  <c:v>1.499133079786674</c:v>
                </c:pt>
                <c:pt idx="987">
                  <c:v>1.4847116806252778</c:v>
                </c:pt>
                <c:pt idx="988">
                  <c:v>1.4471714613742239</c:v>
                </c:pt>
                <c:pt idx="989">
                  <c:v>1.452785777437789</c:v>
                </c:pt>
                <c:pt idx="990">
                  <c:v>1.4379063206126634</c:v>
                </c:pt>
                <c:pt idx="991">
                  <c:v>1.3893081806594079</c:v>
                </c:pt>
                <c:pt idx="992">
                  <c:v>1.3987958913118821</c:v>
                </c:pt>
                <c:pt idx="993">
                  <c:v>1.3775454277558845</c:v>
                </c:pt>
                <c:pt idx="994">
                  <c:v>1.3905054771242706</c:v>
                </c:pt>
                <c:pt idx="995">
                  <c:v>1.3511370211792761</c:v>
                </c:pt>
                <c:pt idx="996">
                  <c:v>1.3144350737780561</c:v>
                </c:pt>
                <c:pt idx="997">
                  <c:v>1.2367739637642821</c:v>
                </c:pt>
                <c:pt idx="998">
                  <c:v>1.1342895432763567</c:v>
                </c:pt>
                <c:pt idx="999">
                  <c:v>1.1844222071307253</c:v>
                </c:pt>
                <c:pt idx="1000">
                  <c:v>1.129561920919846</c:v>
                </c:pt>
                <c:pt idx="1001">
                  <c:v>1.1482941379482285</c:v>
                </c:pt>
                <c:pt idx="1002">
                  <c:v>0.96233187455714464</c:v>
                </c:pt>
                <c:pt idx="1003">
                  <c:v>0.6696885579166566</c:v>
                </c:pt>
                <c:pt idx="1004">
                  <c:v>0.58742210493358049</c:v>
                </c:pt>
                <c:pt idx="1005">
                  <c:v>0.84975145404960006</c:v>
                </c:pt>
                <c:pt idx="1006">
                  <c:v>0.81017811879027335</c:v>
                </c:pt>
                <c:pt idx="1007">
                  <c:v>0.84657973881955961</c:v>
                </c:pt>
                <c:pt idx="1008">
                  <c:v>0.91000178339961368</c:v>
                </c:pt>
                <c:pt idx="1009">
                  <c:v>0.89270634738657673</c:v>
                </c:pt>
                <c:pt idx="1010">
                  <c:v>0.88946478353374958</c:v>
                </c:pt>
                <c:pt idx="1011">
                  <c:v>0.86149546080743067</c:v>
                </c:pt>
                <c:pt idx="1012">
                  <c:v>0.81517146436629762</c:v>
                </c:pt>
                <c:pt idx="1013">
                  <c:v>0.79925689802111588</c:v>
                </c:pt>
                <c:pt idx="1014">
                  <c:v>0.66180319486327865</c:v>
                </c:pt>
                <c:pt idx="1015">
                  <c:v>0.43193149928509517</c:v>
                </c:pt>
                <c:pt idx="1016">
                  <c:v>3.8083332108036792E-2</c:v>
                </c:pt>
                <c:pt idx="1017">
                  <c:v>-0.5741220675082227</c:v>
                </c:pt>
                <c:pt idx="1018">
                  <c:v>-0.97002898435387575</c:v>
                </c:pt>
                <c:pt idx="1019">
                  <c:v>-1.7696755633937651</c:v>
                </c:pt>
                <c:pt idx="1020">
                  <c:v>-2.2228814558524612</c:v>
                </c:pt>
                <c:pt idx="1021">
                  <c:v>-2.1569653444803629</c:v>
                </c:pt>
                <c:pt idx="1022">
                  <c:v>-2.2424803801003792</c:v>
                </c:pt>
                <c:pt idx="1023">
                  <c:v>-2.7669405300468508</c:v>
                </c:pt>
                <c:pt idx="1024">
                  <c:v>-3.1407561647345474</c:v>
                </c:pt>
                <c:pt idx="1025">
                  <c:v>-2.996501958404834</c:v>
                </c:pt>
                <c:pt idx="1026">
                  <c:v>-2.6412401435764346</c:v>
                </c:pt>
                <c:pt idx="1027">
                  <c:v>-2.2938155953011679</c:v>
                </c:pt>
                <c:pt idx="1028">
                  <c:v>-2.5453789208343487</c:v>
                </c:pt>
                <c:pt idx="1029">
                  <c:v>-2.089754231665709</c:v>
                </c:pt>
                <c:pt idx="1030">
                  <c:v>-1.6457433380480226</c:v>
                </c:pt>
                <c:pt idx="1031">
                  <c:v>-1.152418591014966</c:v>
                </c:pt>
                <c:pt idx="1032">
                  <c:v>-0.75757870397355564</c:v>
                </c:pt>
                <c:pt idx="1033">
                  <c:v>-0.79740469878749276</c:v>
                </c:pt>
                <c:pt idx="1034">
                  <c:v>-0.83696806538866519</c:v>
                </c:pt>
                <c:pt idx="1035">
                  <c:v>-0.50100306295488961</c:v>
                </c:pt>
                <c:pt idx="1036">
                  <c:v>0.14462869268826745</c:v>
                </c:pt>
                <c:pt idx="1037">
                  <c:v>2.6512582227433152E-2</c:v>
                </c:pt>
                <c:pt idx="1038">
                  <c:v>0.13594475955700597</c:v>
                </c:pt>
                <c:pt idx="1039">
                  <c:v>0.36016627443095978</c:v>
                </c:pt>
                <c:pt idx="1040">
                  <c:v>0.47550668705209803</c:v>
                </c:pt>
                <c:pt idx="1041">
                  <c:v>0.68404478215714393</c:v>
                </c:pt>
                <c:pt idx="1042">
                  <c:v>0.84362293134756761</c:v>
                </c:pt>
                <c:pt idx="1043">
                  <c:v>1.0121856163600085</c:v>
                </c:pt>
                <c:pt idx="1044">
                  <c:v>1.0287789399995113</c:v>
                </c:pt>
                <c:pt idx="1045">
                  <c:v>1.020853180920408</c:v>
                </c:pt>
                <c:pt idx="1046">
                  <c:v>1.0295530877321122</c:v>
                </c:pt>
                <c:pt idx="1047">
                  <c:v>1.0572524755791479</c:v>
                </c:pt>
                <c:pt idx="1048">
                  <c:v>1.0975492405866092</c:v>
                </c:pt>
                <c:pt idx="1049">
                  <c:v>1.1274530450616511</c:v>
                </c:pt>
                <c:pt idx="1050">
                  <c:v>1.2122011239427142</c:v>
                </c:pt>
                <c:pt idx="1051">
                  <c:v>1.2533260075856916</c:v>
                </c:pt>
                <c:pt idx="1052">
                  <c:v>1.2678414171262098</c:v>
                </c:pt>
                <c:pt idx="1053">
                  <c:v>1.2818338193624452</c:v>
                </c:pt>
                <c:pt idx="1054">
                  <c:v>1.1699525693696275</c:v>
                </c:pt>
                <c:pt idx="1055">
                  <c:v>1.0588365988597779</c:v>
                </c:pt>
                <c:pt idx="1056">
                  <c:v>0.9707955846126477</c:v>
                </c:pt>
                <c:pt idx="1057">
                  <c:v>0.9587876557959375</c:v>
                </c:pt>
                <c:pt idx="1058">
                  <c:v>0.97480648299512462</c:v>
                </c:pt>
                <c:pt idx="1059">
                  <c:v>1.0153957187208598</c:v>
                </c:pt>
                <c:pt idx="1060">
                  <c:v>0.90887966278926224</c:v>
                </c:pt>
                <c:pt idx="1061">
                  <c:v>0.78141215148341059</c:v>
                </c:pt>
                <c:pt idx="1062">
                  <c:v>0.72970697148827324</c:v>
                </c:pt>
                <c:pt idx="1063">
                  <c:v>0.57955727965512172</c:v>
                </c:pt>
                <c:pt idx="1064">
                  <c:v>0.36664230255432828</c:v>
                </c:pt>
                <c:pt idx="1065">
                  <c:v>0.16031684681177941</c:v>
                </c:pt>
                <c:pt idx="1066">
                  <c:v>3.7683504446730604E-2</c:v>
                </c:pt>
                <c:pt idx="1067">
                  <c:v>-6.2217006990874117E-2</c:v>
                </c:pt>
                <c:pt idx="1068">
                  <c:v>-0.15181389284023969</c:v>
                </c:pt>
                <c:pt idx="1069">
                  <c:v>-0.28012156661821197</c:v>
                </c:pt>
                <c:pt idx="1070">
                  <c:v>-0.38508784889903958</c:v>
                </c:pt>
                <c:pt idx="1071">
                  <c:v>-0.51623769253283014</c:v>
                </c:pt>
                <c:pt idx="1072">
                  <c:v>-0.63848582295251877</c:v>
                </c:pt>
                <c:pt idx="1073">
                  <c:v>-0.72672950161764061</c:v>
                </c:pt>
                <c:pt idx="1074">
                  <c:v>-0.74077390528649034</c:v>
                </c:pt>
                <c:pt idx="1075">
                  <c:v>-0.88946859330231764</c:v>
                </c:pt>
                <c:pt idx="1076">
                  <c:v>-1.0900237405981734</c:v>
                </c:pt>
                <c:pt idx="1077">
                  <c:v>-1.1025159321719293</c:v>
                </c:pt>
                <c:pt idx="1078">
                  <c:v>-1.1048922425136638</c:v>
                </c:pt>
                <c:pt idx="1079">
                  <c:v>-1.0310149293894226</c:v>
                </c:pt>
                <c:pt idx="1080">
                  <c:v>-0.98745880814278653</c:v>
                </c:pt>
                <c:pt idx="1081">
                  <c:v>-1.0863341626885783</c:v>
                </c:pt>
                <c:pt idx="1082">
                  <c:v>-1.1411029376165243</c:v>
                </c:pt>
                <c:pt idx="1083">
                  <c:v>-1.0821467350143898</c:v>
                </c:pt>
                <c:pt idx="1084">
                  <c:v>-1.0715504147270221</c:v>
                </c:pt>
                <c:pt idx="1085">
                  <c:v>-1.1391464860468801</c:v>
                </c:pt>
                <c:pt idx="1086">
                  <c:v>-1.0797277647954864</c:v>
                </c:pt>
                <c:pt idx="1087">
                  <c:v>-1.000970468711476</c:v>
                </c:pt>
                <c:pt idx="1088">
                  <c:v>-1.0262355460437642</c:v>
                </c:pt>
                <c:pt idx="1089">
                  <c:v>-1.2275767445419832</c:v>
                </c:pt>
                <c:pt idx="1090">
                  <c:v>-1.2443577737638511</c:v>
                </c:pt>
                <c:pt idx="1091">
                  <c:v>-1.2835221568552091</c:v>
                </c:pt>
                <c:pt idx="1092">
                  <c:v>-1.2401070438125561</c:v>
                </c:pt>
                <c:pt idx="1093">
                  <c:v>-1.0579665747503484</c:v>
                </c:pt>
                <c:pt idx="1094">
                  <c:v>-0.80928672271862356</c:v>
                </c:pt>
                <c:pt idx="1095">
                  <c:v>-0.35627542833936798</c:v>
                </c:pt>
                <c:pt idx="1096">
                  <c:v>0.34326038484499682</c:v>
                </c:pt>
                <c:pt idx="1097">
                  <c:v>0.4360602106545724</c:v>
                </c:pt>
                <c:pt idx="1098">
                  <c:v>0.25345423776126258</c:v>
                </c:pt>
                <c:pt idx="1099">
                  <c:v>0.44994769460750478</c:v>
                </c:pt>
                <c:pt idx="1100">
                  <c:v>0.54369516828649112</c:v>
                </c:pt>
                <c:pt idx="1101">
                  <c:v>0.59169171251646802</c:v>
                </c:pt>
                <c:pt idx="1102">
                  <c:v>0.99653441580434832</c:v>
                </c:pt>
                <c:pt idx="1103">
                  <c:v>0.92805602533324449</c:v>
                </c:pt>
                <c:pt idx="1104">
                  <c:v>0.91703478591317145</c:v>
                </c:pt>
                <c:pt idx="1105">
                  <c:v>0.83685862748742779</c:v>
                </c:pt>
                <c:pt idx="1106">
                  <c:v>0.86971207486753399</c:v>
                </c:pt>
                <c:pt idx="1107">
                  <c:v>0.96242368780229359</c:v>
                </c:pt>
                <c:pt idx="1108">
                  <c:v>0.91363485990052984</c:v>
                </c:pt>
                <c:pt idx="1109">
                  <c:v>0.87090441061457047</c:v>
                </c:pt>
                <c:pt idx="1110">
                  <c:v>0.90740945167841136</c:v>
                </c:pt>
                <c:pt idx="1111">
                  <c:v>0.9607019311916517</c:v>
                </c:pt>
                <c:pt idx="1112">
                  <c:v>1.0071215780097875</c:v>
                </c:pt>
                <c:pt idx="1113">
                  <c:v>1.0085365122414096</c:v>
                </c:pt>
                <c:pt idx="1114">
                  <c:v>1.0963351130764263</c:v>
                </c:pt>
                <c:pt idx="1115">
                  <c:v>1.1032661859546018</c:v>
                </c:pt>
                <c:pt idx="1116">
                  <c:v>1.106695021074904</c:v>
                </c:pt>
                <c:pt idx="1117">
                  <c:v>1.1677785803265461</c:v>
                </c:pt>
                <c:pt idx="1118">
                  <c:v>1.1667258727242704</c:v>
                </c:pt>
                <c:pt idx="1119">
                  <c:v>1.1248668719430985</c:v>
                </c:pt>
                <c:pt idx="1120">
                  <c:v>1.1135728411313621</c:v>
                </c:pt>
                <c:pt idx="1121">
                  <c:v>1.161770427760306</c:v>
                </c:pt>
                <c:pt idx="1122">
                  <c:v>1.1345747383040818</c:v>
                </c:pt>
                <c:pt idx="1123">
                  <c:v>1.0915216008326019</c:v>
                </c:pt>
                <c:pt idx="1124">
                  <c:v>1.1335409198135935</c:v>
                </c:pt>
                <c:pt idx="1125">
                  <c:v>1.1808964054755839</c:v>
                </c:pt>
                <c:pt idx="1126">
                  <c:v>1.2476085551204454</c:v>
                </c:pt>
                <c:pt idx="1127">
                  <c:v>1.3065719796924162</c:v>
                </c:pt>
                <c:pt idx="1128">
                  <c:v>1.305547077973884</c:v>
                </c:pt>
                <c:pt idx="1129">
                  <c:v>1.3824821473691102</c:v>
                </c:pt>
                <c:pt idx="1130">
                  <c:v>1.5099996600937438</c:v>
                </c:pt>
                <c:pt idx="1131">
                  <c:v>1.527603065683375</c:v>
                </c:pt>
                <c:pt idx="1132">
                  <c:v>1.5667633958936158</c:v>
                </c:pt>
                <c:pt idx="1133">
                  <c:v>1.6047240774085818</c:v>
                </c:pt>
                <c:pt idx="1134">
                  <c:v>1.6143336773234696</c:v>
                </c:pt>
                <c:pt idx="1135">
                  <c:v>1.5759991800191024</c:v>
                </c:pt>
                <c:pt idx="1136">
                  <c:v>1.5735278606992755</c:v>
                </c:pt>
                <c:pt idx="1137">
                  <c:v>1.5365920865350764</c:v>
                </c:pt>
                <c:pt idx="1138">
                  <c:v>1.5571745274080171</c:v>
                </c:pt>
                <c:pt idx="1139">
                  <c:v>1.5083456535318407</c:v>
                </c:pt>
                <c:pt idx="1140">
                  <c:v>1.4993787744943778</c:v>
                </c:pt>
                <c:pt idx="1141">
                  <c:v>1.46728672895829</c:v>
                </c:pt>
                <c:pt idx="1142">
                  <c:v>1.3938323126422414</c:v>
                </c:pt>
                <c:pt idx="1143">
                  <c:v>1.2609576708954719</c:v>
                </c:pt>
                <c:pt idx="1144">
                  <c:v>1.1294578467884278</c:v>
                </c:pt>
                <c:pt idx="1145">
                  <c:v>1.1235077487659593</c:v>
                </c:pt>
                <c:pt idx="1146">
                  <c:v>0.98196224275028243</c:v>
                </c:pt>
                <c:pt idx="1147">
                  <c:v>0.86259521129025563</c:v>
                </c:pt>
                <c:pt idx="1148">
                  <c:v>0.74760417521769262</c:v>
                </c:pt>
                <c:pt idx="1149">
                  <c:v>0.65681509615478106</c:v>
                </c:pt>
                <c:pt idx="1150">
                  <c:v>0.55281204616489465</c:v>
                </c:pt>
                <c:pt idx="1151">
                  <c:v>0.44040442959103826</c:v>
                </c:pt>
                <c:pt idx="1152">
                  <c:v>0.35038979849011481</c:v>
                </c:pt>
                <c:pt idx="1153">
                  <c:v>0.26700620424324667</c:v>
                </c:pt>
                <c:pt idx="1154">
                  <c:v>0.12445434726767968</c:v>
                </c:pt>
                <c:pt idx="1155">
                  <c:v>-5.9234875618847563E-2</c:v>
                </c:pt>
                <c:pt idx="1156">
                  <c:v>-0.12511937495122241</c:v>
                </c:pt>
                <c:pt idx="1157">
                  <c:v>-0.15369341461789399</c:v>
                </c:pt>
                <c:pt idx="1158">
                  <c:v>-0.13418816542812739</c:v>
                </c:pt>
                <c:pt idx="1159">
                  <c:v>-1.4298469999734959E-2</c:v>
                </c:pt>
                <c:pt idx="1160">
                  <c:v>0.1421918245909132</c:v>
                </c:pt>
                <c:pt idx="1161">
                  <c:v>0.23658519343499676</c:v>
                </c:pt>
                <c:pt idx="1162">
                  <c:v>0.19487313742955187</c:v>
                </c:pt>
                <c:pt idx="1163">
                  <c:v>0.33578002072144958</c:v>
                </c:pt>
                <c:pt idx="1164">
                  <c:v>0.47324194748023929</c:v>
                </c:pt>
                <c:pt idx="1165">
                  <c:v>0.502514808477179</c:v>
                </c:pt>
                <c:pt idx="1166">
                  <c:v>0.37551446937704641</c:v>
                </c:pt>
                <c:pt idx="1167">
                  <c:v>0.34402500040023326</c:v>
                </c:pt>
                <c:pt idx="1168">
                  <c:v>0.21731477437251781</c:v>
                </c:pt>
                <c:pt idx="1169">
                  <c:v>8.2260650422570192E-2</c:v>
                </c:pt>
                <c:pt idx="1170">
                  <c:v>-5.8666330263888504E-2</c:v>
                </c:pt>
                <c:pt idx="1171">
                  <c:v>-0.21716219101833631</c:v>
                </c:pt>
                <c:pt idx="1172">
                  <c:v>-0.58799461645369733</c:v>
                </c:pt>
                <c:pt idx="1173">
                  <c:v>-0.52185987608137574</c:v>
                </c:pt>
                <c:pt idx="1174">
                  <c:v>-0.43679259891187283</c:v>
                </c:pt>
                <c:pt idx="1175">
                  <c:v>-0.25188634348098382</c:v>
                </c:pt>
                <c:pt idx="1176">
                  <c:v>-7.3123683094417524E-2</c:v>
                </c:pt>
                <c:pt idx="1177">
                  <c:v>7.018369394655815E-3</c:v>
                </c:pt>
                <c:pt idx="1178">
                  <c:v>-0.17208689938041971</c:v>
                </c:pt>
                <c:pt idx="1179">
                  <c:v>-0.16950316730523821</c:v>
                </c:pt>
                <c:pt idx="1180">
                  <c:v>-0.15646740769146328</c:v>
                </c:pt>
                <c:pt idx="1181">
                  <c:v>-0.19974094608050244</c:v>
                </c:pt>
                <c:pt idx="1182">
                  <c:v>-0.30427169332211906</c:v>
                </c:pt>
                <c:pt idx="1183">
                  <c:v>-0.33479069915711201</c:v>
                </c:pt>
                <c:pt idx="1184">
                  <c:v>-0.54736887620481556</c:v>
                </c:pt>
                <c:pt idx="1185">
                  <c:v>-0.71240079104617371</c:v>
                </c:pt>
                <c:pt idx="1186">
                  <c:v>-0.9371759173507993</c:v>
                </c:pt>
                <c:pt idx="1187">
                  <c:v>-0.8985429295760855</c:v>
                </c:pt>
                <c:pt idx="1188">
                  <c:v>-0.94161527436809256</c:v>
                </c:pt>
                <c:pt idx="1189">
                  <c:v>-0.98801801670811262</c:v>
                </c:pt>
                <c:pt idx="1190">
                  <c:v>-0.86152560953755164</c:v>
                </c:pt>
                <c:pt idx="1191">
                  <c:v>-0.88913478926213307</c:v>
                </c:pt>
                <c:pt idx="1192">
                  <c:v>-0.81437915766375824</c:v>
                </c:pt>
                <c:pt idx="1193">
                  <c:v>-0.7124543525453676</c:v>
                </c:pt>
                <c:pt idx="1194">
                  <c:v>-0.66941190462937894</c:v>
                </c:pt>
                <c:pt idx="1195">
                  <c:v>-0.73727747348097772</c:v>
                </c:pt>
                <c:pt idx="1196">
                  <c:v>-0.90369182217334165</c:v>
                </c:pt>
                <c:pt idx="1197">
                  <c:v>-1.001580841272784</c:v>
                </c:pt>
                <c:pt idx="1198">
                  <c:v>-1.0250896793623636</c:v>
                </c:pt>
                <c:pt idx="1199">
                  <c:v>-0.9873244548088187</c:v>
                </c:pt>
                <c:pt idx="1200">
                  <c:v>-0.93644290906928651</c:v>
                </c:pt>
                <c:pt idx="1201">
                  <c:v>-0.86259841366837586</c:v>
                </c:pt>
                <c:pt idx="1202">
                  <c:v>-0.87093504001504685</c:v>
                </c:pt>
                <c:pt idx="1203">
                  <c:v>-0.8735764804817856</c:v>
                </c:pt>
                <c:pt idx="1204">
                  <c:v>-0.8596640759669445</c:v>
                </c:pt>
                <c:pt idx="1205">
                  <c:v>-0.85708338344446622</c:v>
                </c:pt>
              </c:numCache>
            </c:numRef>
          </c:yVal>
          <c:smooth val="0"/>
          <c:extLst>
            <c:ext xmlns:c16="http://schemas.microsoft.com/office/drawing/2014/chart" uri="{C3380CC4-5D6E-409C-BE32-E72D297353CC}">
              <c16:uniqueId val="{00000001-DC34-48D6-9A37-B7F441B4095C}"/>
            </c:ext>
          </c:extLst>
        </c:ser>
        <c:ser>
          <c:idx val="2"/>
          <c:order val="2"/>
          <c:tx>
            <c:v>W</c:v>
          </c:tx>
          <c:spPr>
            <a:ln w="38100">
              <a:solidFill>
                <a:srgbClr val="0070C0"/>
              </a:solidFill>
            </a:ln>
          </c:spPr>
          <c:marker>
            <c:symbol val="none"/>
          </c:marker>
          <c:xVal>
            <c:numRef>
              <c:f>'283wz'!$M$3:$M$1215</c:f>
              <c:numCache>
                <c:formatCode>General</c:formatCode>
                <c:ptCount val="1213"/>
                <c:pt idx="0">
                  <c:v>0</c:v>
                </c:pt>
                <c:pt idx="1">
                  <c:v>4.9999999999999734</c:v>
                </c:pt>
                <c:pt idx="2">
                  <c:v>10.000000000000002</c:v>
                </c:pt>
                <c:pt idx="3">
                  <c:v>15</c:v>
                </c:pt>
                <c:pt idx="4">
                  <c:v>19.999999999999929</c:v>
                </c:pt>
                <c:pt idx="5">
                  <c:v>25</c:v>
                </c:pt>
                <c:pt idx="6">
                  <c:v>30</c:v>
                </c:pt>
                <c:pt idx="7">
                  <c:v>35</c:v>
                </c:pt>
                <c:pt idx="8">
                  <c:v>40</c:v>
                </c:pt>
                <c:pt idx="9">
                  <c:v>45</c:v>
                </c:pt>
                <c:pt idx="10">
                  <c:v>50</c:v>
                </c:pt>
                <c:pt idx="11">
                  <c:v>54.999996952000103</c:v>
                </c:pt>
                <c:pt idx="12">
                  <c:v>59.999996952000103</c:v>
                </c:pt>
                <c:pt idx="13">
                  <c:v>64.999996952000103</c:v>
                </c:pt>
                <c:pt idx="14">
                  <c:v>69.999996952000103</c:v>
                </c:pt>
                <c:pt idx="15">
                  <c:v>74.999996952000103</c:v>
                </c:pt>
                <c:pt idx="16">
                  <c:v>79.999996952000103</c:v>
                </c:pt>
                <c:pt idx="17">
                  <c:v>84.999996952000103</c:v>
                </c:pt>
                <c:pt idx="18">
                  <c:v>89.999996952000103</c:v>
                </c:pt>
                <c:pt idx="19">
                  <c:v>94.999996952000103</c:v>
                </c:pt>
                <c:pt idx="20">
                  <c:v>99.99999695199979</c:v>
                </c:pt>
                <c:pt idx="21">
                  <c:v>104.99999695199979</c:v>
                </c:pt>
                <c:pt idx="22">
                  <c:v>109.99999695199979</c:v>
                </c:pt>
                <c:pt idx="23">
                  <c:v>114.9999969519998</c:v>
                </c:pt>
                <c:pt idx="24">
                  <c:v>119.9999969519998</c:v>
                </c:pt>
                <c:pt idx="25">
                  <c:v>124.9999969519998</c:v>
                </c:pt>
                <c:pt idx="26">
                  <c:v>129.99999695200037</c:v>
                </c:pt>
                <c:pt idx="27">
                  <c:v>134.99999695200037</c:v>
                </c:pt>
                <c:pt idx="28">
                  <c:v>139.99999695200063</c:v>
                </c:pt>
                <c:pt idx="29">
                  <c:v>144.99999695200063</c:v>
                </c:pt>
                <c:pt idx="30">
                  <c:v>149.99999695200063</c:v>
                </c:pt>
                <c:pt idx="31">
                  <c:v>154.99999390399989</c:v>
                </c:pt>
                <c:pt idx="32">
                  <c:v>159.99999390400018</c:v>
                </c:pt>
                <c:pt idx="33">
                  <c:v>164.99999390399987</c:v>
                </c:pt>
                <c:pt idx="34">
                  <c:v>169.99999390400018</c:v>
                </c:pt>
                <c:pt idx="35">
                  <c:v>174.99999390399989</c:v>
                </c:pt>
                <c:pt idx="36">
                  <c:v>179.99999390400018</c:v>
                </c:pt>
                <c:pt idx="37">
                  <c:v>184.99999390399989</c:v>
                </c:pt>
                <c:pt idx="38">
                  <c:v>189.99999390400018</c:v>
                </c:pt>
                <c:pt idx="39">
                  <c:v>194.99999390400018</c:v>
                </c:pt>
                <c:pt idx="40">
                  <c:v>199.99999390399989</c:v>
                </c:pt>
                <c:pt idx="41">
                  <c:v>204.99999390400018</c:v>
                </c:pt>
                <c:pt idx="42">
                  <c:v>209.99999390399989</c:v>
                </c:pt>
                <c:pt idx="43">
                  <c:v>214.99999390400018</c:v>
                </c:pt>
                <c:pt idx="44">
                  <c:v>219.99999390399989</c:v>
                </c:pt>
                <c:pt idx="45">
                  <c:v>224.99999390400018</c:v>
                </c:pt>
                <c:pt idx="46">
                  <c:v>229.99999390399989</c:v>
                </c:pt>
                <c:pt idx="47">
                  <c:v>234.99999390400018</c:v>
                </c:pt>
                <c:pt idx="48">
                  <c:v>239.99999390399987</c:v>
                </c:pt>
                <c:pt idx="49">
                  <c:v>244.99999390400018</c:v>
                </c:pt>
                <c:pt idx="50">
                  <c:v>249.99999390399987</c:v>
                </c:pt>
                <c:pt idx="51">
                  <c:v>254.99999085600001</c:v>
                </c:pt>
                <c:pt idx="52">
                  <c:v>259.99999085600024</c:v>
                </c:pt>
                <c:pt idx="53">
                  <c:v>264.99999085599904</c:v>
                </c:pt>
                <c:pt idx="54">
                  <c:v>269.99999085600024</c:v>
                </c:pt>
                <c:pt idx="55">
                  <c:v>274.99999085599904</c:v>
                </c:pt>
                <c:pt idx="56">
                  <c:v>279.99999085600024</c:v>
                </c:pt>
                <c:pt idx="57">
                  <c:v>284.99999085599904</c:v>
                </c:pt>
                <c:pt idx="58">
                  <c:v>289.99999085600024</c:v>
                </c:pt>
                <c:pt idx="59">
                  <c:v>294.99999085599899</c:v>
                </c:pt>
                <c:pt idx="60">
                  <c:v>299.99999085600024</c:v>
                </c:pt>
                <c:pt idx="61">
                  <c:v>304.99999085600024</c:v>
                </c:pt>
                <c:pt idx="62">
                  <c:v>309.99999085600024</c:v>
                </c:pt>
                <c:pt idx="63">
                  <c:v>314.99999085600024</c:v>
                </c:pt>
                <c:pt idx="64">
                  <c:v>319.99999085600024</c:v>
                </c:pt>
                <c:pt idx="65">
                  <c:v>324.99999085600024</c:v>
                </c:pt>
                <c:pt idx="66">
                  <c:v>329.99999085599723</c:v>
                </c:pt>
                <c:pt idx="67">
                  <c:v>334.99999085600024</c:v>
                </c:pt>
                <c:pt idx="68">
                  <c:v>339.99999085600024</c:v>
                </c:pt>
                <c:pt idx="69">
                  <c:v>344.99999085600024</c:v>
                </c:pt>
                <c:pt idx="70">
                  <c:v>349.99999085599723</c:v>
                </c:pt>
                <c:pt idx="71">
                  <c:v>354.99998780799729</c:v>
                </c:pt>
                <c:pt idx="72">
                  <c:v>359.99998780800024</c:v>
                </c:pt>
                <c:pt idx="73">
                  <c:v>364.99998780800024</c:v>
                </c:pt>
                <c:pt idx="74">
                  <c:v>369.99998780800024</c:v>
                </c:pt>
                <c:pt idx="75">
                  <c:v>374.99998780799729</c:v>
                </c:pt>
                <c:pt idx="76">
                  <c:v>379.99998780800024</c:v>
                </c:pt>
                <c:pt idx="77">
                  <c:v>384.99998780800024</c:v>
                </c:pt>
                <c:pt idx="78">
                  <c:v>389.99998780800024</c:v>
                </c:pt>
                <c:pt idx="79">
                  <c:v>394.99998780799729</c:v>
                </c:pt>
                <c:pt idx="80">
                  <c:v>399.99998780799729</c:v>
                </c:pt>
                <c:pt idx="81">
                  <c:v>404.99998780800024</c:v>
                </c:pt>
                <c:pt idx="82">
                  <c:v>409.99998780800024</c:v>
                </c:pt>
                <c:pt idx="83">
                  <c:v>414.99998780800024</c:v>
                </c:pt>
                <c:pt idx="84">
                  <c:v>419.99998780799729</c:v>
                </c:pt>
                <c:pt idx="85">
                  <c:v>424.99998780800024</c:v>
                </c:pt>
                <c:pt idx="86">
                  <c:v>429.99998780800024</c:v>
                </c:pt>
                <c:pt idx="87">
                  <c:v>434.99998780800024</c:v>
                </c:pt>
                <c:pt idx="88">
                  <c:v>439.99998780799729</c:v>
                </c:pt>
                <c:pt idx="89">
                  <c:v>444.99998780800024</c:v>
                </c:pt>
                <c:pt idx="90">
                  <c:v>449.99998780800024</c:v>
                </c:pt>
                <c:pt idx="91">
                  <c:v>454.99998476000025</c:v>
                </c:pt>
                <c:pt idx="92">
                  <c:v>459.99998475999729</c:v>
                </c:pt>
                <c:pt idx="93">
                  <c:v>464.99998475999729</c:v>
                </c:pt>
                <c:pt idx="94">
                  <c:v>469.99998476000053</c:v>
                </c:pt>
                <c:pt idx="95">
                  <c:v>474.99998476000025</c:v>
                </c:pt>
                <c:pt idx="96">
                  <c:v>479.99998476000025</c:v>
                </c:pt>
                <c:pt idx="97">
                  <c:v>484.99998475999729</c:v>
                </c:pt>
                <c:pt idx="98">
                  <c:v>489.99998476000053</c:v>
                </c:pt>
                <c:pt idx="99">
                  <c:v>494.99998476000025</c:v>
                </c:pt>
                <c:pt idx="100">
                  <c:v>499.99998476000025</c:v>
                </c:pt>
                <c:pt idx="101">
                  <c:v>504.99998475999729</c:v>
                </c:pt>
                <c:pt idx="102">
                  <c:v>509.99998476000053</c:v>
                </c:pt>
                <c:pt idx="103">
                  <c:v>514.99998476000053</c:v>
                </c:pt>
                <c:pt idx="104">
                  <c:v>519.99998476000053</c:v>
                </c:pt>
                <c:pt idx="105">
                  <c:v>524.99998475999803</c:v>
                </c:pt>
                <c:pt idx="106">
                  <c:v>529.99998476000053</c:v>
                </c:pt>
                <c:pt idx="107">
                  <c:v>534.99998476000053</c:v>
                </c:pt>
                <c:pt idx="108">
                  <c:v>539.99998476000053</c:v>
                </c:pt>
                <c:pt idx="109">
                  <c:v>544.99998475999803</c:v>
                </c:pt>
                <c:pt idx="110">
                  <c:v>549.99998475999803</c:v>
                </c:pt>
                <c:pt idx="111">
                  <c:v>554.99998171200059</c:v>
                </c:pt>
                <c:pt idx="112">
                  <c:v>559.99998171200059</c:v>
                </c:pt>
                <c:pt idx="113">
                  <c:v>564.99998171200059</c:v>
                </c:pt>
                <c:pt idx="114">
                  <c:v>569.99998171199752</c:v>
                </c:pt>
                <c:pt idx="115">
                  <c:v>574.99998171200059</c:v>
                </c:pt>
                <c:pt idx="116">
                  <c:v>579.99998171200059</c:v>
                </c:pt>
                <c:pt idx="117">
                  <c:v>584.99998171200059</c:v>
                </c:pt>
                <c:pt idx="118">
                  <c:v>589.99998171199752</c:v>
                </c:pt>
                <c:pt idx="119">
                  <c:v>594.99998171200059</c:v>
                </c:pt>
                <c:pt idx="120">
                  <c:v>599.99998171200059</c:v>
                </c:pt>
                <c:pt idx="121">
                  <c:v>604.99998171200059</c:v>
                </c:pt>
                <c:pt idx="122">
                  <c:v>609.99998171199752</c:v>
                </c:pt>
                <c:pt idx="123">
                  <c:v>614.99998171199752</c:v>
                </c:pt>
                <c:pt idx="124">
                  <c:v>619.99998171200059</c:v>
                </c:pt>
                <c:pt idx="125">
                  <c:v>624.99998171199752</c:v>
                </c:pt>
                <c:pt idx="126">
                  <c:v>629.99998171200059</c:v>
                </c:pt>
                <c:pt idx="127">
                  <c:v>634.99998171200059</c:v>
                </c:pt>
                <c:pt idx="128">
                  <c:v>639.99998171200059</c:v>
                </c:pt>
                <c:pt idx="129">
                  <c:v>644.99998171200059</c:v>
                </c:pt>
                <c:pt idx="130">
                  <c:v>649.9999786640027</c:v>
                </c:pt>
                <c:pt idx="131">
                  <c:v>654.9999786640027</c:v>
                </c:pt>
                <c:pt idx="132">
                  <c:v>659.9999786640027</c:v>
                </c:pt>
                <c:pt idx="133">
                  <c:v>664.99997866400065</c:v>
                </c:pt>
                <c:pt idx="134">
                  <c:v>669.99997866400065</c:v>
                </c:pt>
                <c:pt idx="135">
                  <c:v>674.99997866400065</c:v>
                </c:pt>
                <c:pt idx="136">
                  <c:v>679.99997866399804</c:v>
                </c:pt>
                <c:pt idx="137">
                  <c:v>684.99997866399804</c:v>
                </c:pt>
                <c:pt idx="138">
                  <c:v>689.99997866399804</c:v>
                </c:pt>
                <c:pt idx="139">
                  <c:v>694.9999786640027</c:v>
                </c:pt>
                <c:pt idx="140">
                  <c:v>699.9999786640027</c:v>
                </c:pt>
                <c:pt idx="141">
                  <c:v>704.9999786640027</c:v>
                </c:pt>
                <c:pt idx="142">
                  <c:v>709.99997866400065</c:v>
                </c:pt>
                <c:pt idx="143">
                  <c:v>714.99997866400065</c:v>
                </c:pt>
                <c:pt idx="144">
                  <c:v>719.99997866399804</c:v>
                </c:pt>
                <c:pt idx="145">
                  <c:v>724.99997866399804</c:v>
                </c:pt>
                <c:pt idx="146">
                  <c:v>729.99997866399804</c:v>
                </c:pt>
                <c:pt idx="147">
                  <c:v>734.9999786640027</c:v>
                </c:pt>
                <c:pt idx="148">
                  <c:v>739.9999786640027</c:v>
                </c:pt>
                <c:pt idx="149">
                  <c:v>744.9999786640027</c:v>
                </c:pt>
                <c:pt idx="150">
                  <c:v>749.99997561599764</c:v>
                </c:pt>
                <c:pt idx="151">
                  <c:v>754.99997561599764</c:v>
                </c:pt>
                <c:pt idx="152">
                  <c:v>759.99997561600344</c:v>
                </c:pt>
                <c:pt idx="153">
                  <c:v>764.99997561600344</c:v>
                </c:pt>
                <c:pt idx="154">
                  <c:v>769.99997561600344</c:v>
                </c:pt>
                <c:pt idx="155">
                  <c:v>774.99997561600344</c:v>
                </c:pt>
                <c:pt idx="156">
                  <c:v>779.99997561600344</c:v>
                </c:pt>
                <c:pt idx="157">
                  <c:v>784.9999756159981</c:v>
                </c:pt>
                <c:pt idx="158">
                  <c:v>789.9999756159981</c:v>
                </c:pt>
                <c:pt idx="159">
                  <c:v>794.99997561599764</c:v>
                </c:pt>
                <c:pt idx="160">
                  <c:v>799.9999756159981</c:v>
                </c:pt>
                <c:pt idx="161">
                  <c:v>804.99997561600344</c:v>
                </c:pt>
                <c:pt idx="162">
                  <c:v>809.99997561600344</c:v>
                </c:pt>
                <c:pt idx="163">
                  <c:v>814.99997561600344</c:v>
                </c:pt>
                <c:pt idx="164">
                  <c:v>819.99997561600344</c:v>
                </c:pt>
                <c:pt idx="165">
                  <c:v>824.99997561600344</c:v>
                </c:pt>
                <c:pt idx="166">
                  <c:v>829.9999756159981</c:v>
                </c:pt>
                <c:pt idx="167">
                  <c:v>834.99997561599764</c:v>
                </c:pt>
                <c:pt idx="168">
                  <c:v>839.99997561599764</c:v>
                </c:pt>
                <c:pt idx="169">
                  <c:v>844.99997561600344</c:v>
                </c:pt>
                <c:pt idx="170">
                  <c:v>849.99997256800054</c:v>
                </c:pt>
                <c:pt idx="171">
                  <c:v>854.99997256800054</c:v>
                </c:pt>
                <c:pt idx="172">
                  <c:v>859.99997256800054</c:v>
                </c:pt>
                <c:pt idx="173">
                  <c:v>864.99997256800054</c:v>
                </c:pt>
                <c:pt idx="174">
                  <c:v>869.99997256800407</c:v>
                </c:pt>
                <c:pt idx="175">
                  <c:v>874.99997256800407</c:v>
                </c:pt>
                <c:pt idx="176">
                  <c:v>879.99997256800407</c:v>
                </c:pt>
                <c:pt idx="177">
                  <c:v>884.99997256800407</c:v>
                </c:pt>
                <c:pt idx="178">
                  <c:v>889.99997256800407</c:v>
                </c:pt>
                <c:pt idx="179">
                  <c:v>894.99997256800054</c:v>
                </c:pt>
                <c:pt idx="180">
                  <c:v>899.99997256800054</c:v>
                </c:pt>
                <c:pt idx="181">
                  <c:v>904.99997256800054</c:v>
                </c:pt>
                <c:pt idx="182">
                  <c:v>909.9999725680043</c:v>
                </c:pt>
                <c:pt idx="183">
                  <c:v>914.99997256800407</c:v>
                </c:pt>
                <c:pt idx="184">
                  <c:v>919.99997256800407</c:v>
                </c:pt>
                <c:pt idx="185">
                  <c:v>924.99997256800407</c:v>
                </c:pt>
                <c:pt idx="186">
                  <c:v>929.99997256800407</c:v>
                </c:pt>
                <c:pt idx="187">
                  <c:v>934.99997256800054</c:v>
                </c:pt>
                <c:pt idx="188">
                  <c:v>939.99997256800054</c:v>
                </c:pt>
                <c:pt idx="189">
                  <c:v>944.99997256800054</c:v>
                </c:pt>
                <c:pt idx="190">
                  <c:v>949.99996952000095</c:v>
                </c:pt>
                <c:pt idx="191">
                  <c:v>954.99996952000095</c:v>
                </c:pt>
                <c:pt idx="192">
                  <c:v>959.9999695199981</c:v>
                </c:pt>
                <c:pt idx="193">
                  <c:v>964.9999695199981</c:v>
                </c:pt>
                <c:pt idx="194">
                  <c:v>969.9999695199981</c:v>
                </c:pt>
                <c:pt idx="195">
                  <c:v>974.99996952000151</c:v>
                </c:pt>
                <c:pt idx="196">
                  <c:v>979.99996952000151</c:v>
                </c:pt>
                <c:pt idx="197">
                  <c:v>984.99996952000151</c:v>
                </c:pt>
                <c:pt idx="198">
                  <c:v>989.99996952000095</c:v>
                </c:pt>
                <c:pt idx="199">
                  <c:v>994.99996952000095</c:v>
                </c:pt>
                <c:pt idx="200">
                  <c:v>999.9999695199981</c:v>
                </c:pt>
                <c:pt idx="201">
                  <c:v>1004.999969519998</c:v>
                </c:pt>
                <c:pt idx="202">
                  <c:v>1009.999969519998</c:v>
                </c:pt>
                <c:pt idx="203">
                  <c:v>1014.999969519998</c:v>
                </c:pt>
                <c:pt idx="204">
                  <c:v>1019.9999695200015</c:v>
                </c:pt>
                <c:pt idx="205">
                  <c:v>1024.9999695200011</c:v>
                </c:pt>
                <c:pt idx="206">
                  <c:v>1029.9999695200011</c:v>
                </c:pt>
                <c:pt idx="207">
                  <c:v>1034.9999695200011</c:v>
                </c:pt>
                <c:pt idx="208">
                  <c:v>1039.9999695200011</c:v>
                </c:pt>
                <c:pt idx="209">
                  <c:v>1044.9999695199979</c:v>
                </c:pt>
                <c:pt idx="210">
                  <c:v>1049.999966472001</c:v>
                </c:pt>
                <c:pt idx="211">
                  <c:v>1054.999966472001</c:v>
                </c:pt>
                <c:pt idx="212">
                  <c:v>1059.999966472001</c:v>
                </c:pt>
                <c:pt idx="213">
                  <c:v>1064.999966472001</c:v>
                </c:pt>
                <c:pt idx="214">
                  <c:v>1069.9999664719981</c:v>
                </c:pt>
                <c:pt idx="215">
                  <c:v>1074.9999664719981</c:v>
                </c:pt>
                <c:pt idx="216">
                  <c:v>1079.9999664719981</c:v>
                </c:pt>
                <c:pt idx="217">
                  <c:v>1084.9999664720012</c:v>
                </c:pt>
                <c:pt idx="218">
                  <c:v>1089.9999664720012</c:v>
                </c:pt>
                <c:pt idx="219">
                  <c:v>1094.999966472001</c:v>
                </c:pt>
                <c:pt idx="220">
                  <c:v>1099.999966472001</c:v>
                </c:pt>
                <c:pt idx="221">
                  <c:v>1104.999966472001</c:v>
                </c:pt>
                <c:pt idx="222">
                  <c:v>1109.9999664719981</c:v>
                </c:pt>
                <c:pt idx="223">
                  <c:v>1114.9999664719981</c:v>
                </c:pt>
                <c:pt idx="224">
                  <c:v>1119.9999664719981</c:v>
                </c:pt>
                <c:pt idx="225">
                  <c:v>1124.9999664720012</c:v>
                </c:pt>
                <c:pt idx="226">
                  <c:v>1129.9999664720012</c:v>
                </c:pt>
                <c:pt idx="227">
                  <c:v>1134.999966472001</c:v>
                </c:pt>
                <c:pt idx="228">
                  <c:v>1139.999966472001</c:v>
                </c:pt>
                <c:pt idx="229">
                  <c:v>1144.999966472001</c:v>
                </c:pt>
                <c:pt idx="230">
                  <c:v>1149.9999634240055</c:v>
                </c:pt>
                <c:pt idx="231">
                  <c:v>1154.9999634240055</c:v>
                </c:pt>
                <c:pt idx="232">
                  <c:v>1159.9999634240055</c:v>
                </c:pt>
                <c:pt idx="233">
                  <c:v>1164.9999634240055</c:v>
                </c:pt>
                <c:pt idx="234">
                  <c:v>1169.9999634240055</c:v>
                </c:pt>
                <c:pt idx="235">
                  <c:v>1174.9999634240021</c:v>
                </c:pt>
                <c:pt idx="236">
                  <c:v>1179.9999634240021</c:v>
                </c:pt>
                <c:pt idx="237">
                  <c:v>1184.9999634240021</c:v>
                </c:pt>
                <c:pt idx="238">
                  <c:v>1189.9999634240055</c:v>
                </c:pt>
                <c:pt idx="239">
                  <c:v>1194.9999634240055</c:v>
                </c:pt>
                <c:pt idx="240">
                  <c:v>1199.9999634240055</c:v>
                </c:pt>
                <c:pt idx="241">
                  <c:v>1204.9999634240055</c:v>
                </c:pt>
                <c:pt idx="242">
                  <c:v>1209.9999634240055</c:v>
                </c:pt>
                <c:pt idx="243">
                  <c:v>1214.9999634240055</c:v>
                </c:pt>
                <c:pt idx="244">
                  <c:v>1219.9999634240021</c:v>
                </c:pt>
                <c:pt idx="245">
                  <c:v>1224.9999634240021</c:v>
                </c:pt>
                <c:pt idx="246">
                  <c:v>1229.9999634240021</c:v>
                </c:pt>
                <c:pt idx="247">
                  <c:v>1234.9999634240055</c:v>
                </c:pt>
                <c:pt idx="248">
                  <c:v>1239.9999634240055</c:v>
                </c:pt>
                <c:pt idx="249">
                  <c:v>1244.9999634240055</c:v>
                </c:pt>
                <c:pt idx="250">
                  <c:v>1249.9999603759982</c:v>
                </c:pt>
                <c:pt idx="251">
                  <c:v>1254.9999603759982</c:v>
                </c:pt>
                <c:pt idx="252">
                  <c:v>1259.9999603759982</c:v>
                </c:pt>
                <c:pt idx="253">
                  <c:v>1264.9999603759982</c:v>
                </c:pt>
                <c:pt idx="254">
                  <c:v>1269.9999603759982</c:v>
                </c:pt>
                <c:pt idx="255">
                  <c:v>1274.9999603759982</c:v>
                </c:pt>
                <c:pt idx="256">
                  <c:v>1279.9999603760014</c:v>
                </c:pt>
                <c:pt idx="257">
                  <c:v>1284.9999603760014</c:v>
                </c:pt>
                <c:pt idx="258">
                  <c:v>1289.9999603760014</c:v>
                </c:pt>
                <c:pt idx="259">
                  <c:v>1294.9999603760014</c:v>
                </c:pt>
                <c:pt idx="260">
                  <c:v>1299.9999603760014</c:v>
                </c:pt>
                <c:pt idx="261">
                  <c:v>1304.9999603760014</c:v>
                </c:pt>
                <c:pt idx="262">
                  <c:v>1309.9999603760014</c:v>
                </c:pt>
                <c:pt idx="263">
                  <c:v>1314.9999603760014</c:v>
                </c:pt>
                <c:pt idx="264">
                  <c:v>1319.9999603760014</c:v>
                </c:pt>
                <c:pt idx="265">
                  <c:v>1324.9999603759982</c:v>
                </c:pt>
                <c:pt idx="266">
                  <c:v>1329.9999603759982</c:v>
                </c:pt>
                <c:pt idx="267">
                  <c:v>1334.9999603759982</c:v>
                </c:pt>
                <c:pt idx="268">
                  <c:v>1339.9999603759982</c:v>
                </c:pt>
                <c:pt idx="269">
                  <c:v>1344.9999603759982</c:v>
                </c:pt>
                <c:pt idx="270">
                  <c:v>1349.9999573279983</c:v>
                </c:pt>
                <c:pt idx="271">
                  <c:v>1354.9999573279983</c:v>
                </c:pt>
                <c:pt idx="272">
                  <c:v>1359.9999573279983</c:v>
                </c:pt>
                <c:pt idx="273">
                  <c:v>1364.9999573279983</c:v>
                </c:pt>
                <c:pt idx="274">
                  <c:v>1369.9999573279983</c:v>
                </c:pt>
                <c:pt idx="275">
                  <c:v>1374.9999573279981</c:v>
                </c:pt>
                <c:pt idx="276">
                  <c:v>1379.9999573279981</c:v>
                </c:pt>
                <c:pt idx="277">
                  <c:v>1384.9999573280015</c:v>
                </c:pt>
                <c:pt idx="278">
                  <c:v>1389.9999573280015</c:v>
                </c:pt>
                <c:pt idx="279">
                  <c:v>1394.9999573280015</c:v>
                </c:pt>
                <c:pt idx="280">
                  <c:v>1399.9999573280015</c:v>
                </c:pt>
                <c:pt idx="281">
                  <c:v>1404.9999573280015</c:v>
                </c:pt>
                <c:pt idx="282">
                  <c:v>1409.9999573280015</c:v>
                </c:pt>
                <c:pt idx="283">
                  <c:v>1414.9999573280013</c:v>
                </c:pt>
                <c:pt idx="284">
                  <c:v>1419.9999573280013</c:v>
                </c:pt>
                <c:pt idx="285">
                  <c:v>1424.9999573280013</c:v>
                </c:pt>
                <c:pt idx="286">
                  <c:v>1429.9999573280013</c:v>
                </c:pt>
                <c:pt idx="287">
                  <c:v>1434.9999573279983</c:v>
                </c:pt>
                <c:pt idx="288">
                  <c:v>1439.9999573279983</c:v>
                </c:pt>
                <c:pt idx="289">
                  <c:v>1444.9999573279983</c:v>
                </c:pt>
                <c:pt idx="290">
                  <c:v>1449.9999542800015</c:v>
                </c:pt>
                <c:pt idx="291">
                  <c:v>1454.9999542799978</c:v>
                </c:pt>
                <c:pt idx="292">
                  <c:v>1459.9999542799978</c:v>
                </c:pt>
                <c:pt idx="293">
                  <c:v>1464.9999542799978</c:v>
                </c:pt>
                <c:pt idx="294">
                  <c:v>1469.9999542799978</c:v>
                </c:pt>
                <c:pt idx="295">
                  <c:v>1474.9999542799978</c:v>
                </c:pt>
                <c:pt idx="296">
                  <c:v>1479.9999542799978</c:v>
                </c:pt>
                <c:pt idx="297">
                  <c:v>1484.9999542799978</c:v>
                </c:pt>
                <c:pt idx="298">
                  <c:v>1489.9999542799978</c:v>
                </c:pt>
                <c:pt idx="299">
                  <c:v>1494.9999542800017</c:v>
                </c:pt>
                <c:pt idx="300">
                  <c:v>1499.9999542800015</c:v>
                </c:pt>
                <c:pt idx="301">
                  <c:v>1504.9999542800015</c:v>
                </c:pt>
                <c:pt idx="302">
                  <c:v>1509.9999542800015</c:v>
                </c:pt>
                <c:pt idx="303">
                  <c:v>1514.9999542800015</c:v>
                </c:pt>
                <c:pt idx="304">
                  <c:v>1519.9999542800015</c:v>
                </c:pt>
                <c:pt idx="305">
                  <c:v>1524.9999542800015</c:v>
                </c:pt>
                <c:pt idx="306">
                  <c:v>1529.9999542800015</c:v>
                </c:pt>
                <c:pt idx="307">
                  <c:v>1534.9999542800015</c:v>
                </c:pt>
                <c:pt idx="308">
                  <c:v>1539.9999542799978</c:v>
                </c:pt>
                <c:pt idx="309">
                  <c:v>1544.9999542799978</c:v>
                </c:pt>
                <c:pt idx="310">
                  <c:v>1549.9999512320016</c:v>
                </c:pt>
                <c:pt idx="311">
                  <c:v>1554.9999512320016</c:v>
                </c:pt>
                <c:pt idx="312">
                  <c:v>1559.9999512320016</c:v>
                </c:pt>
                <c:pt idx="313">
                  <c:v>1564.9999512319985</c:v>
                </c:pt>
                <c:pt idx="314">
                  <c:v>1569.9999512319985</c:v>
                </c:pt>
                <c:pt idx="315">
                  <c:v>1574.9999512319985</c:v>
                </c:pt>
                <c:pt idx="316">
                  <c:v>1579.9999512319985</c:v>
                </c:pt>
                <c:pt idx="317">
                  <c:v>1584.9999512319985</c:v>
                </c:pt>
                <c:pt idx="318">
                  <c:v>1589.9999512319985</c:v>
                </c:pt>
                <c:pt idx="319">
                  <c:v>1594.9999512319985</c:v>
                </c:pt>
                <c:pt idx="320">
                  <c:v>1599.9999512319987</c:v>
                </c:pt>
                <c:pt idx="321">
                  <c:v>1604.9999512320016</c:v>
                </c:pt>
                <c:pt idx="322">
                  <c:v>1609.9999512320016</c:v>
                </c:pt>
                <c:pt idx="323">
                  <c:v>1614.9999512320016</c:v>
                </c:pt>
                <c:pt idx="324">
                  <c:v>1619.9999512320016</c:v>
                </c:pt>
                <c:pt idx="325">
                  <c:v>1624.9999512320016</c:v>
                </c:pt>
                <c:pt idx="326">
                  <c:v>1629.9999512320016</c:v>
                </c:pt>
                <c:pt idx="327">
                  <c:v>1634.9999512320016</c:v>
                </c:pt>
                <c:pt idx="328">
                  <c:v>1639.9999512320016</c:v>
                </c:pt>
                <c:pt idx="329">
                  <c:v>1644.9999512320016</c:v>
                </c:pt>
                <c:pt idx="330">
                  <c:v>1649.9999481840018</c:v>
                </c:pt>
                <c:pt idx="331">
                  <c:v>1654.9999481840016</c:v>
                </c:pt>
                <c:pt idx="332">
                  <c:v>1659.9999481840016</c:v>
                </c:pt>
                <c:pt idx="333">
                  <c:v>1664.9999481840016</c:v>
                </c:pt>
                <c:pt idx="334">
                  <c:v>1669.9999481840016</c:v>
                </c:pt>
                <c:pt idx="335">
                  <c:v>1674.9999481839986</c:v>
                </c:pt>
                <c:pt idx="336">
                  <c:v>1679.9999481839986</c:v>
                </c:pt>
                <c:pt idx="337">
                  <c:v>1684.9999481839986</c:v>
                </c:pt>
                <c:pt idx="338">
                  <c:v>1689.9999481839986</c:v>
                </c:pt>
                <c:pt idx="339">
                  <c:v>1694.9999481839984</c:v>
                </c:pt>
                <c:pt idx="340">
                  <c:v>1699.9999481839984</c:v>
                </c:pt>
                <c:pt idx="341">
                  <c:v>1704.9999481839984</c:v>
                </c:pt>
                <c:pt idx="342">
                  <c:v>1709.9999481840018</c:v>
                </c:pt>
                <c:pt idx="343">
                  <c:v>1714.9999481840018</c:v>
                </c:pt>
                <c:pt idx="344">
                  <c:v>1719.9999481840018</c:v>
                </c:pt>
                <c:pt idx="345">
                  <c:v>1724.9999481840018</c:v>
                </c:pt>
                <c:pt idx="346">
                  <c:v>1729.9999481840018</c:v>
                </c:pt>
                <c:pt idx="347">
                  <c:v>1734.9999481840018</c:v>
                </c:pt>
                <c:pt idx="348">
                  <c:v>1739.9999481840016</c:v>
                </c:pt>
                <c:pt idx="349">
                  <c:v>1744.9999481840016</c:v>
                </c:pt>
                <c:pt idx="350">
                  <c:v>1749.9999451360018</c:v>
                </c:pt>
                <c:pt idx="351">
                  <c:v>1754.9999451360018</c:v>
                </c:pt>
                <c:pt idx="352">
                  <c:v>1759.9999451360018</c:v>
                </c:pt>
                <c:pt idx="353">
                  <c:v>1764.9999451360018</c:v>
                </c:pt>
                <c:pt idx="354">
                  <c:v>1769.9999451360018</c:v>
                </c:pt>
                <c:pt idx="355">
                  <c:v>1774.9999451360018</c:v>
                </c:pt>
                <c:pt idx="356">
                  <c:v>1779.9999451359986</c:v>
                </c:pt>
                <c:pt idx="357">
                  <c:v>1784.9999451359986</c:v>
                </c:pt>
                <c:pt idx="358">
                  <c:v>1789.9999451359986</c:v>
                </c:pt>
                <c:pt idx="359">
                  <c:v>1794.9999451359986</c:v>
                </c:pt>
                <c:pt idx="360">
                  <c:v>1799.9999451359986</c:v>
                </c:pt>
                <c:pt idx="361">
                  <c:v>1804.9999451359986</c:v>
                </c:pt>
                <c:pt idx="362">
                  <c:v>1809.9999451359986</c:v>
                </c:pt>
                <c:pt idx="363">
                  <c:v>1814.9999451359986</c:v>
                </c:pt>
                <c:pt idx="364">
                  <c:v>1819.999945136002</c:v>
                </c:pt>
                <c:pt idx="365">
                  <c:v>1824.9999451360018</c:v>
                </c:pt>
                <c:pt idx="366">
                  <c:v>1829.9999451360018</c:v>
                </c:pt>
                <c:pt idx="367">
                  <c:v>1834.9999451360018</c:v>
                </c:pt>
                <c:pt idx="368">
                  <c:v>1839.9999451360018</c:v>
                </c:pt>
                <c:pt idx="369">
                  <c:v>1844.9999451360018</c:v>
                </c:pt>
                <c:pt idx="370">
                  <c:v>1849.9999420880008</c:v>
                </c:pt>
                <c:pt idx="371">
                  <c:v>1854.9999420880008</c:v>
                </c:pt>
                <c:pt idx="372">
                  <c:v>1859.9999420880008</c:v>
                </c:pt>
                <c:pt idx="373">
                  <c:v>1864.9999420880008</c:v>
                </c:pt>
                <c:pt idx="374">
                  <c:v>1869.9999420880008</c:v>
                </c:pt>
                <c:pt idx="375">
                  <c:v>1874.9999420880008</c:v>
                </c:pt>
                <c:pt idx="376">
                  <c:v>1879.9999420880008</c:v>
                </c:pt>
                <c:pt idx="377">
                  <c:v>1884.9999420880008</c:v>
                </c:pt>
                <c:pt idx="378">
                  <c:v>1889.9999420879988</c:v>
                </c:pt>
                <c:pt idx="379">
                  <c:v>1894.9999420879988</c:v>
                </c:pt>
                <c:pt idx="380">
                  <c:v>1899.9999420879988</c:v>
                </c:pt>
                <c:pt idx="381">
                  <c:v>1904.9999420879988</c:v>
                </c:pt>
                <c:pt idx="382">
                  <c:v>1909.9999420879988</c:v>
                </c:pt>
                <c:pt idx="383">
                  <c:v>1914.9999420879988</c:v>
                </c:pt>
                <c:pt idx="384">
                  <c:v>1919.9999420879988</c:v>
                </c:pt>
                <c:pt idx="385">
                  <c:v>1924.9999420880008</c:v>
                </c:pt>
                <c:pt idx="386">
                  <c:v>1929.9999420880008</c:v>
                </c:pt>
                <c:pt idx="387">
                  <c:v>1934.9999420880008</c:v>
                </c:pt>
                <c:pt idx="388">
                  <c:v>1939.9999420880008</c:v>
                </c:pt>
                <c:pt idx="389">
                  <c:v>1944.9999420880008</c:v>
                </c:pt>
                <c:pt idx="390">
                  <c:v>1949.9999390400021</c:v>
                </c:pt>
                <c:pt idx="391">
                  <c:v>1954.9999390400021</c:v>
                </c:pt>
                <c:pt idx="392">
                  <c:v>1959.9999390400021</c:v>
                </c:pt>
                <c:pt idx="393">
                  <c:v>1964.9999390400021</c:v>
                </c:pt>
                <c:pt idx="394">
                  <c:v>1969.9999390400021</c:v>
                </c:pt>
                <c:pt idx="395">
                  <c:v>1974.9999390400021</c:v>
                </c:pt>
                <c:pt idx="396">
                  <c:v>1979.9999390400019</c:v>
                </c:pt>
                <c:pt idx="397">
                  <c:v>1984.9999390400019</c:v>
                </c:pt>
                <c:pt idx="398">
                  <c:v>1989.9999390400019</c:v>
                </c:pt>
                <c:pt idx="399">
                  <c:v>1994.9999390399978</c:v>
                </c:pt>
                <c:pt idx="400">
                  <c:v>1999.9999390399978</c:v>
                </c:pt>
                <c:pt idx="401">
                  <c:v>2004.9999390399978</c:v>
                </c:pt>
                <c:pt idx="402">
                  <c:v>2009.9999390399978</c:v>
                </c:pt>
                <c:pt idx="403">
                  <c:v>2014.9999390399978</c:v>
                </c:pt>
                <c:pt idx="404">
                  <c:v>2019.9999390399978</c:v>
                </c:pt>
                <c:pt idx="405">
                  <c:v>2024.9999390399978</c:v>
                </c:pt>
                <c:pt idx="406">
                  <c:v>2029.9999390399978</c:v>
                </c:pt>
                <c:pt idx="407">
                  <c:v>2034.9999390400021</c:v>
                </c:pt>
                <c:pt idx="408">
                  <c:v>2039.9999390400021</c:v>
                </c:pt>
                <c:pt idx="409">
                  <c:v>2044.9999390400021</c:v>
                </c:pt>
                <c:pt idx="410">
                  <c:v>2049.9999359920002</c:v>
                </c:pt>
                <c:pt idx="411">
                  <c:v>2054.9999359920002</c:v>
                </c:pt>
                <c:pt idx="412">
                  <c:v>2059.9999359920021</c:v>
                </c:pt>
                <c:pt idx="413">
                  <c:v>2064.9999359920021</c:v>
                </c:pt>
                <c:pt idx="414">
                  <c:v>2069.9999359920021</c:v>
                </c:pt>
                <c:pt idx="415">
                  <c:v>2074.9999359920021</c:v>
                </c:pt>
                <c:pt idx="416">
                  <c:v>2079.9999359920021</c:v>
                </c:pt>
                <c:pt idx="417">
                  <c:v>2084.9999359920021</c:v>
                </c:pt>
                <c:pt idx="418">
                  <c:v>2089.9999359920021</c:v>
                </c:pt>
                <c:pt idx="419">
                  <c:v>2094.9999359920021</c:v>
                </c:pt>
                <c:pt idx="420">
                  <c:v>2099.9999359920021</c:v>
                </c:pt>
                <c:pt idx="421">
                  <c:v>2104.9999359920002</c:v>
                </c:pt>
                <c:pt idx="422">
                  <c:v>2109.9999359920002</c:v>
                </c:pt>
                <c:pt idx="423">
                  <c:v>2114.9999359920002</c:v>
                </c:pt>
                <c:pt idx="424">
                  <c:v>2119.9999359920002</c:v>
                </c:pt>
                <c:pt idx="425">
                  <c:v>2124.9999359920002</c:v>
                </c:pt>
                <c:pt idx="426">
                  <c:v>2129.9999359920002</c:v>
                </c:pt>
                <c:pt idx="427">
                  <c:v>2134.9999359920002</c:v>
                </c:pt>
                <c:pt idx="428">
                  <c:v>2139.9999359920021</c:v>
                </c:pt>
                <c:pt idx="429">
                  <c:v>2144.9999359920021</c:v>
                </c:pt>
                <c:pt idx="430">
                  <c:v>2149.9999329440079</c:v>
                </c:pt>
                <c:pt idx="431">
                  <c:v>2154.9999329440079</c:v>
                </c:pt>
                <c:pt idx="432">
                  <c:v>2159.9999329440079</c:v>
                </c:pt>
                <c:pt idx="433">
                  <c:v>2164.999932944012</c:v>
                </c:pt>
                <c:pt idx="434">
                  <c:v>2169.999932944012</c:v>
                </c:pt>
                <c:pt idx="435">
                  <c:v>2174.999932944012</c:v>
                </c:pt>
                <c:pt idx="436">
                  <c:v>2179.999932944012</c:v>
                </c:pt>
                <c:pt idx="437">
                  <c:v>2184.9999329440116</c:v>
                </c:pt>
                <c:pt idx="438">
                  <c:v>2189.9999329440116</c:v>
                </c:pt>
                <c:pt idx="439">
                  <c:v>2194.9999329440116</c:v>
                </c:pt>
                <c:pt idx="440">
                  <c:v>2199.9999329440116</c:v>
                </c:pt>
                <c:pt idx="441">
                  <c:v>2204.9999329440116</c:v>
                </c:pt>
                <c:pt idx="442">
                  <c:v>2209.9999329440079</c:v>
                </c:pt>
                <c:pt idx="443">
                  <c:v>2214.9999329440079</c:v>
                </c:pt>
                <c:pt idx="444">
                  <c:v>2219.9999329440079</c:v>
                </c:pt>
                <c:pt idx="445">
                  <c:v>2224.9999329440079</c:v>
                </c:pt>
                <c:pt idx="446">
                  <c:v>2229.9999329440079</c:v>
                </c:pt>
                <c:pt idx="447">
                  <c:v>2234.9999329440079</c:v>
                </c:pt>
                <c:pt idx="448">
                  <c:v>2239.9999329440079</c:v>
                </c:pt>
                <c:pt idx="449">
                  <c:v>2244.9999329440079</c:v>
                </c:pt>
                <c:pt idx="450">
                  <c:v>2249.9999298959992</c:v>
                </c:pt>
                <c:pt idx="451">
                  <c:v>2254.9999298959992</c:v>
                </c:pt>
                <c:pt idx="452">
                  <c:v>2259.9999298959992</c:v>
                </c:pt>
                <c:pt idx="453">
                  <c:v>2264.9999298959992</c:v>
                </c:pt>
                <c:pt idx="454">
                  <c:v>2269.9999298959992</c:v>
                </c:pt>
                <c:pt idx="455">
                  <c:v>2274.9999298960024</c:v>
                </c:pt>
                <c:pt idx="456">
                  <c:v>2279.9999298960024</c:v>
                </c:pt>
                <c:pt idx="457">
                  <c:v>2284.9999298960024</c:v>
                </c:pt>
                <c:pt idx="458">
                  <c:v>2289.9999298960024</c:v>
                </c:pt>
                <c:pt idx="459">
                  <c:v>2294.9999298960024</c:v>
                </c:pt>
                <c:pt idx="460">
                  <c:v>2299.9999298960024</c:v>
                </c:pt>
                <c:pt idx="461">
                  <c:v>2304.9999298960024</c:v>
                </c:pt>
                <c:pt idx="462">
                  <c:v>2309.9999298960024</c:v>
                </c:pt>
                <c:pt idx="463">
                  <c:v>2314.9999298960024</c:v>
                </c:pt>
                <c:pt idx="464">
                  <c:v>2319.9999298959992</c:v>
                </c:pt>
                <c:pt idx="465">
                  <c:v>2324.9999298959992</c:v>
                </c:pt>
                <c:pt idx="466">
                  <c:v>2329.9999298959992</c:v>
                </c:pt>
                <c:pt idx="467">
                  <c:v>2334.9999298959992</c:v>
                </c:pt>
                <c:pt idx="468">
                  <c:v>2339.9999298959992</c:v>
                </c:pt>
                <c:pt idx="469">
                  <c:v>2344.9999298959992</c:v>
                </c:pt>
                <c:pt idx="470">
                  <c:v>2349.9999268480069</c:v>
                </c:pt>
                <c:pt idx="471">
                  <c:v>2354.9999268480069</c:v>
                </c:pt>
                <c:pt idx="472">
                  <c:v>2359.9999268480069</c:v>
                </c:pt>
                <c:pt idx="473">
                  <c:v>2364.9999268480069</c:v>
                </c:pt>
                <c:pt idx="474">
                  <c:v>2369.9999268480069</c:v>
                </c:pt>
                <c:pt idx="475">
                  <c:v>2374.9999268480069</c:v>
                </c:pt>
                <c:pt idx="476">
                  <c:v>2379.9999268480105</c:v>
                </c:pt>
                <c:pt idx="477">
                  <c:v>2384.9999268480105</c:v>
                </c:pt>
                <c:pt idx="478">
                  <c:v>2389.9999268480105</c:v>
                </c:pt>
                <c:pt idx="479">
                  <c:v>2394.9999268480105</c:v>
                </c:pt>
                <c:pt idx="480">
                  <c:v>2399.9999268480105</c:v>
                </c:pt>
                <c:pt idx="481">
                  <c:v>2404.9999268480105</c:v>
                </c:pt>
                <c:pt idx="482">
                  <c:v>2409.9999268480105</c:v>
                </c:pt>
                <c:pt idx="483">
                  <c:v>2414.9999268480105</c:v>
                </c:pt>
                <c:pt idx="484">
                  <c:v>2419.9999268480105</c:v>
                </c:pt>
                <c:pt idx="485">
                  <c:v>2424.9999268480105</c:v>
                </c:pt>
                <c:pt idx="486">
                  <c:v>2429.9999268480069</c:v>
                </c:pt>
                <c:pt idx="487">
                  <c:v>2434.9999268480069</c:v>
                </c:pt>
                <c:pt idx="488">
                  <c:v>2439.9999268480069</c:v>
                </c:pt>
                <c:pt idx="489">
                  <c:v>2444.9999268480069</c:v>
                </c:pt>
                <c:pt idx="490">
                  <c:v>2449.9999237999996</c:v>
                </c:pt>
                <c:pt idx="491">
                  <c:v>2454.9999237999996</c:v>
                </c:pt>
                <c:pt idx="492">
                  <c:v>2459.9999237999996</c:v>
                </c:pt>
                <c:pt idx="493">
                  <c:v>2464.9999237999991</c:v>
                </c:pt>
                <c:pt idx="494">
                  <c:v>2469.9999237999991</c:v>
                </c:pt>
                <c:pt idx="495">
                  <c:v>2474.9999237999991</c:v>
                </c:pt>
                <c:pt idx="496">
                  <c:v>2479.9999237999991</c:v>
                </c:pt>
                <c:pt idx="497">
                  <c:v>2484.9999237999991</c:v>
                </c:pt>
                <c:pt idx="498">
                  <c:v>2489.9999238000109</c:v>
                </c:pt>
                <c:pt idx="499">
                  <c:v>2494.9999238000109</c:v>
                </c:pt>
                <c:pt idx="500">
                  <c:v>2499.9999237999996</c:v>
                </c:pt>
                <c:pt idx="501">
                  <c:v>2504.9999238000105</c:v>
                </c:pt>
                <c:pt idx="502">
                  <c:v>2509.9999237999996</c:v>
                </c:pt>
                <c:pt idx="503">
                  <c:v>2514.9999238000105</c:v>
                </c:pt>
                <c:pt idx="504">
                  <c:v>2519.9999237999996</c:v>
                </c:pt>
                <c:pt idx="505">
                  <c:v>2524.9999238000105</c:v>
                </c:pt>
                <c:pt idx="506">
                  <c:v>2529.9999238000109</c:v>
                </c:pt>
                <c:pt idx="507">
                  <c:v>2534.9999237999996</c:v>
                </c:pt>
                <c:pt idx="508">
                  <c:v>2539.9999238000109</c:v>
                </c:pt>
                <c:pt idx="509">
                  <c:v>2544.9999237999996</c:v>
                </c:pt>
                <c:pt idx="510">
                  <c:v>2549.9999207519995</c:v>
                </c:pt>
                <c:pt idx="511">
                  <c:v>2554.9999207520027</c:v>
                </c:pt>
                <c:pt idx="512">
                  <c:v>2559.9999207520027</c:v>
                </c:pt>
                <c:pt idx="513">
                  <c:v>2564.9999207519995</c:v>
                </c:pt>
                <c:pt idx="514">
                  <c:v>2569.9999207520027</c:v>
                </c:pt>
                <c:pt idx="515">
                  <c:v>2574.9999207519995</c:v>
                </c:pt>
                <c:pt idx="516">
                  <c:v>2579.9999207520027</c:v>
                </c:pt>
                <c:pt idx="517">
                  <c:v>2584.9999207519995</c:v>
                </c:pt>
                <c:pt idx="518">
                  <c:v>2589.9999207520027</c:v>
                </c:pt>
                <c:pt idx="519">
                  <c:v>2594.9999207519995</c:v>
                </c:pt>
                <c:pt idx="520">
                  <c:v>2599.9999207520027</c:v>
                </c:pt>
                <c:pt idx="521">
                  <c:v>2604.9999207519995</c:v>
                </c:pt>
                <c:pt idx="522">
                  <c:v>2609.9999207520027</c:v>
                </c:pt>
                <c:pt idx="523">
                  <c:v>2614.9999207519995</c:v>
                </c:pt>
                <c:pt idx="524">
                  <c:v>2619.9999207520027</c:v>
                </c:pt>
                <c:pt idx="525">
                  <c:v>2624.9999207519995</c:v>
                </c:pt>
                <c:pt idx="526">
                  <c:v>2629.9999207520027</c:v>
                </c:pt>
                <c:pt idx="527">
                  <c:v>2634.9999207519995</c:v>
                </c:pt>
                <c:pt idx="528">
                  <c:v>2639.9999207520027</c:v>
                </c:pt>
                <c:pt idx="529">
                  <c:v>2644.9999207520027</c:v>
                </c:pt>
                <c:pt idx="530">
                  <c:v>2649.9999177040072</c:v>
                </c:pt>
                <c:pt idx="531">
                  <c:v>2654.9999177040022</c:v>
                </c:pt>
                <c:pt idx="532">
                  <c:v>2659.9999177040072</c:v>
                </c:pt>
                <c:pt idx="533">
                  <c:v>2664.9999177040072</c:v>
                </c:pt>
                <c:pt idx="534">
                  <c:v>2669.9999177040022</c:v>
                </c:pt>
                <c:pt idx="535">
                  <c:v>2674.9999177040072</c:v>
                </c:pt>
                <c:pt idx="536">
                  <c:v>2679.9999177040022</c:v>
                </c:pt>
                <c:pt idx="537">
                  <c:v>2684.9999177040072</c:v>
                </c:pt>
                <c:pt idx="538">
                  <c:v>2689.9999177040022</c:v>
                </c:pt>
                <c:pt idx="539">
                  <c:v>2694.9999177040072</c:v>
                </c:pt>
                <c:pt idx="540">
                  <c:v>2699.9999177040022</c:v>
                </c:pt>
                <c:pt idx="541">
                  <c:v>2704.9999177040072</c:v>
                </c:pt>
                <c:pt idx="542">
                  <c:v>2709.9999177040022</c:v>
                </c:pt>
                <c:pt idx="543">
                  <c:v>2714.9999177040072</c:v>
                </c:pt>
                <c:pt idx="544">
                  <c:v>2719.9999177040022</c:v>
                </c:pt>
                <c:pt idx="545">
                  <c:v>2724.9999177040072</c:v>
                </c:pt>
                <c:pt idx="546">
                  <c:v>2729.9999177040022</c:v>
                </c:pt>
                <c:pt idx="547">
                  <c:v>2734.9999177040072</c:v>
                </c:pt>
                <c:pt idx="548">
                  <c:v>2739.9999177040022</c:v>
                </c:pt>
                <c:pt idx="549">
                  <c:v>2744.9999177040072</c:v>
                </c:pt>
                <c:pt idx="550">
                  <c:v>2749.9999146560012</c:v>
                </c:pt>
                <c:pt idx="551">
                  <c:v>2754.9999146560026</c:v>
                </c:pt>
                <c:pt idx="552">
                  <c:v>2759.9999146560012</c:v>
                </c:pt>
                <c:pt idx="553">
                  <c:v>2764.9999146560026</c:v>
                </c:pt>
                <c:pt idx="554">
                  <c:v>2769.9999146560062</c:v>
                </c:pt>
                <c:pt idx="555">
                  <c:v>2774.9999146560012</c:v>
                </c:pt>
                <c:pt idx="556">
                  <c:v>2779.9999146560062</c:v>
                </c:pt>
                <c:pt idx="557">
                  <c:v>2784.9999146560012</c:v>
                </c:pt>
                <c:pt idx="558">
                  <c:v>2789.9999146560062</c:v>
                </c:pt>
                <c:pt idx="559">
                  <c:v>2794.9999146560012</c:v>
                </c:pt>
                <c:pt idx="560">
                  <c:v>2799.9999146560062</c:v>
                </c:pt>
                <c:pt idx="561">
                  <c:v>2804.9999146560012</c:v>
                </c:pt>
                <c:pt idx="562">
                  <c:v>2809.9999146560062</c:v>
                </c:pt>
                <c:pt idx="563">
                  <c:v>2814.9999146560012</c:v>
                </c:pt>
                <c:pt idx="564">
                  <c:v>2819.9999146560062</c:v>
                </c:pt>
                <c:pt idx="565">
                  <c:v>2824.9999146560012</c:v>
                </c:pt>
                <c:pt idx="566">
                  <c:v>2829.9999146560026</c:v>
                </c:pt>
                <c:pt idx="567">
                  <c:v>2834.9999146560012</c:v>
                </c:pt>
                <c:pt idx="568">
                  <c:v>2839.9999146560026</c:v>
                </c:pt>
                <c:pt idx="569">
                  <c:v>2844.9999146560012</c:v>
                </c:pt>
                <c:pt idx="570">
                  <c:v>2849.9999116080062</c:v>
                </c:pt>
                <c:pt idx="571">
                  <c:v>2854.9999116080012</c:v>
                </c:pt>
                <c:pt idx="572">
                  <c:v>2859.9999116080062</c:v>
                </c:pt>
                <c:pt idx="573">
                  <c:v>2864.9999116080012</c:v>
                </c:pt>
                <c:pt idx="574">
                  <c:v>2869.9999116080062</c:v>
                </c:pt>
                <c:pt idx="575">
                  <c:v>2874.9999116080012</c:v>
                </c:pt>
                <c:pt idx="576">
                  <c:v>2879.9999116080062</c:v>
                </c:pt>
                <c:pt idx="577">
                  <c:v>2884.9999116080062</c:v>
                </c:pt>
                <c:pt idx="578">
                  <c:v>2889.9999116080012</c:v>
                </c:pt>
                <c:pt idx="579">
                  <c:v>2894.9999116080062</c:v>
                </c:pt>
                <c:pt idx="580">
                  <c:v>2899.9999116080012</c:v>
                </c:pt>
                <c:pt idx="581">
                  <c:v>2904.9999116080062</c:v>
                </c:pt>
                <c:pt idx="582">
                  <c:v>2909.9999116080012</c:v>
                </c:pt>
                <c:pt idx="583">
                  <c:v>2914.9999116080062</c:v>
                </c:pt>
                <c:pt idx="584">
                  <c:v>2919.9999116080012</c:v>
                </c:pt>
                <c:pt idx="585">
                  <c:v>2924.9999116080062</c:v>
                </c:pt>
                <c:pt idx="586">
                  <c:v>2929.9999116080012</c:v>
                </c:pt>
                <c:pt idx="587">
                  <c:v>2934.9999116080062</c:v>
                </c:pt>
                <c:pt idx="588">
                  <c:v>2939.9999116080012</c:v>
                </c:pt>
                <c:pt idx="589">
                  <c:v>2944.9999116080062</c:v>
                </c:pt>
                <c:pt idx="590">
                  <c:v>2949.9999085600002</c:v>
                </c:pt>
                <c:pt idx="591">
                  <c:v>2954.9999085600052</c:v>
                </c:pt>
                <c:pt idx="592">
                  <c:v>2959.9999085600002</c:v>
                </c:pt>
                <c:pt idx="593">
                  <c:v>2964.9999085600052</c:v>
                </c:pt>
                <c:pt idx="594">
                  <c:v>2969.9999085600002</c:v>
                </c:pt>
                <c:pt idx="595">
                  <c:v>2974.9999085600052</c:v>
                </c:pt>
                <c:pt idx="596">
                  <c:v>2979.9999085600002</c:v>
                </c:pt>
                <c:pt idx="597">
                  <c:v>2984.9999085600052</c:v>
                </c:pt>
                <c:pt idx="598">
                  <c:v>2989.9999085600052</c:v>
                </c:pt>
                <c:pt idx="599">
                  <c:v>2994.9999085600002</c:v>
                </c:pt>
                <c:pt idx="600">
                  <c:v>2999.9999085600052</c:v>
                </c:pt>
                <c:pt idx="601">
                  <c:v>3004.9999085600002</c:v>
                </c:pt>
                <c:pt idx="602">
                  <c:v>3009.9999085600052</c:v>
                </c:pt>
                <c:pt idx="603">
                  <c:v>3014.9999085600002</c:v>
                </c:pt>
                <c:pt idx="604">
                  <c:v>3019.9999085600052</c:v>
                </c:pt>
                <c:pt idx="605">
                  <c:v>3024.9999085600002</c:v>
                </c:pt>
                <c:pt idx="606">
                  <c:v>3029.9999085600052</c:v>
                </c:pt>
                <c:pt idx="607">
                  <c:v>3034.9999085600002</c:v>
                </c:pt>
                <c:pt idx="608">
                  <c:v>3039.9999085600052</c:v>
                </c:pt>
                <c:pt idx="609">
                  <c:v>3044.9999085600002</c:v>
                </c:pt>
                <c:pt idx="610">
                  <c:v>3049.9999055120052</c:v>
                </c:pt>
                <c:pt idx="611">
                  <c:v>3054.9999055119724</c:v>
                </c:pt>
                <c:pt idx="612">
                  <c:v>3059.9999055120052</c:v>
                </c:pt>
                <c:pt idx="613">
                  <c:v>3064.9999055119724</c:v>
                </c:pt>
                <c:pt idx="614">
                  <c:v>3069.9999055120029</c:v>
                </c:pt>
                <c:pt idx="615">
                  <c:v>3074.9999055119724</c:v>
                </c:pt>
                <c:pt idx="616">
                  <c:v>3079.9999055120029</c:v>
                </c:pt>
                <c:pt idx="617">
                  <c:v>3084.9999055119724</c:v>
                </c:pt>
                <c:pt idx="618">
                  <c:v>3089.9999055120029</c:v>
                </c:pt>
                <c:pt idx="619">
                  <c:v>3094.9999055120052</c:v>
                </c:pt>
                <c:pt idx="620">
                  <c:v>3099.9999055120029</c:v>
                </c:pt>
                <c:pt idx="621">
                  <c:v>3104.9999055120052</c:v>
                </c:pt>
                <c:pt idx="622">
                  <c:v>3109.9999055120029</c:v>
                </c:pt>
                <c:pt idx="623">
                  <c:v>3114.9999055120052</c:v>
                </c:pt>
                <c:pt idx="624">
                  <c:v>3119.9999055120029</c:v>
                </c:pt>
                <c:pt idx="625">
                  <c:v>3124.9999055120052</c:v>
                </c:pt>
                <c:pt idx="626">
                  <c:v>3129.9999055120029</c:v>
                </c:pt>
                <c:pt idx="627">
                  <c:v>3134.9999055120052</c:v>
                </c:pt>
                <c:pt idx="628">
                  <c:v>3139.9999055119724</c:v>
                </c:pt>
                <c:pt idx="629">
                  <c:v>3144.9999055120052</c:v>
                </c:pt>
                <c:pt idx="630">
                  <c:v>3149.9999055119724</c:v>
                </c:pt>
                <c:pt idx="631">
                  <c:v>3154.9999024640042</c:v>
                </c:pt>
                <c:pt idx="632">
                  <c:v>3159.9999024640028</c:v>
                </c:pt>
                <c:pt idx="633">
                  <c:v>3164.9999024640042</c:v>
                </c:pt>
                <c:pt idx="634">
                  <c:v>3169.9999024639724</c:v>
                </c:pt>
                <c:pt idx="635">
                  <c:v>3174.9999024640042</c:v>
                </c:pt>
                <c:pt idx="636">
                  <c:v>3179.9999024639724</c:v>
                </c:pt>
                <c:pt idx="637">
                  <c:v>3184.9999024640042</c:v>
                </c:pt>
                <c:pt idx="638">
                  <c:v>3189.9999024639724</c:v>
                </c:pt>
                <c:pt idx="639">
                  <c:v>3194.9999024640042</c:v>
                </c:pt>
                <c:pt idx="640">
                  <c:v>3199.9999024639728</c:v>
                </c:pt>
                <c:pt idx="641">
                  <c:v>3204.9999024640042</c:v>
                </c:pt>
                <c:pt idx="642">
                  <c:v>3209.9999024640042</c:v>
                </c:pt>
                <c:pt idx="643">
                  <c:v>3214.9999024640042</c:v>
                </c:pt>
                <c:pt idx="644">
                  <c:v>3219.9999024640042</c:v>
                </c:pt>
                <c:pt idx="645">
                  <c:v>3224.9999024640028</c:v>
                </c:pt>
                <c:pt idx="646">
                  <c:v>3229.9999024640042</c:v>
                </c:pt>
                <c:pt idx="647">
                  <c:v>3234.9999024640028</c:v>
                </c:pt>
                <c:pt idx="648">
                  <c:v>3239.9999024640042</c:v>
                </c:pt>
                <c:pt idx="649">
                  <c:v>3244.9999024640028</c:v>
                </c:pt>
                <c:pt idx="650">
                  <c:v>3249.9999024640042</c:v>
                </c:pt>
                <c:pt idx="651">
                  <c:v>3254.9998994159987</c:v>
                </c:pt>
                <c:pt idx="652">
                  <c:v>3259.9998994159987</c:v>
                </c:pt>
                <c:pt idx="653">
                  <c:v>3264.9998994159987</c:v>
                </c:pt>
                <c:pt idx="654">
                  <c:v>3269.9998994159987</c:v>
                </c:pt>
                <c:pt idx="655">
                  <c:v>3274.9998994159687</c:v>
                </c:pt>
                <c:pt idx="656">
                  <c:v>3279.9998994159987</c:v>
                </c:pt>
                <c:pt idx="657">
                  <c:v>3284.9998994159687</c:v>
                </c:pt>
                <c:pt idx="658">
                  <c:v>3289.9998994159987</c:v>
                </c:pt>
                <c:pt idx="659">
                  <c:v>3294.9998994159687</c:v>
                </c:pt>
                <c:pt idx="660">
                  <c:v>3299.9998994159987</c:v>
                </c:pt>
                <c:pt idx="661">
                  <c:v>3304.9998994159687</c:v>
                </c:pt>
                <c:pt idx="662">
                  <c:v>3309.9998994159987</c:v>
                </c:pt>
                <c:pt idx="663">
                  <c:v>3314.9998994160037</c:v>
                </c:pt>
                <c:pt idx="664">
                  <c:v>3319.9998994159987</c:v>
                </c:pt>
                <c:pt idx="665">
                  <c:v>3324.9998994159987</c:v>
                </c:pt>
                <c:pt idx="666">
                  <c:v>3329.9998994159987</c:v>
                </c:pt>
                <c:pt idx="667">
                  <c:v>3334.9998994159987</c:v>
                </c:pt>
                <c:pt idx="668">
                  <c:v>3339.9998994159987</c:v>
                </c:pt>
                <c:pt idx="669">
                  <c:v>3344.9998994159987</c:v>
                </c:pt>
                <c:pt idx="670">
                  <c:v>3349.9998994159987</c:v>
                </c:pt>
                <c:pt idx="671">
                  <c:v>3354.9998963680036</c:v>
                </c:pt>
                <c:pt idx="672">
                  <c:v>3359.9998963680032</c:v>
                </c:pt>
                <c:pt idx="673">
                  <c:v>3364.9998963680036</c:v>
                </c:pt>
                <c:pt idx="674">
                  <c:v>3369.9998963680032</c:v>
                </c:pt>
                <c:pt idx="675">
                  <c:v>3374.9998963680036</c:v>
                </c:pt>
                <c:pt idx="676">
                  <c:v>3379.9998963679727</c:v>
                </c:pt>
                <c:pt idx="677">
                  <c:v>3384.9998963680036</c:v>
                </c:pt>
                <c:pt idx="678">
                  <c:v>3389.9998963679727</c:v>
                </c:pt>
                <c:pt idx="679">
                  <c:v>3394.9998963680032</c:v>
                </c:pt>
                <c:pt idx="680">
                  <c:v>3399.9998963679727</c:v>
                </c:pt>
                <c:pt idx="681">
                  <c:v>3404.9998963680032</c:v>
                </c:pt>
                <c:pt idx="682">
                  <c:v>3409.9998963679727</c:v>
                </c:pt>
                <c:pt idx="683">
                  <c:v>3414.9998963680032</c:v>
                </c:pt>
                <c:pt idx="684">
                  <c:v>3419.9998963680036</c:v>
                </c:pt>
                <c:pt idx="685">
                  <c:v>3424.9998963680032</c:v>
                </c:pt>
                <c:pt idx="686">
                  <c:v>3429.9998963680036</c:v>
                </c:pt>
                <c:pt idx="687">
                  <c:v>3434.9998963680032</c:v>
                </c:pt>
                <c:pt idx="688">
                  <c:v>3439.9998963680036</c:v>
                </c:pt>
                <c:pt idx="689">
                  <c:v>3444.9998963680032</c:v>
                </c:pt>
                <c:pt idx="690">
                  <c:v>3449.9998963680036</c:v>
                </c:pt>
                <c:pt idx="691">
                  <c:v>3454.9998933200036</c:v>
                </c:pt>
                <c:pt idx="692">
                  <c:v>3459.9998933200036</c:v>
                </c:pt>
                <c:pt idx="693">
                  <c:v>3464.9998933200031</c:v>
                </c:pt>
                <c:pt idx="694">
                  <c:v>3469.9998933200036</c:v>
                </c:pt>
                <c:pt idx="695">
                  <c:v>3474.9998933200031</c:v>
                </c:pt>
                <c:pt idx="696">
                  <c:v>3479.9998933200036</c:v>
                </c:pt>
                <c:pt idx="697">
                  <c:v>3484.9998933200031</c:v>
                </c:pt>
                <c:pt idx="698">
                  <c:v>3489.9998933200036</c:v>
                </c:pt>
                <c:pt idx="699">
                  <c:v>3494.9998933199727</c:v>
                </c:pt>
                <c:pt idx="700">
                  <c:v>3499.9998933200036</c:v>
                </c:pt>
                <c:pt idx="701">
                  <c:v>3504.9998933199727</c:v>
                </c:pt>
                <c:pt idx="702">
                  <c:v>3509.9998933200036</c:v>
                </c:pt>
                <c:pt idx="703">
                  <c:v>3514.9998933199727</c:v>
                </c:pt>
                <c:pt idx="704">
                  <c:v>3519.9998933200036</c:v>
                </c:pt>
                <c:pt idx="705">
                  <c:v>3524.9998933200036</c:v>
                </c:pt>
                <c:pt idx="706">
                  <c:v>3529.9998933200036</c:v>
                </c:pt>
                <c:pt idx="707">
                  <c:v>3534.9998933200036</c:v>
                </c:pt>
                <c:pt idx="708">
                  <c:v>3539.9998933200036</c:v>
                </c:pt>
                <c:pt idx="709">
                  <c:v>3544.9998933200036</c:v>
                </c:pt>
                <c:pt idx="710">
                  <c:v>3549.9998933200031</c:v>
                </c:pt>
                <c:pt idx="711">
                  <c:v>3554.9998902720072</c:v>
                </c:pt>
                <c:pt idx="712">
                  <c:v>3559.9998902720072</c:v>
                </c:pt>
                <c:pt idx="713">
                  <c:v>3564.9998902720072</c:v>
                </c:pt>
                <c:pt idx="714">
                  <c:v>3569.9998902720072</c:v>
                </c:pt>
                <c:pt idx="715">
                  <c:v>3574.9998902720072</c:v>
                </c:pt>
                <c:pt idx="716">
                  <c:v>3579.9998902720072</c:v>
                </c:pt>
                <c:pt idx="717">
                  <c:v>3584.9998902720072</c:v>
                </c:pt>
                <c:pt idx="718">
                  <c:v>3589.9998902720072</c:v>
                </c:pt>
                <c:pt idx="719">
                  <c:v>3594.9998902720072</c:v>
                </c:pt>
                <c:pt idx="720">
                  <c:v>3599.9998902719772</c:v>
                </c:pt>
                <c:pt idx="721">
                  <c:v>3604.9998902720072</c:v>
                </c:pt>
                <c:pt idx="722">
                  <c:v>3609.9998902719726</c:v>
                </c:pt>
                <c:pt idx="723">
                  <c:v>3614.9998902720072</c:v>
                </c:pt>
                <c:pt idx="724">
                  <c:v>3619.9998902719726</c:v>
                </c:pt>
                <c:pt idx="725">
                  <c:v>3624.9998902720072</c:v>
                </c:pt>
                <c:pt idx="726">
                  <c:v>3629.9998902719772</c:v>
                </c:pt>
                <c:pt idx="727">
                  <c:v>3634.9998902720072</c:v>
                </c:pt>
                <c:pt idx="728">
                  <c:v>3639.9998902720072</c:v>
                </c:pt>
                <c:pt idx="729">
                  <c:v>3644.9998902720072</c:v>
                </c:pt>
                <c:pt idx="730">
                  <c:v>3649.9998902720072</c:v>
                </c:pt>
                <c:pt idx="731">
                  <c:v>3654.9998872240035</c:v>
                </c:pt>
                <c:pt idx="732">
                  <c:v>3659.9998872240039</c:v>
                </c:pt>
                <c:pt idx="733">
                  <c:v>3664.9998872240035</c:v>
                </c:pt>
                <c:pt idx="734">
                  <c:v>3669.9998872240039</c:v>
                </c:pt>
                <c:pt idx="735">
                  <c:v>3674.9998872240035</c:v>
                </c:pt>
                <c:pt idx="736">
                  <c:v>3679.9998872240039</c:v>
                </c:pt>
                <c:pt idx="737">
                  <c:v>3684.9998872240035</c:v>
                </c:pt>
                <c:pt idx="738">
                  <c:v>3689.9998872240039</c:v>
                </c:pt>
                <c:pt idx="739">
                  <c:v>3694.9998872240035</c:v>
                </c:pt>
                <c:pt idx="740">
                  <c:v>3699.9998872240039</c:v>
                </c:pt>
                <c:pt idx="741">
                  <c:v>3704.999887223973</c:v>
                </c:pt>
                <c:pt idx="742">
                  <c:v>3709.9998872240039</c:v>
                </c:pt>
                <c:pt idx="743">
                  <c:v>3714.999887223973</c:v>
                </c:pt>
                <c:pt idx="744">
                  <c:v>3719.9998872240035</c:v>
                </c:pt>
                <c:pt idx="745">
                  <c:v>3724.999887223973</c:v>
                </c:pt>
                <c:pt idx="746">
                  <c:v>3729.9998872240035</c:v>
                </c:pt>
                <c:pt idx="747">
                  <c:v>3734.999887223973</c:v>
                </c:pt>
                <c:pt idx="748">
                  <c:v>3739.9998872240035</c:v>
                </c:pt>
                <c:pt idx="749">
                  <c:v>3744.9998872240039</c:v>
                </c:pt>
                <c:pt idx="750">
                  <c:v>3749.9998872240035</c:v>
                </c:pt>
                <c:pt idx="751">
                  <c:v>3754.999884175973</c:v>
                </c:pt>
                <c:pt idx="752">
                  <c:v>3759.9998841760039</c:v>
                </c:pt>
                <c:pt idx="753">
                  <c:v>3764.9998841760039</c:v>
                </c:pt>
                <c:pt idx="754">
                  <c:v>3769.9998841760039</c:v>
                </c:pt>
                <c:pt idx="755">
                  <c:v>3774.9998841760039</c:v>
                </c:pt>
                <c:pt idx="756">
                  <c:v>3779.9998841760039</c:v>
                </c:pt>
                <c:pt idx="757">
                  <c:v>3784.9998841760039</c:v>
                </c:pt>
                <c:pt idx="758">
                  <c:v>3789.9998841760034</c:v>
                </c:pt>
                <c:pt idx="759">
                  <c:v>3794.9998841760039</c:v>
                </c:pt>
                <c:pt idx="760">
                  <c:v>3799.9998841760034</c:v>
                </c:pt>
                <c:pt idx="761">
                  <c:v>3804.9998841760039</c:v>
                </c:pt>
                <c:pt idx="762">
                  <c:v>3809.999884175973</c:v>
                </c:pt>
                <c:pt idx="763">
                  <c:v>3814.9998841760039</c:v>
                </c:pt>
                <c:pt idx="764">
                  <c:v>3819.999884175973</c:v>
                </c:pt>
                <c:pt idx="765">
                  <c:v>3824.9998841760039</c:v>
                </c:pt>
                <c:pt idx="766">
                  <c:v>3829.999884175973</c:v>
                </c:pt>
                <c:pt idx="767">
                  <c:v>3834.9998841760039</c:v>
                </c:pt>
                <c:pt idx="768">
                  <c:v>3839.999884175973</c:v>
                </c:pt>
                <c:pt idx="769">
                  <c:v>3844.9998841760039</c:v>
                </c:pt>
                <c:pt idx="770">
                  <c:v>3849.9998841760039</c:v>
                </c:pt>
                <c:pt idx="771">
                  <c:v>3854.9998811279929</c:v>
                </c:pt>
                <c:pt idx="772">
                  <c:v>3859.9998811279611</c:v>
                </c:pt>
                <c:pt idx="773">
                  <c:v>3864.9998811279929</c:v>
                </c:pt>
                <c:pt idx="774">
                  <c:v>3869.9998811279629</c:v>
                </c:pt>
                <c:pt idx="775">
                  <c:v>3874.9998811279929</c:v>
                </c:pt>
                <c:pt idx="776">
                  <c:v>3879.9998811279934</c:v>
                </c:pt>
                <c:pt idx="777">
                  <c:v>3884.9998811279929</c:v>
                </c:pt>
                <c:pt idx="778">
                  <c:v>3889.9998811279929</c:v>
                </c:pt>
                <c:pt idx="779">
                  <c:v>3894.9998811279929</c:v>
                </c:pt>
                <c:pt idx="780">
                  <c:v>3899.9998811279929</c:v>
                </c:pt>
                <c:pt idx="781">
                  <c:v>3904.9998811279929</c:v>
                </c:pt>
                <c:pt idx="782">
                  <c:v>3909.9998811279929</c:v>
                </c:pt>
                <c:pt idx="783">
                  <c:v>3914.9998811279929</c:v>
                </c:pt>
                <c:pt idx="784">
                  <c:v>3919.9998811279929</c:v>
                </c:pt>
                <c:pt idx="785">
                  <c:v>3924.999881127962</c:v>
                </c:pt>
                <c:pt idx="786">
                  <c:v>3929.9998811279929</c:v>
                </c:pt>
                <c:pt idx="787">
                  <c:v>3934.9998811279611</c:v>
                </c:pt>
                <c:pt idx="788">
                  <c:v>3939.9998811279929</c:v>
                </c:pt>
                <c:pt idx="789">
                  <c:v>3944.9998811279611</c:v>
                </c:pt>
                <c:pt idx="790">
                  <c:v>3949.9998811279929</c:v>
                </c:pt>
                <c:pt idx="791">
                  <c:v>3954.9998780799742</c:v>
                </c:pt>
                <c:pt idx="792">
                  <c:v>3959.9998780800042</c:v>
                </c:pt>
                <c:pt idx="793">
                  <c:v>3964.9998780799742</c:v>
                </c:pt>
                <c:pt idx="794">
                  <c:v>3969.9998780800042</c:v>
                </c:pt>
                <c:pt idx="795">
                  <c:v>3974.9998780799742</c:v>
                </c:pt>
                <c:pt idx="796">
                  <c:v>3979.9998780800042</c:v>
                </c:pt>
                <c:pt idx="797">
                  <c:v>3984.9998780800042</c:v>
                </c:pt>
                <c:pt idx="798">
                  <c:v>3989.9998780800042</c:v>
                </c:pt>
                <c:pt idx="799">
                  <c:v>3994.9998780800042</c:v>
                </c:pt>
                <c:pt idx="800">
                  <c:v>3999.9998780800042</c:v>
                </c:pt>
                <c:pt idx="801">
                  <c:v>4004.9998780800042</c:v>
                </c:pt>
                <c:pt idx="802">
                  <c:v>4009.9998780800042</c:v>
                </c:pt>
                <c:pt idx="803">
                  <c:v>4014.9998780800042</c:v>
                </c:pt>
                <c:pt idx="804">
                  <c:v>4019.9998780800042</c:v>
                </c:pt>
                <c:pt idx="805">
                  <c:v>4024.9998780800042</c:v>
                </c:pt>
                <c:pt idx="806">
                  <c:v>4029.9998780799742</c:v>
                </c:pt>
                <c:pt idx="807">
                  <c:v>4034.9998780800042</c:v>
                </c:pt>
                <c:pt idx="808">
                  <c:v>4039.9998780799742</c:v>
                </c:pt>
                <c:pt idx="809">
                  <c:v>4044.9998780800042</c:v>
                </c:pt>
                <c:pt idx="810">
                  <c:v>4049.9998780799742</c:v>
                </c:pt>
                <c:pt idx="811">
                  <c:v>4054.9998750320042</c:v>
                </c:pt>
                <c:pt idx="812">
                  <c:v>4059.9998750319742</c:v>
                </c:pt>
                <c:pt idx="813">
                  <c:v>4064.9998750320042</c:v>
                </c:pt>
                <c:pt idx="814">
                  <c:v>4069.9998750319742</c:v>
                </c:pt>
                <c:pt idx="815">
                  <c:v>4074.9998750320042</c:v>
                </c:pt>
                <c:pt idx="816">
                  <c:v>4079.9998750319742</c:v>
                </c:pt>
                <c:pt idx="817">
                  <c:v>4084.9998750320042</c:v>
                </c:pt>
                <c:pt idx="818">
                  <c:v>4089.9998750320042</c:v>
                </c:pt>
                <c:pt idx="819">
                  <c:v>4094.9998750320042</c:v>
                </c:pt>
                <c:pt idx="820">
                  <c:v>4099.9998750319992</c:v>
                </c:pt>
                <c:pt idx="821">
                  <c:v>4104.9998750319992</c:v>
                </c:pt>
                <c:pt idx="822">
                  <c:v>4109.9998750319992</c:v>
                </c:pt>
                <c:pt idx="823">
                  <c:v>4114.9998750319992</c:v>
                </c:pt>
                <c:pt idx="824">
                  <c:v>4119.9998750319992</c:v>
                </c:pt>
                <c:pt idx="825">
                  <c:v>4124.9998750319992</c:v>
                </c:pt>
                <c:pt idx="826">
                  <c:v>4129.9998750319992</c:v>
                </c:pt>
                <c:pt idx="827">
                  <c:v>4134.9998750319737</c:v>
                </c:pt>
                <c:pt idx="828">
                  <c:v>4139.9998750319992</c:v>
                </c:pt>
                <c:pt idx="829">
                  <c:v>4144.9998750319737</c:v>
                </c:pt>
                <c:pt idx="830">
                  <c:v>4149.9998750319992</c:v>
                </c:pt>
                <c:pt idx="831">
                  <c:v>4154.9998719840005</c:v>
                </c:pt>
                <c:pt idx="832">
                  <c:v>4159.9998719840005</c:v>
                </c:pt>
                <c:pt idx="833">
                  <c:v>4164.9998719839732</c:v>
                </c:pt>
                <c:pt idx="834">
                  <c:v>4169.9998719840005</c:v>
                </c:pt>
                <c:pt idx="835">
                  <c:v>4174.9998719839732</c:v>
                </c:pt>
                <c:pt idx="836">
                  <c:v>4179.9998719840005</c:v>
                </c:pt>
                <c:pt idx="837">
                  <c:v>4184.9998719839732</c:v>
                </c:pt>
                <c:pt idx="838">
                  <c:v>4189.9998719840005</c:v>
                </c:pt>
                <c:pt idx="839">
                  <c:v>4194.9998719840005</c:v>
                </c:pt>
                <c:pt idx="840">
                  <c:v>4199.9998719840005</c:v>
                </c:pt>
                <c:pt idx="841">
                  <c:v>4204.9998719840005</c:v>
                </c:pt>
                <c:pt idx="842">
                  <c:v>4209.9998719840005</c:v>
                </c:pt>
                <c:pt idx="843">
                  <c:v>4214.9998719840005</c:v>
                </c:pt>
                <c:pt idx="844">
                  <c:v>4219.9998719840005</c:v>
                </c:pt>
                <c:pt idx="845">
                  <c:v>4224.9998719840005</c:v>
                </c:pt>
                <c:pt idx="846">
                  <c:v>4229.9998719840005</c:v>
                </c:pt>
                <c:pt idx="847">
                  <c:v>4234.9998719840005</c:v>
                </c:pt>
                <c:pt idx="848">
                  <c:v>4239.9998719840005</c:v>
                </c:pt>
                <c:pt idx="849">
                  <c:v>4244.9998719840005</c:v>
                </c:pt>
                <c:pt idx="850">
                  <c:v>4249.9998719839732</c:v>
                </c:pt>
                <c:pt idx="851">
                  <c:v>4254.9998689359991</c:v>
                </c:pt>
                <c:pt idx="852">
                  <c:v>4259.9998689359991</c:v>
                </c:pt>
                <c:pt idx="853">
                  <c:v>4264.9998689359991</c:v>
                </c:pt>
                <c:pt idx="854">
                  <c:v>4269.9998689359736</c:v>
                </c:pt>
                <c:pt idx="855">
                  <c:v>4274.9998689359991</c:v>
                </c:pt>
                <c:pt idx="856">
                  <c:v>4279.9998689359736</c:v>
                </c:pt>
                <c:pt idx="857">
                  <c:v>4284.9998689359991</c:v>
                </c:pt>
                <c:pt idx="858">
                  <c:v>4289.9998689359736</c:v>
                </c:pt>
                <c:pt idx="859">
                  <c:v>4294.9998689359991</c:v>
                </c:pt>
                <c:pt idx="860">
                  <c:v>4299.9998689359736</c:v>
                </c:pt>
                <c:pt idx="861">
                  <c:v>4304.9998689359991</c:v>
                </c:pt>
                <c:pt idx="862">
                  <c:v>4309.9998689359991</c:v>
                </c:pt>
                <c:pt idx="863">
                  <c:v>4314.9998689359991</c:v>
                </c:pt>
                <c:pt idx="864">
                  <c:v>4319.9998689359991</c:v>
                </c:pt>
                <c:pt idx="865">
                  <c:v>4324.9998689359991</c:v>
                </c:pt>
                <c:pt idx="866">
                  <c:v>4329.9998689359991</c:v>
                </c:pt>
                <c:pt idx="867">
                  <c:v>4334.9998689359991</c:v>
                </c:pt>
                <c:pt idx="868">
                  <c:v>4339.9998689359991</c:v>
                </c:pt>
                <c:pt idx="869">
                  <c:v>4344.9998689359991</c:v>
                </c:pt>
                <c:pt idx="870">
                  <c:v>4349.9998689359991</c:v>
                </c:pt>
                <c:pt idx="871">
                  <c:v>4354.9998658880004</c:v>
                </c:pt>
                <c:pt idx="872">
                  <c:v>4359.9998658879995</c:v>
                </c:pt>
                <c:pt idx="873">
                  <c:v>4364.9998658880004</c:v>
                </c:pt>
                <c:pt idx="874">
                  <c:v>4369.9998658880004</c:v>
                </c:pt>
                <c:pt idx="875">
                  <c:v>4374.999865887974</c:v>
                </c:pt>
                <c:pt idx="876">
                  <c:v>4379.9998658880004</c:v>
                </c:pt>
                <c:pt idx="877">
                  <c:v>4384.999865887974</c:v>
                </c:pt>
                <c:pt idx="878">
                  <c:v>4389.9998658880004</c:v>
                </c:pt>
                <c:pt idx="879">
                  <c:v>4394.999865887974</c:v>
                </c:pt>
                <c:pt idx="880">
                  <c:v>4399.9998658880004</c:v>
                </c:pt>
                <c:pt idx="881">
                  <c:v>4404.999865887974</c:v>
                </c:pt>
                <c:pt idx="882">
                  <c:v>4409.9998658880004</c:v>
                </c:pt>
                <c:pt idx="883">
                  <c:v>4414.9998658879995</c:v>
                </c:pt>
                <c:pt idx="884">
                  <c:v>4419.9998658880004</c:v>
                </c:pt>
                <c:pt idx="885">
                  <c:v>4424.9998658879995</c:v>
                </c:pt>
                <c:pt idx="886">
                  <c:v>4429.9998658880004</c:v>
                </c:pt>
                <c:pt idx="887">
                  <c:v>4434.9998658879995</c:v>
                </c:pt>
                <c:pt idx="888">
                  <c:v>4439.9998658880004</c:v>
                </c:pt>
                <c:pt idx="889">
                  <c:v>4444.9998658879995</c:v>
                </c:pt>
                <c:pt idx="890">
                  <c:v>4449.9998658880004</c:v>
                </c:pt>
                <c:pt idx="891">
                  <c:v>4454.9998628399999</c:v>
                </c:pt>
                <c:pt idx="892">
                  <c:v>4459.9998628399999</c:v>
                </c:pt>
                <c:pt idx="893">
                  <c:v>4464.9998628399999</c:v>
                </c:pt>
                <c:pt idx="894">
                  <c:v>4469.9998628399999</c:v>
                </c:pt>
                <c:pt idx="895">
                  <c:v>4474.9998628399999</c:v>
                </c:pt>
                <c:pt idx="896">
                  <c:v>4479.9998628399999</c:v>
                </c:pt>
                <c:pt idx="897">
                  <c:v>4484.9998628399999</c:v>
                </c:pt>
                <c:pt idx="898">
                  <c:v>4489.9998628399735</c:v>
                </c:pt>
                <c:pt idx="899">
                  <c:v>4494.9998628399999</c:v>
                </c:pt>
                <c:pt idx="900">
                  <c:v>4499.9998628399735</c:v>
                </c:pt>
                <c:pt idx="901">
                  <c:v>4504.9998628399999</c:v>
                </c:pt>
                <c:pt idx="902">
                  <c:v>4509.9998628399735</c:v>
                </c:pt>
                <c:pt idx="903">
                  <c:v>4514.9998628399999</c:v>
                </c:pt>
                <c:pt idx="904">
                  <c:v>4519.9998628399999</c:v>
                </c:pt>
                <c:pt idx="905">
                  <c:v>4524.9998628399999</c:v>
                </c:pt>
                <c:pt idx="906">
                  <c:v>4529.9998628399999</c:v>
                </c:pt>
                <c:pt idx="907">
                  <c:v>4534.9998628399999</c:v>
                </c:pt>
                <c:pt idx="908">
                  <c:v>4539.9998628399999</c:v>
                </c:pt>
                <c:pt idx="909">
                  <c:v>4544.9998628399999</c:v>
                </c:pt>
                <c:pt idx="910">
                  <c:v>4549.9998628399999</c:v>
                </c:pt>
                <c:pt idx="911">
                  <c:v>4554.9998597919994</c:v>
                </c:pt>
                <c:pt idx="912">
                  <c:v>4559.9998597919994</c:v>
                </c:pt>
                <c:pt idx="913">
                  <c:v>4564.9998597919994</c:v>
                </c:pt>
                <c:pt idx="914">
                  <c:v>4569.9998597919994</c:v>
                </c:pt>
                <c:pt idx="915">
                  <c:v>4574.9998597919994</c:v>
                </c:pt>
                <c:pt idx="916">
                  <c:v>4579.9998597919994</c:v>
                </c:pt>
                <c:pt idx="917">
                  <c:v>4584.9998597919994</c:v>
                </c:pt>
                <c:pt idx="918">
                  <c:v>4589.9998597919994</c:v>
                </c:pt>
                <c:pt idx="919">
                  <c:v>4594.9998597919739</c:v>
                </c:pt>
                <c:pt idx="920">
                  <c:v>4599.9998597919994</c:v>
                </c:pt>
                <c:pt idx="921">
                  <c:v>4604.9998597919739</c:v>
                </c:pt>
                <c:pt idx="922">
                  <c:v>4609.9998597919994</c:v>
                </c:pt>
                <c:pt idx="923">
                  <c:v>4614.9998597919739</c:v>
                </c:pt>
                <c:pt idx="924">
                  <c:v>4619.9998597919994</c:v>
                </c:pt>
                <c:pt idx="925">
                  <c:v>4624.9998597919739</c:v>
                </c:pt>
                <c:pt idx="926">
                  <c:v>4629.9998597919994</c:v>
                </c:pt>
                <c:pt idx="927">
                  <c:v>4634.9998597919994</c:v>
                </c:pt>
                <c:pt idx="928">
                  <c:v>4639.9998597919994</c:v>
                </c:pt>
                <c:pt idx="929">
                  <c:v>4644.9998597919994</c:v>
                </c:pt>
                <c:pt idx="930">
                  <c:v>4649.9998597919994</c:v>
                </c:pt>
                <c:pt idx="931">
                  <c:v>4654.9998567439998</c:v>
                </c:pt>
                <c:pt idx="932">
                  <c:v>4659.9998567439998</c:v>
                </c:pt>
                <c:pt idx="933">
                  <c:v>4664.9998567439998</c:v>
                </c:pt>
                <c:pt idx="934">
                  <c:v>4669.9998567439998</c:v>
                </c:pt>
                <c:pt idx="935">
                  <c:v>4674.9998567439998</c:v>
                </c:pt>
                <c:pt idx="936">
                  <c:v>4679.9998567439998</c:v>
                </c:pt>
                <c:pt idx="937">
                  <c:v>4684.9998567439998</c:v>
                </c:pt>
                <c:pt idx="938">
                  <c:v>4689.9998567439998</c:v>
                </c:pt>
                <c:pt idx="939">
                  <c:v>4694.9998567439998</c:v>
                </c:pt>
                <c:pt idx="940">
                  <c:v>4699.9998567439725</c:v>
                </c:pt>
                <c:pt idx="941">
                  <c:v>4704.9998567439998</c:v>
                </c:pt>
                <c:pt idx="942">
                  <c:v>4709.9998567439725</c:v>
                </c:pt>
                <c:pt idx="943">
                  <c:v>4714.9998567439998</c:v>
                </c:pt>
                <c:pt idx="944">
                  <c:v>4719.9998567439725</c:v>
                </c:pt>
                <c:pt idx="945">
                  <c:v>4724.9998567439998</c:v>
                </c:pt>
                <c:pt idx="946">
                  <c:v>4729.9998567439725</c:v>
                </c:pt>
                <c:pt idx="947">
                  <c:v>4734.9998567439998</c:v>
                </c:pt>
                <c:pt idx="948">
                  <c:v>4739.9998567439998</c:v>
                </c:pt>
                <c:pt idx="949">
                  <c:v>4744.9998567439998</c:v>
                </c:pt>
                <c:pt idx="950">
                  <c:v>4749.9998567439998</c:v>
                </c:pt>
                <c:pt idx="951">
                  <c:v>4754.9998536959993</c:v>
                </c:pt>
                <c:pt idx="952">
                  <c:v>4759.9998536959993</c:v>
                </c:pt>
                <c:pt idx="953">
                  <c:v>4764.9998536959993</c:v>
                </c:pt>
                <c:pt idx="954">
                  <c:v>4769.9998536959993</c:v>
                </c:pt>
                <c:pt idx="955">
                  <c:v>4774.9998536959993</c:v>
                </c:pt>
                <c:pt idx="956">
                  <c:v>4779.9998536959993</c:v>
                </c:pt>
                <c:pt idx="957">
                  <c:v>4784.9998536959993</c:v>
                </c:pt>
                <c:pt idx="958">
                  <c:v>4789.9998536959993</c:v>
                </c:pt>
                <c:pt idx="959">
                  <c:v>4794.9998536959993</c:v>
                </c:pt>
                <c:pt idx="960">
                  <c:v>4799.9998536959993</c:v>
                </c:pt>
                <c:pt idx="961">
                  <c:v>4804.9998536959738</c:v>
                </c:pt>
                <c:pt idx="962">
                  <c:v>4809.9998536959993</c:v>
                </c:pt>
                <c:pt idx="963">
                  <c:v>4814.9998536959738</c:v>
                </c:pt>
                <c:pt idx="964">
                  <c:v>4819.9998536959993</c:v>
                </c:pt>
                <c:pt idx="965">
                  <c:v>4824.9998536959738</c:v>
                </c:pt>
                <c:pt idx="966">
                  <c:v>4829.9998536959993</c:v>
                </c:pt>
                <c:pt idx="967">
                  <c:v>4834.9998536959738</c:v>
                </c:pt>
                <c:pt idx="968">
                  <c:v>4839.9998536959993</c:v>
                </c:pt>
                <c:pt idx="969">
                  <c:v>4844.9998536959993</c:v>
                </c:pt>
                <c:pt idx="970">
                  <c:v>4849.9998536959993</c:v>
                </c:pt>
                <c:pt idx="971">
                  <c:v>4854.9998506479715</c:v>
                </c:pt>
                <c:pt idx="972">
                  <c:v>4859.9998506479997</c:v>
                </c:pt>
                <c:pt idx="973">
                  <c:v>4864.9998506479715</c:v>
                </c:pt>
                <c:pt idx="974">
                  <c:v>4869.9998506479997</c:v>
                </c:pt>
                <c:pt idx="975">
                  <c:v>4874.9998506479997</c:v>
                </c:pt>
                <c:pt idx="976">
                  <c:v>4879.9998506479997</c:v>
                </c:pt>
                <c:pt idx="977">
                  <c:v>4884.9998506479997</c:v>
                </c:pt>
                <c:pt idx="978">
                  <c:v>4889.9998506479997</c:v>
                </c:pt>
                <c:pt idx="979">
                  <c:v>4894.9998506479997</c:v>
                </c:pt>
                <c:pt idx="980">
                  <c:v>4899.9998506479997</c:v>
                </c:pt>
                <c:pt idx="981">
                  <c:v>4904.9998506479997</c:v>
                </c:pt>
                <c:pt idx="982">
                  <c:v>4909.9998506479997</c:v>
                </c:pt>
                <c:pt idx="983">
                  <c:v>4914.9998506479997</c:v>
                </c:pt>
                <c:pt idx="984">
                  <c:v>4919.9998506479715</c:v>
                </c:pt>
                <c:pt idx="985">
                  <c:v>4924.9998506479997</c:v>
                </c:pt>
                <c:pt idx="986">
                  <c:v>4929.9998506479715</c:v>
                </c:pt>
                <c:pt idx="987">
                  <c:v>4934.9998506479997</c:v>
                </c:pt>
                <c:pt idx="988">
                  <c:v>4939.9998506479715</c:v>
                </c:pt>
                <c:pt idx="989">
                  <c:v>4944.9998506479997</c:v>
                </c:pt>
                <c:pt idx="990">
                  <c:v>4949.9998506479715</c:v>
                </c:pt>
                <c:pt idx="991">
                  <c:v>4954.9998475999992</c:v>
                </c:pt>
                <c:pt idx="992">
                  <c:v>4959.9998475999746</c:v>
                </c:pt>
                <c:pt idx="993">
                  <c:v>4964.9998475999992</c:v>
                </c:pt>
                <c:pt idx="994">
                  <c:v>4969.9998475999746</c:v>
                </c:pt>
                <c:pt idx="995">
                  <c:v>4974.9998475999992</c:v>
                </c:pt>
                <c:pt idx="996">
                  <c:v>4979.9998475999992</c:v>
                </c:pt>
                <c:pt idx="997">
                  <c:v>4984.9998475999992</c:v>
                </c:pt>
                <c:pt idx="998">
                  <c:v>4989.9998475999992</c:v>
                </c:pt>
                <c:pt idx="999">
                  <c:v>4994.9998475999992</c:v>
                </c:pt>
                <c:pt idx="1000">
                  <c:v>4999.9998475999746</c:v>
                </c:pt>
                <c:pt idx="1001">
                  <c:v>5004.9998475999992</c:v>
                </c:pt>
                <c:pt idx="1002">
                  <c:v>5009.9998475999992</c:v>
                </c:pt>
                <c:pt idx="1003">
                  <c:v>5014.9998475999992</c:v>
                </c:pt>
                <c:pt idx="1004">
                  <c:v>5019.9998475999746</c:v>
                </c:pt>
                <c:pt idx="1005">
                  <c:v>5024.9998475999746</c:v>
                </c:pt>
                <c:pt idx="1006">
                  <c:v>5029.9998475999992</c:v>
                </c:pt>
                <c:pt idx="1007">
                  <c:v>5034.9998475999992</c:v>
                </c:pt>
                <c:pt idx="1008">
                  <c:v>5039.9998475999746</c:v>
                </c:pt>
                <c:pt idx="1009">
                  <c:v>5044.9998475999746</c:v>
                </c:pt>
                <c:pt idx="1010">
                  <c:v>5049.9998475999992</c:v>
                </c:pt>
                <c:pt idx="1011">
                  <c:v>5054.999844552005</c:v>
                </c:pt>
                <c:pt idx="1012">
                  <c:v>5059.999844551995</c:v>
                </c:pt>
                <c:pt idx="1013">
                  <c:v>5064.999844551995</c:v>
                </c:pt>
                <c:pt idx="1014">
                  <c:v>5069.999844552005</c:v>
                </c:pt>
                <c:pt idx="1015">
                  <c:v>5074.999844552005</c:v>
                </c:pt>
                <c:pt idx="1016">
                  <c:v>5079.9998445519941</c:v>
                </c:pt>
                <c:pt idx="1017">
                  <c:v>5084.999844551995</c:v>
                </c:pt>
                <c:pt idx="1018">
                  <c:v>5089.999844552005</c:v>
                </c:pt>
                <c:pt idx="1019">
                  <c:v>5094.999844552005</c:v>
                </c:pt>
                <c:pt idx="1020">
                  <c:v>5099.9998445520059</c:v>
                </c:pt>
                <c:pt idx="1021">
                  <c:v>5104.999844551995</c:v>
                </c:pt>
                <c:pt idx="1022">
                  <c:v>5109.999844552005</c:v>
                </c:pt>
                <c:pt idx="1023">
                  <c:v>5114.999844552005</c:v>
                </c:pt>
                <c:pt idx="1024">
                  <c:v>5119.999844552005</c:v>
                </c:pt>
                <c:pt idx="1025">
                  <c:v>5124.999844551995</c:v>
                </c:pt>
                <c:pt idx="1026">
                  <c:v>5129.999844551995</c:v>
                </c:pt>
                <c:pt idx="1027">
                  <c:v>5134.999844552005</c:v>
                </c:pt>
                <c:pt idx="1028">
                  <c:v>5139.999844552005</c:v>
                </c:pt>
                <c:pt idx="1029">
                  <c:v>5144.999844551995</c:v>
                </c:pt>
                <c:pt idx="1030">
                  <c:v>5149.999844551995</c:v>
                </c:pt>
                <c:pt idx="1031">
                  <c:v>5154.9998415040045</c:v>
                </c:pt>
                <c:pt idx="1032">
                  <c:v>5159.9998415040045</c:v>
                </c:pt>
                <c:pt idx="1033">
                  <c:v>5164.9998415039754</c:v>
                </c:pt>
                <c:pt idx="1034">
                  <c:v>5169.9998415039754</c:v>
                </c:pt>
                <c:pt idx="1035">
                  <c:v>5174.9998415040045</c:v>
                </c:pt>
                <c:pt idx="1036">
                  <c:v>5179.9998415040045</c:v>
                </c:pt>
                <c:pt idx="1037">
                  <c:v>5184.9998415039754</c:v>
                </c:pt>
                <c:pt idx="1038">
                  <c:v>5189.9998415039754</c:v>
                </c:pt>
                <c:pt idx="1039">
                  <c:v>5194.9998415040045</c:v>
                </c:pt>
                <c:pt idx="1040">
                  <c:v>5199.9998415040045</c:v>
                </c:pt>
                <c:pt idx="1041">
                  <c:v>5204.9998415040045</c:v>
                </c:pt>
                <c:pt idx="1042">
                  <c:v>5209.9998415039754</c:v>
                </c:pt>
                <c:pt idx="1043">
                  <c:v>5214.9998415040045</c:v>
                </c:pt>
                <c:pt idx="1044">
                  <c:v>5219.9998415040045</c:v>
                </c:pt>
                <c:pt idx="1045">
                  <c:v>5224.9998415040045</c:v>
                </c:pt>
                <c:pt idx="1046">
                  <c:v>5229.9998415039754</c:v>
                </c:pt>
                <c:pt idx="1047">
                  <c:v>5234.9998415040045</c:v>
                </c:pt>
                <c:pt idx="1048">
                  <c:v>5239.9998415040045</c:v>
                </c:pt>
                <c:pt idx="1049">
                  <c:v>5244.9998415040045</c:v>
                </c:pt>
                <c:pt idx="1050">
                  <c:v>5249.9998415039754</c:v>
                </c:pt>
                <c:pt idx="1051">
                  <c:v>5254.9998384560049</c:v>
                </c:pt>
                <c:pt idx="1052">
                  <c:v>5259.9998384560049</c:v>
                </c:pt>
                <c:pt idx="1053">
                  <c:v>5264.9998384560058</c:v>
                </c:pt>
                <c:pt idx="1054">
                  <c:v>5269.9998384559931</c:v>
                </c:pt>
                <c:pt idx="1055">
                  <c:v>5274.9998384559931</c:v>
                </c:pt>
                <c:pt idx="1056">
                  <c:v>5279.9998384560049</c:v>
                </c:pt>
                <c:pt idx="1057">
                  <c:v>5284.9998384560058</c:v>
                </c:pt>
                <c:pt idx="1058">
                  <c:v>5289.9998384559931</c:v>
                </c:pt>
                <c:pt idx="1059">
                  <c:v>5294.9998384559931</c:v>
                </c:pt>
                <c:pt idx="1060">
                  <c:v>5299.9998384560049</c:v>
                </c:pt>
                <c:pt idx="1061">
                  <c:v>5304.9998384560058</c:v>
                </c:pt>
                <c:pt idx="1062">
                  <c:v>5309.9998384560058</c:v>
                </c:pt>
                <c:pt idx="1063">
                  <c:v>5314.9998384559931</c:v>
                </c:pt>
                <c:pt idx="1064">
                  <c:v>5319.9998384560049</c:v>
                </c:pt>
                <c:pt idx="1065">
                  <c:v>5324.9998384560058</c:v>
                </c:pt>
                <c:pt idx="1066">
                  <c:v>5329.9998384560058</c:v>
                </c:pt>
                <c:pt idx="1067">
                  <c:v>5334.9998384559931</c:v>
                </c:pt>
                <c:pt idx="1068">
                  <c:v>5339.9998384560049</c:v>
                </c:pt>
                <c:pt idx="1069">
                  <c:v>5344.9998384560049</c:v>
                </c:pt>
                <c:pt idx="1070">
                  <c:v>5349.9998384560058</c:v>
                </c:pt>
                <c:pt idx="1071">
                  <c:v>5354.9998354079753</c:v>
                </c:pt>
                <c:pt idx="1072">
                  <c:v>5359.9998354080035</c:v>
                </c:pt>
                <c:pt idx="1073">
                  <c:v>5364.9998354080035</c:v>
                </c:pt>
                <c:pt idx="1074">
                  <c:v>5369.9998354080035</c:v>
                </c:pt>
                <c:pt idx="1075">
                  <c:v>5374.9998354079753</c:v>
                </c:pt>
                <c:pt idx="1076">
                  <c:v>5379.9998354079753</c:v>
                </c:pt>
                <c:pt idx="1077">
                  <c:v>5384.9998354080035</c:v>
                </c:pt>
                <c:pt idx="1078">
                  <c:v>5389.9998354080035</c:v>
                </c:pt>
                <c:pt idx="1079">
                  <c:v>5394.9998354079744</c:v>
                </c:pt>
                <c:pt idx="1080">
                  <c:v>5399.9998354079753</c:v>
                </c:pt>
                <c:pt idx="1081">
                  <c:v>5404.9998354080035</c:v>
                </c:pt>
                <c:pt idx="1082">
                  <c:v>5409.9998354080035</c:v>
                </c:pt>
                <c:pt idx="1083">
                  <c:v>5414.9998354080062</c:v>
                </c:pt>
                <c:pt idx="1084">
                  <c:v>5419.9998354079753</c:v>
                </c:pt>
                <c:pt idx="1085">
                  <c:v>5424.9998354080035</c:v>
                </c:pt>
                <c:pt idx="1086">
                  <c:v>5429.9998354080035</c:v>
                </c:pt>
                <c:pt idx="1087">
                  <c:v>5434.9998354080035</c:v>
                </c:pt>
                <c:pt idx="1088">
                  <c:v>5439.9998354079753</c:v>
                </c:pt>
                <c:pt idx="1089">
                  <c:v>5444.9998354080035</c:v>
                </c:pt>
                <c:pt idx="1090">
                  <c:v>5449.9998354080035</c:v>
                </c:pt>
                <c:pt idx="1091">
                  <c:v>5454.9998323599993</c:v>
                </c:pt>
                <c:pt idx="1092">
                  <c:v>5459.9998323599748</c:v>
                </c:pt>
                <c:pt idx="1093">
                  <c:v>5464.9998323599993</c:v>
                </c:pt>
                <c:pt idx="1094">
                  <c:v>5469.9998323599993</c:v>
                </c:pt>
                <c:pt idx="1095">
                  <c:v>5474.9998323599993</c:v>
                </c:pt>
                <c:pt idx="1096">
                  <c:v>5479.9998323599748</c:v>
                </c:pt>
                <c:pt idx="1097">
                  <c:v>5484.9998323599757</c:v>
                </c:pt>
                <c:pt idx="1098">
                  <c:v>5489.9998323599993</c:v>
                </c:pt>
                <c:pt idx="1099">
                  <c:v>5494.9998323599993</c:v>
                </c:pt>
                <c:pt idx="1100">
                  <c:v>5499.9998323599748</c:v>
                </c:pt>
                <c:pt idx="1101">
                  <c:v>5504.9998323599748</c:v>
                </c:pt>
                <c:pt idx="1102">
                  <c:v>5509.9998323599993</c:v>
                </c:pt>
                <c:pt idx="1103">
                  <c:v>5514.9998323599993</c:v>
                </c:pt>
                <c:pt idx="1104">
                  <c:v>5519.9998323599993</c:v>
                </c:pt>
                <c:pt idx="1105">
                  <c:v>5524.9998323599748</c:v>
                </c:pt>
                <c:pt idx="1106">
                  <c:v>5529.9998323599993</c:v>
                </c:pt>
                <c:pt idx="1107">
                  <c:v>5534.9998323599993</c:v>
                </c:pt>
                <c:pt idx="1108">
                  <c:v>5539.9998323599993</c:v>
                </c:pt>
                <c:pt idx="1109">
                  <c:v>5544.9998323599748</c:v>
                </c:pt>
                <c:pt idx="1110">
                  <c:v>5549.9998323599993</c:v>
                </c:pt>
                <c:pt idx="1111">
                  <c:v>5554.9998293120061</c:v>
                </c:pt>
                <c:pt idx="1112">
                  <c:v>5559.9998293120061</c:v>
                </c:pt>
                <c:pt idx="1113">
                  <c:v>5564.9998293119752</c:v>
                </c:pt>
                <c:pt idx="1114">
                  <c:v>5569.9998293120025</c:v>
                </c:pt>
                <c:pt idx="1115">
                  <c:v>5574.9998293120025</c:v>
                </c:pt>
                <c:pt idx="1116">
                  <c:v>5579.9998293120061</c:v>
                </c:pt>
                <c:pt idx="1117">
                  <c:v>5584.9998293119752</c:v>
                </c:pt>
                <c:pt idx="1118">
                  <c:v>5589.9998293119752</c:v>
                </c:pt>
                <c:pt idx="1119">
                  <c:v>5594.9998293120025</c:v>
                </c:pt>
                <c:pt idx="1120">
                  <c:v>5599.9998293120061</c:v>
                </c:pt>
                <c:pt idx="1121">
                  <c:v>5604.9998293119752</c:v>
                </c:pt>
                <c:pt idx="1122">
                  <c:v>5609.9998293119752</c:v>
                </c:pt>
                <c:pt idx="1123">
                  <c:v>5614.9998293120025</c:v>
                </c:pt>
                <c:pt idx="1124">
                  <c:v>5619.9998293120061</c:v>
                </c:pt>
                <c:pt idx="1125">
                  <c:v>5624.9998293120061</c:v>
                </c:pt>
                <c:pt idx="1126">
                  <c:v>5629.9998293119752</c:v>
                </c:pt>
                <c:pt idx="1127">
                  <c:v>5634.9998293120025</c:v>
                </c:pt>
                <c:pt idx="1128">
                  <c:v>5639.9998293120061</c:v>
                </c:pt>
                <c:pt idx="1129">
                  <c:v>5644.9998293120061</c:v>
                </c:pt>
                <c:pt idx="1130">
                  <c:v>5649.9998293119752</c:v>
                </c:pt>
                <c:pt idx="1131">
                  <c:v>5654.9998262640056</c:v>
                </c:pt>
                <c:pt idx="1132">
                  <c:v>5659.9998262640056</c:v>
                </c:pt>
                <c:pt idx="1133">
                  <c:v>5664.9998262640074</c:v>
                </c:pt>
                <c:pt idx="1134">
                  <c:v>5669.999826263992</c:v>
                </c:pt>
                <c:pt idx="1135">
                  <c:v>5674.9998262640056</c:v>
                </c:pt>
                <c:pt idx="1136">
                  <c:v>5679.9998262640056</c:v>
                </c:pt>
                <c:pt idx="1137">
                  <c:v>5684.9998262640056</c:v>
                </c:pt>
                <c:pt idx="1138">
                  <c:v>5689.999826263992</c:v>
                </c:pt>
                <c:pt idx="1139">
                  <c:v>5694.999826263992</c:v>
                </c:pt>
                <c:pt idx="1140">
                  <c:v>5699.9998262640056</c:v>
                </c:pt>
                <c:pt idx="1141">
                  <c:v>5704.9998262640056</c:v>
                </c:pt>
                <c:pt idx="1142">
                  <c:v>5709.999826263992</c:v>
                </c:pt>
                <c:pt idx="1143">
                  <c:v>5714.999826263992</c:v>
                </c:pt>
                <c:pt idx="1144">
                  <c:v>5719.9998262640056</c:v>
                </c:pt>
                <c:pt idx="1145">
                  <c:v>5724.9998262640056</c:v>
                </c:pt>
                <c:pt idx="1146">
                  <c:v>5729.9998262640074</c:v>
                </c:pt>
                <c:pt idx="1147">
                  <c:v>5734.999826263992</c:v>
                </c:pt>
                <c:pt idx="1148">
                  <c:v>5739.9998262640056</c:v>
                </c:pt>
                <c:pt idx="1149">
                  <c:v>5744.9998262640056</c:v>
                </c:pt>
                <c:pt idx="1150">
                  <c:v>5749.9998262640074</c:v>
                </c:pt>
                <c:pt idx="1151">
                  <c:v>5754.9998232159751</c:v>
                </c:pt>
                <c:pt idx="1152">
                  <c:v>5759.999823216006</c:v>
                </c:pt>
                <c:pt idx="1153">
                  <c:v>5764.999823216006</c:v>
                </c:pt>
                <c:pt idx="1154">
                  <c:v>5769.999823216006</c:v>
                </c:pt>
                <c:pt idx="1155">
                  <c:v>5774.9998232159751</c:v>
                </c:pt>
                <c:pt idx="1156">
                  <c:v>5779.999823216006</c:v>
                </c:pt>
                <c:pt idx="1157">
                  <c:v>5784.999823216006</c:v>
                </c:pt>
                <c:pt idx="1158">
                  <c:v>5789.999823216006</c:v>
                </c:pt>
                <c:pt idx="1159">
                  <c:v>5794.9998232159751</c:v>
                </c:pt>
                <c:pt idx="1160">
                  <c:v>5799.9998232159824</c:v>
                </c:pt>
                <c:pt idx="1161">
                  <c:v>5804.999823216006</c:v>
                </c:pt>
                <c:pt idx="1162">
                  <c:v>5809.999823216006</c:v>
                </c:pt>
                <c:pt idx="1163">
                  <c:v>5814.9998232159751</c:v>
                </c:pt>
                <c:pt idx="1164">
                  <c:v>5819.9998232159751</c:v>
                </c:pt>
                <c:pt idx="1165">
                  <c:v>5824.999823216006</c:v>
                </c:pt>
                <c:pt idx="1166">
                  <c:v>5829.999823216006</c:v>
                </c:pt>
                <c:pt idx="1167">
                  <c:v>5834.9998232159751</c:v>
                </c:pt>
                <c:pt idx="1168">
                  <c:v>5839.9998232159751</c:v>
                </c:pt>
                <c:pt idx="1169">
                  <c:v>5844.999823216006</c:v>
                </c:pt>
                <c:pt idx="1170">
                  <c:v>5849.999823216006</c:v>
                </c:pt>
                <c:pt idx="1171">
                  <c:v>5854.99982016799</c:v>
                </c:pt>
                <c:pt idx="1172">
                  <c:v>5859.99982016799</c:v>
                </c:pt>
                <c:pt idx="1173">
                  <c:v>5864.9998201680055</c:v>
                </c:pt>
                <c:pt idx="1174">
                  <c:v>5869.9998201680064</c:v>
                </c:pt>
                <c:pt idx="1175">
                  <c:v>5874.9998201680064</c:v>
                </c:pt>
                <c:pt idx="1176">
                  <c:v>5879.99982016799</c:v>
                </c:pt>
                <c:pt idx="1177">
                  <c:v>5884.9998201680055</c:v>
                </c:pt>
                <c:pt idx="1178">
                  <c:v>5889.9998201680064</c:v>
                </c:pt>
                <c:pt idx="1179">
                  <c:v>5894.9998201680064</c:v>
                </c:pt>
                <c:pt idx="1180">
                  <c:v>5899.99982016799</c:v>
                </c:pt>
                <c:pt idx="1181">
                  <c:v>5904.9998201680055</c:v>
                </c:pt>
                <c:pt idx="1182">
                  <c:v>5909.9998201680055</c:v>
                </c:pt>
                <c:pt idx="1183">
                  <c:v>5914.9998201680064</c:v>
                </c:pt>
                <c:pt idx="1184">
                  <c:v>5919.99982016799</c:v>
                </c:pt>
                <c:pt idx="1185">
                  <c:v>5924.99982016799</c:v>
                </c:pt>
                <c:pt idx="1186">
                  <c:v>5929.9998201680055</c:v>
                </c:pt>
                <c:pt idx="1187">
                  <c:v>5934.9998201680064</c:v>
                </c:pt>
                <c:pt idx="1188">
                  <c:v>5939.99982016799</c:v>
                </c:pt>
                <c:pt idx="1189">
                  <c:v>5944.99982016799</c:v>
                </c:pt>
                <c:pt idx="1190">
                  <c:v>5949.9998201680055</c:v>
                </c:pt>
                <c:pt idx="1191">
                  <c:v>5954.9998171199986</c:v>
                </c:pt>
                <c:pt idx="1192">
                  <c:v>5959.9998171199695</c:v>
                </c:pt>
                <c:pt idx="1193">
                  <c:v>5964.9998171199695</c:v>
                </c:pt>
                <c:pt idx="1194">
                  <c:v>5969.9998171199986</c:v>
                </c:pt>
                <c:pt idx="1195">
                  <c:v>5974.9998171199986</c:v>
                </c:pt>
                <c:pt idx="1196">
                  <c:v>5979.9998171199986</c:v>
                </c:pt>
                <c:pt idx="1197">
                  <c:v>5984.9998171199695</c:v>
                </c:pt>
                <c:pt idx="1198">
                  <c:v>5989.9998171199986</c:v>
                </c:pt>
                <c:pt idx="1199">
                  <c:v>5994.9998171199986</c:v>
                </c:pt>
                <c:pt idx="1200">
                  <c:v>5999.9998171199986</c:v>
                </c:pt>
                <c:pt idx="1201">
                  <c:v>6004.9998171199695</c:v>
                </c:pt>
                <c:pt idx="1202">
                  <c:v>6009.9998171199986</c:v>
                </c:pt>
                <c:pt idx="1203">
                  <c:v>6014.9998171199986</c:v>
                </c:pt>
                <c:pt idx="1204">
                  <c:v>6019.9998171199986</c:v>
                </c:pt>
                <c:pt idx="1205">
                  <c:v>6024.9998171199695</c:v>
                </c:pt>
              </c:numCache>
            </c:numRef>
          </c:xVal>
          <c:yVal>
            <c:numRef>
              <c:f>'283wz'!$L$3:$L$1215</c:f>
              <c:numCache>
                <c:formatCode>General</c:formatCode>
                <c:ptCount val="1213"/>
                <c:pt idx="0">
                  <c:v>-0.44973772208878143</c:v>
                </c:pt>
                <c:pt idx="1">
                  <c:v>-0.44970259243053479</c:v>
                </c:pt>
                <c:pt idx="2">
                  <c:v>-0.5451977030929015</c:v>
                </c:pt>
                <c:pt idx="3">
                  <c:v>-0.54532928951313164</c:v>
                </c:pt>
                <c:pt idx="4">
                  <c:v>-0.61088821010705063</c:v>
                </c:pt>
                <c:pt idx="5">
                  <c:v>-0.69857507633091565</c:v>
                </c:pt>
                <c:pt idx="6">
                  <c:v>-0.75503710251557721</c:v>
                </c:pt>
                <c:pt idx="7">
                  <c:v>-0.75491749052854418</c:v>
                </c:pt>
                <c:pt idx="8">
                  <c:v>-0.85259618564073136</c:v>
                </c:pt>
                <c:pt idx="9">
                  <c:v>-0.98323583800241354</c:v>
                </c:pt>
                <c:pt idx="10">
                  <c:v>-1.0484971966296748</c:v>
                </c:pt>
                <c:pt idx="11">
                  <c:v>-0.91778921232642485</c:v>
                </c:pt>
                <c:pt idx="12">
                  <c:v>-0.86394644157104561</c:v>
                </c:pt>
                <c:pt idx="13">
                  <c:v>-0.59940206594630374</c:v>
                </c:pt>
                <c:pt idx="14">
                  <c:v>-0.42316089036165816</c:v>
                </c:pt>
                <c:pt idx="15">
                  <c:v>-0.25856082289255039</c:v>
                </c:pt>
                <c:pt idx="16">
                  <c:v>-0.1481882383598174</c:v>
                </c:pt>
                <c:pt idx="17">
                  <c:v>-0.1549566665862242</c:v>
                </c:pt>
                <c:pt idx="18">
                  <c:v>-0.12184194036252216</c:v>
                </c:pt>
                <c:pt idx="19">
                  <c:v>-0.21860910434043423</c:v>
                </c:pt>
                <c:pt idx="20">
                  <c:v>-0.21937928722311323</c:v>
                </c:pt>
                <c:pt idx="21">
                  <c:v>-0.15644208478796148</c:v>
                </c:pt>
                <c:pt idx="22">
                  <c:v>-3.5554180738981048E-2</c:v>
                </c:pt>
                <c:pt idx="23">
                  <c:v>5.7120801428449927E-2</c:v>
                </c:pt>
                <c:pt idx="24">
                  <c:v>0.32643120105387841</c:v>
                </c:pt>
                <c:pt idx="25">
                  <c:v>0.58225708600817283</c:v>
                </c:pt>
                <c:pt idx="26">
                  <c:v>0.78241896721116111</c:v>
                </c:pt>
                <c:pt idx="27">
                  <c:v>0.82791105059061665</c:v>
                </c:pt>
                <c:pt idx="28">
                  <c:v>0.80186940850579391</c:v>
                </c:pt>
                <c:pt idx="29">
                  <c:v>0.69879465894605763</c:v>
                </c:pt>
                <c:pt idx="30">
                  <c:v>0.72148550786996346</c:v>
                </c:pt>
                <c:pt idx="31">
                  <c:v>0.41857289561994021</c:v>
                </c:pt>
                <c:pt idx="32">
                  <c:v>0.27586501219021331</c:v>
                </c:pt>
                <c:pt idx="33">
                  <c:v>1.3599535927401001E-2</c:v>
                </c:pt>
                <c:pt idx="34">
                  <c:v>-0.20352057543139659</c:v>
                </c:pt>
                <c:pt idx="35">
                  <c:v>-0.21362375352811461</c:v>
                </c:pt>
                <c:pt idx="36">
                  <c:v>-0.27853294183931332</c:v>
                </c:pt>
                <c:pt idx="37">
                  <c:v>-0.32911354171789597</c:v>
                </c:pt>
                <c:pt idx="38">
                  <c:v>-0.24475123523219494</c:v>
                </c:pt>
                <c:pt idx="39">
                  <c:v>-0.24958802694240417</c:v>
                </c:pt>
                <c:pt idx="40">
                  <c:v>-0.26382955424724291</c:v>
                </c:pt>
                <c:pt idx="41">
                  <c:v>-0.32670870393812096</c:v>
                </c:pt>
                <c:pt idx="42">
                  <c:v>-0.29858924970741385</c:v>
                </c:pt>
                <c:pt idx="43">
                  <c:v>-0.36470132075824291</c:v>
                </c:pt>
                <c:pt idx="44">
                  <c:v>-0.33463320505534838</c:v>
                </c:pt>
                <c:pt idx="45">
                  <c:v>-0.44879580519852125</c:v>
                </c:pt>
                <c:pt idx="46">
                  <c:v>-0.63676854944978434</c:v>
                </c:pt>
                <c:pt idx="47">
                  <c:v>-0.75667487719838367</c:v>
                </c:pt>
                <c:pt idx="48">
                  <c:v>-0.7566397475401343</c:v>
                </c:pt>
                <c:pt idx="49">
                  <c:v>-0.79100498697656652</c:v>
                </c:pt>
                <c:pt idx="50">
                  <c:v>-0.71333894903021644</c:v>
                </c:pt>
                <c:pt idx="51">
                  <c:v>-0.5677180669557178</c:v>
                </c:pt>
                <c:pt idx="52">
                  <c:v>-0.42937647783544841</c:v>
                </c:pt>
                <c:pt idx="53">
                  <c:v>-0.53358761643877584</c:v>
                </c:pt>
                <c:pt idx="54">
                  <c:v>-0.53345579787952113</c:v>
                </c:pt>
                <c:pt idx="55">
                  <c:v>-0.73023793964170469</c:v>
                </c:pt>
                <c:pt idx="56">
                  <c:v>-0.79987706761290744</c:v>
                </c:pt>
                <c:pt idx="57">
                  <c:v>-0.8008649343668417</c:v>
                </c:pt>
                <c:pt idx="58">
                  <c:v>-0.79980680829641293</c:v>
                </c:pt>
                <c:pt idx="59">
                  <c:v>-0.76842884173417259</c:v>
                </c:pt>
                <c:pt idx="60">
                  <c:v>-0.7436247567635007</c:v>
                </c:pt>
                <c:pt idx="61">
                  <c:v>-0.75021758167024599</c:v>
                </c:pt>
                <c:pt idx="62">
                  <c:v>-0.93380388348678123</c:v>
                </c:pt>
                <c:pt idx="63">
                  <c:v>-1.0447581895648321</c:v>
                </c:pt>
                <c:pt idx="64">
                  <c:v>-1.0508004338193495</c:v>
                </c:pt>
                <c:pt idx="65">
                  <c:v>-1.159451980755642</c:v>
                </c:pt>
                <c:pt idx="66">
                  <c:v>-1.2677115254033644</c:v>
                </c:pt>
                <c:pt idx="67">
                  <c:v>-1.3687702631933141</c:v>
                </c:pt>
                <c:pt idx="68">
                  <c:v>-1.3681581053096903</c:v>
                </c:pt>
                <c:pt idx="69">
                  <c:v>-1.3679918085376725</c:v>
                </c:pt>
                <c:pt idx="70">
                  <c:v>-1.3865175214661132</c:v>
                </c:pt>
                <c:pt idx="71">
                  <c:v>-1.3479181896300803</c:v>
                </c:pt>
                <c:pt idx="72">
                  <c:v>-1.3380906050964299</c:v>
                </c:pt>
                <c:pt idx="73">
                  <c:v>-1.3010079933749079</c:v>
                </c:pt>
                <c:pt idx="74">
                  <c:v>-1.2797406020921431</c:v>
                </c:pt>
                <c:pt idx="75">
                  <c:v>-1.207381424955986</c:v>
                </c:pt>
                <c:pt idx="76">
                  <c:v>-1.1250125373739461</c:v>
                </c:pt>
                <c:pt idx="77">
                  <c:v>-1.082732495691437</c:v>
                </c:pt>
                <c:pt idx="78">
                  <c:v>-0.98891030988572592</c:v>
                </c:pt>
                <c:pt idx="79">
                  <c:v>-0.9718913411114587</c:v>
                </c:pt>
                <c:pt idx="80">
                  <c:v>-0.90390383003312902</c:v>
                </c:pt>
                <c:pt idx="81">
                  <c:v>-0.77015148376674569</c:v>
                </c:pt>
                <c:pt idx="82">
                  <c:v>-0.70799721515678504</c:v>
                </c:pt>
                <c:pt idx="83">
                  <c:v>-0.48720836840611176</c:v>
                </c:pt>
                <c:pt idx="84">
                  <c:v>-0.41462379798466342</c:v>
                </c:pt>
                <c:pt idx="85">
                  <c:v>-0.35354520678277535</c:v>
                </c:pt>
                <c:pt idx="86">
                  <c:v>-0.14212768816592194</c:v>
                </c:pt>
                <c:pt idx="87">
                  <c:v>-9.2625669645737211E-3</c:v>
                </c:pt>
                <c:pt idx="88">
                  <c:v>7.8055443201453231E-2</c:v>
                </c:pt>
                <c:pt idx="89">
                  <c:v>0.29627394989828232</c:v>
                </c:pt>
                <c:pt idx="90">
                  <c:v>0.22154628743931876</c:v>
                </c:pt>
                <c:pt idx="91">
                  <c:v>0.13156190873683221</c:v>
                </c:pt>
                <c:pt idx="92">
                  <c:v>4.6320747039934003E-2</c:v>
                </c:pt>
                <c:pt idx="93">
                  <c:v>1.4172285363743835E-2</c:v>
                </c:pt>
                <c:pt idx="94">
                  <c:v>7.0545885426039678E-2</c:v>
                </c:pt>
                <c:pt idx="95">
                  <c:v>-8.9844288616114154E-2</c:v>
                </c:pt>
                <c:pt idx="96">
                  <c:v>-0.11750597839994431</c:v>
                </c:pt>
                <c:pt idx="97">
                  <c:v>-0.33681652702104004</c:v>
                </c:pt>
                <c:pt idx="98">
                  <c:v>-0.39075029370345854</c:v>
                </c:pt>
                <c:pt idx="99">
                  <c:v>-0.38794791270792739</c:v>
                </c:pt>
                <c:pt idx="100">
                  <c:v>-0.27889449457650006</c:v>
                </c:pt>
                <c:pt idx="101">
                  <c:v>-0.11023766919779412</c:v>
                </c:pt>
                <c:pt idx="102">
                  <c:v>-9.4906419645713211E-2</c:v>
                </c:pt>
                <c:pt idx="103">
                  <c:v>-4.3961639040606432E-2</c:v>
                </c:pt>
                <c:pt idx="104">
                  <c:v>-7.6517200607848765E-2</c:v>
                </c:pt>
                <c:pt idx="105">
                  <c:v>-0.18659284763645934</c:v>
                </c:pt>
                <c:pt idx="106">
                  <c:v>-0.34866784987053961</c:v>
                </c:pt>
                <c:pt idx="107">
                  <c:v>-0.47834457500438754</c:v>
                </c:pt>
                <c:pt idx="108">
                  <c:v>-0.47870101933392856</c:v>
                </c:pt>
                <c:pt idx="109">
                  <c:v>-0.51939536646636597</c:v>
                </c:pt>
                <c:pt idx="110">
                  <c:v>-0.66636152332251164</c:v>
                </c:pt>
                <c:pt idx="111">
                  <c:v>-0.61664435984847898</c:v>
                </c:pt>
                <c:pt idx="112">
                  <c:v>-0.49385972579684362</c:v>
                </c:pt>
                <c:pt idx="113">
                  <c:v>-0.65513851688156466</c:v>
                </c:pt>
                <c:pt idx="114">
                  <c:v>-0.59058983276299759</c:v>
                </c:pt>
                <c:pt idx="115">
                  <c:v>-0.53120249426473254</c:v>
                </c:pt>
                <c:pt idx="116">
                  <c:v>-0.53137091455201124</c:v>
                </c:pt>
                <c:pt idx="117">
                  <c:v>-0.53112484675979088</c:v>
                </c:pt>
                <c:pt idx="118">
                  <c:v>-0.34081152783433438</c:v>
                </c:pt>
                <c:pt idx="119">
                  <c:v>1.3181966566431088E-2</c:v>
                </c:pt>
                <c:pt idx="120">
                  <c:v>7.7567361012757324E-2</c:v>
                </c:pt>
                <c:pt idx="121">
                  <c:v>0.23849239364212654</c:v>
                </c:pt>
                <c:pt idx="122">
                  <c:v>0.39941742627149407</c:v>
                </c:pt>
                <c:pt idx="123">
                  <c:v>0.59252048232516352</c:v>
                </c:pt>
                <c:pt idx="124">
                  <c:v>0.68908946810592653</c:v>
                </c:pt>
                <c:pt idx="125">
                  <c:v>0.89199782805839078</c:v>
                </c:pt>
                <c:pt idx="126">
                  <c:v>1.2790214502845529</c:v>
                </c:pt>
                <c:pt idx="127">
                  <c:v>1.5124656213969701</c:v>
                </c:pt>
                <c:pt idx="128">
                  <c:v>1.6835555164296421</c:v>
                </c:pt>
                <c:pt idx="129">
                  <c:v>1.8300421014764185</c:v>
                </c:pt>
                <c:pt idx="130">
                  <c:v>2.0421757389754212</c:v>
                </c:pt>
                <c:pt idx="131">
                  <c:v>2.2583828381358404</c:v>
                </c:pt>
                <c:pt idx="132">
                  <c:v>2.3335522037624448</c:v>
                </c:pt>
                <c:pt idx="133">
                  <c:v>2.3335873334206925</c:v>
                </c:pt>
                <c:pt idx="134">
                  <c:v>2.0864681788540338</c:v>
                </c:pt>
                <c:pt idx="135">
                  <c:v>2.0409601592591722</c:v>
                </c:pt>
                <c:pt idx="136">
                  <c:v>1.976630354827638</c:v>
                </c:pt>
                <c:pt idx="137">
                  <c:v>1.9675376453452953</c:v>
                </c:pt>
                <c:pt idx="138">
                  <c:v>1.9675727750035441</c:v>
                </c:pt>
                <c:pt idx="139">
                  <c:v>1.9033580764065436</c:v>
                </c:pt>
                <c:pt idx="140">
                  <c:v>1.8704582680876571</c:v>
                </c:pt>
                <c:pt idx="141">
                  <c:v>1.9040727142460123</c:v>
                </c:pt>
                <c:pt idx="142">
                  <c:v>1.9362366127388975</c:v>
                </c:pt>
                <c:pt idx="143">
                  <c:v>1.9362717423971438</c:v>
                </c:pt>
                <c:pt idx="144">
                  <c:v>1.9684355338148436</c:v>
                </c:pt>
                <c:pt idx="145">
                  <c:v>1.8720845711195526</c:v>
                </c:pt>
                <c:pt idx="146">
                  <c:v>1.99957130528051</c:v>
                </c:pt>
                <c:pt idx="147">
                  <c:v>1.9996064349387626</c:v>
                </c:pt>
                <c:pt idx="148">
                  <c:v>2.0331608119127651</c:v>
                </c:pt>
                <c:pt idx="149">
                  <c:v>2.000952066901839</c:v>
                </c:pt>
                <c:pt idx="150">
                  <c:v>1.9688572498768901</c:v>
                </c:pt>
                <c:pt idx="151">
                  <c:v>1.9077625083091976</c:v>
                </c:pt>
                <c:pt idx="152">
                  <c:v>1.9720984340154781</c:v>
                </c:pt>
                <c:pt idx="153">
                  <c:v>1.9399811312210087</c:v>
                </c:pt>
                <c:pt idx="154">
                  <c:v>1.8826063960749218</c:v>
                </c:pt>
                <c:pt idx="155">
                  <c:v>2.0754413358405337</c:v>
                </c:pt>
                <c:pt idx="156">
                  <c:v>2.3022094756254337</c:v>
                </c:pt>
                <c:pt idx="157">
                  <c:v>2.5236445211774012</c:v>
                </c:pt>
                <c:pt idx="158">
                  <c:v>2.4053094148389187</c:v>
                </c:pt>
                <c:pt idx="159">
                  <c:v>2.1530843796029369</c:v>
                </c:pt>
                <c:pt idx="160">
                  <c:v>2.097889588350041</c:v>
                </c:pt>
                <c:pt idx="161">
                  <c:v>2.2675750851262602</c:v>
                </c:pt>
                <c:pt idx="162">
                  <c:v>2.0843247852713747</c:v>
                </c:pt>
                <c:pt idx="163">
                  <c:v>1.9974378778286761</c:v>
                </c:pt>
                <c:pt idx="164">
                  <c:v>1.9116831834969841</c:v>
                </c:pt>
                <c:pt idx="165">
                  <c:v>1.5672144739729752</c:v>
                </c:pt>
                <c:pt idx="166">
                  <c:v>1.3224545071757943</c:v>
                </c:pt>
                <c:pt idx="167">
                  <c:v>1.1713275153205964</c:v>
                </c:pt>
                <c:pt idx="168">
                  <c:v>1.0748684066784444</c:v>
                </c:pt>
                <c:pt idx="169">
                  <c:v>1.0186012573485188</c:v>
                </c:pt>
                <c:pt idx="170">
                  <c:v>0.82530858909188243</c:v>
                </c:pt>
                <c:pt idx="171">
                  <c:v>0.44789958783100042</c:v>
                </c:pt>
                <c:pt idx="172">
                  <c:v>0.54482149345419584</c:v>
                </c:pt>
                <c:pt idx="173">
                  <c:v>0.57715221510075243</c:v>
                </c:pt>
                <c:pt idx="174">
                  <c:v>0.51071752648765456</c:v>
                </c:pt>
                <c:pt idx="175">
                  <c:v>0.25840426129105476</c:v>
                </c:pt>
                <c:pt idx="176">
                  <c:v>0.19848959544648437</c:v>
                </c:pt>
                <c:pt idx="177">
                  <c:v>0.10589268908477606</c:v>
                </c:pt>
                <c:pt idx="178">
                  <c:v>-1.8895410950207903E-2</c:v>
                </c:pt>
                <c:pt idx="179">
                  <c:v>-1.2725300924332481E-2</c:v>
                </c:pt>
                <c:pt idx="180">
                  <c:v>-7.2611913067835501E-2</c:v>
                </c:pt>
                <c:pt idx="181">
                  <c:v>-2.09121702829598E-3</c:v>
                </c:pt>
                <c:pt idx="182">
                  <c:v>-2.5595176993726293E-2</c:v>
                </c:pt>
                <c:pt idx="183">
                  <c:v>0.11074399890651276</c:v>
                </c:pt>
                <c:pt idx="184">
                  <c:v>0.14899929816270335</c:v>
                </c:pt>
                <c:pt idx="185">
                  <c:v>7.4583202071180832E-3</c:v>
                </c:pt>
                <c:pt idx="186">
                  <c:v>-0.25728059305814088</c:v>
                </c:pt>
                <c:pt idx="187">
                  <c:v>-0.49742240669880755</c:v>
                </c:pt>
                <c:pt idx="188">
                  <c:v>-0.63109871158817243</c:v>
                </c:pt>
                <c:pt idx="189">
                  <c:v>-0.63350768032896199</c:v>
                </c:pt>
                <c:pt idx="190">
                  <c:v>-0.69914926299476865</c:v>
                </c:pt>
                <c:pt idx="191">
                  <c:v>-0.73195248948783953</c:v>
                </c:pt>
                <c:pt idx="192">
                  <c:v>-0.83037642795661049</c:v>
                </c:pt>
                <c:pt idx="193">
                  <c:v>-0.82415513598756751</c:v>
                </c:pt>
                <c:pt idx="194">
                  <c:v>-0.79120637631597934</c:v>
                </c:pt>
                <c:pt idx="195">
                  <c:v>-0.46688266889872454</c:v>
                </c:pt>
                <c:pt idx="196">
                  <c:v>-0.46269666223455241</c:v>
                </c:pt>
                <c:pt idx="197">
                  <c:v>-0.72584711498330523</c:v>
                </c:pt>
                <c:pt idx="198">
                  <c:v>-0.75871886960112045</c:v>
                </c:pt>
                <c:pt idx="199">
                  <c:v>-0.75811720508659663</c:v>
                </c:pt>
                <c:pt idx="200">
                  <c:v>-0.7580820754283496</c:v>
                </c:pt>
                <c:pt idx="201">
                  <c:v>-0.75804694577010201</c:v>
                </c:pt>
                <c:pt idx="202">
                  <c:v>-0.75801181611185786</c:v>
                </c:pt>
                <c:pt idx="203">
                  <c:v>-0.79151220919899257</c:v>
                </c:pt>
                <c:pt idx="204">
                  <c:v>-0.75850809165163569</c:v>
                </c:pt>
                <c:pt idx="205">
                  <c:v>-0.79137995334464561</c:v>
                </c:pt>
                <c:pt idx="206">
                  <c:v>-0.75787129747887116</c:v>
                </c:pt>
                <c:pt idx="207">
                  <c:v>-0.79074969075876755</c:v>
                </c:pt>
                <c:pt idx="208">
                  <c:v>-0.21053618349016992</c:v>
                </c:pt>
                <c:pt idx="209">
                  <c:v>-1.3809381615121942E-2</c:v>
                </c:pt>
                <c:pt idx="210">
                  <c:v>0.21584700445589469</c:v>
                </c:pt>
                <c:pt idx="211">
                  <c:v>0.31498911424556814</c:v>
                </c:pt>
                <c:pt idx="212">
                  <c:v>0.30132707789558966</c:v>
                </c:pt>
                <c:pt idx="213">
                  <c:v>0.23599537086527109</c:v>
                </c:pt>
                <c:pt idx="214">
                  <c:v>0.33468733653553634</c:v>
                </c:pt>
                <c:pt idx="215">
                  <c:v>0.30209676137956076</c:v>
                </c:pt>
                <c:pt idx="216">
                  <c:v>0.35181178337111207</c:v>
                </c:pt>
                <c:pt idx="217">
                  <c:v>0.25412452224332793</c:v>
                </c:pt>
                <c:pt idx="218">
                  <c:v>0.38379462670372283</c:v>
                </c:pt>
                <c:pt idx="219">
                  <c:v>0.38772868543427086</c:v>
                </c:pt>
                <c:pt idx="220">
                  <c:v>0.40014395620333421</c:v>
                </c:pt>
                <c:pt idx="221">
                  <c:v>0.36726802565291888</c:v>
                </c:pt>
                <c:pt idx="222">
                  <c:v>0.33488774617974837</c:v>
                </c:pt>
                <c:pt idx="223">
                  <c:v>0.36782986718925348</c:v>
                </c:pt>
                <c:pt idx="224">
                  <c:v>0.38479272856138724</c:v>
                </c:pt>
                <c:pt idx="225">
                  <c:v>0.2883186293919498</c:v>
                </c:pt>
                <c:pt idx="226">
                  <c:v>0.22376268214876124</c:v>
                </c:pt>
                <c:pt idx="227">
                  <c:v>0.15920662783037942</c:v>
                </c:pt>
                <c:pt idx="228">
                  <c:v>0.14790677735533453</c:v>
                </c:pt>
                <c:pt idx="229">
                  <c:v>0.14818603845797942</c:v>
                </c:pt>
                <c:pt idx="230">
                  <c:v>0.11601391314229852</c:v>
                </c:pt>
                <c:pt idx="231">
                  <c:v>0.11605718051535856</c:v>
                </c:pt>
                <c:pt idx="232">
                  <c:v>0.1790956760848979</c:v>
                </c:pt>
                <c:pt idx="233">
                  <c:v>0.21132499752187944</c:v>
                </c:pt>
                <c:pt idx="234">
                  <c:v>0.24702601800346374</c:v>
                </c:pt>
                <c:pt idx="235">
                  <c:v>0.15067634021051068</c:v>
                </c:pt>
                <c:pt idx="236">
                  <c:v>0.20412507424861265</c:v>
                </c:pt>
                <c:pt idx="237">
                  <c:v>0.44071725609141188</c:v>
                </c:pt>
                <c:pt idx="238">
                  <c:v>0.63376645332204262</c:v>
                </c:pt>
                <c:pt idx="239">
                  <c:v>0.62610394721813023</c:v>
                </c:pt>
                <c:pt idx="240">
                  <c:v>0.97987097758165664</c:v>
                </c:pt>
                <c:pt idx="241">
                  <c:v>1.1882142602774171</c:v>
                </c:pt>
                <c:pt idx="242">
                  <c:v>1.1276057471698218</c:v>
                </c:pt>
                <c:pt idx="243">
                  <c:v>1.1335456455266402</c:v>
                </c:pt>
                <c:pt idx="244">
                  <c:v>0.85824301475703402</c:v>
                </c:pt>
                <c:pt idx="245">
                  <c:v>0.87333559369965863</c:v>
                </c:pt>
                <c:pt idx="246">
                  <c:v>0.82802898254642465</c:v>
                </c:pt>
                <c:pt idx="247">
                  <c:v>0.83056271187791864</c:v>
                </c:pt>
                <c:pt idx="248">
                  <c:v>0.82356096680180557</c:v>
                </c:pt>
                <c:pt idx="249">
                  <c:v>0.85708825375150111</c:v>
                </c:pt>
                <c:pt idx="250">
                  <c:v>0.79559808346759364</c:v>
                </c:pt>
                <c:pt idx="251">
                  <c:v>0.82862618585861059</c:v>
                </c:pt>
                <c:pt idx="252">
                  <c:v>0.8126522889753045</c:v>
                </c:pt>
                <c:pt idx="253">
                  <c:v>0.74577698593514818</c:v>
                </c:pt>
                <c:pt idx="254">
                  <c:v>0.77937440713751072</c:v>
                </c:pt>
                <c:pt idx="255">
                  <c:v>0.76893886763579056</c:v>
                </c:pt>
                <c:pt idx="256">
                  <c:v>0.77673919750418785</c:v>
                </c:pt>
                <c:pt idx="257">
                  <c:v>0.81078708405153554</c:v>
                </c:pt>
                <c:pt idx="258">
                  <c:v>0.86141063907190851</c:v>
                </c:pt>
                <c:pt idx="259">
                  <c:v>1.036907642051927</c:v>
                </c:pt>
                <c:pt idx="260">
                  <c:v>1.1752753575197574</c:v>
                </c:pt>
                <c:pt idx="261">
                  <c:v>1.2389235392491198</c:v>
                </c:pt>
                <c:pt idx="262">
                  <c:v>1.284039253318457</c:v>
                </c:pt>
                <c:pt idx="263">
                  <c:v>1.3619240458880091</c:v>
                </c:pt>
                <c:pt idx="264">
                  <c:v>1.4002597586155798</c:v>
                </c:pt>
                <c:pt idx="265">
                  <c:v>1.4838191082146377</c:v>
                </c:pt>
                <c:pt idx="266">
                  <c:v>1.4438062946978092</c:v>
                </c:pt>
                <c:pt idx="267">
                  <c:v>1.4814145385511552</c:v>
                </c:pt>
                <c:pt idx="268">
                  <c:v>1.377377825440341</c:v>
                </c:pt>
                <c:pt idx="269">
                  <c:v>1.3774129550985847</c:v>
                </c:pt>
                <c:pt idx="270">
                  <c:v>1.4538934564654551</c:v>
                </c:pt>
                <c:pt idx="271">
                  <c:v>1.6767273323637437</c:v>
                </c:pt>
                <c:pt idx="272">
                  <c:v>1.8146178136878521</c:v>
                </c:pt>
                <c:pt idx="273">
                  <c:v>1.869548575498724</c:v>
                </c:pt>
                <c:pt idx="274">
                  <c:v>2.0891247956670358</c:v>
                </c:pt>
                <c:pt idx="275">
                  <c:v>2.1685904464142416</c:v>
                </c:pt>
                <c:pt idx="276">
                  <c:v>2.2036728934948187</c:v>
                </c:pt>
                <c:pt idx="277">
                  <c:v>2.3646090619444631</c:v>
                </c:pt>
                <c:pt idx="278">
                  <c:v>2.4027241997705135</c:v>
                </c:pt>
                <c:pt idx="279">
                  <c:v>2.4790299544407044</c:v>
                </c:pt>
                <c:pt idx="280">
                  <c:v>2.3230633779259202</c:v>
                </c:pt>
                <c:pt idx="281">
                  <c:v>2.0904219675383975</c:v>
                </c:pt>
                <c:pt idx="282">
                  <c:v>2.1285881802324202</c:v>
                </c:pt>
                <c:pt idx="283">
                  <c:v>2.1678056571900752</c:v>
                </c:pt>
                <c:pt idx="284">
                  <c:v>2.1678407868483252</c:v>
                </c:pt>
                <c:pt idx="285">
                  <c:v>2.1678759165065693</c:v>
                </c:pt>
                <c:pt idx="286">
                  <c:v>2.1073316485159448</c:v>
                </c:pt>
                <c:pt idx="287">
                  <c:v>2.0761334791945667</c:v>
                </c:pt>
                <c:pt idx="288">
                  <c:v>2.0000105198707181</c:v>
                </c:pt>
                <c:pt idx="289">
                  <c:v>2.0771659162125342</c:v>
                </c:pt>
                <c:pt idx="290">
                  <c:v>2.1236766058997607</c:v>
                </c:pt>
                <c:pt idx="291">
                  <c:v>2.0607614789434012</c:v>
                </c:pt>
                <c:pt idx="292">
                  <c:v>1.9578119002865104</c:v>
                </c:pt>
                <c:pt idx="293">
                  <c:v>1.9267401867703462</c:v>
                </c:pt>
                <c:pt idx="294">
                  <c:v>1.8366447711121499</c:v>
                </c:pt>
                <c:pt idx="295">
                  <c:v>1.7491062040332395</c:v>
                </c:pt>
                <c:pt idx="296">
                  <c:v>1.6714371859700661</c:v>
                </c:pt>
                <c:pt idx="297">
                  <c:v>1.5223571506159841</c:v>
                </c:pt>
                <c:pt idx="298">
                  <c:v>1.5203697369175548</c:v>
                </c:pt>
                <c:pt idx="299">
                  <c:v>1.5122039773975591</c:v>
                </c:pt>
                <c:pt idx="300">
                  <c:v>1.4366473387795928</c:v>
                </c:pt>
                <c:pt idx="301">
                  <c:v>1.4374415244945646</c:v>
                </c:pt>
                <c:pt idx="302">
                  <c:v>1.286275771418814</c:v>
                </c:pt>
                <c:pt idx="303">
                  <c:v>1.210710459710056</c:v>
                </c:pt>
                <c:pt idx="304">
                  <c:v>1.2084092086153384</c:v>
                </c:pt>
                <c:pt idx="305">
                  <c:v>1.1328810519992223</c:v>
                </c:pt>
                <c:pt idx="306">
                  <c:v>1.0741871504518405</c:v>
                </c:pt>
                <c:pt idx="307">
                  <c:v>1.1011233167035792</c:v>
                </c:pt>
                <c:pt idx="308">
                  <c:v>0.99727130830398292</c:v>
                </c:pt>
                <c:pt idx="309">
                  <c:v>0.96047021525851772</c:v>
                </c:pt>
                <c:pt idx="310">
                  <c:v>0.92428790974302066</c:v>
                </c:pt>
                <c:pt idx="311">
                  <c:v>0.96952012162442569</c:v>
                </c:pt>
                <c:pt idx="312">
                  <c:v>0.84702471566288173</c:v>
                </c:pt>
                <c:pt idx="313">
                  <c:v>0.84705984532112799</c:v>
                </c:pt>
                <c:pt idx="314">
                  <c:v>0.7961684061517178</c:v>
                </c:pt>
                <c:pt idx="315">
                  <c:v>0.8976457188672079</c:v>
                </c:pt>
                <c:pt idx="316">
                  <c:v>0.76988082133850255</c:v>
                </c:pt>
                <c:pt idx="317">
                  <c:v>0.82055994838503155</c:v>
                </c:pt>
                <c:pt idx="318">
                  <c:v>0.70222505619695164</c:v>
                </c:pt>
                <c:pt idx="319">
                  <c:v>0.55168280198116348</c:v>
                </c:pt>
                <c:pt idx="320">
                  <c:v>0.37617114768807558</c:v>
                </c:pt>
                <c:pt idx="321">
                  <c:v>0.18447882531599274</c:v>
                </c:pt>
                <c:pt idx="322">
                  <c:v>0.19309121346259644</c:v>
                </c:pt>
                <c:pt idx="323">
                  <c:v>0.19655317765877817</c:v>
                </c:pt>
                <c:pt idx="324">
                  <c:v>0.30764691362923791</c:v>
                </c:pt>
                <c:pt idx="325">
                  <c:v>0.30815531564899101</c:v>
                </c:pt>
                <c:pt idx="326">
                  <c:v>0.21406942162684994</c:v>
                </c:pt>
                <c:pt idx="327">
                  <c:v>0.17568233079435724</c:v>
                </c:pt>
                <c:pt idx="328">
                  <c:v>2.7098696043884013E-2</c:v>
                </c:pt>
                <c:pt idx="329">
                  <c:v>-5.1129361611920776E-2</c:v>
                </c:pt>
                <c:pt idx="330">
                  <c:v>-8.1945165433662259E-2</c:v>
                </c:pt>
                <c:pt idx="331">
                  <c:v>-0.22390213052147645</c:v>
                </c:pt>
                <c:pt idx="332">
                  <c:v>-0.39874274456805581</c:v>
                </c:pt>
                <c:pt idx="333">
                  <c:v>-0.45606105108641964</c:v>
                </c:pt>
                <c:pt idx="334">
                  <c:v>-0.39881982071976096</c:v>
                </c:pt>
                <c:pt idx="335">
                  <c:v>-0.51086757868824206</c:v>
                </c:pt>
                <c:pt idx="336">
                  <c:v>-0.55563774311497161</c:v>
                </c:pt>
                <c:pt idx="337">
                  <c:v>-0.61896510957174833</c:v>
                </c:pt>
                <c:pt idx="338">
                  <c:v>-0.62161853098252462</c:v>
                </c:pt>
                <c:pt idx="339">
                  <c:v>-0.77673525167530799</c:v>
                </c:pt>
                <c:pt idx="340">
                  <c:v>-0.80471345573529196</c:v>
                </c:pt>
                <c:pt idx="341">
                  <c:v>-0.82233127808606754</c:v>
                </c:pt>
                <c:pt idx="342">
                  <c:v>-0.86831203466646201</c:v>
                </c:pt>
                <c:pt idx="343">
                  <c:v>-0.90669366466401569</c:v>
                </c:pt>
                <c:pt idx="344">
                  <c:v>-0.86155696385647051</c:v>
                </c:pt>
                <c:pt idx="345">
                  <c:v>-0.79287699749265006</c:v>
                </c:pt>
                <c:pt idx="346">
                  <c:v>-0.70449744384427382</c:v>
                </c:pt>
                <c:pt idx="347">
                  <c:v>-0.4657634368776678</c:v>
                </c:pt>
                <c:pt idx="348">
                  <c:v>-0.29479828444706835</c:v>
                </c:pt>
                <c:pt idx="349">
                  <c:v>-0.27560194158427981</c:v>
                </c:pt>
                <c:pt idx="350">
                  <c:v>-0.36949745593128458</c:v>
                </c:pt>
                <c:pt idx="351">
                  <c:v>-0.35538193814222535</c:v>
                </c:pt>
                <c:pt idx="352">
                  <c:v>-0.30562794077972388</c:v>
                </c:pt>
                <c:pt idx="353">
                  <c:v>-0.22912174134465255</c:v>
                </c:pt>
                <c:pt idx="354">
                  <c:v>-0.24390999459470797</c:v>
                </c:pt>
                <c:pt idx="355">
                  <c:v>-0.22056630820742656</c:v>
                </c:pt>
                <c:pt idx="356">
                  <c:v>-0.25398478877045894</c:v>
                </c:pt>
                <c:pt idx="357">
                  <c:v>-0.28487779378631539</c:v>
                </c:pt>
                <c:pt idx="358">
                  <c:v>-0.47692153694809586</c:v>
                </c:pt>
                <c:pt idx="359">
                  <c:v>-0.39611198542954901</c:v>
                </c:pt>
                <c:pt idx="360">
                  <c:v>-0.43764066248073141</c:v>
                </c:pt>
                <c:pt idx="361">
                  <c:v>-0.51445671954124028</c:v>
                </c:pt>
                <c:pt idx="362">
                  <c:v>-0.69463556743011945</c:v>
                </c:pt>
                <c:pt idx="363">
                  <c:v>-0.57627517335701561</c:v>
                </c:pt>
                <c:pt idx="364">
                  <c:v>-0.58962744116811761</c:v>
                </c:pt>
                <c:pt idx="365">
                  <c:v>-0.69918923433634961</c:v>
                </c:pt>
                <c:pt idx="366">
                  <c:v>-1.0575631569722952</c:v>
                </c:pt>
                <c:pt idx="367">
                  <c:v>-1.1737586867660521</c:v>
                </c:pt>
                <c:pt idx="368">
                  <c:v>-1.3044882822914579</c:v>
                </c:pt>
                <c:pt idx="369">
                  <c:v>-1.3211893268234047</c:v>
                </c:pt>
                <c:pt idx="370">
                  <c:v>-1.3222492552049236</c:v>
                </c:pt>
                <c:pt idx="371">
                  <c:v>-1.3741843562991358</c:v>
                </c:pt>
                <c:pt idx="372">
                  <c:v>-1.4366525513919461</c:v>
                </c:pt>
                <c:pt idx="373">
                  <c:v>-1.4732681901998237</c:v>
                </c:pt>
                <c:pt idx="374">
                  <c:v>-1.4704786582276821</c:v>
                </c:pt>
                <c:pt idx="375">
                  <c:v>-1.3580314917935521</c:v>
                </c:pt>
                <c:pt idx="376">
                  <c:v>-1.3384383282584231</c:v>
                </c:pt>
                <c:pt idx="377">
                  <c:v>-1.2425438091304046</c:v>
                </c:pt>
                <c:pt idx="378">
                  <c:v>-1.2536973948892012</c:v>
                </c:pt>
                <c:pt idx="379">
                  <c:v>-1.1592080235440021</c:v>
                </c:pt>
                <c:pt idx="380">
                  <c:v>-1.0458875518201713</c:v>
                </c:pt>
                <c:pt idx="381">
                  <c:v>-0.99724360300331494</c:v>
                </c:pt>
                <c:pt idx="382">
                  <c:v>-0.96060192693443824</c:v>
                </c:pt>
                <c:pt idx="383">
                  <c:v>-0.92410565898024699</c:v>
                </c:pt>
                <c:pt idx="384">
                  <c:v>-0.82145876391074257</c:v>
                </c:pt>
                <c:pt idx="385">
                  <c:v>-0.87675099359100106</c:v>
                </c:pt>
                <c:pt idx="386">
                  <c:v>-0.86657627127544734</c:v>
                </c:pt>
                <c:pt idx="387">
                  <c:v>-0.63343940597243076</c:v>
                </c:pt>
                <c:pt idx="388">
                  <c:v>-0.52927129360882685</c:v>
                </c:pt>
                <c:pt idx="389">
                  <c:v>-0.61215958497274459</c:v>
                </c:pt>
                <c:pt idx="390">
                  <c:v>-0.58854017997998143</c:v>
                </c:pt>
                <c:pt idx="391">
                  <c:v>-0.5885050503217355</c:v>
                </c:pt>
                <c:pt idx="392">
                  <c:v>-0.5296374548195697</c:v>
                </c:pt>
                <c:pt idx="393">
                  <c:v>-0.4958815623287432</c:v>
                </c:pt>
                <c:pt idx="394">
                  <c:v>-0.45259908267147414</c:v>
                </c:pt>
                <c:pt idx="395">
                  <c:v>-0.36796352028836132</c:v>
                </c:pt>
                <c:pt idx="396">
                  <c:v>-0.38493128913083213</c:v>
                </c:pt>
                <c:pt idx="397">
                  <c:v>-0.48189354411387131</c:v>
                </c:pt>
                <c:pt idx="398">
                  <c:v>-0.10535236931911035</c:v>
                </c:pt>
                <c:pt idx="399">
                  <c:v>0.37127016988076866</c:v>
                </c:pt>
                <c:pt idx="400">
                  <c:v>0.40261290870388483</c:v>
                </c:pt>
                <c:pt idx="401">
                  <c:v>0.4026695604763082</c:v>
                </c:pt>
                <c:pt idx="402">
                  <c:v>0.2134669505363003</c:v>
                </c:pt>
                <c:pt idx="403">
                  <c:v>0.15619158117109458</c:v>
                </c:pt>
                <c:pt idx="404">
                  <c:v>-3.7190709002271422E-2</c:v>
                </c:pt>
                <c:pt idx="405">
                  <c:v>-0.12466760076891442</c:v>
                </c:pt>
                <c:pt idx="406">
                  <c:v>-0.24274219315816564</c:v>
                </c:pt>
                <c:pt idx="407">
                  <c:v>-0.2102977576546077</c:v>
                </c:pt>
                <c:pt idx="408">
                  <c:v>-0.3003564465209479</c:v>
                </c:pt>
                <c:pt idx="409">
                  <c:v>-0.37891772218331482</c:v>
                </c:pt>
                <c:pt idx="410">
                  <c:v>-0.37033670709023725</c:v>
                </c:pt>
                <c:pt idx="411">
                  <c:v>-0.35667593765396288</c:v>
                </c:pt>
                <c:pt idx="412">
                  <c:v>-0.52115863272081464</c:v>
                </c:pt>
                <c:pt idx="413">
                  <c:v>-0.38392826997333229</c:v>
                </c:pt>
                <c:pt idx="414">
                  <c:v>-0.4551078887737196</c:v>
                </c:pt>
                <c:pt idx="415">
                  <c:v>-0.5234590092253365</c:v>
                </c:pt>
                <c:pt idx="416">
                  <c:v>-0.62876766857650546</c:v>
                </c:pt>
                <c:pt idx="417">
                  <c:v>-0.65599720287367547</c:v>
                </c:pt>
                <c:pt idx="418">
                  <c:v>-0.65890578447392301</c:v>
                </c:pt>
                <c:pt idx="419">
                  <c:v>-0.72644516787291558</c:v>
                </c:pt>
                <c:pt idx="420">
                  <c:v>-0.7597678161365059</c:v>
                </c:pt>
                <c:pt idx="421">
                  <c:v>-0.75958545808525169</c:v>
                </c:pt>
                <c:pt idx="422">
                  <c:v>-0.75926293860386362</c:v>
                </c:pt>
                <c:pt idx="423">
                  <c:v>-0.72565149055097311</c:v>
                </c:pt>
                <c:pt idx="424">
                  <c:v>-0.71818459283952563</c:v>
                </c:pt>
                <c:pt idx="425">
                  <c:v>-0.67171576953209544</c:v>
                </c:pt>
                <c:pt idx="426">
                  <c:v>-0.62266140149314531</c:v>
                </c:pt>
                <c:pt idx="427">
                  <c:v>-0.53554426439276848</c:v>
                </c:pt>
                <c:pt idx="428">
                  <c:v>-0.49921738939692956</c:v>
                </c:pt>
                <c:pt idx="429">
                  <c:v>-0.44452240716525637</c:v>
                </c:pt>
                <c:pt idx="430">
                  <c:v>-0.42514917610188818</c:v>
                </c:pt>
                <c:pt idx="431">
                  <c:v>-0.46273459495008112</c:v>
                </c:pt>
                <c:pt idx="432">
                  <c:v>-0.44611009119386436</c:v>
                </c:pt>
                <c:pt idx="433">
                  <c:v>-0.37403337842187528</c:v>
                </c:pt>
                <c:pt idx="434">
                  <c:v>-0.4123412336101332</c:v>
                </c:pt>
                <c:pt idx="435">
                  <c:v>-0.52716341695395941</c:v>
                </c:pt>
                <c:pt idx="436">
                  <c:v>-0.57194621625369146</c:v>
                </c:pt>
                <c:pt idx="437">
                  <c:v>-0.61858098812459905</c:v>
                </c:pt>
                <c:pt idx="438">
                  <c:v>-0.74049358380024288</c:v>
                </c:pt>
                <c:pt idx="439">
                  <c:v>-0.92385160130122568</c:v>
                </c:pt>
                <c:pt idx="440">
                  <c:v>-0.84059088442077268</c:v>
                </c:pt>
                <c:pt idx="441">
                  <c:v>-0.79188161973501869</c:v>
                </c:pt>
                <c:pt idx="442">
                  <c:v>-0.64883386164801427</c:v>
                </c:pt>
                <c:pt idx="443">
                  <c:v>-0.73161015235805804</c:v>
                </c:pt>
                <c:pt idx="444">
                  <c:v>-0.69153328988603646</c:v>
                </c:pt>
                <c:pt idx="445">
                  <c:v>-0.80541460349218064</c:v>
                </c:pt>
                <c:pt idx="446">
                  <c:v>-1.079949719264659</c:v>
                </c:pt>
                <c:pt idx="447">
                  <c:v>-1.1508093973826534</c:v>
                </c:pt>
                <c:pt idx="448">
                  <c:v>-1.2289846669673699</c:v>
                </c:pt>
                <c:pt idx="449">
                  <c:v>-1.2696735532648658</c:v>
                </c:pt>
                <c:pt idx="450">
                  <c:v>-1.269638423628036</c:v>
                </c:pt>
                <c:pt idx="451">
                  <c:v>-1.2209405089129439</c:v>
                </c:pt>
                <c:pt idx="452">
                  <c:v>-1.1207830050499286</c:v>
                </c:pt>
                <c:pt idx="453">
                  <c:v>-1.0161349816627321</c:v>
                </c:pt>
                <c:pt idx="454">
                  <c:v>-0.95979875084346045</c:v>
                </c:pt>
                <c:pt idx="455">
                  <c:v>-0.8806684596067017</c:v>
                </c:pt>
                <c:pt idx="456">
                  <c:v>-0.83348041221505065</c:v>
                </c:pt>
                <c:pt idx="457">
                  <c:v>-0.82505433490759272</c:v>
                </c:pt>
                <c:pt idx="458">
                  <c:v>-0.75993001454118869</c:v>
                </c:pt>
                <c:pt idx="459">
                  <c:v>-0.73990737239926763</c:v>
                </c:pt>
                <c:pt idx="460">
                  <c:v>-0.77248884616368063</c:v>
                </c:pt>
                <c:pt idx="461">
                  <c:v>-0.73564105034460114</c:v>
                </c:pt>
                <c:pt idx="462">
                  <c:v>-0.77974927591638676</c:v>
                </c:pt>
                <c:pt idx="463">
                  <c:v>-0.6751487939157288</c:v>
                </c:pt>
                <c:pt idx="464">
                  <c:v>-0.69267121226784134</c:v>
                </c:pt>
                <c:pt idx="465">
                  <c:v>-0.65754904028994265</c:v>
                </c:pt>
                <c:pt idx="466">
                  <c:v>-0.6569286376163147</c:v>
                </c:pt>
                <c:pt idx="467">
                  <c:v>-0.5752037002564655</c:v>
                </c:pt>
                <c:pt idx="468">
                  <c:v>-0.50525917584074176</c:v>
                </c:pt>
                <c:pt idx="469">
                  <c:v>-0.52280461535976064</c:v>
                </c:pt>
                <c:pt idx="470">
                  <c:v>-0.55625671755540862</c:v>
                </c:pt>
                <c:pt idx="471">
                  <c:v>-0.62580761556600695</c:v>
                </c:pt>
                <c:pt idx="472">
                  <c:v>-0.73259883806591164</c:v>
                </c:pt>
                <c:pt idx="473">
                  <c:v>-0.70119271072740641</c:v>
                </c:pt>
                <c:pt idx="474">
                  <c:v>-0.80249236770590315</c:v>
                </c:pt>
                <c:pt idx="475">
                  <c:v>-0.76802421101853213</c:v>
                </c:pt>
                <c:pt idx="476">
                  <c:v>-0.86092403310664156</c:v>
                </c:pt>
                <c:pt idx="477">
                  <c:v>-0.93584689364592855</c:v>
                </c:pt>
                <c:pt idx="478">
                  <c:v>-0.8462967939667827</c:v>
                </c:pt>
                <c:pt idx="479">
                  <c:v>-0.79504524292825474</c:v>
                </c:pt>
                <c:pt idx="480">
                  <c:v>-0.88231226731287149</c:v>
                </c:pt>
                <c:pt idx="481">
                  <c:v>-0.88239320716590852</c:v>
                </c:pt>
                <c:pt idx="482">
                  <c:v>-0.94812280562051565</c:v>
                </c:pt>
                <c:pt idx="483">
                  <c:v>-0.96380502967288584</c:v>
                </c:pt>
                <c:pt idx="484">
                  <c:v>-0.96376990001463581</c:v>
                </c:pt>
                <c:pt idx="485">
                  <c:v>-0.96373477035639032</c:v>
                </c:pt>
                <c:pt idx="486">
                  <c:v>-1.0291473191588651</c:v>
                </c:pt>
                <c:pt idx="487">
                  <c:v>-1.0725910360710351</c:v>
                </c:pt>
                <c:pt idx="488">
                  <c:v>-0.97474389368862069</c:v>
                </c:pt>
                <c:pt idx="489">
                  <c:v>-1.0799206363996492</c:v>
                </c:pt>
                <c:pt idx="490">
                  <c:v>-1.112328434219334</c:v>
                </c:pt>
                <c:pt idx="491">
                  <c:v>-1.1772228461536345</c:v>
                </c:pt>
                <c:pt idx="492">
                  <c:v>-1.1827220050195637</c:v>
                </c:pt>
                <c:pt idx="493">
                  <c:v>-1.1504902208531</c:v>
                </c:pt>
                <c:pt idx="494">
                  <c:v>-1.118090864006605</c:v>
                </c:pt>
                <c:pt idx="495">
                  <c:v>-1.1869614062287321</c:v>
                </c:pt>
                <c:pt idx="496">
                  <c:v>-1.2192332185294508</c:v>
                </c:pt>
                <c:pt idx="497">
                  <c:v>-1.2568366260103958</c:v>
                </c:pt>
                <c:pt idx="498">
                  <c:v>-1.3521577394810407</c:v>
                </c:pt>
                <c:pt idx="499">
                  <c:v>-1.4487899887133564</c:v>
                </c:pt>
                <c:pt idx="500">
                  <c:v>-1.416590755406141</c:v>
                </c:pt>
                <c:pt idx="501">
                  <c:v>-1.4164507991320798</c:v>
                </c:pt>
                <c:pt idx="502">
                  <c:v>-1.4165045418856099</c:v>
                </c:pt>
                <c:pt idx="503">
                  <c:v>-1.3841273496044566</c:v>
                </c:pt>
                <c:pt idx="504">
                  <c:v>-1.4505999428365528</c:v>
                </c:pt>
                <c:pt idx="505">
                  <c:v>-1.38612000099312</c:v>
                </c:pt>
                <c:pt idx="506">
                  <c:v>-1.4827520360750541</c:v>
                </c:pt>
                <c:pt idx="507">
                  <c:v>-1.450494553861811</c:v>
                </c:pt>
                <c:pt idx="508">
                  <c:v>-1.4504594242035678</c:v>
                </c:pt>
                <c:pt idx="509">
                  <c:v>-1.4231214047453178</c:v>
                </c:pt>
                <c:pt idx="510">
                  <c:v>-1.4503770654114589</c:v>
                </c:pt>
                <c:pt idx="511">
                  <c:v>-1.3859757167610911</c:v>
                </c:pt>
                <c:pt idx="512">
                  <c:v>-1.3858616726841866</c:v>
                </c:pt>
                <c:pt idx="513">
                  <c:v>-1.3214626796881142</c:v>
                </c:pt>
                <c:pt idx="514">
                  <c:v>-1.3535688466623144</c:v>
                </c:pt>
                <c:pt idx="515">
                  <c:v>-1.2891710314933786</c:v>
                </c:pt>
                <c:pt idx="516">
                  <c:v>-1.2568308872296596</c:v>
                </c:pt>
                <c:pt idx="517">
                  <c:v>-1.224671164669376</c:v>
                </c:pt>
                <c:pt idx="518">
                  <c:v>-1.1895818647763248</c:v>
                </c:pt>
                <c:pt idx="519">
                  <c:v>-1.047339526305435</c:v>
                </c:pt>
                <c:pt idx="520">
                  <c:v>-0.9637119698072123</c:v>
                </c:pt>
                <c:pt idx="521">
                  <c:v>-0.86699115140006888</c:v>
                </c:pt>
                <c:pt idx="522">
                  <c:v>-0.86323655069619265</c:v>
                </c:pt>
                <c:pt idx="523">
                  <c:v>-0.86317326026168362</c:v>
                </c:pt>
                <c:pt idx="524">
                  <c:v>-0.63718484204613013</c:v>
                </c:pt>
                <c:pt idx="525">
                  <c:v>-0.51995955211428135</c:v>
                </c:pt>
                <c:pt idx="526">
                  <c:v>-0.40459629982193496</c:v>
                </c:pt>
                <c:pt idx="527">
                  <c:v>4.8589299490210063E-2</c:v>
                </c:pt>
                <c:pt idx="528">
                  <c:v>5.9098203489079432E-2</c:v>
                </c:pt>
                <c:pt idx="529">
                  <c:v>9.1595534138923046E-2</c:v>
                </c:pt>
                <c:pt idx="530">
                  <c:v>0.15637924828890343</c:v>
                </c:pt>
                <c:pt idx="531">
                  <c:v>0.28643932060916427</c:v>
                </c:pt>
                <c:pt idx="532">
                  <c:v>0.36633102355693514</c:v>
                </c:pt>
                <c:pt idx="533">
                  <c:v>0.39853946533091061</c:v>
                </c:pt>
                <c:pt idx="534">
                  <c:v>0.39888275740011137</c:v>
                </c:pt>
                <c:pt idx="535">
                  <c:v>0.48629488666246512</c:v>
                </c:pt>
                <c:pt idx="536">
                  <c:v>0.41857679476316223</c:v>
                </c:pt>
                <c:pt idx="537">
                  <c:v>0.39109027999820828</c:v>
                </c:pt>
                <c:pt idx="538">
                  <c:v>0.62716603817594851</c:v>
                </c:pt>
                <c:pt idx="539">
                  <c:v>0.81786182969762689</c:v>
                </c:pt>
                <c:pt idx="540">
                  <c:v>0.80710035330259677</c:v>
                </c:pt>
                <c:pt idx="541">
                  <c:v>0.57513266004144559</c:v>
                </c:pt>
                <c:pt idx="542">
                  <c:v>0.39685953647160038</c:v>
                </c:pt>
                <c:pt idx="543">
                  <c:v>0.31420017187440064</c:v>
                </c:pt>
                <c:pt idx="544">
                  <c:v>0.3762247724233248</c:v>
                </c:pt>
                <c:pt idx="545">
                  <c:v>0.67754840674809025</c:v>
                </c:pt>
                <c:pt idx="546">
                  <c:v>0.76670939516892556</c:v>
                </c:pt>
                <c:pt idx="547">
                  <c:v>0.80133698682152177</c:v>
                </c:pt>
                <c:pt idx="548">
                  <c:v>0.89714274061295951</c:v>
                </c:pt>
                <c:pt idx="549">
                  <c:v>0.96527073434701605</c:v>
                </c:pt>
                <c:pt idx="550">
                  <c:v>1.0953812390626652</c:v>
                </c:pt>
                <c:pt idx="551">
                  <c:v>1.1759829576278915</c:v>
                </c:pt>
                <c:pt idx="552">
                  <c:v>1.2264469706078471</c:v>
                </c:pt>
                <c:pt idx="553">
                  <c:v>1.3457283184323745</c:v>
                </c:pt>
                <c:pt idx="554">
                  <c:v>1.4528232241736858</c:v>
                </c:pt>
                <c:pt idx="555">
                  <c:v>1.4751831036701237</c:v>
                </c:pt>
                <c:pt idx="556">
                  <c:v>1.4435149813183052</c:v>
                </c:pt>
                <c:pt idx="557">
                  <c:v>1.6297355650686725</c:v>
                </c:pt>
                <c:pt idx="558">
                  <c:v>1.5462079277159406</c:v>
                </c:pt>
                <c:pt idx="559">
                  <c:v>1.4343434824811416</c:v>
                </c:pt>
                <c:pt idx="560">
                  <c:v>1.3423561552040635</c:v>
                </c:pt>
                <c:pt idx="561">
                  <c:v>1.2735407567073118</c:v>
                </c:pt>
                <c:pt idx="562">
                  <c:v>1.2046555451834779</c:v>
                </c:pt>
                <c:pt idx="563">
                  <c:v>1.2098791104863378</c:v>
                </c:pt>
                <c:pt idx="564">
                  <c:v>1.3522625740641165</c:v>
                </c:pt>
                <c:pt idx="565">
                  <c:v>1.5009571567051505</c:v>
                </c:pt>
                <c:pt idx="566">
                  <c:v>1.6324219485074498</c:v>
                </c:pt>
                <c:pt idx="567">
                  <c:v>1.6960016021120699</c:v>
                </c:pt>
                <c:pt idx="568">
                  <c:v>1.718587410269772</c:v>
                </c:pt>
                <c:pt idx="569">
                  <c:v>1.7702650135088505</c:v>
                </c:pt>
                <c:pt idx="570">
                  <c:v>1.8225298170954007</c:v>
                </c:pt>
                <c:pt idx="571">
                  <c:v>1.8465250560437203</c:v>
                </c:pt>
                <c:pt idx="572">
                  <c:v>1.846560185701968</c:v>
                </c:pt>
                <c:pt idx="573">
                  <c:v>1.7282913589091435</c:v>
                </c:pt>
                <c:pt idx="574">
                  <c:v>1.8096468868465485</c:v>
                </c:pt>
                <c:pt idx="575">
                  <c:v>1.7001091855971697</c:v>
                </c:pt>
                <c:pt idx="576">
                  <c:v>1.7526769049315527</c:v>
                </c:pt>
                <c:pt idx="577">
                  <c:v>1.7733714439215329</c:v>
                </c:pt>
                <c:pt idx="578">
                  <c:v>1.6870901537812681</c:v>
                </c:pt>
                <c:pt idx="579">
                  <c:v>1.6486396744333871</c:v>
                </c:pt>
                <c:pt idx="580">
                  <c:v>1.4934787316851084</c:v>
                </c:pt>
                <c:pt idx="581">
                  <c:v>1.441922034329717</c:v>
                </c:pt>
                <c:pt idx="582">
                  <c:v>1.4027108927971839</c:v>
                </c:pt>
                <c:pt idx="583">
                  <c:v>1.3183777287531409</c:v>
                </c:pt>
                <c:pt idx="584">
                  <c:v>1.2396206125592701</c:v>
                </c:pt>
                <c:pt idx="585">
                  <c:v>1.2174674061776498</c:v>
                </c:pt>
                <c:pt idx="586">
                  <c:v>1.0809539298487385</c:v>
                </c:pt>
                <c:pt idx="587">
                  <c:v>0.98370310721540455</c:v>
                </c:pt>
                <c:pt idx="588">
                  <c:v>0.89264744120924799</c:v>
                </c:pt>
                <c:pt idx="589">
                  <c:v>0.71448310603743059</c:v>
                </c:pt>
                <c:pt idx="590">
                  <c:v>0.67818066215325024</c:v>
                </c:pt>
                <c:pt idx="591">
                  <c:v>0.6035217419694171</c:v>
                </c:pt>
                <c:pt idx="592">
                  <c:v>0.5888304988459504</c:v>
                </c:pt>
                <c:pt idx="593">
                  <c:v>0.52527966645739665</c:v>
                </c:pt>
                <c:pt idx="594">
                  <c:v>0.55201870727530877</c:v>
                </c:pt>
                <c:pt idx="595">
                  <c:v>0.46642558941273782</c:v>
                </c:pt>
                <c:pt idx="596">
                  <c:v>0.50900212230995556</c:v>
                </c:pt>
                <c:pt idx="597">
                  <c:v>0.43752215758784258</c:v>
                </c:pt>
                <c:pt idx="598">
                  <c:v>0.43054364782901938</c:v>
                </c:pt>
                <c:pt idx="599">
                  <c:v>0.43057877748726869</c:v>
                </c:pt>
                <c:pt idx="600">
                  <c:v>0.43061390714551484</c:v>
                </c:pt>
                <c:pt idx="601">
                  <c:v>0.39567742154422902</c:v>
                </c:pt>
                <c:pt idx="602">
                  <c:v>0.46594338569507332</c:v>
                </c:pt>
                <c:pt idx="603">
                  <c:v>0.48144445650628365</c:v>
                </c:pt>
                <c:pt idx="604">
                  <c:v>0.73662446388487801</c:v>
                </c:pt>
                <c:pt idx="605">
                  <c:v>0.76222186897464494</c:v>
                </c:pt>
                <c:pt idx="606">
                  <c:v>0.71385515582604553</c:v>
                </c:pt>
                <c:pt idx="607">
                  <c:v>0.65441055008713667</c:v>
                </c:pt>
                <c:pt idx="608">
                  <c:v>0.68943892419428932</c:v>
                </c:pt>
                <c:pt idx="609">
                  <c:v>0.69034950064613065</c:v>
                </c:pt>
                <c:pt idx="610">
                  <c:v>0.72140292227118163</c:v>
                </c:pt>
                <c:pt idx="611">
                  <c:v>0.594053262348339</c:v>
                </c:pt>
                <c:pt idx="612">
                  <c:v>0.54616110646358806</c:v>
                </c:pt>
                <c:pt idx="613">
                  <c:v>0.54461773359845478</c:v>
                </c:pt>
                <c:pt idx="614">
                  <c:v>0.48446204149013883</c:v>
                </c:pt>
                <c:pt idx="615">
                  <c:v>0.53044956179644365</c:v>
                </c:pt>
                <c:pt idx="616">
                  <c:v>0.55909968069313543</c:v>
                </c:pt>
                <c:pt idx="617">
                  <c:v>0.53741910422184358</c:v>
                </c:pt>
                <c:pt idx="618">
                  <c:v>0.54637188441306894</c:v>
                </c:pt>
                <c:pt idx="619">
                  <c:v>0.50871022802609944</c:v>
                </c:pt>
                <c:pt idx="620">
                  <c:v>0.35489093747005784</c:v>
                </c:pt>
                <c:pt idx="621">
                  <c:v>0.2910117054587083</c:v>
                </c:pt>
                <c:pt idx="622">
                  <c:v>0.18339118557421594</c:v>
                </c:pt>
                <c:pt idx="623">
                  <c:v>0.25191707073256031</c:v>
                </c:pt>
                <c:pt idx="624">
                  <c:v>0.2154830314552473</c:v>
                </c:pt>
                <c:pt idx="625">
                  <c:v>4.1188607977908513E-2</c:v>
                </c:pt>
                <c:pt idx="626">
                  <c:v>0.17908412183618094</c:v>
                </c:pt>
                <c:pt idx="627">
                  <c:v>0.16218273961455512</c:v>
                </c:pt>
                <c:pt idx="628">
                  <c:v>0.16392614693241492</c:v>
                </c:pt>
                <c:pt idx="629">
                  <c:v>-0.10905884124334092</c:v>
                </c:pt>
                <c:pt idx="630">
                  <c:v>-0.13082111608834665</c:v>
                </c:pt>
                <c:pt idx="631">
                  <c:v>0.16859486654246453</c:v>
                </c:pt>
                <c:pt idx="632">
                  <c:v>0.13275584412327149</c:v>
                </c:pt>
                <c:pt idx="633">
                  <c:v>0.12340165701495689</c:v>
                </c:pt>
                <c:pt idx="634">
                  <c:v>4.2328397279974325E-2</c:v>
                </c:pt>
                <c:pt idx="635">
                  <c:v>4.0254252673667341E-2</c:v>
                </c:pt>
                <c:pt idx="636">
                  <c:v>4.3297338707357386E-2</c:v>
                </c:pt>
                <c:pt idx="637">
                  <c:v>4.0038942445333903E-2</c:v>
                </c:pt>
                <c:pt idx="638">
                  <c:v>-2.0180352328757992E-2</c:v>
                </c:pt>
                <c:pt idx="639">
                  <c:v>-0.17420394235669126</c:v>
                </c:pt>
                <c:pt idx="640">
                  <c:v>-0.21996487356193387</c:v>
                </c:pt>
                <c:pt idx="641">
                  <c:v>-0.19149303486477376</c:v>
                </c:pt>
                <c:pt idx="642">
                  <c:v>-0.29856715002963452</c:v>
                </c:pt>
                <c:pt idx="643">
                  <c:v>-0.45160543411399573</c:v>
                </c:pt>
                <c:pt idx="644">
                  <c:v>-0.50901893048063618</c:v>
                </c:pt>
                <c:pt idx="645">
                  <c:v>-0.48306592866856607</c:v>
                </c:pt>
                <c:pt idx="646">
                  <c:v>-0.49350789268198281</c:v>
                </c:pt>
                <c:pt idx="647">
                  <c:v>-7.0983275432638923E-2</c:v>
                </c:pt>
                <c:pt idx="648">
                  <c:v>0.14076992392026191</c:v>
                </c:pt>
                <c:pt idx="649">
                  <c:v>9.9299174549524166E-2</c:v>
                </c:pt>
                <c:pt idx="650">
                  <c:v>0.1280533705356639</c:v>
                </c:pt>
                <c:pt idx="651">
                  <c:v>0.10086698752063109</c:v>
                </c:pt>
                <c:pt idx="652">
                  <c:v>2.4862453362350777E-2</c:v>
                </c:pt>
                <c:pt idx="653">
                  <c:v>0.10247270513215072</c:v>
                </c:pt>
                <c:pt idx="654">
                  <c:v>4.3629433687862353E-2</c:v>
                </c:pt>
                <c:pt idx="655">
                  <c:v>6.2961976198576811E-2</c:v>
                </c:pt>
                <c:pt idx="656">
                  <c:v>0.12821650000199744</c:v>
                </c:pt>
                <c:pt idx="657">
                  <c:v>0.12413705114539404</c:v>
                </c:pt>
                <c:pt idx="658">
                  <c:v>7.4146114365188712E-2</c:v>
                </c:pt>
                <c:pt idx="659">
                  <c:v>-2.6946566261547789E-2</c:v>
                </c:pt>
                <c:pt idx="660">
                  <c:v>-0.15933668390963646</c:v>
                </c:pt>
                <c:pt idx="661">
                  <c:v>-0.28803077997978527</c:v>
                </c:pt>
                <c:pt idx="662">
                  <c:v>-0.39988344694313982</c:v>
                </c:pt>
                <c:pt idx="663">
                  <c:v>-0.42794570503113127</c:v>
                </c:pt>
                <c:pt idx="664">
                  <c:v>-0.43776277820704862</c:v>
                </c:pt>
                <c:pt idx="665">
                  <c:v>-0.35177999572156132</c:v>
                </c:pt>
                <c:pt idx="666">
                  <c:v>-0.18173858099746101</c:v>
                </c:pt>
                <c:pt idx="667">
                  <c:v>-0.21207950630835518</c:v>
                </c:pt>
                <c:pt idx="668">
                  <c:v>-0.5714696796192037</c:v>
                </c:pt>
                <c:pt idx="669">
                  <c:v>-0.83973843375990365</c:v>
                </c:pt>
                <c:pt idx="670">
                  <c:v>-0.87124530086818874</c:v>
                </c:pt>
                <c:pt idx="671">
                  <c:v>-0.89826154139850611</c:v>
                </c:pt>
                <c:pt idx="672">
                  <c:v>-0.86790496512052062</c:v>
                </c:pt>
                <c:pt idx="673">
                  <c:v>-0.76496446986656952</c:v>
                </c:pt>
                <c:pt idx="674">
                  <c:v>-0.68368218136248859</c:v>
                </c:pt>
                <c:pt idx="675">
                  <c:v>-0.66735920135514215</c:v>
                </c:pt>
                <c:pt idx="676">
                  <c:v>-0.87669847952533453</c:v>
                </c:pt>
                <c:pt idx="677">
                  <c:v>-0.51003156505488512</c:v>
                </c:pt>
                <c:pt idx="678">
                  <c:v>-0.53315572930396549</c:v>
                </c:pt>
                <c:pt idx="679">
                  <c:v>-0.61777253553933764</c:v>
                </c:pt>
                <c:pt idx="680">
                  <c:v>-0.6606953316282681</c:v>
                </c:pt>
                <c:pt idx="681">
                  <c:v>-0.71353382614193706</c:v>
                </c:pt>
                <c:pt idx="682">
                  <c:v>-0.78112257120578643</c:v>
                </c:pt>
                <c:pt idx="683">
                  <c:v>-0.74412390643707627</c:v>
                </c:pt>
                <c:pt idx="684">
                  <c:v>-0.72532149321636363</c:v>
                </c:pt>
                <c:pt idx="685">
                  <c:v>-0.79361714871701405</c:v>
                </c:pt>
                <c:pt idx="686">
                  <c:v>-0.90191791731478177</c:v>
                </c:pt>
                <c:pt idx="687">
                  <c:v>-0.99702680774910302</c:v>
                </c:pt>
                <c:pt idx="688">
                  <c:v>-1.080322841455249</c:v>
                </c:pt>
                <c:pt idx="689">
                  <c:v>-1.1630364931762662</c:v>
                </c:pt>
                <c:pt idx="690">
                  <c:v>-1.1867491426965817</c:v>
                </c:pt>
                <c:pt idx="691">
                  <c:v>-1.1895852344112925</c:v>
                </c:pt>
                <c:pt idx="692">
                  <c:v>-1.1764988163205181</c:v>
                </c:pt>
                <c:pt idx="693">
                  <c:v>-1.2108304341457521</c:v>
                </c:pt>
                <c:pt idx="694">
                  <c:v>-1.2772947825878347</c:v>
                </c:pt>
                <c:pt idx="695">
                  <c:v>-1.3389098025275976</c:v>
                </c:pt>
                <c:pt idx="696">
                  <c:v>-1.3778318410338659</c:v>
                </c:pt>
                <c:pt idx="697">
                  <c:v>-1.4174596121497869</c:v>
                </c:pt>
                <c:pt idx="698">
                  <c:v>-1.5729620176946406</c:v>
                </c:pt>
                <c:pt idx="699">
                  <c:v>-1.5895777232962509</c:v>
                </c:pt>
                <c:pt idx="700">
                  <c:v>-1.6078844674510806</c:v>
                </c:pt>
                <c:pt idx="701">
                  <c:v>-1.5284854174750959</c:v>
                </c:pt>
                <c:pt idx="702">
                  <c:v>-1.4487351608598025</c:v>
                </c:pt>
                <c:pt idx="703">
                  <c:v>-1.3424612006378778</c:v>
                </c:pt>
                <c:pt idx="704">
                  <c:v>-1.2532968928859929</c:v>
                </c:pt>
                <c:pt idx="705">
                  <c:v>-1.1862067790162227</c:v>
                </c:pt>
                <c:pt idx="706">
                  <c:v>-1.2897716117430618</c:v>
                </c:pt>
                <c:pt idx="707">
                  <c:v>-1.331538531102924</c:v>
                </c:pt>
                <c:pt idx="708">
                  <c:v>-1.2636146226903662</c:v>
                </c:pt>
                <c:pt idx="709">
                  <c:v>-1.1759866298350761</c:v>
                </c:pt>
                <c:pt idx="710">
                  <c:v>-1.2616152966623528</c:v>
                </c:pt>
                <c:pt idx="711">
                  <c:v>-1.2281065337427981</c:v>
                </c:pt>
                <c:pt idx="712">
                  <c:v>-1.1540120959979061</c:v>
                </c:pt>
                <c:pt idx="713">
                  <c:v>-1.2201918385719193</c:v>
                </c:pt>
                <c:pt idx="714">
                  <c:v>-1.2863715811459333</c:v>
                </c:pt>
                <c:pt idx="715">
                  <c:v>-1.2863364514876858</c:v>
                </c:pt>
                <c:pt idx="716">
                  <c:v>-1.2055846134991861</c:v>
                </c:pt>
                <c:pt idx="717">
                  <c:v>-1.33693096214729</c:v>
                </c:pt>
                <c:pt idx="718">
                  <c:v>-1.4686786286259119</c:v>
                </c:pt>
                <c:pt idx="719">
                  <c:v>-1.5785505115586111</c:v>
                </c:pt>
                <c:pt idx="720">
                  <c:v>-1.7374113305918462</c:v>
                </c:pt>
                <c:pt idx="721">
                  <c:v>-1.6761167687218297</c:v>
                </c:pt>
                <c:pt idx="722">
                  <c:v>-1.6513508025205381</c:v>
                </c:pt>
                <c:pt idx="723">
                  <c:v>-1.4887021804786855</c:v>
                </c:pt>
                <c:pt idx="724">
                  <c:v>-1.3257791247122761</c:v>
                </c:pt>
                <c:pt idx="725">
                  <c:v>-1.2931952773049378</c:v>
                </c:pt>
                <c:pt idx="726">
                  <c:v>-1.269878359716391</c:v>
                </c:pt>
                <c:pt idx="727">
                  <c:v>-1.36701653924467</c:v>
                </c:pt>
                <c:pt idx="728">
                  <c:v>-1.334590306524247</c:v>
                </c:pt>
                <c:pt idx="729">
                  <c:v>-1.3436572108846148</c:v>
                </c:pt>
                <c:pt idx="730">
                  <c:v>-1.3758876921601058</c:v>
                </c:pt>
                <c:pt idx="731">
                  <c:v>-1.1177955607269341</c:v>
                </c:pt>
                <c:pt idx="732">
                  <c:v>-1.1239562301470238</c:v>
                </c:pt>
                <c:pt idx="733">
                  <c:v>-1.0918747795542152</c:v>
                </c:pt>
                <c:pt idx="734">
                  <c:v>-1.1240125337109212</c:v>
                </c:pt>
                <c:pt idx="735">
                  <c:v>-1.2235849607203027</c:v>
                </c:pt>
                <c:pt idx="736">
                  <c:v>-1.2235027179762938</c:v>
                </c:pt>
                <c:pt idx="737">
                  <c:v>-1.3520343809757611</c:v>
                </c:pt>
                <c:pt idx="738">
                  <c:v>-1.3491408789893613</c:v>
                </c:pt>
                <c:pt idx="739">
                  <c:v>-1.3844750418645511</c:v>
                </c:pt>
                <c:pt idx="740">
                  <c:v>-1.2559203397095418</c:v>
                </c:pt>
                <c:pt idx="741">
                  <c:v>-1.2218719177862158</c:v>
                </c:pt>
                <c:pt idx="742">
                  <c:v>-1.3504381660736431</c:v>
                </c:pt>
                <c:pt idx="743">
                  <c:v>-1.2860144387075361</c:v>
                </c:pt>
                <c:pt idx="744">
                  <c:v>-1.2860680743858701</c:v>
                </c:pt>
                <c:pt idx="745">
                  <c:v>-1.2820541375599195</c:v>
                </c:pt>
                <c:pt idx="746">
                  <c:v>-1.282019007901672</c:v>
                </c:pt>
                <c:pt idx="747">
                  <c:v>-1.2821353896442242</c:v>
                </c:pt>
                <c:pt idx="748">
                  <c:v>-1.2764471179954484</c:v>
                </c:pt>
                <c:pt idx="749">
                  <c:v>-1.2441148972961578</c:v>
                </c:pt>
                <c:pt idx="750">
                  <c:v>-1.2118044128614291</c:v>
                </c:pt>
                <c:pt idx="751">
                  <c:v>-1.334044979880513</c:v>
                </c:pt>
                <c:pt idx="752">
                  <c:v>-1.4633116070178396</c:v>
                </c:pt>
                <c:pt idx="753">
                  <c:v>-1.4632764773595934</c:v>
                </c:pt>
                <c:pt idx="754">
                  <c:v>-1.6251969700874216</c:v>
                </c:pt>
                <c:pt idx="755">
                  <c:v>-1.6507343950794029</c:v>
                </c:pt>
                <c:pt idx="756">
                  <c:v>-1.6178937813546757</c:v>
                </c:pt>
                <c:pt idx="757">
                  <c:v>-1.6181554641367373</c:v>
                </c:pt>
                <c:pt idx="758">
                  <c:v>-1.5505929345070018</c:v>
                </c:pt>
                <c:pt idx="759">
                  <c:v>-1.2180392134584774</c:v>
                </c:pt>
                <c:pt idx="760">
                  <c:v>-0.99418491095270056</c:v>
                </c:pt>
                <c:pt idx="761">
                  <c:v>-0.89148190848106357</c:v>
                </c:pt>
                <c:pt idx="762">
                  <c:v>-1.0432321850458393</c:v>
                </c:pt>
                <c:pt idx="763">
                  <c:v>-1.0555320107661579</c:v>
                </c:pt>
                <c:pt idx="764">
                  <c:v>-1.0498034788440938</c:v>
                </c:pt>
                <c:pt idx="765">
                  <c:v>-1.0431267960710933</c:v>
                </c:pt>
                <c:pt idx="766">
                  <c:v>-0.93222718742901323</c:v>
                </c:pt>
                <c:pt idx="767">
                  <c:v>-0.79730568710939764</c:v>
                </c:pt>
                <c:pt idx="768">
                  <c:v>-0.73448016410253636</c:v>
                </c:pt>
                <c:pt idx="769">
                  <c:v>-0.8521423028409898</c:v>
                </c:pt>
                <c:pt idx="770">
                  <c:v>-0.8189762875989266</c:v>
                </c:pt>
                <c:pt idx="771">
                  <c:v>-0.78581027237827983</c:v>
                </c:pt>
                <c:pt idx="772">
                  <c:v>-0.71951326447720143</c:v>
                </c:pt>
                <c:pt idx="773">
                  <c:v>-0.51317689215966211</c:v>
                </c:pt>
                <c:pt idx="774">
                  <c:v>-0.27639111836446467</c:v>
                </c:pt>
                <c:pt idx="775">
                  <c:v>0.41637383758379432</c:v>
                </c:pt>
                <c:pt idx="776">
                  <c:v>0.62809962568680133</c:v>
                </c:pt>
                <c:pt idx="777">
                  <c:v>0.58318330361901449</c:v>
                </c:pt>
                <c:pt idx="778">
                  <c:v>0.58430385452807765</c:v>
                </c:pt>
                <c:pt idx="779">
                  <c:v>0.85211830660540155</c:v>
                </c:pt>
                <c:pt idx="780">
                  <c:v>1.1281779769916682</c:v>
                </c:pt>
                <c:pt idx="781">
                  <c:v>1.2540980939758779</c:v>
                </c:pt>
                <c:pt idx="782">
                  <c:v>1.3731768555316379</c:v>
                </c:pt>
                <c:pt idx="783">
                  <c:v>1.433904117722552</c:v>
                </c:pt>
                <c:pt idx="784">
                  <c:v>1.4946313799134878</c:v>
                </c:pt>
                <c:pt idx="785">
                  <c:v>1.5553586421044141</c:v>
                </c:pt>
                <c:pt idx="786">
                  <c:v>1.6160859042953455</c:v>
                </c:pt>
                <c:pt idx="787">
                  <c:v>1.6768131664862769</c:v>
                </c:pt>
                <c:pt idx="788">
                  <c:v>1.7375404286772007</c:v>
                </c:pt>
                <c:pt idx="789">
                  <c:v>1.7982676908681199</c:v>
                </c:pt>
                <c:pt idx="790">
                  <c:v>1.7307577013761444</c:v>
                </c:pt>
                <c:pt idx="791">
                  <c:v>1.6632477530382541</c:v>
                </c:pt>
                <c:pt idx="792">
                  <c:v>1.5957377635462671</c:v>
                </c:pt>
                <c:pt idx="793">
                  <c:v>1.5282277740542942</c:v>
                </c:pt>
                <c:pt idx="794">
                  <c:v>1.4607177845623147</c:v>
                </c:pt>
                <c:pt idx="795">
                  <c:v>1.3932077950703339</c:v>
                </c:pt>
                <c:pt idx="796">
                  <c:v>1.3256978055783548</c:v>
                </c:pt>
                <c:pt idx="797">
                  <c:v>1.1533302002334418</c:v>
                </c:pt>
                <c:pt idx="798">
                  <c:v>1.2750827364813322</c:v>
                </c:pt>
                <c:pt idx="799">
                  <c:v>1.0859472626885285</c:v>
                </c:pt>
                <c:pt idx="800">
                  <c:v>1.1666713682015419</c:v>
                </c:pt>
                <c:pt idx="801">
                  <c:v>1.0438432796093988</c:v>
                </c:pt>
                <c:pt idx="802">
                  <c:v>1.064477963565436</c:v>
                </c:pt>
                <c:pt idx="803">
                  <c:v>1.0398432895417402</c:v>
                </c:pt>
                <c:pt idx="804">
                  <c:v>0.9033504787254355</c:v>
                </c:pt>
                <c:pt idx="805">
                  <c:v>0.87787976157988212</c:v>
                </c:pt>
                <c:pt idx="806">
                  <c:v>0.66260541243096227</c:v>
                </c:pt>
                <c:pt idx="807">
                  <c:v>0.76335547042261265</c:v>
                </c:pt>
                <c:pt idx="808">
                  <c:v>0.80088383618055181</c:v>
                </c:pt>
                <c:pt idx="809">
                  <c:v>0.52944694117281799</c:v>
                </c:pt>
                <c:pt idx="810">
                  <c:v>0.55001213332735044</c:v>
                </c:pt>
                <c:pt idx="811">
                  <c:v>0.50982018298802301</c:v>
                </c:pt>
                <c:pt idx="812">
                  <c:v>0.44126926022270152</c:v>
                </c:pt>
                <c:pt idx="813">
                  <c:v>0.29953726011939641</c:v>
                </c:pt>
                <c:pt idx="814">
                  <c:v>0.11451625776625152</c:v>
                </c:pt>
                <c:pt idx="815">
                  <c:v>3.5464257849385401E-3</c:v>
                </c:pt>
                <c:pt idx="816">
                  <c:v>-0.13118703250378169</c:v>
                </c:pt>
                <c:pt idx="817">
                  <c:v>-0.13115190284553382</c:v>
                </c:pt>
                <c:pt idx="818">
                  <c:v>-0.22512204858197726</c:v>
                </c:pt>
                <c:pt idx="819">
                  <c:v>-0.66990115635302161</c:v>
                </c:pt>
                <c:pt idx="820">
                  <c:v>-0.90467539754798265</c:v>
                </c:pt>
                <c:pt idx="821">
                  <c:v>-1.208953325586904</c:v>
                </c:pt>
                <c:pt idx="822">
                  <c:v>-1.39688870059514</c:v>
                </c:pt>
                <c:pt idx="823">
                  <c:v>-1.4986152663757535</c:v>
                </c:pt>
                <c:pt idx="824">
                  <c:v>-1.7094270426263578</c:v>
                </c:pt>
                <c:pt idx="825">
                  <c:v>-1.7638282996097556</c:v>
                </c:pt>
                <c:pt idx="826">
                  <c:v>-1.7981921470686617</c:v>
                </c:pt>
                <c:pt idx="827">
                  <c:v>-1.7627135217669132</c:v>
                </c:pt>
                <c:pt idx="828">
                  <c:v>-1.7154876768314542</c:v>
                </c:pt>
                <c:pt idx="829">
                  <c:v>-1.7154525471732069</c:v>
                </c:pt>
                <c:pt idx="830">
                  <c:v>-1.6600480847000545</c:v>
                </c:pt>
                <c:pt idx="831">
                  <c:v>-1.6197457218889681</c:v>
                </c:pt>
                <c:pt idx="832">
                  <c:v>-1.3195032258072208</c:v>
                </c:pt>
                <c:pt idx="833">
                  <c:v>-1.1106747854033188</c:v>
                </c:pt>
                <c:pt idx="834">
                  <c:v>-1.0407295757063486</c:v>
                </c:pt>
                <c:pt idx="835">
                  <c:v>-0.97078436600938101</c:v>
                </c:pt>
                <c:pt idx="836">
                  <c:v>-0.90083915631241063</c:v>
                </c:pt>
                <c:pt idx="837">
                  <c:v>-0.8308939466154428</c:v>
                </c:pt>
                <c:pt idx="838">
                  <c:v>-0.76094873691847587</c:v>
                </c:pt>
                <c:pt idx="839">
                  <c:v>-0.74779188476449221</c:v>
                </c:pt>
                <c:pt idx="840">
                  <c:v>-0.73463503261051222</c:v>
                </c:pt>
                <c:pt idx="841">
                  <c:v>-0.72147818045652434</c:v>
                </c:pt>
                <c:pt idx="842">
                  <c:v>-0.70832132830254269</c:v>
                </c:pt>
                <c:pt idx="843">
                  <c:v>-0.6951644761485628</c:v>
                </c:pt>
                <c:pt idx="844">
                  <c:v>-0.62905656304169855</c:v>
                </c:pt>
                <c:pt idx="845">
                  <c:v>-0.54832442688907246</c:v>
                </c:pt>
                <c:pt idx="846">
                  <c:v>-0.54828929723082365</c:v>
                </c:pt>
                <c:pt idx="847">
                  <c:v>-0.51603909613083465</c:v>
                </c:pt>
                <c:pt idx="848">
                  <c:v>-0.53638937038054724</c:v>
                </c:pt>
                <c:pt idx="849">
                  <c:v>-0.48070822560374182</c:v>
                </c:pt>
                <c:pt idx="850">
                  <c:v>-0.44854443418604656</c:v>
                </c:pt>
                <c:pt idx="851">
                  <c:v>-0.60797467912723724</c:v>
                </c:pt>
                <c:pt idx="852">
                  <c:v>-0.66313370726502385</c:v>
                </c:pt>
                <c:pt idx="853">
                  <c:v>-0.72758621986992478</c:v>
                </c:pt>
                <c:pt idx="854">
                  <c:v>-1.0694950827091887</c:v>
                </c:pt>
                <c:pt idx="855">
                  <c:v>-0.59535882953515251</c:v>
                </c:pt>
                <c:pt idx="856">
                  <c:v>-0.53049791414822611</c:v>
                </c:pt>
                <c:pt idx="857">
                  <c:v>-0.50784518399370682</c:v>
                </c:pt>
                <c:pt idx="858">
                  <c:v>-0.54002780265707651</c:v>
                </c:pt>
                <c:pt idx="859">
                  <c:v>-0.68324386496184752</c:v>
                </c:pt>
                <c:pt idx="860">
                  <c:v>-0.72781219264616892</c:v>
                </c:pt>
                <c:pt idx="861">
                  <c:v>-0.66657031177204351</c:v>
                </c:pt>
                <c:pt idx="862">
                  <c:v>-0.60572728599896242</c:v>
                </c:pt>
                <c:pt idx="863">
                  <c:v>-0.57205127160354008</c:v>
                </c:pt>
                <c:pt idx="864">
                  <c:v>-0.47741360111338532</c:v>
                </c:pt>
                <c:pt idx="865">
                  <c:v>-0.54616507571877493</c:v>
                </c:pt>
                <c:pt idx="866">
                  <c:v>-0.5736301754447477</c:v>
                </c:pt>
                <c:pt idx="867">
                  <c:v>-0.65952867176320462</c:v>
                </c:pt>
                <c:pt idx="868">
                  <c:v>-0.69733552211447614</c:v>
                </c:pt>
                <c:pt idx="869">
                  <c:v>-0.69730039245622666</c:v>
                </c:pt>
                <c:pt idx="870">
                  <c:v>-0.69710261557691</c:v>
                </c:pt>
                <c:pt idx="871">
                  <c:v>-0.69723013316114768</c:v>
                </c:pt>
                <c:pt idx="872">
                  <c:v>-0.69719500350290164</c:v>
                </c:pt>
                <c:pt idx="873">
                  <c:v>-0.66283948992056863</c:v>
                </c:pt>
                <c:pt idx="874">
                  <c:v>-0.62881312548739443</c:v>
                </c:pt>
                <c:pt idx="875">
                  <c:v>-0.62861149390106064</c:v>
                </c:pt>
                <c:pt idx="876">
                  <c:v>-0.59753098223028056</c:v>
                </c:pt>
                <c:pt idx="877">
                  <c:v>-0.66499916062466291</c:v>
                </c:pt>
                <c:pt idx="878">
                  <c:v>-0.78003902783974066</c:v>
                </c:pt>
                <c:pt idx="879">
                  <c:v>-0.81440233992266342</c:v>
                </c:pt>
                <c:pt idx="880">
                  <c:v>-0.83322979075035408</c:v>
                </c:pt>
                <c:pt idx="881">
                  <c:v>-0.99046488709925473</c:v>
                </c:pt>
                <c:pt idx="882">
                  <c:v>-0.9902391635940675</c:v>
                </c:pt>
                <c:pt idx="883">
                  <c:v>-1.0317670911188879</c:v>
                </c:pt>
                <c:pt idx="884">
                  <c:v>-1.0585175709940275</c:v>
                </c:pt>
                <c:pt idx="885">
                  <c:v>-1.0231511604965404</c:v>
                </c:pt>
                <c:pt idx="886">
                  <c:v>-0.98679740962677465</c:v>
                </c:pt>
                <c:pt idx="887">
                  <c:v>-1.0221072664327193</c:v>
                </c:pt>
                <c:pt idx="888">
                  <c:v>-0.85391793135499161</c:v>
                </c:pt>
                <c:pt idx="889">
                  <c:v>-0.84493334983087753</c:v>
                </c:pt>
                <c:pt idx="890">
                  <c:v>-0.70189897614323782</c:v>
                </c:pt>
                <c:pt idx="891">
                  <c:v>-0.75833284157304925</c:v>
                </c:pt>
                <c:pt idx="892">
                  <c:v>-0.7376463332226848</c:v>
                </c:pt>
                <c:pt idx="893">
                  <c:v>-0.77342892701415744</c:v>
                </c:pt>
                <c:pt idx="894">
                  <c:v>-0.81918536106120998</c:v>
                </c:pt>
                <c:pt idx="895">
                  <c:v>-0.81798889383895867</c:v>
                </c:pt>
                <c:pt idx="896">
                  <c:v>-0.85383444784504015</c:v>
                </c:pt>
                <c:pt idx="897">
                  <c:v>-1.018836029306432</c:v>
                </c:pt>
                <c:pt idx="898">
                  <c:v>-1.0469951904458179</c:v>
                </c:pt>
                <c:pt idx="899">
                  <c:v>-1.0122405005368622</c:v>
                </c:pt>
                <c:pt idx="900">
                  <c:v>-1.0172369413626798</c:v>
                </c:pt>
                <c:pt idx="901">
                  <c:v>-1.0027532990535148</c:v>
                </c:pt>
                <c:pt idx="902">
                  <c:v>-1.0608576445777265</c:v>
                </c:pt>
                <c:pt idx="903">
                  <c:v>-1.000073831387426</c:v>
                </c:pt>
                <c:pt idx="904">
                  <c:v>-0.95018074334673597</c:v>
                </c:pt>
                <c:pt idx="905">
                  <c:v>-0.85803985225152601</c:v>
                </c:pt>
                <c:pt idx="906">
                  <c:v>-0.73676433599696456</c:v>
                </c:pt>
                <c:pt idx="907">
                  <c:v>-0.68376103476969263</c:v>
                </c:pt>
                <c:pt idx="908">
                  <c:v>-0.55273171778509689</c:v>
                </c:pt>
                <c:pt idx="909">
                  <c:v>-0.53627500085930302</c:v>
                </c:pt>
                <c:pt idx="910">
                  <c:v>-0.5149636016714354</c:v>
                </c:pt>
                <c:pt idx="911">
                  <c:v>-0.62802204242610216</c:v>
                </c:pt>
                <c:pt idx="912">
                  <c:v>-0.74418159495436553</c:v>
                </c:pt>
                <c:pt idx="913">
                  <c:v>-0.74369664240229894</c:v>
                </c:pt>
                <c:pt idx="914">
                  <c:v>-0.7370127855912354</c:v>
                </c:pt>
                <c:pt idx="915">
                  <c:v>-0.82645247275579625</c:v>
                </c:pt>
                <c:pt idx="916">
                  <c:v>-1.0197710531881843</c:v>
                </c:pt>
                <c:pt idx="917">
                  <c:v>-1.1218013912967624</c:v>
                </c:pt>
                <c:pt idx="918">
                  <c:v>-1.3381538805832467</c:v>
                </c:pt>
                <c:pt idx="919">
                  <c:v>-1.1902133214647785</c:v>
                </c:pt>
                <c:pt idx="920">
                  <c:v>-1.1753295391522245</c:v>
                </c:pt>
                <c:pt idx="921">
                  <c:v>-1.081988549272447</c:v>
                </c:pt>
                <c:pt idx="922">
                  <c:v>-1.0640584776646773</c:v>
                </c:pt>
                <c:pt idx="923">
                  <c:v>-1.0498191809502999</c:v>
                </c:pt>
                <c:pt idx="924">
                  <c:v>-1.0497840512920518</c:v>
                </c:pt>
                <c:pt idx="925">
                  <c:v>-0.89044994190867521</c:v>
                </c:pt>
                <c:pt idx="926">
                  <c:v>-0.75821870586119977</c:v>
                </c:pt>
                <c:pt idx="927">
                  <c:v>-0.6735336747380386</c:v>
                </c:pt>
                <c:pt idx="928">
                  <c:v>-0.57229706706070871</c:v>
                </c:pt>
                <c:pt idx="929">
                  <c:v>-0.52345449375729158</c:v>
                </c:pt>
                <c:pt idx="930">
                  <c:v>-0.44790843759498938</c:v>
                </c:pt>
                <c:pt idx="931">
                  <c:v>-0.37618368101009092</c:v>
                </c:pt>
                <c:pt idx="932">
                  <c:v>0.16436435567965468</c:v>
                </c:pt>
                <c:pt idx="933">
                  <c:v>0.22900769427052184</c:v>
                </c:pt>
                <c:pt idx="934">
                  <c:v>-5.5637461405470122E-2</c:v>
                </c:pt>
                <c:pt idx="935">
                  <c:v>-7.8534733316533933E-2</c:v>
                </c:pt>
                <c:pt idx="936">
                  <c:v>0.12720448063898826</c:v>
                </c:pt>
                <c:pt idx="937">
                  <c:v>-0.12897152221403266</c:v>
                </c:pt>
                <c:pt idx="938">
                  <c:v>-0.24051827534552744</c:v>
                </c:pt>
                <c:pt idx="939">
                  <c:v>-0.36513687534696865</c:v>
                </c:pt>
                <c:pt idx="940">
                  <c:v>-0.48145671944201646</c:v>
                </c:pt>
                <c:pt idx="941">
                  <c:v>-0.38847164751012142</c:v>
                </c:pt>
                <c:pt idx="942">
                  <c:v>-0.23250858648813091</c:v>
                </c:pt>
                <c:pt idx="943">
                  <c:v>-0.15280212362755566</c:v>
                </c:pt>
                <c:pt idx="944">
                  <c:v>0.20696026104943682</c:v>
                </c:pt>
                <c:pt idx="945">
                  <c:v>0.26028832134287644</c:v>
                </c:pt>
                <c:pt idx="946">
                  <c:v>0.55795148305440656</c:v>
                </c:pt>
                <c:pt idx="947">
                  <c:v>0.33661143118896591</c:v>
                </c:pt>
                <c:pt idx="948">
                  <c:v>0.57291322510316378</c:v>
                </c:pt>
                <c:pt idx="949">
                  <c:v>0.60640175083229997</c:v>
                </c:pt>
                <c:pt idx="950">
                  <c:v>0.68952016477871758</c:v>
                </c:pt>
                <c:pt idx="951">
                  <c:v>0.7910305637080195</c:v>
                </c:pt>
                <c:pt idx="952">
                  <c:v>0.77686099093416261</c:v>
                </c:pt>
                <c:pt idx="953">
                  <c:v>0.81241649622586221</c:v>
                </c:pt>
                <c:pt idx="954">
                  <c:v>0.65659382877303263</c:v>
                </c:pt>
                <c:pt idx="955">
                  <c:v>0.61121954609661444</c:v>
                </c:pt>
                <c:pt idx="956">
                  <c:v>0.56349935297489184</c:v>
                </c:pt>
                <c:pt idx="957">
                  <c:v>0.53782465758302889</c:v>
                </c:pt>
                <c:pt idx="958">
                  <c:v>0.58056994098741987</c:v>
                </c:pt>
                <c:pt idx="959">
                  <c:v>0.54391147210157953</c:v>
                </c:pt>
                <c:pt idx="960">
                  <c:v>0.55597435840419218</c:v>
                </c:pt>
                <c:pt idx="961">
                  <c:v>0.60250881880610263</c:v>
                </c:pt>
                <c:pt idx="962">
                  <c:v>0.57762530202943974</c:v>
                </c:pt>
                <c:pt idx="963">
                  <c:v>0.61113299421846179</c:v>
                </c:pt>
                <c:pt idx="964">
                  <c:v>0.60826038988370257</c:v>
                </c:pt>
                <c:pt idx="965">
                  <c:v>0.59318967226947583</c:v>
                </c:pt>
                <c:pt idx="966">
                  <c:v>0.88901906419295307</c:v>
                </c:pt>
                <c:pt idx="967">
                  <c:v>1.0758640034048446</c:v>
                </c:pt>
                <c:pt idx="968">
                  <c:v>1.197703591786198</c:v>
                </c:pt>
                <c:pt idx="969">
                  <c:v>1.2099655308761517</c:v>
                </c:pt>
                <c:pt idx="970">
                  <c:v>1.0952586675172451</c:v>
                </c:pt>
                <c:pt idx="971">
                  <c:v>1.0601751676519346</c:v>
                </c:pt>
                <c:pt idx="972">
                  <c:v>1.1629206789759488</c:v>
                </c:pt>
                <c:pt idx="973">
                  <c:v>1.2921663373637144</c:v>
                </c:pt>
                <c:pt idx="974">
                  <c:v>1.2939076031776733</c:v>
                </c:pt>
                <c:pt idx="975">
                  <c:v>1.1537054934592614</c:v>
                </c:pt>
                <c:pt idx="976">
                  <c:v>1.1876696472041837</c:v>
                </c:pt>
                <c:pt idx="977">
                  <c:v>1.0175960208350552</c:v>
                </c:pt>
                <c:pt idx="978">
                  <c:v>0.68193478146846154</c:v>
                </c:pt>
                <c:pt idx="979">
                  <c:v>0.71624703667205125</c:v>
                </c:pt>
                <c:pt idx="980">
                  <c:v>0.71430073984846598</c:v>
                </c:pt>
                <c:pt idx="981">
                  <c:v>0.65573779126445464</c:v>
                </c:pt>
                <c:pt idx="982">
                  <c:v>0.72248751308961368</c:v>
                </c:pt>
                <c:pt idx="983">
                  <c:v>0.69925434629211414</c:v>
                </c:pt>
                <c:pt idx="984">
                  <c:v>0.69928947595036051</c:v>
                </c:pt>
                <c:pt idx="985">
                  <c:v>0.66552546373335175</c:v>
                </c:pt>
                <c:pt idx="986">
                  <c:v>0.63996930058225454</c:v>
                </c:pt>
                <c:pt idx="987">
                  <c:v>0.54574067532529802</c:v>
                </c:pt>
                <c:pt idx="988">
                  <c:v>0.61201691063856012</c:v>
                </c:pt>
                <c:pt idx="989">
                  <c:v>0.72524883117619965</c:v>
                </c:pt>
                <c:pt idx="990">
                  <c:v>0.75825498315225759</c:v>
                </c:pt>
                <c:pt idx="991">
                  <c:v>0.6921432333056009</c:v>
                </c:pt>
                <c:pt idx="992">
                  <c:v>0.67531102165988732</c:v>
                </c:pt>
                <c:pt idx="993">
                  <c:v>0.58948844165461856</c:v>
                </c:pt>
                <c:pt idx="994">
                  <c:v>0.47874239683066988</c:v>
                </c:pt>
                <c:pt idx="995">
                  <c:v>0.43221084544765365</c:v>
                </c:pt>
                <c:pt idx="996">
                  <c:v>0.30133637718353101</c:v>
                </c:pt>
                <c:pt idx="997">
                  <c:v>0.26864408059238626</c:v>
                </c:pt>
                <c:pt idx="998">
                  <c:v>0.19204656400468867</c:v>
                </c:pt>
                <c:pt idx="999">
                  <c:v>4.6054470196649634E-2</c:v>
                </c:pt>
                <c:pt idx="1000">
                  <c:v>-3.6593559791260853E-3</c:v>
                </c:pt>
                <c:pt idx="1001">
                  <c:v>-0.17194996620260344</c:v>
                </c:pt>
                <c:pt idx="1002">
                  <c:v>-0.11083132887782005</c:v>
                </c:pt>
                <c:pt idx="1003">
                  <c:v>-0.2642263875116253</c:v>
                </c:pt>
                <c:pt idx="1004">
                  <c:v>-0.15262757784677122</c:v>
                </c:pt>
                <c:pt idx="1005">
                  <c:v>-0.15092592985492767</c:v>
                </c:pt>
                <c:pt idx="1006">
                  <c:v>-0.11858674926796819</c:v>
                </c:pt>
                <c:pt idx="1007">
                  <c:v>-0.13127643577295944</c:v>
                </c:pt>
                <c:pt idx="1008">
                  <c:v>-0.28720896237576915</c:v>
                </c:pt>
                <c:pt idx="1009">
                  <c:v>-0.19017270044441217</c:v>
                </c:pt>
                <c:pt idx="1010">
                  <c:v>-0.1253387680066031</c:v>
                </c:pt>
                <c:pt idx="1011">
                  <c:v>-0.19577025244156351</c:v>
                </c:pt>
                <c:pt idx="1012">
                  <c:v>-0.2928097086401335</c:v>
                </c:pt>
                <c:pt idx="1013">
                  <c:v>-0.38980654891112981</c:v>
                </c:pt>
                <c:pt idx="1014">
                  <c:v>-0.39431569052491222</c:v>
                </c:pt>
                <c:pt idx="1015">
                  <c:v>-0.2650919825521002</c:v>
                </c:pt>
                <c:pt idx="1016">
                  <c:v>-0.29735405101009182</c:v>
                </c:pt>
                <c:pt idx="1017">
                  <c:v>-0.26502172323560685</c:v>
                </c:pt>
                <c:pt idx="1018">
                  <c:v>-0.43032547089703838</c:v>
                </c:pt>
                <c:pt idx="1019">
                  <c:v>-0.39800909732659367</c:v>
                </c:pt>
                <c:pt idx="1020">
                  <c:v>-0.68828929928517513</c:v>
                </c:pt>
                <c:pt idx="1021">
                  <c:v>-0.91407522031852051</c:v>
                </c:pt>
                <c:pt idx="1022">
                  <c:v>-0.98108683008179653</c:v>
                </c:pt>
                <c:pt idx="1023">
                  <c:v>-1.0527234458140629</c:v>
                </c:pt>
                <c:pt idx="1024">
                  <c:v>-1.0455582860018819</c:v>
                </c:pt>
                <c:pt idx="1025">
                  <c:v>-1.2328835465495147</c:v>
                </c:pt>
                <c:pt idx="1026">
                  <c:v>-1.2729306241287182</c:v>
                </c:pt>
                <c:pt idx="1027">
                  <c:v>-1.3372799162457225</c:v>
                </c:pt>
                <c:pt idx="1028">
                  <c:v>-1.2084564553514898</c:v>
                </c:pt>
                <c:pt idx="1029">
                  <c:v>-1.339299443508309</c:v>
                </c:pt>
                <c:pt idx="1030">
                  <c:v>-1.1462662004817221</c:v>
                </c:pt>
                <c:pt idx="1031">
                  <c:v>-0.98539920262941216</c:v>
                </c:pt>
                <c:pt idx="1032">
                  <c:v>-0.92103136851504908</c:v>
                </c:pt>
                <c:pt idx="1033">
                  <c:v>-0.92099623885680182</c:v>
                </c:pt>
                <c:pt idx="1034">
                  <c:v>-0.76019627005509216</c:v>
                </c:pt>
                <c:pt idx="1035">
                  <c:v>-0.79226057062808064</c:v>
                </c:pt>
                <c:pt idx="1036">
                  <c:v>-0.47056181161407112</c:v>
                </c:pt>
                <c:pt idx="1037">
                  <c:v>-0.47052668195582509</c:v>
                </c:pt>
                <c:pt idx="1038">
                  <c:v>-0.43825784977191978</c:v>
                </c:pt>
                <c:pt idx="1039">
                  <c:v>-0.34171338421079145</c:v>
                </c:pt>
                <c:pt idx="1040">
                  <c:v>-0.30740605446616975</c:v>
                </c:pt>
                <c:pt idx="1041">
                  <c:v>-0.21080633810446753</c:v>
                </c:pt>
                <c:pt idx="1042">
                  <c:v>-0.14630690857556125</c:v>
                </c:pt>
                <c:pt idx="1043">
                  <c:v>-0.24292427435579106</c:v>
                </c:pt>
                <c:pt idx="1044">
                  <c:v>-0.37165381231545458</c:v>
                </c:pt>
                <c:pt idx="1045">
                  <c:v>-0.33941860174275484</c:v>
                </c:pt>
                <c:pt idx="1046">
                  <c:v>-0.43594805878796244</c:v>
                </c:pt>
                <c:pt idx="1047">
                  <c:v>-0.50021061999709127</c:v>
                </c:pt>
                <c:pt idx="1048">
                  <c:v>-0.30712501720019192</c:v>
                </c:pt>
                <c:pt idx="1049">
                  <c:v>-0.31002706721355378</c:v>
                </c:pt>
                <c:pt idx="1050">
                  <c:v>-0.29725534312062668</c:v>
                </c:pt>
                <c:pt idx="1051">
                  <c:v>-0.24555921589424348</c:v>
                </c:pt>
                <c:pt idx="1052">
                  <c:v>-0.27775586140814312</c:v>
                </c:pt>
                <c:pt idx="1053">
                  <c:v>-0.21598053191297123</c:v>
                </c:pt>
                <c:pt idx="1054">
                  <c:v>-0.24803840797426657</c:v>
                </c:pt>
                <c:pt idx="1055">
                  <c:v>-0.28126051262983032</c:v>
                </c:pt>
                <c:pt idx="1056">
                  <c:v>-0.21697919527295823</c:v>
                </c:pt>
                <c:pt idx="1057">
                  <c:v>-0.21651383748155786</c:v>
                </c:pt>
                <c:pt idx="1058">
                  <c:v>-0.18435143804139659</c:v>
                </c:pt>
                <c:pt idx="1059">
                  <c:v>-0.12006166174412602</c:v>
                </c:pt>
                <c:pt idx="1060">
                  <c:v>-0.11733573243776152</c:v>
                </c:pt>
                <c:pt idx="1061">
                  <c:v>-0.17555036541272731</c:v>
                </c:pt>
                <c:pt idx="1062">
                  <c:v>-0.23993713384795487</c:v>
                </c:pt>
                <c:pt idx="1063">
                  <c:v>-0.2076911086805677</c:v>
                </c:pt>
                <c:pt idx="1064">
                  <c:v>-0.22894327729701677</c:v>
                </c:pt>
                <c:pt idx="1065">
                  <c:v>-0.19655248646611001</c:v>
                </c:pt>
                <c:pt idx="1066">
                  <c:v>-0.24454668501161289</c:v>
                </c:pt>
                <c:pt idx="1067">
                  <c:v>-0.27699442185758039</c:v>
                </c:pt>
                <c:pt idx="1068">
                  <c:v>-0.31880931090476355</c:v>
                </c:pt>
                <c:pt idx="1069">
                  <c:v>-0.32018125638284373</c:v>
                </c:pt>
                <c:pt idx="1070">
                  <c:v>-0.32049529893519951</c:v>
                </c:pt>
                <c:pt idx="1071">
                  <c:v>-0.27917261659180631</c:v>
                </c:pt>
                <c:pt idx="1072">
                  <c:v>-0.31571373106403117</c:v>
                </c:pt>
                <c:pt idx="1073">
                  <c:v>-0.29478094976536906</c:v>
                </c:pt>
                <c:pt idx="1074">
                  <c:v>-0.29474582010712075</c:v>
                </c:pt>
                <c:pt idx="1075">
                  <c:v>-0.29914392474377977</c:v>
                </c:pt>
                <c:pt idx="1076">
                  <c:v>-0.49090520354138556</c:v>
                </c:pt>
                <c:pt idx="1077">
                  <c:v>-0.77913855607404514</c:v>
                </c:pt>
                <c:pt idx="1078">
                  <c:v>-0.69734027220568795</c:v>
                </c:pt>
                <c:pt idx="1079">
                  <c:v>-0.73016191563228261</c:v>
                </c:pt>
                <c:pt idx="1080">
                  <c:v>-0.61358293157691657</c:v>
                </c:pt>
                <c:pt idx="1081">
                  <c:v>-0.5414577137416321</c:v>
                </c:pt>
                <c:pt idx="1082">
                  <c:v>-0.62689771407548633</c:v>
                </c:pt>
                <c:pt idx="1083">
                  <c:v>-0.71522349798738005</c:v>
                </c:pt>
                <c:pt idx="1084">
                  <c:v>-0.7341513853478937</c:v>
                </c:pt>
                <c:pt idx="1085">
                  <c:v>-0.68529767622420845</c:v>
                </c:pt>
                <c:pt idx="1086">
                  <c:v>-0.43449393913682832</c:v>
                </c:pt>
                <c:pt idx="1087">
                  <c:v>-0.37864821978544538</c:v>
                </c:pt>
                <c:pt idx="1088">
                  <c:v>-0.28250175272379979</c:v>
                </c:pt>
                <c:pt idx="1089">
                  <c:v>-0.28149031143835285</c:v>
                </c:pt>
                <c:pt idx="1090">
                  <c:v>-0.32612106396130885</c:v>
                </c:pt>
                <c:pt idx="1091">
                  <c:v>-0.30353878930645645</c:v>
                </c:pt>
                <c:pt idx="1092">
                  <c:v>-0.29728890826037191</c:v>
                </c:pt>
                <c:pt idx="1093">
                  <c:v>-0.32256228582170865</c:v>
                </c:pt>
                <c:pt idx="1094">
                  <c:v>-0.55794503534935413</c:v>
                </c:pt>
                <c:pt idx="1095">
                  <c:v>-0.70658798975780268</c:v>
                </c:pt>
                <c:pt idx="1096">
                  <c:v>-0.8325794008332017</c:v>
                </c:pt>
                <c:pt idx="1097">
                  <c:v>-0.85689338464813691</c:v>
                </c:pt>
                <c:pt idx="1098">
                  <c:v>-0.80555071261873923</c:v>
                </c:pt>
                <c:pt idx="1099">
                  <c:v>-0.87107001539054196</c:v>
                </c:pt>
                <c:pt idx="1100">
                  <c:v>-0.8728347126835585</c:v>
                </c:pt>
                <c:pt idx="1101">
                  <c:v>-0.81429990688717391</c:v>
                </c:pt>
                <c:pt idx="1102">
                  <c:v>-0.87673854922618777</c:v>
                </c:pt>
                <c:pt idx="1103">
                  <c:v>-0.85626030212992188</c:v>
                </c:pt>
                <c:pt idx="1104">
                  <c:v>-0.88251566630378964</c:v>
                </c:pt>
                <c:pt idx="1105">
                  <c:v>-0.81560811564133062</c:v>
                </c:pt>
                <c:pt idx="1106">
                  <c:v>-2.6816411693654851E-2</c:v>
                </c:pt>
                <c:pt idx="1107">
                  <c:v>0.34882715174216672</c:v>
                </c:pt>
                <c:pt idx="1108">
                  <c:v>0.48081864642823341</c:v>
                </c:pt>
                <c:pt idx="1109">
                  <c:v>0.60295590385143571</c:v>
                </c:pt>
                <c:pt idx="1110">
                  <c:v>0.67703577936982262</c:v>
                </c:pt>
                <c:pt idx="1111">
                  <c:v>0.7769442263080607</c:v>
                </c:pt>
                <c:pt idx="1112">
                  <c:v>1.0061597838230389</c:v>
                </c:pt>
                <c:pt idx="1113">
                  <c:v>1.022099862933384</c:v>
                </c:pt>
                <c:pt idx="1114">
                  <c:v>1.2022765873069938</c:v>
                </c:pt>
                <c:pt idx="1115">
                  <c:v>1.2583349579954677</c:v>
                </c:pt>
                <c:pt idx="1116">
                  <c:v>1.3573063899244522</c:v>
                </c:pt>
                <c:pt idx="1117">
                  <c:v>1.6909061285520581</c:v>
                </c:pt>
                <c:pt idx="1118">
                  <c:v>1.7562830393032656</c:v>
                </c:pt>
                <c:pt idx="1119">
                  <c:v>1.7152319176213773</c:v>
                </c:pt>
                <c:pt idx="1120">
                  <c:v>1.6682684249020951</c:v>
                </c:pt>
                <c:pt idx="1121">
                  <c:v>1.7617692780478658</c:v>
                </c:pt>
                <c:pt idx="1122">
                  <c:v>1.6791659137776087</c:v>
                </c:pt>
                <c:pt idx="1123">
                  <c:v>1.7445050269850131</c:v>
                </c:pt>
                <c:pt idx="1124">
                  <c:v>1.7461634165981097</c:v>
                </c:pt>
                <c:pt idx="1125">
                  <c:v>1.7857533010836699</c:v>
                </c:pt>
                <c:pt idx="1126">
                  <c:v>1.8706092242179102</c:v>
                </c:pt>
                <c:pt idx="1127">
                  <c:v>1.8499549634898447</c:v>
                </c:pt>
                <c:pt idx="1128">
                  <c:v>1.790157009607737</c:v>
                </c:pt>
                <c:pt idx="1129">
                  <c:v>1.7340356966932775</c:v>
                </c:pt>
                <c:pt idx="1130">
                  <c:v>1.7546385793164201</c:v>
                </c:pt>
                <c:pt idx="1131">
                  <c:v>1.7156003642022559</c:v>
                </c:pt>
                <c:pt idx="1132">
                  <c:v>1.5968812862148338</c:v>
                </c:pt>
                <c:pt idx="1133">
                  <c:v>1.5934080971118179</c:v>
                </c:pt>
                <c:pt idx="1134">
                  <c:v>1.5951851260408842</c:v>
                </c:pt>
                <c:pt idx="1135">
                  <c:v>1.5440362781029038</c:v>
                </c:pt>
                <c:pt idx="1136">
                  <c:v>1.4050387643272395</c:v>
                </c:pt>
                <c:pt idx="1137">
                  <c:v>1.4178843703046478</c:v>
                </c:pt>
                <c:pt idx="1138">
                  <c:v>1.367088335133912</c:v>
                </c:pt>
                <c:pt idx="1139">
                  <c:v>1.336091360103796</c:v>
                </c:pt>
                <c:pt idx="1140">
                  <c:v>1.334639429455118</c:v>
                </c:pt>
                <c:pt idx="1141">
                  <c:v>1.3803560495183029</c:v>
                </c:pt>
                <c:pt idx="1142">
                  <c:v>1.3388400073401134</c:v>
                </c:pt>
                <c:pt idx="1143">
                  <c:v>1.3698273635913201</c:v>
                </c:pt>
                <c:pt idx="1144">
                  <c:v>1.45309225640437</c:v>
                </c:pt>
                <c:pt idx="1145">
                  <c:v>1.5903161946401665</c:v>
                </c:pt>
                <c:pt idx="1146">
                  <c:v>1.6475627787665725</c:v>
                </c:pt>
                <c:pt idx="1147">
                  <c:v>1.4461404263577247</c:v>
                </c:pt>
                <c:pt idx="1148">
                  <c:v>1.4599780840159831</c:v>
                </c:pt>
                <c:pt idx="1149">
                  <c:v>1.4204703441935547</c:v>
                </c:pt>
                <c:pt idx="1150">
                  <c:v>1.4108969741612571</c:v>
                </c:pt>
                <c:pt idx="1151">
                  <c:v>1.2726526272851817</c:v>
                </c:pt>
                <c:pt idx="1152">
                  <c:v>1.1890723089365549</c:v>
                </c:pt>
                <c:pt idx="1153">
                  <c:v>1.1699249174264641</c:v>
                </c:pt>
                <c:pt idx="1154">
                  <c:v>1.2506034089064468</c:v>
                </c:pt>
                <c:pt idx="1155">
                  <c:v>1.2213269181081579</c:v>
                </c:pt>
                <c:pt idx="1156">
                  <c:v>1.1508475710824941</c:v>
                </c:pt>
                <c:pt idx="1157">
                  <c:v>1.0979963346206254</c:v>
                </c:pt>
                <c:pt idx="1158">
                  <c:v>1.0964749121704498</c:v>
                </c:pt>
                <c:pt idx="1159">
                  <c:v>1.2265558641537258</c:v>
                </c:pt>
                <c:pt idx="1160">
                  <c:v>1.265609944363945</c:v>
                </c:pt>
                <c:pt idx="1161">
                  <c:v>1.3410120914642867</c:v>
                </c:pt>
                <c:pt idx="1162">
                  <c:v>1.3767923475901054</c:v>
                </c:pt>
                <c:pt idx="1163">
                  <c:v>1.1925643441304719</c:v>
                </c:pt>
                <c:pt idx="1164">
                  <c:v>1.3521734226143824</c:v>
                </c:pt>
                <c:pt idx="1165">
                  <c:v>1.3163816203561463</c:v>
                </c:pt>
                <c:pt idx="1166">
                  <c:v>1.4392061934554776</c:v>
                </c:pt>
                <c:pt idx="1167">
                  <c:v>1.4109614792353598</c:v>
                </c:pt>
                <c:pt idx="1168">
                  <c:v>1.4078038407317486</c:v>
                </c:pt>
                <c:pt idx="1169">
                  <c:v>1.2267475116205817</c:v>
                </c:pt>
                <c:pt idx="1170">
                  <c:v>1.3528670026177201</c:v>
                </c:pt>
                <c:pt idx="1171">
                  <c:v>1.4372696764304798</c:v>
                </c:pt>
                <c:pt idx="1172">
                  <c:v>1.4746242591470762</c:v>
                </c:pt>
                <c:pt idx="1173">
                  <c:v>1.5549668557406238</c:v>
                </c:pt>
                <c:pt idx="1174">
                  <c:v>1.4660539785350328</c:v>
                </c:pt>
                <c:pt idx="1175">
                  <c:v>1.2678333886044035</c:v>
                </c:pt>
                <c:pt idx="1176">
                  <c:v>1.1573943283642698</c:v>
                </c:pt>
                <c:pt idx="1177">
                  <c:v>1.0787934348797865</c:v>
                </c:pt>
                <c:pt idx="1178">
                  <c:v>1.0914862445540632</c:v>
                </c:pt>
                <c:pt idx="1179">
                  <c:v>1.0771222232262463</c:v>
                </c:pt>
                <c:pt idx="1180">
                  <c:v>1.0772187069711781</c:v>
                </c:pt>
                <c:pt idx="1181">
                  <c:v>1.0782004884276346</c:v>
                </c:pt>
                <c:pt idx="1182">
                  <c:v>1.0218566732581558</c:v>
                </c:pt>
                <c:pt idx="1183">
                  <c:v>0.76466613293335262</c:v>
                </c:pt>
                <c:pt idx="1184">
                  <c:v>0.66773846323827124</c:v>
                </c:pt>
                <c:pt idx="1185">
                  <c:v>0.46923326743957511</c:v>
                </c:pt>
                <c:pt idx="1186">
                  <c:v>0.38084152520761427</c:v>
                </c:pt>
                <c:pt idx="1187">
                  <c:v>0.49687346209217825</c:v>
                </c:pt>
                <c:pt idx="1188">
                  <c:v>0.60420296958553366</c:v>
                </c:pt>
                <c:pt idx="1189">
                  <c:v>0.50004087142147768</c:v>
                </c:pt>
                <c:pt idx="1190">
                  <c:v>0.69892962855697671</c:v>
                </c:pt>
                <c:pt idx="1191">
                  <c:v>0.80834956505916533</c:v>
                </c:pt>
                <c:pt idx="1192">
                  <c:v>0.76656658442006498</c:v>
                </c:pt>
                <c:pt idx="1193">
                  <c:v>0.98456333838823318</c:v>
                </c:pt>
                <c:pt idx="1194">
                  <c:v>0.98088777716683717</c:v>
                </c:pt>
                <c:pt idx="1195">
                  <c:v>0.92444491744206669</c:v>
                </c:pt>
                <c:pt idx="1196">
                  <c:v>0.81186210472460985</c:v>
                </c:pt>
                <c:pt idx="1197">
                  <c:v>0.81348751517767959</c:v>
                </c:pt>
                <c:pt idx="1198">
                  <c:v>0.81955461886605008</c:v>
                </c:pt>
                <c:pt idx="1199">
                  <c:v>0.89104862842733212</c:v>
                </c:pt>
                <c:pt idx="1200">
                  <c:v>0.88897030788842335</c:v>
                </c:pt>
                <c:pt idx="1201">
                  <c:v>0.8523820803304365</c:v>
                </c:pt>
                <c:pt idx="1202">
                  <c:v>0.8656892874731178</c:v>
                </c:pt>
                <c:pt idx="1203">
                  <c:v>0.83654385671340348</c:v>
                </c:pt>
                <c:pt idx="1204">
                  <c:v>0.71063521476367553</c:v>
                </c:pt>
                <c:pt idx="1205">
                  <c:v>0.57814358983080649</c:v>
                </c:pt>
              </c:numCache>
            </c:numRef>
          </c:yVal>
          <c:smooth val="0"/>
          <c:extLst>
            <c:ext xmlns:c16="http://schemas.microsoft.com/office/drawing/2014/chart" uri="{C3380CC4-5D6E-409C-BE32-E72D297353CC}">
              <c16:uniqueId val="{00000002-DC34-48D6-9A37-B7F441B4095C}"/>
            </c:ext>
          </c:extLst>
        </c:ser>
        <c:dLbls>
          <c:showLegendKey val="0"/>
          <c:showVal val="0"/>
          <c:showCatName val="0"/>
          <c:showSerName val="0"/>
          <c:showPercent val="0"/>
          <c:showBubbleSize val="0"/>
        </c:dLbls>
        <c:axId val="105730048"/>
        <c:axId val="105731968"/>
      </c:scatterChart>
      <c:valAx>
        <c:axId val="105730048"/>
        <c:scaling>
          <c:orientation val="minMax"/>
          <c:max val="6025"/>
          <c:min val="0"/>
        </c:scaling>
        <c:delete val="0"/>
        <c:axPos val="b"/>
        <c:title>
          <c:tx>
            <c:rich>
              <a:bodyPr/>
              <a:lstStyle/>
              <a:p>
                <a:pPr>
                  <a:defRPr/>
                </a:pPr>
                <a:r>
                  <a:rPr lang="en-US"/>
                  <a:t>Station (m)</a:t>
                </a:r>
              </a:p>
            </c:rich>
          </c:tx>
          <c:overlay val="0"/>
        </c:title>
        <c:numFmt formatCode="General" sourceLinked="1"/>
        <c:majorTickMark val="none"/>
        <c:minorTickMark val="none"/>
        <c:tickLblPos val="nextTo"/>
        <c:crossAx val="105731968"/>
        <c:crossesAt val="-6"/>
        <c:crossBetween val="midCat"/>
      </c:valAx>
      <c:valAx>
        <c:axId val="105731968"/>
        <c:scaling>
          <c:orientation val="minMax"/>
          <c:max val="6"/>
          <c:min val="-6"/>
        </c:scaling>
        <c:delete val="0"/>
        <c:axPos val="l"/>
        <c:majorGridlines/>
        <c:title>
          <c:tx>
            <c:rich>
              <a:bodyPr/>
              <a:lstStyle/>
              <a:p>
                <a:pPr>
                  <a:defRPr/>
                </a:pPr>
                <a:r>
                  <a:rPr lang="en-US"/>
                  <a:t>GCS/ residual magnitude</a:t>
                </a:r>
              </a:p>
            </c:rich>
          </c:tx>
          <c:overlay val="0"/>
        </c:title>
        <c:numFmt formatCode="General" sourceLinked="1"/>
        <c:majorTickMark val="none"/>
        <c:minorTickMark val="none"/>
        <c:tickLblPos val="nextTo"/>
        <c:crossAx val="105730048"/>
        <c:crosses val="autoZero"/>
        <c:crossBetween val="midCat"/>
      </c:valAx>
      <c:spPr>
        <a:ln>
          <a:solidFill>
            <a:schemeClr val="tx1"/>
          </a:solidFill>
        </a:ln>
      </c:spPr>
    </c:plotArea>
    <c:legend>
      <c:legendPos val="r"/>
      <c:layout>
        <c:manualLayout>
          <c:xMode val="edge"/>
          <c:yMode val="edge"/>
          <c:x val="0.36711570428696438"/>
          <c:y val="0.65453280839895012"/>
          <c:w val="0.22153138670166289"/>
          <c:h val="0.16456109652960071"/>
        </c:manualLayout>
      </c:layout>
      <c:overlay val="0"/>
    </c:legend>
    <c:plotVisOnly val="1"/>
    <c:dispBlanksAs val="gap"/>
    <c:showDLblsOverMax val="0"/>
  </c:chart>
  <c:txPr>
    <a:bodyPr/>
    <a:lstStyle/>
    <a:p>
      <a:pPr>
        <a:defRPr sz="1200" b="0">
          <a:solidFill>
            <a:schemeClr val="bg1"/>
          </a:solidFill>
          <a:latin typeface="Arial" pitchFamily="34" charset="0"/>
          <a:cs typeface="Arial" pitchFamily="34" charset="0"/>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Depth</a:t>
            </a:r>
          </a:p>
        </c:rich>
      </c:tx>
      <c:overlay val="0"/>
    </c:title>
    <c:autoTitleDeleted val="0"/>
    <c:plotArea>
      <c:layout>
        <c:manualLayout>
          <c:layoutTarget val="inner"/>
          <c:xMode val="edge"/>
          <c:yMode val="edge"/>
          <c:x val="0.27332415476851368"/>
          <c:y val="0.23361344537815126"/>
          <c:w val="0.61538085616205163"/>
          <c:h val="0.52248351309027552"/>
        </c:manualLayout>
      </c:layout>
      <c:scatterChart>
        <c:scatterStyle val="smoothMarker"/>
        <c:varyColors val="0"/>
        <c:ser>
          <c:idx val="0"/>
          <c:order val="0"/>
          <c:tx>
            <c:strRef>
              <c:f>[StanislausRiver_HSI.xlsx]DEPTH_WEIGHTING!$I$9</c:f>
              <c:strCache>
                <c:ptCount val="1"/>
                <c:pt idx="0">
                  <c:v>Model*</c:v>
                </c:pt>
              </c:strCache>
            </c:strRef>
          </c:tx>
          <c:marker>
            <c:symbol val="none"/>
          </c:marker>
          <c:xVal>
            <c:numRef>
              <c:f>[StanislausRiver_HSI.xlsx]DEPTH_WEIGHTING!$G$10:$G$61</c:f>
              <c:numCache>
                <c:formatCode>0.00</c:formatCode>
                <c:ptCount val="52"/>
                <c:pt idx="0">
                  <c:v>0</c:v>
                </c:pt>
                <c:pt idx="1">
                  <c:v>0.1</c:v>
                </c:pt>
                <c:pt idx="2">
                  <c:v>0.2</c:v>
                </c:pt>
                <c:pt idx="3">
                  <c:v>0.30000000000000032</c:v>
                </c:pt>
                <c:pt idx="4">
                  <c:v>0.4</c:v>
                </c:pt>
                <c:pt idx="5">
                  <c:v>0.5</c:v>
                </c:pt>
                <c:pt idx="6">
                  <c:v>0.60000000000000064</c:v>
                </c:pt>
                <c:pt idx="7">
                  <c:v>0.70000000000000062</c:v>
                </c:pt>
                <c:pt idx="8">
                  <c:v>0.8</c:v>
                </c:pt>
                <c:pt idx="9">
                  <c:v>0.9</c:v>
                </c:pt>
                <c:pt idx="10">
                  <c:v>1</c:v>
                </c:pt>
                <c:pt idx="11">
                  <c:v>1.1000000000000001</c:v>
                </c:pt>
                <c:pt idx="12">
                  <c:v>1.2</c:v>
                </c:pt>
                <c:pt idx="13">
                  <c:v>1.3</c:v>
                </c:pt>
                <c:pt idx="14">
                  <c:v>1.4</c:v>
                </c:pt>
                <c:pt idx="15">
                  <c:v>1.5</c:v>
                </c:pt>
                <c:pt idx="16">
                  <c:v>1.6</c:v>
                </c:pt>
                <c:pt idx="17">
                  <c:v>1.7</c:v>
                </c:pt>
                <c:pt idx="18">
                  <c:v>1.8</c:v>
                </c:pt>
                <c:pt idx="19">
                  <c:v>1.9000000000000001</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7</c:v>
                </c:pt>
                <c:pt idx="49">
                  <c:v>7.1</c:v>
                </c:pt>
              </c:numCache>
            </c:numRef>
          </c:xVal>
          <c:yVal>
            <c:numRef>
              <c:f>[StanislausRiver_HSI.xlsx]DEPTH_WEIGHTING!$I$10:$I$59</c:f>
              <c:numCache>
                <c:formatCode>General</c:formatCode>
                <c:ptCount val="50"/>
                <c:pt idx="0">
                  <c:v>-3.5539000000000001E-2</c:v>
                </c:pt>
                <c:pt idx="1">
                  <c:v>1.4219850083095635E-2</c:v>
                </c:pt>
                <c:pt idx="2">
                  <c:v>5.5910355702853076E-2</c:v>
                </c:pt>
                <c:pt idx="3">
                  <c:v>9.5185161273389704E-2</c:v>
                </c:pt>
                <c:pt idx="4">
                  <c:v>0.13602316289132702</c:v>
                </c:pt>
                <c:pt idx="5">
                  <c:v>0.18094555084961053</c:v>
                </c:pt>
                <c:pt idx="6">
                  <c:v>0.23123284596029794</c:v>
                </c:pt>
                <c:pt idx="7">
                  <c:v>0.28713846759974704</c:v>
                </c:pt>
                <c:pt idx="8">
                  <c:v>0.34809498215139328</c:v>
                </c:pt>
                <c:pt idx="9">
                  <c:v>0.41290976175733224</c:v>
                </c:pt>
                <c:pt idx="10">
                  <c:v>0.47994733499999997</c:v>
                </c:pt>
                <c:pt idx="11">
                  <c:v>0.54729623332005961</c:v>
                </c:pt>
                <c:pt idx="12">
                  <c:v>0.61291862963505161</c:v>
                </c:pt>
                <c:pt idx="13">
                  <c:v>0.67478152875673292</c:v>
                </c:pt>
                <c:pt idx="14">
                  <c:v>0.73096870281213178</c:v>
                </c:pt>
                <c:pt idx="15">
                  <c:v>0.77977296895507864</c:v>
                </c:pt>
                <c:pt idx="16">
                  <c:v>0.81976878121076557</c:v>
                </c:pt>
                <c:pt idx="17">
                  <c:v>0.84986545332608521</c:v>
                </c:pt>
                <c:pt idx="18">
                  <c:v>0.8693416450027609</c:v>
                </c:pt>
                <c:pt idx="19">
                  <c:v>0.87786202986926187</c:v>
                </c:pt>
                <c:pt idx="20">
                  <c:v>0.87547731999999867</c:v>
                </c:pt>
                <c:pt idx="21">
                  <c:v>0.86260904871783162</c:v>
                </c:pt>
                <c:pt idx="22">
                  <c:v>0.84002071081742713</c:v>
                </c:pt>
                <c:pt idx="23">
                  <c:v>0.80877702722239564</c:v>
                </c:pt>
                <c:pt idx="24">
                  <c:v>0.77019323943962892</c:v>
                </c:pt>
                <c:pt idx="25">
                  <c:v>0.72577644799804264</c:v>
                </c:pt>
                <c:pt idx="26">
                  <c:v>0.67716108835806565</c:v>
                </c:pt>
                <c:pt idx="27">
                  <c:v>0.62604068755036324</c:v>
                </c:pt>
                <c:pt idx="28">
                  <c:v>0.5740980650500227</c:v>
                </c:pt>
                <c:pt idx="29">
                  <c:v>0.5229361321132967</c:v>
                </c:pt>
                <c:pt idx="30">
                  <c:v>0.47401140499998934</c:v>
                </c:pt>
                <c:pt idx="31">
                  <c:v>0.42857227917405427</c:v>
                </c:pt>
                <c:pt idx="32">
                  <c:v>0.38760401371971798</c:v>
                </c:pt>
                <c:pt idx="33">
                  <c:v>0.35178224782833767</c:v>
                </c:pt>
                <c:pt idx="34">
                  <c:v>0.32143671430404147</c:v>
                </c:pt>
                <c:pt idx="35">
                  <c:v>0.29652662860348333</c:v>
                </c:pt>
                <c:pt idx="36">
                  <c:v>0.27662901596604983</c:v>
                </c:pt>
                <c:pt idx="37">
                  <c:v>0.26094099370576807</c:v>
                </c:pt>
                <c:pt idx="38">
                  <c:v>0.24829675072771623</c:v>
                </c:pt>
                <c:pt idx="39">
                  <c:v>0.23719966179347521</c:v>
                </c:pt>
                <c:pt idx="40">
                  <c:v>0.22586963999993603</c:v>
                </c:pt>
                <c:pt idx="41">
                  <c:v>0.21230546734874522</c:v>
                </c:pt>
                <c:pt idx="42">
                  <c:v>0.19436145016844691</c:v>
                </c:pt>
                <c:pt idx="43">
                  <c:v>0.16983732351567804</c:v>
                </c:pt>
                <c:pt idx="44">
                  <c:v>0.13657987651317605</c:v>
                </c:pt>
                <c:pt idx="45">
                  <c:v>9.259428889635489E-2</c:v>
                </c:pt>
                <c:pt idx="46">
                  <c:v>3.616265782086004E-2</c:v>
                </c:pt>
                <c:pt idx="47">
                  <c:v>0</c:v>
                </c:pt>
                <c:pt idx="48">
                  <c:v>0</c:v>
                </c:pt>
                <c:pt idx="49">
                  <c:v>0</c:v>
                </c:pt>
              </c:numCache>
            </c:numRef>
          </c:yVal>
          <c:smooth val="1"/>
          <c:extLst>
            <c:ext xmlns:c16="http://schemas.microsoft.com/office/drawing/2014/chart" uri="{C3380CC4-5D6E-409C-BE32-E72D297353CC}">
              <c16:uniqueId val="{00000000-3760-4286-AA41-13AB8D139318}"/>
            </c:ext>
          </c:extLst>
        </c:ser>
        <c:ser>
          <c:idx val="1"/>
          <c:order val="1"/>
          <c:tx>
            <c:strRef>
              <c:f>[StanislausRiver_HSI.xlsx]DEPTH_WEIGHTING!$H$9</c:f>
              <c:strCache>
                <c:ptCount val="1"/>
                <c:pt idx="0">
                  <c:v>WEIGHT</c:v>
                </c:pt>
              </c:strCache>
            </c:strRef>
          </c:tx>
          <c:marker>
            <c:symbol val="none"/>
          </c:marker>
          <c:xVal>
            <c:numRef>
              <c:f>[StanislausRiver_HSI.xlsx]DEPTH_WEIGHTING!$G$10:$G$61</c:f>
              <c:numCache>
                <c:formatCode>0.00</c:formatCode>
                <c:ptCount val="52"/>
                <c:pt idx="0">
                  <c:v>0</c:v>
                </c:pt>
                <c:pt idx="1">
                  <c:v>0.1</c:v>
                </c:pt>
                <c:pt idx="2">
                  <c:v>0.2</c:v>
                </c:pt>
                <c:pt idx="3">
                  <c:v>0.30000000000000032</c:v>
                </c:pt>
                <c:pt idx="4">
                  <c:v>0.4</c:v>
                </c:pt>
                <c:pt idx="5">
                  <c:v>0.5</c:v>
                </c:pt>
                <c:pt idx="6">
                  <c:v>0.60000000000000064</c:v>
                </c:pt>
                <c:pt idx="7">
                  <c:v>0.70000000000000062</c:v>
                </c:pt>
                <c:pt idx="8">
                  <c:v>0.8</c:v>
                </c:pt>
                <c:pt idx="9">
                  <c:v>0.9</c:v>
                </c:pt>
                <c:pt idx="10">
                  <c:v>1</c:v>
                </c:pt>
                <c:pt idx="11">
                  <c:v>1.1000000000000001</c:v>
                </c:pt>
                <c:pt idx="12">
                  <c:v>1.2</c:v>
                </c:pt>
                <c:pt idx="13">
                  <c:v>1.3</c:v>
                </c:pt>
                <c:pt idx="14">
                  <c:v>1.4</c:v>
                </c:pt>
                <c:pt idx="15">
                  <c:v>1.5</c:v>
                </c:pt>
                <c:pt idx="16">
                  <c:v>1.6</c:v>
                </c:pt>
                <c:pt idx="17">
                  <c:v>1.7</c:v>
                </c:pt>
                <c:pt idx="18">
                  <c:v>1.8</c:v>
                </c:pt>
                <c:pt idx="19">
                  <c:v>1.9000000000000001</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7</c:v>
                </c:pt>
                <c:pt idx="49">
                  <c:v>7.1</c:v>
                </c:pt>
              </c:numCache>
            </c:numRef>
          </c:xVal>
          <c:yVal>
            <c:numRef>
              <c:f>[StanislausRiver_HSI.xlsx]DEPTH_WEIGHTING!$H$10:$H$59</c:f>
              <c:numCache>
                <c:formatCode>0.00</c:formatCode>
                <c:ptCount val="50"/>
                <c:pt idx="0">
                  <c:v>0</c:v>
                </c:pt>
                <c:pt idx="1">
                  <c:v>1.0000000000000005E-2</c:v>
                </c:pt>
                <c:pt idx="2">
                  <c:v>2.0000000000000011E-2</c:v>
                </c:pt>
                <c:pt idx="3">
                  <c:v>0.05</c:v>
                </c:pt>
                <c:pt idx="4">
                  <c:v>0.1</c:v>
                </c:pt>
                <c:pt idx="5">
                  <c:v>0.17</c:v>
                </c:pt>
                <c:pt idx="6">
                  <c:v>0.27</c:v>
                </c:pt>
                <c:pt idx="7">
                  <c:v>0.36000000000000032</c:v>
                </c:pt>
                <c:pt idx="8">
                  <c:v>0.42000000000000032</c:v>
                </c:pt>
                <c:pt idx="9">
                  <c:v>0.46</c:v>
                </c:pt>
                <c:pt idx="10">
                  <c:v>0.5</c:v>
                </c:pt>
                <c:pt idx="11">
                  <c:v>0.53</c:v>
                </c:pt>
                <c:pt idx="12">
                  <c:v>0.56000000000000005</c:v>
                </c:pt>
                <c:pt idx="13">
                  <c:v>0.61000000000000065</c:v>
                </c:pt>
                <c:pt idx="14">
                  <c:v>0.66000000000000514</c:v>
                </c:pt>
                <c:pt idx="15">
                  <c:v>0.71000000000000063</c:v>
                </c:pt>
                <c:pt idx="16">
                  <c:v>0.76000000000000445</c:v>
                </c:pt>
                <c:pt idx="17">
                  <c:v>0.82000000000000062</c:v>
                </c:pt>
                <c:pt idx="18">
                  <c:v>0.87000000000000399</c:v>
                </c:pt>
                <c:pt idx="19">
                  <c:v>0.92</c:v>
                </c:pt>
                <c:pt idx="20">
                  <c:v>0.97000000000000064</c:v>
                </c:pt>
                <c:pt idx="21">
                  <c:v>1</c:v>
                </c:pt>
                <c:pt idx="22">
                  <c:v>0.93</c:v>
                </c:pt>
                <c:pt idx="23">
                  <c:v>0.86000000000000065</c:v>
                </c:pt>
                <c:pt idx="24">
                  <c:v>0.78</c:v>
                </c:pt>
                <c:pt idx="25">
                  <c:v>0.71000000000000063</c:v>
                </c:pt>
                <c:pt idx="26">
                  <c:v>0.64000000000000445</c:v>
                </c:pt>
                <c:pt idx="27">
                  <c:v>0.56999999999999995</c:v>
                </c:pt>
                <c:pt idx="28">
                  <c:v>0.49000000000000032</c:v>
                </c:pt>
                <c:pt idx="29">
                  <c:v>0.42000000000000032</c:v>
                </c:pt>
                <c:pt idx="30">
                  <c:v>0.41000000000000031</c:v>
                </c:pt>
                <c:pt idx="31">
                  <c:v>0.39000000000000223</c:v>
                </c:pt>
                <c:pt idx="32">
                  <c:v>0.38000000000000222</c:v>
                </c:pt>
                <c:pt idx="33">
                  <c:v>0.36000000000000032</c:v>
                </c:pt>
                <c:pt idx="34">
                  <c:v>0.35000000000000031</c:v>
                </c:pt>
                <c:pt idx="35">
                  <c:v>0.34</c:v>
                </c:pt>
                <c:pt idx="36">
                  <c:v>0.32000000000000223</c:v>
                </c:pt>
                <c:pt idx="37">
                  <c:v>0.310000000000002</c:v>
                </c:pt>
                <c:pt idx="38">
                  <c:v>0.29000000000000031</c:v>
                </c:pt>
                <c:pt idx="39">
                  <c:v>0.28000000000000008</c:v>
                </c:pt>
                <c:pt idx="40">
                  <c:v>0.25</c:v>
                </c:pt>
                <c:pt idx="41">
                  <c:v>0.18000000000000024</c:v>
                </c:pt>
                <c:pt idx="42">
                  <c:v>0.12000000000000002</c:v>
                </c:pt>
                <c:pt idx="43">
                  <c:v>8.0000000000000043E-2</c:v>
                </c:pt>
                <c:pt idx="44">
                  <c:v>0.05</c:v>
                </c:pt>
                <c:pt idx="45">
                  <c:v>3.0000000000000002E-2</c:v>
                </c:pt>
                <c:pt idx="46">
                  <c:v>3.0000000000000002E-2</c:v>
                </c:pt>
                <c:pt idx="47">
                  <c:v>2.0000000000000011E-2</c:v>
                </c:pt>
                <c:pt idx="48">
                  <c:v>2.0000000000000011E-2</c:v>
                </c:pt>
                <c:pt idx="49">
                  <c:v>0</c:v>
                </c:pt>
              </c:numCache>
            </c:numRef>
          </c:yVal>
          <c:smooth val="1"/>
          <c:extLst>
            <c:ext xmlns:c16="http://schemas.microsoft.com/office/drawing/2014/chart" uri="{C3380CC4-5D6E-409C-BE32-E72D297353CC}">
              <c16:uniqueId val="{00000001-3760-4286-AA41-13AB8D139318}"/>
            </c:ext>
          </c:extLst>
        </c:ser>
        <c:dLbls>
          <c:showLegendKey val="0"/>
          <c:showVal val="0"/>
          <c:showCatName val="0"/>
          <c:showSerName val="0"/>
          <c:showPercent val="0"/>
          <c:showBubbleSize val="0"/>
        </c:dLbls>
        <c:axId val="105766272"/>
        <c:axId val="108164608"/>
      </c:scatterChart>
      <c:valAx>
        <c:axId val="105766272"/>
        <c:scaling>
          <c:orientation val="minMax"/>
          <c:max val="5"/>
          <c:min val="0"/>
        </c:scaling>
        <c:delete val="0"/>
        <c:axPos val="b"/>
        <c:title>
          <c:tx>
            <c:rich>
              <a:bodyPr/>
              <a:lstStyle/>
              <a:p>
                <a:pPr>
                  <a:defRPr/>
                </a:pPr>
                <a:r>
                  <a:rPr lang="en-US"/>
                  <a:t>Depth (ft)</a:t>
                </a:r>
              </a:p>
            </c:rich>
          </c:tx>
          <c:overlay val="0"/>
        </c:title>
        <c:numFmt formatCode="0.00" sourceLinked="1"/>
        <c:majorTickMark val="none"/>
        <c:minorTickMark val="none"/>
        <c:tickLblPos val="nextTo"/>
        <c:crossAx val="108164608"/>
        <c:crosses val="autoZero"/>
        <c:crossBetween val="midCat"/>
      </c:valAx>
      <c:valAx>
        <c:axId val="108164608"/>
        <c:scaling>
          <c:orientation val="minMax"/>
          <c:max val="1"/>
          <c:min val="0"/>
        </c:scaling>
        <c:delete val="0"/>
        <c:axPos val="l"/>
        <c:majorGridlines/>
        <c:title>
          <c:tx>
            <c:rich>
              <a:bodyPr/>
              <a:lstStyle/>
              <a:p>
                <a:pPr>
                  <a:defRPr/>
                </a:pPr>
                <a:r>
                  <a:rPr lang="en-US"/>
                  <a:t>Suitability weight</a:t>
                </a:r>
              </a:p>
            </c:rich>
          </c:tx>
          <c:overlay val="0"/>
        </c:title>
        <c:numFmt formatCode="General" sourceLinked="1"/>
        <c:majorTickMark val="none"/>
        <c:minorTickMark val="none"/>
        <c:tickLblPos val="nextTo"/>
        <c:crossAx val="105766272"/>
        <c:crosses val="autoZero"/>
        <c:crossBetween val="midCat"/>
      </c:valAx>
      <c:spPr>
        <a:ln>
          <a:solidFill>
            <a:prstClr val="white">
              <a:lumMod val="50000"/>
            </a:prstClr>
          </a:solidFill>
        </a:ln>
      </c:spPr>
    </c:plotArea>
    <c:plotVisOnly val="1"/>
    <c:dispBlanksAs val="gap"/>
    <c:showDLblsOverMax val="0"/>
  </c:chart>
  <c:txPr>
    <a:bodyPr/>
    <a:lstStyle/>
    <a:p>
      <a:pPr>
        <a:defRPr>
          <a:solidFill>
            <a:schemeClr val="bg1"/>
          </a:solidFill>
          <a:latin typeface="Arial" pitchFamily="34" charset="0"/>
          <a:cs typeface="Arial"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Velocity</a:t>
            </a:r>
          </a:p>
        </c:rich>
      </c:tx>
      <c:layout>
        <c:manualLayout>
          <c:xMode val="edge"/>
          <c:yMode val="edge"/>
          <c:x val="0.30154155730533683"/>
          <c:y val="1.8518518518518583E-2"/>
        </c:manualLayout>
      </c:layout>
      <c:overlay val="0"/>
    </c:title>
    <c:autoTitleDeleted val="0"/>
    <c:plotArea>
      <c:layout>
        <c:manualLayout>
          <c:layoutTarget val="inner"/>
          <c:xMode val="edge"/>
          <c:yMode val="edge"/>
          <c:x val="0.10523424538487909"/>
          <c:y val="0.23030957337229399"/>
          <c:w val="0.7895315092302404"/>
          <c:h val="0.51650655736998397"/>
        </c:manualLayout>
      </c:layout>
      <c:scatterChart>
        <c:scatterStyle val="smoothMarker"/>
        <c:varyColors val="0"/>
        <c:ser>
          <c:idx val="0"/>
          <c:order val="0"/>
          <c:tx>
            <c:strRef>
              <c:f>[StanislausRiver_HSI.xlsx]VELOCITY_WEIGHTING!$B$9</c:f>
              <c:strCache>
                <c:ptCount val="1"/>
                <c:pt idx="0">
                  <c:v>WEIGHT</c:v>
                </c:pt>
              </c:strCache>
            </c:strRef>
          </c:tx>
          <c:marker>
            <c:symbol val="none"/>
          </c:marker>
          <c:xVal>
            <c:numRef>
              <c:f>[StanislausRiver_HSI.xlsx]VELOCITY_WEIGHTING!$G$10:$G$40</c:f>
              <c:numCache>
                <c:formatCode>0.00</c:formatCode>
                <c:ptCount val="31"/>
                <c:pt idx="0">
                  <c:v>0</c:v>
                </c:pt>
                <c:pt idx="1">
                  <c:v>0.1</c:v>
                </c:pt>
                <c:pt idx="2">
                  <c:v>0.2</c:v>
                </c:pt>
                <c:pt idx="3">
                  <c:v>0.30000000000000032</c:v>
                </c:pt>
                <c:pt idx="4">
                  <c:v>0.4</c:v>
                </c:pt>
                <c:pt idx="5">
                  <c:v>0.5</c:v>
                </c:pt>
                <c:pt idx="6">
                  <c:v>0.60000000000000064</c:v>
                </c:pt>
                <c:pt idx="7">
                  <c:v>0.70000000000000062</c:v>
                </c:pt>
                <c:pt idx="8">
                  <c:v>0.8</c:v>
                </c:pt>
                <c:pt idx="9">
                  <c:v>0.9</c:v>
                </c:pt>
                <c:pt idx="10">
                  <c:v>1</c:v>
                </c:pt>
                <c:pt idx="11">
                  <c:v>1.1000000000000001</c:v>
                </c:pt>
                <c:pt idx="12">
                  <c:v>1.2</c:v>
                </c:pt>
                <c:pt idx="13">
                  <c:v>1.3</c:v>
                </c:pt>
                <c:pt idx="14">
                  <c:v>1.4</c:v>
                </c:pt>
                <c:pt idx="15">
                  <c:v>1.5</c:v>
                </c:pt>
                <c:pt idx="16">
                  <c:v>1.6</c:v>
                </c:pt>
                <c:pt idx="17">
                  <c:v>1.7</c:v>
                </c:pt>
                <c:pt idx="18">
                  <c:v>1.8</c:v>
                </c:pt>
                <c:pt idx="19">
                  <c:v>1.9000000000000001</c:v>
                </c:pt>
                <c:pt idx="20">
                  <c:v>2</c:v>
                </c:pt>
                <c:pt idx="21">
                  <c:v>2.1</c:v>
                </c:pt>
                <c:pt idx="22">
                  <c:v>2.2000000000000002</c:v>
                </c:pt>
                <c:pt idx="23">
                  <c:v>2.2999999999999998</c:v>
                </c:pt>
                <c:pt idx="24">
                  <c:v>2.4</c:v>
                </c:pt>
                <c:pt idx="25">
                  <c:v>2.5</c:v>
                </c:pt>
                <c:pt idx="26">
                  <c:v>2.6</c:v>
                </c:pt>
                <c:pt idx="27">
                  <c:v>2.7</c:v>
                </c:pt>
                <c:pt idx="28">
                  <c:v>2.8</c:v>
                </c:pt>
                <c:pt idx="29">
                  <c:v>3.4</c:v>
                </c:pt>
                <c:pt idx="30">
                  <c:v>3.5</c:v>
                </c:pt>
              </c:numCache>
            </c:numRef>
          </c:xVal>
          <c:yVal>
            <c:numRef>
              <c:f>[StanislausRiver_HSI.xlsx]VELOCITY_WEIGHTING!$H$10:$H$40</c:f>
              <c:numCache>
                <c:formatCode>0.00</c:formatCode>
                <c:ptCount val="31"/>
                <c:pt idx="0">
                  <c:v>0.92</c:v>
                </c:pt>
                <c:pt idx="1">
                  <c:v>0.96000000000000063</c:v>
                </c:pt>
                <c:pt idx="2">
                  <c:v>0.99</c:v>
                </c:pt>
                <c:pt idx="3">
                  <c:v>0.99</c:v>
                </c:pt>
                <c:pt idx="4">
                  <c:v>0.98</c:v>
                </c:pt>
                <c:pt idx="5">
                  <c:v>0.97000000000000064</c:v>
                </c:pt>
                <c:pt idx="6">
                  <c:v>0.97000000000000064</c:v>
                </c:pt>
                <c:pt idx="7">
                  <c:v>0.96000000000000063</c:v>
                </c:pt>
                <c:pt idx="8">
                  <c:v>0.96000000000000063</c:v>
                </c:pt>
                <c:pt idx="9">
                  <c:v>0.95000000000000062</c:v>
                </c:pt>
                <c:pt idx="10">
                  <c:v>0.94000000000000061</c:v>
                </c:pt>
                <c:pt idx="11">
                  <c:v>0.94000000000000061</c:v>
                </c:pt>
                <c:pt idx="12">
                  <c:v>0.93</c:v>
                </c:pt>
                <c:pt idx="13">
                  <c:v>0.92</c:v>
                </c:pt>
                <c:pt idx="14">
                  <c:v>0.92</c:v>
                </c:pt>
                <c:pt idx="15">
                  <c:v>0.91</c:v>
                </c:pt>
                <c:pt idx="16">
                  <c:v>0.79</c:v>
                </c:pt>
                <c:pt idx="17">
                  <c:v>0.68</c:v>
                </c:pt>
                <c:pt idx="18">
                  <c:v>0.56000000000000005</c:v>
                </c:pt>
                <c:pt idx="19">
                  <c:v>0.44</c:v>
                </c:pt>
                <c:pt idx="20">
                  <c:v>0.33000000000000251</c:v>
                </c:pt>
                <c:pt idx="21">
                  <c:v>0.28000000000000008</c:v>
                </c:pt>
                <c:pt idx="22">
                  <c:v>0.24000000000000021</c:v>
                </c:pt>
                <c:pt idx="23">
                  <c:v>0.19</c:v>
                </c:pt>
                <c:pt idx="24">
                  <c:v>0.15000000000000024</c:v>
                </c:pt>
                <c:pt idx="25">
                  <c:v>0.1</c:v>
                </c:pt>
                <c:pt idx="26">
                  <c:v>6.0000000000000032E-2</c:v>
                </c:pt>
                <c:pt idx="27">
                  <c:v>1.0000000000000005E-2</c:v>
                </c:pt>
                <c:pt idx="28">
                  <c:v>1.0000000000000005E-2</c:v>
                </c:pt>
                <c:pt idx="29">
                  <c:v>0</c:v>
                </c:pt>
                <c:pt idx="30">
                  <c:v>0</c:v>
                </c:pt>
              </c:numCache>
            </c:numRef>
          </c:yVal>
          <c:smooth val="1"/>
          <c:extLst>
            <c:ext xmlns:c16="http://schemas.microsoft.com/office/drawing/2014/chart" uri="{C3380CC4-5D6E-409C-BE32-E72D297353CC}">
              <c16:uniqueId val="{00000000-7787-41F3-B340-3C47BD2E9416}"/>
            </c:ext>
          </c:extLst>
        </c:ser>
        <c:ser>
          <c:idx val="1"/>
          <c:order val="1"/>
          <c:tx>
            <c:strRef>
              <c:f>[StanislausRiver_HSI.xlsx]VELOCITY_WEIGHTING!$I$9</c:f>
              <c:strCache>
                <c:ptCount val="1"/>
                <c:pt idx="0">
                  <c:v>Model*</c:v>
                </c:pt>
              </c:strCache>
            </c:strRef>
          </c:tx>
          <c:marker>
            <c:symbol val="none"/>
          </c:marker>
          <c:xVal>
            <c:numRef>
              <c:f>[StanislausRiver_HSI.xlsx]VELOCITY_WEIGHTING!$G$10:$G$40</c:f>
              <c:numCache>
                <c:formatCode>0.00</c:formatCode>
                <c:ptCount val="31"/>
                <c:pt idx="0">
                  <c:v>0</c:v>
                </c:pt>
                <c:pt idx="1">
                  <c:v>0.1</c:v>
                </c:pt>
                <c:pt idx="2">
                  <c:v>0.2</c:v>
                </c:pt>
                <c:pt idx="3">
                  <c:v>0.30000000000000032</c:v>
                </c:pt>
                <c:pt idx="4">
                  <c:v>0.4</c:v>
                </c:pt>
                <c:pt idx="5">
                  <c:v>0.5</c:v>
                </c:pt>
                <c:pt idx="6">
                  <c:v>0.60000000000000064</c:v>
                </c:pt>
                <c:pt idx="7">
                  <c:v>0.70000000000000062</c:v>
                </c:pt>
                <c:pt idx="8">
                  <c:v>0.8</c:v>
                </c:pt>
                <c:pt idx="9">
                  <c:v>0.9</c:v>
                </c:pt>
                <c:pt idx="10">
                  <c:v>1</c:v>
                </c:pt>
                <c:pt idx="11">
                  <c:v>1.1000000000000001</c:v>
                </c:pt>
                <c:pt idx="12">
                  <c:v>1.2</c:v>
                </c:pt>
                <c:pt idx="13">
                  <c:v>1.3</c:v>
                </c:pt>
                <c:pt idx="14">
                  <c:v>1.4</c:v>
                </c:pt>
                <c:pt idx="15">
                  <c:v>1.5</c:v>
                </c:pt>
                <c:pt idx="16">
                  <c:v>1.6</c:v>
                </c:pt>
                <c:pt idx="17">
                  <c:v>1.7</c:v>
                </c:pt>
                <c:pt idx="18">
                  <c:v>1.8</c:v>
                </c:pt>
                <c:pt idx="19">
                  <c:v>1.9000000000000001</c:v>
                </c:pt>
                <c:pt idx="20">
                  <c:v>2</c:v>
                </c:pt>
                <c:pt idx="21">
                  <c:v>2.1</c:v>
                </c:pt>
                <c:pt idx="22">
                  <c:v>2.2000000000000002</c:v>
                </c:pt>
                <c:pt idx="23">
                  <c:v>2.2999999999999998</c:v>
                </c:pt>
                <c:pt idx="24">
                  <c:v>2.4</c:v>
                </c:pt>
                <c:pt idx="25">
                  <c:v>2.5</c:v>
                </c:pt>
                <c:pt idx="26">
                  <c:v>2.6</c:v>
                </c:pt>
                <c:pt idx="27">
                  <c:v>2.7</c:v>
                </c:pt>
                <c:pt idx="28">
                  <c:v>2.8</c:v>
                </c:pt>
                <c:pt idx="29">
                  <c:v>3.4</c:v>
                </c:pt>
                <c:pt idx="30">
                  <c:v>3.5</c:v>
                </c:pt>
              </c:numCache>
            </c:numRef>
          </c:xVal>
          <c:yVal>
            <c:numRef>
              <c:f>[StanislausRiver_HSI.xlsx]VELOCITY_WEIGHTING!$I$10:$I$40</c:f>
              <c:numCache>
                <c:formatCode>General</c:formatCode>
                <c:ptCount val="31"/>
                <c:pt idx="0">
                  <c:v>0.90254999999999996</c:v>
                </c:pt>
                <c:pt idx="1">
                  <c:v>0.98380487962360064</c:v>
                </c:pt>
                <c:pt idx="2">
                  <c:v>1.002357783500808</c:v>
                </c:pt>
                <c:pt idx="3">
                  <c:v>0.99127621027320001</c:v>
                </c:pt>
                <c:pt idx="4">
                  <c:v>0.97167298762239995</c:v>
                </c:pt>
                <c:pt idx="5">
                  <c:v>0.95548121875000003</c:v>
                </c:pt>
                <c:pt idx="6">
                  <c:v>0.94784294568960015</c:v>
                </c:pt>
                <c:pt idx="7">
                  <c:v>0.94913669719480065</c:v>
                </c:pt>
                <c:pt idx="8">
                  <c:v>0.95666908894719993</c:v>
                </c:pt>
                <c:pt idx="9">
                  <c:v>0.96605564382840681</c:v>
                </c:pt>
                <c:pt idx="10">
                  <c:v>0.97231600000000107</c:v>
                </c:pt>
                <c:pt idx="11">
                  <c:v>0.97070867453560838</c:v>
                </c:pt>
                <c:pt idx="12">
                  <c:v>0.95733055034880365</c:v>
                </c:pt>
                <c:pt idx="13">
                  <c:v>0.92950625416120158</c:v>
                </c:pt>
                <c:pt idx="14">
                  <c:v>0.88599259325440261</c:v>
                </c:pt>
                <c:pt idx="15">
                  <c:v>0.82702321875000195</c:v>
                </c:pt>
                <c:pt idx="16">
                  <c:v>0.75421868316160334</c:v>
                </c:pt>
                <c:pt idx="17">
                  <c:v>0.67038705996280901</c:v>
                </c:pt>
                <c:pt idx="18">
                  <c:v>0.57924029291521673</c:v>
                </c:pt>
                <c:pt idx="19">
                  <c:v>0.48505144290039243</c:v>
                </c:pt>
                <c:pt idx="20">
                  <c:v>0.39227800000001012</c:v>
                </c:pt>
                <c:pt idx="21">
                  <c:v>0.30517642856763388</c:v>
                </c:pt>
                <c:pt idx="22">
                  <c:v>0.22743311303684421</c:v>
                </c:pt>
                <c:pt idx="23">
                  <c:v>0.16183687220922288</c:v>
                </c:pt>
                <c:pt idx="24">
                  <c:v>0.11001820976640686</c:v>
                </c:pt>
                <c:pt idx="25">
                  <c:v>7.2280468750006294E-2</c:v>
                </c:pt>
                <c:pt idx="26">
                  <c:v>4.7548057753641584E-2</c:v>
                </c:pt>
                <c:pt idx="27">
                  <c:v>3.3456916570810111E-2</c:v>
                </c:pt>
                <c:pt idx="28">
                  <c:v>2.6612389043289442E-2</c:v>
                </c:pt>
                <c:pt idx="29">
                  <c:v>0</c:v>
                </c:pt>
                <c:pt idx="30">
                  <c:v>0</c:v>
                </c:pt>
              </c:numCache>
            </c:numRef>
          </c:yVal>
          <c:smooth val="1"/>
          <c:extLst>
            <c:ext xmlns:c16="http://schemas.microsoft.com/office/drawing/2014/chart" uri="{C3380CC4-5D6E-409C-BE32-E72D297353CC}">
              <c16:uniqueId val="{00000001-7787-41F3-B340-3C47BD2E9416}"/>
            </c:ext>
          </c:extLst>
        </c:ser>
        <c:dLbls>
          <c:showLegendKey val="0"/>
          <c:showVal val="0"/>
          <c:showCatName val="0"/>
          <c:showSerName val="0"/>
          <c:showPercent val="0"/>
          <c:showBubbleSize val="0"/>
        </c:dLbls>
        <c:axId val="108197760"/>
        <c:axId val="108015616"/>
      </c:scatterChart>
      <c:valAx>
        <c:axId val="108197760"/>
        <c:scaling>
          <c:orientation val="minMax"/>
        </c:scaling>
        <c:delete val="0"/>
        <c:axPos val="b"/>
        <c:title>
          <c:tx>
            <c:rich>
              <a:bodyPr/>
              <a:lstStyle/>
              <a:p>
                <a:pPr>
                  <a:defRPr/>
                </a:pPr>
                <a:r>
                  <a:rPr lang="en-US"/>
                  <a:t>Velocity (ft/s)</a:t>
                </a:r>
              </a:p>
            </c:rich>
          </c:tx>
          <c:overlay val="0"/>
        </c:title>
        <c:numFmt formatCode="0.00" sourceLinked="1"/>
        <c:majorTickMark val="none"/>
        <c:minorTickMark val="none"/>
        <c:tickLblPos val="nextTo"/>
        <c:crossAx val="108015616"/>
        <c:crosses val="autoZero"/>
        <c:crossBetween val="midCat"/>
      </c:valAx>
      <c:valAx>
        <c:axId val="108015616"/>
        <c:scaling>
          <c:orientation val="minMax"/>
          <c:max val="1"/>
          <c:min val="0"/>
        </c:scaling>
        <c:delete val="1"/>
        <c:axPos val="l"/>
        <c:majorGridlines/>
        <c:numFmt formatCode="0.00" sourceLinked="1"/>
        <c:majorTickMark val="none"/>
        <c:minorTickMark val="none"/>
        <c:tickLblPos val="none"/>
        <c:crossAx val="108197760"/>
        <c:crosses val="autoZero"/>
        <c:crossBetween val="midCat"/>
      </c:valAx>
      <c:spPr>
        <a:ln>
          <a:solidFill>
            <a:schemeClr val="bg1">
              <a:lumMod val="50000"/>
            </a:schemeClr>
          </a:solidFill>
        </a:ln>
      </c:spPr>
    </c:plotArea>
    <c:legend>
      <c:legendPos val="r"/>
      <c:layout>
        <c:manualLayout>
          <c:xMode val="edge"/>
          <c:yMode val="edge"/>
          <c:x val="6.7340067340067339E-2"/>
          <c:y val="0.13987872707047352"/>
          <c:w val="0.87322049310765293"/>
          <c:h val="6.7594826269984948E-2"/>
        </c:manualLayout>
      </c:layout>
      <c:overlay val="0"/>
    </c:legend>
    <c:plotVisOnly val="1"/>
    <c:dispBlanksAs val="gap"/>
    <c:showDLblsOverMax val="0"/>
  </c:chart>
  <c:txPr>
    <a:bodyPr/>
    <a:lstStyle/>
    <a:p>
      <a:pPr>
        <a:defRPr>
          <a:solidFill>
            <a:schemeClr val="bg1"/>
          </a:solidFill>
          <a:latin typeface="Arial" pitchFamily="34" charset="0"/>
          <a:cs typeface="Arial"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Percent increase in inundation</c:v>
          </c:tx>
          <c:invertIfNegative val="0"/>
          <c:cat>
            <c:numRef>
              <c:f>'d9 vs e'!$C$15:$C$17</c:f>
              <c:numCache>
                <c:formatCode>General</c:formatCode>
                <c:ptCount val="3"/>
                <c:pt idx="0">
                  <c:v>600</c:v>
                </c:pt>
                <c:pt idx="1">
                  <c:v>897</c:v>
                </c:pt>
                <c:pt idx="2">
                  <c:v>3096</c:v>
                </c:pt>
              </c:numCache>
            </c:numRef>
          </c:cat>
          <c:val>
            <c:numRef>
              <c:f>'d9 vs e'!$K$15:$K$17</c:f>
              <c:numCache>
                <c:formatCode>0%</c:formatCode>
                <c:ptCount val="3"/>
                <c:pt idx="0">
                  <c:v>0.10672059746681579</c:v>
                </c:pt>
                <c:pt idx="1">
                  <c:v>0.18566015736122232</c:v>
                </c:pt>
                <c:pt idx="2">
                  <c:v>0.16681222706165483</c:v>
                </c:pt>
              </c:numCache>
            </c:numRef>
          </c:val>
          <c:extLst>
            <c:ext xmlns:c16="http://schemas.microsoft.com/office/drawing/2014/chart" uri="{C3380CC4-5D6E-409C-BE32-E72D297353CC}">
              <c16:uniqueId val="{00000000-81A6-46BB-B3EF-CA2FD5B1A859}"/>
            </c:ext>
          </c:extLst>
        </c:ser>
        <c:dLbls>
          <c:showLegendKey val="0"/>
          <c:showVal val="0"/>
          <c:showCatName val="0"/>
          <c:showSerName val="0"/>
          <c:showPercent val="0"/>
          <c:showBubbleSize val="0"/>
        </c:dLbls>
        <c:gapWidth val="150"/>
        <c:axId val="108031360"/>
        <c:axId val="108037632"/>
      </c:barChart>
      <c:catAx>
        <c:axId val="108031360"/>
        <c:scaling>
          <c:orientation val="minMax"/>
        </c:scaling>
        <c:delete val="0"/>
        <c:axPos val="b"/>
        <c:title>
          <c:tx>
            <c:rich>
              <a:bodyPr/>
              <a:lstStyle/>
              <a:p>
                <a:pPr>
                  <a:defRPr/>
                </a:pPr>
                <a:r>
                  <a:rPr lang="en-US"/>
                  <a:t>Discharge (cfs)</a:t>
                </a:r>
              </a:p>
            </c:rich>
          </c:tx>
          <c:overlay val="0"/>
        </c:title>
        <c:numFmt formatCode="General" sourceLinked="1"/>
        <c:majorTickMark val="none"/>
        <c:minorTickMark val="none"/>
        <c:tickLblPos val="nextTo"/>
        <c:crossAx val="108037632"/>
        <c:crosses val="autoZero"/>
        <c:auto val="1"/>
        <c:lblAlgn val="ctr"/>
        <c:lblOffset val="100"/>
        <c:noMultiLvlLbl val="0"/>
      </c:catAx>
      <c:valAx>
        <c:axId val="108037632"/>
        <c:scaling>
          <c:orientation val="minMax"/>
        </c:scaling>
        <c:delete val="0"/>
        <c:axPos val="l"/>
        <c:majorGridlines/>
        <c:title>
          <c:tx>
            <c:rich>
              <a:bodyPr/>
              <a:lstStyle/>
              <a:p>
                <a:pPr>
                  <a:defRPr/>
                </a:pPr>
                <a:r>
                  <a:rPr lang="en-US"/>
                  <a:t>Percent increase</a:t>
                </a:r>
              </a:p>
            </c:rich>
          </c:tx>
          <c:overlay val="0"/>
        </c:title>
        <c:numFmt formatCode="0%" sourceLinked="1"/>
        <c:majorTickMark val="out"/>
        <c:minorTickMark val="none"/>
        <c:tickLblPos val="nextTo"/>
        <c:crossAx val="108031360"/>
        <c:crosses val="autoZero"/>
        <c:crossBetween val="between"/>
      </c:valAx>
    </c:plotArea>
    <c:plotVisOnly val="1"/>
    <c:dispBlanksAs val="gap"/>
    <c:showDLblsOverMax val="0"/>
  </c:chart>
  <c:txPr>
    <a:bodyPr/>
    <a:lstStyle/>
    <a:p>
      <a:pPr>
        <a:defRPr sz="1200">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0.74684</cdr:x>
      <cdr:y>0.07426</cdr:y>
    </cdr:from>
    <cdr:to>
      <cdr:x>0.92405</cdr:x>
      <cdr:y>0.18565</cdr:y>
    </cdr:to>
    <cdr:sp macro="" textlink="">
      <cdr:nvSpPr>
        <cdr:cNvPr id="2" name="TextBox 10"/>
        <cdr:cNvSpPr txBox="1"/>
      </cdr:nvSpPr>
      <cdr:spPr>
        <a:xfrm xmlns:a="http://schemas.openxmlformats.org/drawingml/2006/main">
          <a:off x="3414530" y="254643"/>
          <a:ext cx="810228" cy="38196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r>
            <a:rPr lang="en-US" dirty="0">
              <a:latin typeface="Arial" pitchFamily="34" charset="0"/>
              <a:cs typeface="Arial" pitchFamily="34" charset="0"/>
            </a:rPr>
            <a:t>(B)</a:t>
          </a:r>
        </a:p>
      </cdr:txBody>
    </cdr:sp>
  </cdr:relSizeAnchor>
</c:userShapes>
</file>

<file path=ppt/drawings/drawing2.xml><?xml version="1.0" encoding="utf-8"?>
<c:userShapes xmlns:c="http://schemas.openxmlformats.org/drawingml/2006/chart">
  <cdr:relSizeAnchor xmlns:cdr="http://schemas.openxmlformats.org/drawingml/2006/chartDrawing">
    <cdr:from>
      <cdr:x>0.87595</cdr:x>
      <cdr:y>0.08354</cdr:y>
    </cdr:from>
    <cdr:to>
      <cdr:x>0.96456</cdr:x>
      <cdr:y>0.19494</cdr:y>
    </cdr:to>
    <cdr:sp macro="" textlink="">
      <cdr:nvSpPr>
        <cdr:cNvPr id="2" name="TextBox 10"/>
        <cdr:cNvSpPr txBox="1"/>
      </cdr:nvSpPr>
      <cdr:spPr>
        <a:xfrm xmlns:a="http://schemas.openxmlformats.org/drawingml/2006/main">
          <a:off x="8009681" y="286473"/>
          <a:ext cx="810228" cy="38196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r>
            <a:rPr lang="en-US" dirty="0">
              <a:latin typeface="Arial" pitchFamily="34" charset="0"/>
              <a:cs typeface="Arial" pitchFamily="34" charset="0"/>
            </a:rPr>
            <a:t>(C)</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6363" cy="511731"/>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021296" y="2"/>
            <a:ext cx="3076363" cy="511731"/>
          </a:xfrm>
          <a:prstGeom prst="rect">
            <a:avLst/>
          </a:prstGeom>
        </p:spPr>
        <p:txBody>
          <a:bodyPr vert="horz" lIns="96661" tIns="48331" rIns="96661" bIns="48331" rtlCol="0"/>
          <a:lstStyle>
            <a:lvl1pPr algn="r">
              <a:defRPr sz="1300"/>
            </a:lvl1pPr>
          </a:lstStyle>
          <a:p>
            <a:fld id="{F367E001-DB9A-4E02-804E-545BAE277B12}" type="datetimeFigureOut">
              <a:rPr lang="en-US" smtClean="0"/>
              <a:pPr/>
              <a:t>6/5/2017</a:t>
            </a:fld>
            <a:endParaRPr lang="en-US"/>
          </a:p>
        </p:txBody>
      </p:sp>
      <p:sp>
        <p:nvSpPr>
          <p:cNvPr id="4" name="Slide Image Placeholder 3"/>
          <p:cNvSpPr>
            <a:spLocks noGrp="1" noRot="1" noChangeAspect="1"/>
          </p:cNvSpPr>
          <p:nvPr>
            <p:ph type="sldImg" idx="2"/>
          </p:nvPr>
        </p:nvSpPr>
        <p:spPr>
          <a:xfrm>
            <a:off x="990600" y="768350"/>
            <a:ext cx="5118100" cy="383857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021296" y="9721106"/>
            <a:ext cx="3076363" cy="511731"/>
          </a:xfrm>
          <a:prstGeom prst="rect">
            <a:avLst/>
          </a:prstGeom>
        </p:spPr>
        <p:txBody>
          <a:bodyPr vert="horz" lIns="96661" tIns="48331" rIns="96661" bIns="48331" rtlCol="0" anchor="b"/>
          <a:lstStyle>
            <a:lvl1pPr algn="r">
              <a:defRPr sz="1300"/>
            </a:lvl1pPr>
          </a:lstStyle>
          <a:p>
            <a:fld id="{5CEF9DFF-DB5B-461F-864A-E46BD0223C3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solidFill>
                  <a:schemeClr val="tx1"/>
                </a:solidFill>
              </a:rPr>
              <a:t>Welcom</a:t>
            </a:r>
            <a:r>
              <a:rPr lang="en-US" sz="1800" baseline="0" dirty="0">
                <a:solidFill>
                  <a:schemeClr val="tx1"/>
                </a:solidFill>
              </a:rPr>
              <a:t>e and thank you for the opportunity be here.</a:t>
            </a:r>
          </a:p>
          <a:p>
            <a:endParaRPr lang="en-US" sz="1800" baseline="0" dirty="0">
              <a:solidFill>
                <a:schemeClr val="tx1"/>
              </a:solidFill>
            </a:endParaRPr>
          </a:p>
          <a:p>
            <a:r>
              <a:rPr lang="en-US" sz="1800" baseline="0" dirty="0">
                <a:solidFill>
                  <a:schemeClr val="tx1"/>
                </a:solidFill>
              </a:rPr>
              <a:t>I would like to take a moment to thank Dana and all of SRF for putting the conference together.</a:t>
            </a:r>
          </a:p>
          <a:p>
            <a:endParaRPr lang="en-US" sz="1800" baseline="0" dirty="0">
              <a:solidFill>
                <a:schemeClr val="tx1"/>
              </a:solidFill>
            </a:endParaRPr>
          </a:p>
          <a:p>
            <a:r>
              <a:rPr lang="en-US" sz="1800" baseline="0" dirty="0">
                <a:solidFill>
                  <a:schemeClr val="tx1"/>
                </a:solidFill>
              </a:rPr>
              <a:t>I would also like to thank Corey and Brian for putting together a great session with a really diverse range of speakers.</a:t>
            </a:r>
          </a:p>
          <a:p>
            <a:endParaRPr lang="en-US" sz="1800" baseline="0" dirty="0">
              <a:solidFill>
                <a:schemeClr val="tx1"/>
              </a:solidFill>
            </a:endParaRPr>
          </a:p>
          <a:p>
            <a:pPr defTabSz="966612">
              <a:defRPr/>
            </a:pPr>
            <a:r>
              <a:rPr lang="en-US" sz="1800" dirty="0">
                <a:solidFill>
                  <a:schemeClr val="tx1"/>
                </a:solidFill>
                <a:latin typeface="Arial" pitchFamily="34" charset="0"/>
                <a:cs typeface="Arial" pitchFamily="34" charset="0"/>
              </a:rPr>
              <a:t>The purpose</a:t>
            </a:r>
            <a:r>
              <a:rPr lang="en-US" sz="1800" baseline="0" dirty="0">
                <a:solidFill>
                  <a:schemeClr val="tx1"/>
                </a:solidFill>
                <a:latin typeface="Arial" pitchFamily="34" charset="0"/>
                <a:cs typeface="Arial" pitchFamily="34" charset="0"/>
              </a:rPr>
              <a:t> of my talk is to share ideas will peers and our community about our rivers and where their evolution is tending.</a:t>
            </a:r>
          </a:p>
          <a:p>
            <a:endParaRPr lang="en-US" baseline="0" dirty="0"/>
          </a:p>
        </p:txBody>
      </p:sp>
      <p:sp>
        <p:nvSpPr>
          <p:cNvPr id="4" name="Slide Number Placeholder 3"/>
          <p:cNvSpPr>
            <a:spLocks noGrp="1"/>
          </p:cNvSpPr>
          <p:nvPr>
            <p:ph type="sldNum" sz="quarter" idx="10"/>
          </p:nvPr>
        </p:nvSpPr>
        <p:spPr/>
        <p:txBody>
          <a:bodyPr/>
          <a:lstStyle/>
          <a:p>
            <a:fld id="{5CEF9DFF-DB5B-461F-864A-E46BD0223C3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EF9DFF-DB5B-461F-864A-E46BD0223C3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solidFill>
                  <a:schemeClr val="tx1"/>
                </a:solidFill>
                <a:latin typeface="Arial" pitchFamily="34" charset="0"/>
                <a:cs typeface="Arial" pitchFamily="34" charset="0"/>
              </a:rPr>
              <a:t>Floodplain restoration varies in space, and it</a:t>
            </a:r>
            <a:r>
              <a:rPr lang="en-US" sz="1800" baseline="0" dirty="0">
                <a:solidFill>
                  <a:schemeClr val="tx1"/>
                </a:solidFill>
                <a:latin typeface="Arial" pitchFamily="34" charset="0"/>
                <a:cs typeface="Arial" pitchFamily="34" charset="0"/>
              </a:rPr>
              <a:t> usually probably should</a:t>
            </a:r>
          </a:p>
          <a:p>
            <a:endParaRPr lang="en-US" sz="1800" baseline="0" dirty="0">
              <a:solidFill>
                <a:schemeClr val="tx1"/>
              </a:solidFill>
              <a:latin typeface="Arial" pitchFamily="34" charset="0"/>
              <a:cs typeface="Arial" pitchFamily="34" charset="0"/>
            </a:endParaRPr>
          </a:p>
          <a:p>
            <a:r>
              <a:rPr lang="en-US" sz="1800" baseline="0" dirty="0">
                <a:solidFill>
                  <a:schemeClr val="tx1"/>
                </a:solidFill>
                <a:latin typeface="Arial" pitchFamily="34" charset="0"/>
                <a:cs typeface="Arial" pitchFamily="34" charset="0"/>
              </a:rPr>
              <a:t>Are we restoring these at a rate that is meaningful to fish considering status?</a:t>
            </a:r>
          </a:p>
          <a:p>
            <a:endParaRPr lang="en-US" sz="1800" baseline="0" dirty="0">
              <a:solidFill>
                <a:schemeClr val="tx1"/>
              </a:solidFill>
              <a:latin typeface="Arial" pitchFamily="34" charset="0"/>
              <a:cs typeface="Arial" pitchFamily="34" charset="0"/>
            </a:endParaRPr>
          </a:p>
          <a:p>
            <a:r>
              <a:rPr lang="en-US" sz="1800" baseline="0" dirty="0">
                <a:solidFill>
                  <a:schemeClr val="tx1"/>
                </a:solidFill>
                <a:latin typeface="Arial" pitchFamily="34" charset="0"/>
                <a:cs typeface="Arial" pitchFamily="34" charset="0"/>
              </a:rPr>
              <a:t>But when we cant blow a levee or use an agricultural field how do we justify the space needed given limited water?</a:t>
            </a:r>
          </a:p>
          <a:p>
            <a:endParaRPr lang="en-US" sz="1800" baseline="0" dirty="0">
              <a:solidFill>
                <a:schemeClr val="tx1"/>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5CEF9DFF-DB5B-461F-864A-E46BD0223C3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solidFill>
                  <a:schemeClr val="tx1"/>
                </a:solidFill>
              </a:rPr>
              <a:t>We’re actually</a:t>
            </a:r>
            <a:r>
              <a:rPr lang="en-US" sz="1800" baseline="0" dirty="0">
                <a:solidFill>
                  <a:schemeClr val="tx1"/>
                </a:solidFill>
              </a:rPr>
              <a:t> very sophisticated in our tools and approaches for analyzing fish habitat.</a:t>
            </a:r>
          </a:p>
          <a:p>
            <a:r>
              <a:rPr lang="en-US" sz="1800" baseline="0" dirty="0">
                <a:solidFill>
                  <a:schemeClr val="tx1"/>
                </a:solidFill>
              </a:rPr>
              <a:t>The </a:t>
            </a:r>
            <a:r>
              <a:rPr lang="en-US" sz="1800" baseline="0" dirty="0" err="1">
                <a:solidFill>
                  <a:schemeClr val="tx1"/>
                </a:solidFill>
              </a:rPr>
              <a:t>ecohydraulic</a:t>
            </a:r>
            <a:r>
              <a:rPr lang="en-US" sz="1800" baseline="0" dirty="0">
                <a:solidFill>
                  <a:schemeClr val="tx1"/>
                </a:solidFill>
              </a:rPr>
              <a:t> approach shown on this slide has progressed over the past 30 years.  </a:t>
            </a:r>
          </a:p>
          <a:p>
            <a:endParaRPr lang="en-US" sz="1800" baseline="0" dirty="0">
              <a:solidFill>
                <a:schemeClr val="tx1"/>
              </a:solidFill>
            </a:endParaRPr>
          </a:p>
          <a:p>
            <a:r>
              <a:rPr lang="en-US" sz="1800" baseline="0" dirty="0">
                <a:solidFill>
                  <a:schemeClr val="tx1"/>
                </a:solidFill>
              </a:rPr>
              <a:t>We also should design so that landforms are compatible with processes that form and maintain features, necessitating geomorphic inquiry into the sustainability of suitable habitats.</a:t>
            </a:r>
          </a:p>
          <a:p>
            <a:endParaRPr lang="en-US" sz="1800" baseline="0" dirty="0">
              <a:solidFill>
                <a:schemeClr val="tx1"/>
              </a:solidFill>
            </a:endParaRPr>
          </a:p>
        </p:txBody>
      </p:sp>
      <p:sp>
        <p:nvSpPr>
          <p:cNvPr id="4" name="Slide Number Placeholder 3"/>
          <p:cNvSpPr>
            <a:spLocks noGrp="1"/>
          </p:cNvSpPr>
          <p:nvPr>
            <p:ph type="sldNum" sz="quarter" idx="10"/>
          </p:nvPr>
        </p:nvSpPr>
        <p:spPr/>
        <p:txBody>
          <a:bodyPr/>
          <a:lstStyle/>
          <a:p>
            <a:fld id="{5CEF9DFF-DB5B-461F-864A-E46BD0223C3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solidFill>
                  <a:schemeClr val="tx1"/>
                </a:solidFill>
              </a:rPr>
              <a:t>We can even go</a:t>
            </a:r>
            <a:r>
              <a:rPr lang="en-US" sz="1800" baseline="0" dirty="0">
                <a:solidFill>
                  <a:schemeClr val="tx1"/>
                </a:solidFill>
              </a:rPr>
              <a:t> beyond suitability to populations associated with habitat</a:t>
            </a:r>
            <a:endParaRPr lang="en-US" sz="1800" dirty="0">
              <a:solidFill>
                <a:schemeClr val="tx1"/>
              </a:solidFill>
            </a:endParaRPr>
          </a:p>
        </p:txBody>
      </p:sp>
      <p:sp>
        <p:nvSpPr>
          <p:cNvPr id="4" name="Slide Number Placeholder 3"/>
          <p:cNvSpPr>
            <a:spLocks noGrp="1"/>
          </p:cNvSpPr>
          <p:nvPr>
            <p:ph type="sldNum" sz="quarter" idx="10"/>
          </p:nvPr>
        </p:nvSpPr>
        <p:spPr/>
        <p:txBody>
          <a:bodyPr/>
          <a:lstStyle/>
          <a:p>
            <a:fld id="{5CEF9DFF-DB5B-461F-864A-E46BD0223C3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solidFill>
                  <a:schemeClr val="tx1"/>
                </a:solidFill>
              </a:rPr>
              <a:t>We’ve talked about theory so far,</a:t>
            </a:r>
            <a:r>
              <a:rPr lang="en-US" sz="1800" baseline="0" dirty="0">
                <a:solidFill>
                  <a:schemeClr val="tx1"/>
                </a:solidFill>
              </a:rPr>
              <a:t> and hopefully you can appreciate that tools exist, but they have limitations.</a:t>
            </a:r>
          </a:p>
          <a:p>
            <a:endParaRPr lang="en-US" sz="1800" baseline="0" dirty="0">
              <a:solidFill>
                <a:schemeClr val="tx1"/>
              </a:solidFill>
            </a:endParaRPr>
          </a:p>
          <a:p>
            <a:r>
              <a:rPr lang="en-US" sz="1800" baseline="0" dirty="0">
                <a:solidFill>
                  <a:schemeClr val="tx1"/>
                </a:solidFill>
              </a:rPr>
              <a:t>So the next question is how much we should prescribe the form of a channel and floodplain versus letting flow do the work.  This is a graph by </a:t>
            </a:r>
            <a:r>
              <a:rPr lang="en-US" sz="1800" baseline="0" dirty="0" err="1">
                <a:solidFill>
                  <a:schemeClr val="tx1"/>
                </a:solidFill>
              </a:rPr>
              <a:t>Kondolf</a:t>
            </a:r>
            <a:r>
              <a:rPr lang="en-US" sz="1800" baseline="0" dirty="0">
                <a:solidFill>
                  <a:schemeClr val="tx1"/>
                </a:solidFill>
              </a:rPr>
              <a:t> related to setting goals in restoration.  The concept of this graph is important, although as there are no values on the axis’ the utility may be limited.  For example, how do you know whether you have “enough” or “too much” stream power and sediment supply?</a:t>
            </a:r>
            <a:endParaRPr lang="en-US" sz="1800" dirty="0">
              <a:solidFill>
                <a:schemeClr val="tx1"/>
              </a:solidFill>
            </a:endParaRPr>
          </a:p>
        </p:txBody>
      </p:sp>
      <p:sp>
        <p:nvSpPr>
          <p:cNvPr id="4" name="Slide Number Placeholder 3"/>
          <p:cNvSpPr>
            <a:spLocks noGrp="1"/>
          </p:cNvSpPr>
          <p:nvPr>
            <p:ph type="sldNum" sz="quarter" idx="10"/>
          </p:nvPr>
        </p:nvSpPr>
        <p:spPr/>
        <p:txBody>
          <a:bodyPr/>
          <a:lstStyle/>
          <a:p>
            <a:fld id="{5CEF9DFF-DB5B-461F-864A-E46BD0223C3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solidFill>
                  <a:schemeClr val="tx1"/>
                </a:solidFill>
              </a:rPr>
              <a:t>Here</a:t>
            </a:r>
            <a:r>
              <a:rPr lang="en-US" sz="1800" baseline="0" dirty="0">
                <a:solidFill>
                  <a:schemeClr val="tx1"/>
                </a:solidFill>
              </a:rPr>
              <a:t> is an example of a case where we hit reset on the landscape and entirely reconfigured the landscape.</a:t>
            </a:r>
            <a:endParaRPr lang="en-US" sz="1800" dirty="0">
              <a:solidFill>
                <a:schemeClr val="tx1"/>
              </a:solidFill>
            </a:endParaRPr>
          </a:p>
          <a:p>
            <a:r>
              <a:rPr lang="en-US" sz="1800" dirty="0">
                <a:solidFill>
                  <a:schemeClr val="tx1"/>
                </a:solidFill>
              </a:rPr>
              <a:t>The Robinson Phase of the project began construction in July, 2001 and was completed in February, 2002. Approximately 1,000,000 tons of material was moved in reconfiguring the project site. In addition, more than 10,000 feet of channel was created, improved or modified, and several ponds were eliminated.</a:t>
            </a:r>
          </a:p>
        </p:txBody>
      </p:sp>
      <p:sp>
        <p:nvSpPr>
          <p:cNvPr id="4" name="Slide Number Placeholder 3"/>
          <p:cNvSpPr>
            <a:spLocks noGrp="1"/>
          </p:cNvSpPr>
          <p:nvPr>
            <p:ph type="sldNum" sz="quarter" idx="10"/>
          </p:nvPr>
        </p:nvSpPr>
        <p:spPr/>
        <p:txBody>
          <a:bodyPr/>
          <a:lstStyle/>
          <a:p>
            <a:fld id="{5CEF9DFF-DB5B-461F-864A-E46BD0223C3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solidFill>
                  <a:schemeClr val="tx1"/>
                </a:solidFill>
                <a:latin typeface="Arial" pitchFamily="34" charset="0"/>
                <a:cs typeface="Arial" pitchFamily="34" charset="0"/>
              </a:rPr>
              <a:t>Here is the River Ranch</a:t>
            </a:r>
            <a:r>
              <a:rPr lang="en-US" sz="1800" baseline="0" dirty="0">
                <a:solidFill>
                  <a:schemeClr val="tx1"/>
                </a:solidFill>
                <a:latin typeface="Arial" pitchFamily="34" charset="0"/>
                <a:cs typeface="Arial" pitchFamily="34" charset="0"/>
              </a:rPr>
              <a:t> on the Merced River. NOAA and CDFW had the foresight and initiative to purchase property for restoration and a source of gravel.</a:t>
            </a:r>
          </a:p>
          <a:p>
            <a:endParaRPr lang="en-US" sz="1800" baseline="0" dirty="0">
              <a:solidFill>
                <a:schemeClr val="tx1"/>
              </a:solidFill>
              <a:latin typeface="Arial" pitchFamily="34" charset="0"/>
              <a:cs typeface="Arial" pitchFamily="34" charset="0"/>
            </a:endParaRPr>
          </a:p>
          <a:p>
            <a:r>
              <a:rPr lang="en-US" sz="1800" baseline="0" dirty="0">
                <a:solidFill>
                  <a:schemeClr val="tx1"/>
                </a:solidFill>
                <a:latin typeface="Arial" pitchFamily="34" charset="0"/>
                <a:cs typeface="Arial" pitchFamily="34" charset="0"/>
              </a:rPr>
              <a:t>Our task was to restore a channel and floodplain, but minimizing impacts on vegetation.  Since the Merced gets very warm (it was the southern most extent for Chinook salmon in the world while the SJR was dry)</a:t>
            </a:r>
          </a:p>
          <a:p>
            <a:endParaRPr lang="en-US" sz="1800" dirty="0">
              <a:solidFill>
                <a:schemeClr val="tx1"/>
              </a:solidFill>
              <a:latin typeface="Arial" pitchFamily="34" charset="0"/>
              <a:cs typeface="Arial" pitchFamily="34" charset="0"/>
            </a:endParaRPr>
          </a:p>
          <a:p>
            <a:endParaRPr lang="en-US" sz="1800" dirty="0">
              <a:solidFill>
                <a:schemeClr val="tx1"/>
              </a:solidFill>
              <a:latin typeface="Arial" pitchFamily="34" charset="0"/>
              <a:cs typeface="Arial" pitchFamily="34" charset="0"/>
            </a:endParaRPr>
          </a:p>
          <a:p>
            <a:endParaRPr lang="en-US" sz="1800" dirty="0">
              <a:solidFill>
                <a:schemeClr val="tx1"/>
              </a:solidFill>
              <a:latin typeface="Arial" pitchFamily="34" charset="0"/>
              <a:cs typeface="Arial" pitchFamily="34" charset="0"/>
            </a:endParaRPr>
          </a:p>
          <a:p>
            <a:endParaRPr lang="en-US" sz="1800" dirty="0">
              <a:solidFill>
                <a:schemeClr val="tx1"/>
              </a:solidFill>
              <a:latin typeface="Arial" pitchFamily="34" charset="0"/>
              <a:cs typeface="Arial" pitchFamily="34" charset="0"/>
            </a:endParaRPr>
          </a:p>
          <a:p>
            <a:endParaRPr lang="en-US" sz="1800" dirty="0">
              <a:solidFill>
                <a:schemeClr val="tx1"/>
              </a:solidFill>
              <a:latin typeface="Arial" pitchFamily="34" charset="0"/>
              <a:cs typeface="Arial" pitchFamily="34" charset="0"/>
            </a:endParaRPr>
          </a:p>
          <a:p>
            <a:endParaRPr lang="en-US" sz="1800" dirty="0">
              <a:solidFill>
                <a:schemeClr val="tx1"/>
              </a:solidFill>
            </a:endParaRPr>
          </a:p>
        </p:txBody>
      </p:sp>
      <p:sp>
        <p:nvSpPr>
          <p:cNvPr id="4" name="Slide Number Placeholder 3"/>
          <p:cNvSpPr>
            <a:spLocks noGrp="1"/>
          </p:cNvSpPr>
          <p:nvPr>
            <p:ph type="sldNum" sz="quarter" idx="10"/>
          </p:nvPr>
        </p:nvSpPr>
        <p:spPr/>
        <p:txBody>
          <a:bodyPr/>
          <a:lstStyle/>
          <a:p>
            <a:fld id="{5CEF9DFF-DB5B-461F-864A-E46BD0223C3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800" dirty="0">
                <a:solidFill>
                  <a:schemeClr val="tx1"/>
                </a:solidFill>
                <a:latin typeface="Arial" pitchFamily="34" charset="0"/>
                <a:cs typeface="Arial" pitchFamily="34" charset="0"/>
              </a:rPr>
              <a:t>A greater diversity of river planforms exist, and plants play a large role</a:t>
            </a:r>
            <a:endParaRPr lang="en-US" sz="1800" i="1" dirty="0">
              <a:solidFill>
                <a:schemeClr val="tx1"/>
              </a:solidFill>
              <a:latin typeface="Arial" pitchFamily="34" charset="0"/>
              <a:cs typeface="Arial" pitchFamily="34" charset="0"/>
            </a:endParaRPr>
          </a:p>
          <a:p>
            <a:endParaRPr lang="en-US" sz="1800" dirty="0">
              <a:solidFill>
                <a:schemeClr val="tx1"/>
              </a:solidFill>
            </a:endParaRPr>
          </a:p>
          <a:p>
            <a:pPr defTabSz="966612">
              <a:defRPr/>
            </a:pPr>
            <a:r>
              <a:rPr lang="en-US" sz="1800" dirty="0">
                <a:solidFill>
                  <a:schemeClr val="tx1"/>
                </a:solidFill>
                <a:latin typeface="Arial" pitchFamily="34" charset="0"/>
                <a:cs typeface="Arial" pitchFamily="34" charset="0"/>
              </a:rPr>
              <a:t>Planform discriminate functions can guide geomorphic potential</a:t>
            </a:r>
            <a:endParaRPr lang="en-US" sz="1800" i="1" dirty="0">
              <a:solidFill>
                <a:schemeClr val="tx1"/>
              </a:solidFill>
              <a:latin typeface="Arial" pitchFamily="34" charset="0"/>
              <a:cs typeface="Arial" pitchFamily="34" charset="0"/>
            </a:endParaRPr>
          </a:p>
          <a:p>
            <a:endParaRPr lang="en-US" sz="1800" dirty="0">
              <a:solidFill>
                <a:schemeClr val="tx1"/>
              </a:solidFill>
            </a:endParaRPr>
          </a:p>
          <a:p>
            <a:r>
              <a:rPr lang="en-US" sz="1800" dirty="0">
                <a:solidFill>
                  <a:schemeClr val="tx1"/>
                </a:solidFill>
              </a:rPr>
              <a:t>Features are scaled to flow regime and topographic regime</a:t>
            </a:r>
          </a:p>
          <a:p>
            <a:endParaRPr lang="en-US" sz="1800" dirty="0">
              <a:solidFill>
                <a:schemeClr val="tx1"/>
              </a:solidFill>
            </a:endParaRPr>
          </a:p>
          <a:p>
            <a:r>
              <a:rPr lang="en-US" sz="1800" dirty="0">
                <a:solidFill>
                  <a:schemeClr val="tx1"/>
                </a:solidFill>
              </a:rPr>
              <a:t>This photo</a:t>
            </a:r>
            <a:r>
              <a:rPr lang="en-US" sz="1800" baseline="0" dirty="0">
                <a:solidFill>
                  <a:schemeClr val="tx1"/>
                </a:solidFill>
              </a:rPr>
              <a:t> shows the project after construction, and yes, some of the features didn’t “look” great</a:t>
            </a: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5CEF9DFF-DB5B-461F-864A-E46BD0223C3A}"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solidFill>
                  <a:schemeClr val="tx1"/>
                </a:solidFill>
                <a:latin typeface="Arial" pitchFamily="34" charset="0"/>
                <a:cs typeface="Arial" pitchFamily="34" charset="0"/>
              </a:rPr>
              <a:t>This raises a good</a:t>
            </a:r>
            <a:r>
              <a:rPr lang="en-US" sz="1800" baseline="0" dirty="0">
                <a:solidFill>
                  <a:schemeClr val="tx1"/>
                </a:solidFill>
                <a:latin typeface="Arial" pitchFamily="34" charset="0"/>
                <a:cs typeface="Arial" pitchFamily="34" charset="0"/>
              </a:rPr>
              <a:t> question for funders and designers.  </a:t>
            </a:r>
          </a:p>
          <a:p>
            <a:endParaRPr lang="en-US" sz="1800" baseline="0" dirty="0">
              <a:solidFill>
                <a:schemeClr val="tx1"/>
              </a:solidFill>
              <a:latin typeface="Arial" pitchFamily="34" charset="0"/>
              <a:cs typeface="Arial" pitchFamily="34" charset="0"/>
            </a:endParaRPr>
          </a:p>
          <a:p>
            <a:r>
              <a:rPr lang="en-US" sz="1800" baseline="0" dirty="0">
                <a:solidFill>
                  <a:schemeClr val="tx1"/>
                </a:solidFill>
                <a:latin typeface="Arial" pitchFamily="34" charset="0"/>
                <a:cs typeface="Arial" pitchFamily="34" charset="0"/>
              </a:rPr>
              <a:t>How much money and effort do we put into features versus setting them up to act dynamically with flow?</a:t>
            </a:r>
          </a:p>
          <a:p>
            <a:endParaRPr lang="en-US" sz="1800" baseline="0" dirty="0">
              <a:solidFill>
                <a:schemeClr val="tx1"/>
              </a:solidFill>
              <a:latin typeface="Arial" pitchFamily="34" charset="0"/>
              <a:cs typeface="Arial" pitchFamily="34" charset="0"/>
            </a:endParaRPr>
          </a:p>
          <a:p>
            <a:endParaRPr lang="en-US" sz="1800" dirty="0">
              <a:solidFill>
                <a:schemeClr val="tx1"/>
              </a:solidFill>
            </a:endParaRPr>
          </a:p>
        </p:txBody>
      </p:sp>
      <p:sp>
        <p:nvSpPr>
          <p:cNvPr id="4" name="Slide Number Placeholder 3"/>
          <p:cNvSpPr>
            <a:spLocks noGrp="1"/>
          </p:cNvSpPr>
          <p:nvPr>
            <p:ph type="sldNum" sz="quarter" idx="10"/>
          </p:nvPr>
        </p:nvSpPr>
        <p:spPr/>
        <p:txBody>
          <a:bodyPr/>
          <a:lstStyle/>
          <a:p>
            <a:fld id="{5CEF9DFF-DB5B-461F-864A-E46BD0223C3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solidFill>
                  <a:schemeClr val="tx1"/>
                </a:solidFill>
              </a:rPr>
              <a:t>River islands are </a:t>
            </a:r>
            <a:r>
              <a:rPr lang="en-US" sz="1800" dirty="0">
                <a:solidFill>
                  <a:schemeClr val="tx1"/>
                </a:solidFill>
                <a:latin typeface="Arial" pitchFamily="34" charset="0"/>
                <a:cs typeface="Arial" pitchFamily="34" charset="0"/>
              </a:rPr>
              <a:t>not part of the traditional menu of geomorphic features for fish habitat.</a:t>
            </a:r>
          </a:p>
          <a:p>
            <a:r>
              <a:rPr lang="en-US" sz="1800" dirty="0">
                <a:solidFill>
                  <a:schemeClr val="tx1"/>
                </a:solidFill>
                <a:latin typeface="Arial" pitchFamily="34" charset="0"/>
                <a:cs typeface="Arial" pitchFamily="34" charset="0"/>
              </a:rPr>
              <a:t>They are important because they can provide greater edge habitat at small to moderate floods, rearing or refugia on the island during moderate floods, and refugia in island vegetation during larger foods.  Other benefits include the fact that they provide greater diversity of hydraulics. </a:t>
            </a:r>
            <a:endParaRPr lang="en-US" sz="1500" dirty="0">
              <a:solidFill>
                <a:schemeClr val="bg1">
                  <a:lumMod val="95000"/>
                </a:schemeClr>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5CEF9DFF-DB5B-461F-864A-E46BD0223C3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aseline="0" dirty="0">
                <a:solidFill>
                  <a:schemeClr val="tx1"/>
                </a:solidFill>
                <a:latin typeface="Arial" pitchFamily="34" charset="0"/>
                <a:cs typeface="Arial" pitchFamily="34" charset="0"/>
              </a:rPr>
              <a:t>We are in the Anthropocene, and this is becoming a funky geologic period where people are responsible for as much or even more change in the environment than natural processes.</a:t>
            </a:r>
          </a:p>
          <a:p>
            <a:endParaRPr lang="en-US" sz="1800" dirty="0">
              <a:solidFill>
                <a:schemeClr val="tx1"/>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5CEF9DFF-DB5B-461F-864A-E46BD0223C3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EF9DFF-DB5B-461F-864A-E46BD0223C3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EF9DFF-DB5B-461F-864A-E46BD0223C3A}"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bg1"/>
              </a:solidFill>
              <a:latin typeface="Arial" pitchFamily="34" charset="0"/>
              <a:cs typeface="Arial" pitchFamily="34" charset="0"/>
            </a:endParaRPr>
          </a:p>
          <a:p>
            <a:endParaRPr lang="en-US" dirty="0">
              <a:solidFill>
                <a:schemeClr val="bg1"/>
              </a:solidFill>
              <a:latin typeface="Arial" pitchFamily="34" charset="0"/>
              <a:cs typeface="Arial" pitchFamily="34" charset="0"/>
            </a:endParaRPr>
          </a:p>
          <a:p>
            <a:endParaRPr lang="en-US" dirty="0">
              <a:solidFill>
                <a:schemeClr val="bg1"/>
              </a:solidFill>
              <a:latin typeface="Arial" pitchFamily="34" charset="0"/>
              <a:cs typeface="Arial" pitchFamily="34" charset="0"/>
            </a:endParaRPr>
          </a:p>
          <a:p>
            <a:endParaRPr lang="en-US" dirty="0">
              <a:solidFill>
                <a:schemeClr val="bg1"/>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5CEF9DFF-DB5B-461F-864A-E46BD0223C3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solidFill>
                  <a:schemeClr val="tx1"/>
                </a:solidFill>
              </a:rPr>
              <a:t>Parts of our rivers have begun</a:t>
            </a:r>
            <a:r>
              <a:rPr lang="en-US" sz="1800" baseline="0" dirty="0">
                <a:solidFill>
                  <a:schemeClr val="tx1"/>
                </a:solidFill>
              </a:rPr>
              <a:t> the process of building of inset floodplains that will be valuable habitat now and into the future for fish</a:t>
            </a:r>
            <a:endParaRPr lang="en-US" sz="1800" dirty="0">
              <a:solidFill>
                <a:schemeClr val="tx1"/>
              </a:solidFill>
            </a:endParaRPr>
          </a:p>
        </p:txBody>
      </p:sp>
      <p:sp>
        <p:nvSpPr>
          <p:cNvPr id="4" name="Slide Number Placeholder 3"/>
          <p:cNvSpPr>
            <a:spLocks noGrp="1"/>
          </p:cNvSpPr>
          <p:nvPr>
            <p:ph type="sldNum" sz="quarter" idx="10"/>
          </p:nvPr>
        </p:nvSpPr>
        <p:spPr/>
        <p:txBody>
          <a:bodyPr/>
          <a:lstStyle/>
          <a:p>
            <a:fld id="{5CEF9DFF-DB5B-461F-864A-E46BD0223C3A}"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solidFill>
                  <a:schemeClr val="tx1"/>
                </a:solidFill>
              </a:rPr>
              <a:t>When</a:t>
            </a:r>
            <a:r>
              <a:rPr lang="en-US" sz="1800" baseline="0" dirty="0">
                <a:solidFill>
                  <a:schemeClr val="tx1"/>
                </a:solidFill>
              </a:rPr>
              <a:t> can this occur naturally, how much we need to help and intervene, and what the benefits are is a key question as we look forward</a:t>
            </a:r>
            <a:endParaRPr lang="en-US" sz="1800" dirty="0">
              <a:solidFill>
                <a:schemeClr val="tx1"/>
              </a:solidFill>
            </a:endParaRPr>
          </a:p>
        </p:txBody>
      </p:sp>
      <p:sp>
        <p:nvSpPr>
          <p:cNvPr id="4" name="Slide Number Placeholder 3"/>
          <p:cNvSpPr>
            <a:spLocks noGrp="1"/>
          </p:cNvSpPr>
          <p:nvPr>
            <p:ph type="sldNum" sz="quarter" idx="10"/>
          </p:nvPr>
        </p:nvSpPr>
        <p:spPr/>
        <p:txBody>
          <a:bodyPr/>
          <a:lstStyle/>
          <a:p>
            <a:fld id="{5CEF9DFF-DB5B-461F-864A-E46BD0223C3A}"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solidFill>
                  <a:schemeClr val="tx1"/>
                </a:solidFill>
              </a:rPr>
              <a:t>And</a:t>
            </a:r>
            <a:r>
              <a:rPr lang="en-US" sz="1800" baseline="0" dirty="0">
                <a:solidFill>
                  <a:schemeClr val="tx1"/>
                </a:solidFill>
              </a:rPr>
              <a:t> as we look forward we should be mindful that </a:t>
            </a:r>
            <a:r>
              <a:rPr lang="en-US" sz="1800" dirty="0">
                <a:solidFill>
                  <a:schemeClr val="tx1"/>
                </a:solidFill>
              </a:rPr>
              <a:t>rivers evolve and things, such as our thinking change.  </a:t>
            </a:r>
          </a:p>
          <a:p>
            <a:endParaRPr lang="en-US" sz="1800" dirty="0">
              <a:solidFill>
                <a:schemeClr val="tx1"/>
              </a:solidFill>
            </a:endParaRPr>
          </a:p>
          <a:p>
            <a:r>
              <a:rPr lang="en-US" sz="1800" dirty="0">
                <a:solidFill>
                  <a:schemeClr val="tx1"/>
                </a:solidFill>
              </a:rPr>
              <a:t>We have no</a:t>
            </a:r>
            <a:r>
              <a:rPr lang="en-US" sz="1800" baseline="0" dirty="0">
                <a:solidFill>
                  <a:schemeClr val="tx1"/>
                </a:solidFill>
              </a:rPr>
              <a:t> excuse to not understand and plan for change, to allow it in a way that can help support our coexistence with salmon</a:t>
            </a:r>
          </a:p>
          <a:p>
            <a:endParaRPr lang="en-US" sz="1800" baseline="0" dirty="0">
              <a:solidFill>
                <a:schemeClr val="tx1"/>
              </a:solidFill>
            </a:endParaRPr>
          </a:p>
          <a:p>
            <a:pPr lvl="0" algn="ctr">
              <a:spcBef>
                <a:spcPct val="0"/>
              </a:spcBef>
            </a:pPr>
            <a:r>
              <a:rPr lang="en-US" sz="1800" dirty="0">
                <a:solidFill>
                  <a:schemeClr val="tx1"/>
                </a:solidFill>
                <a:latin typeface="Arial" pitchFamily="34" charset="0"/>
                <a:cs typeface="Arial" pitchFamily="34" charset="0"/>
              </a:rPr>
              <a:t>Those who cannot remember the past are condemned to repeat it </a:t>
            </a:r>
            <a:br>
              <a:rPr lang="en-US" sz="1800" dirty="0">
                <a:solidFill>
                  <a:schemeClr val="tx1"/>
                </a:solidFill>
                <a:latin typeface="Arial" pitchFamily="34" charset="0"/>
                <a:cs typeface="Arial" pitchFamily="34" charset="0"/>
              </a:rPr>
            </a:br>
            <a:r>
              <a:rPr lang="en-US" sz="1800" dirty="0">
                <a:solidFill>
                  <a:schemeClr val="tx1"/>
                </a:solidFill>
                <a:latin typeface="Arial" pitchFamily="34" charset="0"/>
                <a:cs typeface="Arial" pitchFamily="34" charset="0"/>
              </a:rPr>
              <a:t>- George Santayana</a:t>
            </a:r>
          </a:p>
        </p:txBody>
      </p:sp>
      <p:sp>
        <p:nvSpPr>
          <p:cNvPr id="4" name="Slide Number Placeholder 3"/>
          <p:cNvSpPr>
            <a:spLocks noGrp="1"/>
          </p:cNvSpPr>
          <p:nvPr>
            <p:ph type="sldNum" sz="quarter" idx="10"/>
          </p:nvPr>
        </p:nvSpPr>
        <p:spPr/>
        <p:txBody>
          <a:bodyPr/>
          <a:lstStyle/>
          <a:p>
            <a:fld id="{5CEF9DFF-DB5B-461F-864A-E46BD0223C3A}"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EF9DFF-DB5B-461F-864A-E46BD0223C3A}" type="slidenum">
              <a:rPr lang="en-US" smtClean="0"/>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solidFill>
                <a:schemeClr val="tx1"/>
              </a:solidFill>
            </a:endParaRPr>
          </a:p>
          <a:p>
            <a:r>
              <a:rPr lang="en-US" sz="1800" dirty="0">
                <a:solidFill>
                  <a:schemeClr val="tx1"/>
                </a:solidFill>
                <a:latin typeface="Arial" pitchFamily="34" charset="0"/>
                <a:cs typeface="Arial" pitchFamily="34" charset="0"/>
              </a:rPr>
              <a:t>The Central Valley has seen significant changes to flow and the form of river systems.</a:t>
            </a:r>
          </a:p>
          <a:p>
            <a:endParaRPr lang="en-US" sz="1800" dirty="0">
              <a:solidFill>
                <a:schemeClr val="tx1"/>
              </a:solidFill>
              <a:latin typeface="Arial" pitchFamily="34" charset="0"/>
              <a:cs typeface="Arial" pitchFamily="34" charset="0"/>
            </a:endParaRPr>
          </a:p>
          <a:p>
            <a:r>
              <a:rPr lang="en-US" sz="1800" dirty="0">
                <a:solidFill>
                  <a:schemeClr val="tx1"/>
                </a:solidFill>
                <a:latin typeface="Arial" pitchFamily="34" charset="0"/>
                <a:cs typeface="Arial" pitchFamily="34" charset="0"/>
              </a:rPr>
              <a:t>Efforts are underway to enhance, restore, and/or naturalize rivers below dams for salmon.</a:t>
            </a:r>
          </a:p>
          <a:p>
            <a:endParaRPr lang="en-US" sz="1800" dirty="0">
              <a:solidFill>
                <a:schemeClr val="tx1"/>
              </a:solidFill>
              <a:latin typeface="Arial" pitchFamily="34" charset="0"/>
              <a:cs typeface="Arial" pitchFamily="34" charset="0"/>
            </a:endParaRPr>
          </a:p>
          <a:p>
            <a:r>
              <a:rPr lang="en-US" sz="1800" dirty="0">
                <a:solidFill>
                  <a:schemeClr val="tx1"/>
                </a:solidFill>
                <a:latin typeface="Arial" pitchFamily="34" charset="0"/>
                <a:cs typeface="Arial" pitchFamily="34" charset="0"/>
              </a:rPr>
              <a:t>Due to asynchronous alterations of flow and river corridor topography many rivers have to be rescaled with flow releases, management and land use changes</a:t>
            </a:r>
          </a:p>
          <a:p>
            <a:endParaRPr lang="en-US" sz="1800" dirty="0">
              <a:solidFill>
                <a:schemeClr val="tx1"/>
              </a:solidFill>
            </a:endParaRPr>
          </a:p>
          <a:p>
            <a:pPr defTabSz="966612">
              <a:defRPr/>
            </a:pPr>
            <a:r>
              <a:rPr lang="en-US" sz="1800" baseline="0" dirty="0">
                <a:solidFill>
                  <a:schemeClr val="tx1"/>
                </a:solidFill>
                <a:latin typeface="Arial" pitchFamily="34" charset="0"/>
                <a:cs typeface="Arial" pitchFamily="34" charset="0"/>
              </a:rPr>
              <a:t>Lastly, make no mistake that fish are a big part of envisioning restored river corridors, and they need us to get it right.</a:t>
            </a:r>
          </a:p>
          <a:p>
            <a:endParaRPr lang="en-US" dirty="0"/>
          </a:p>
        </p:txBody>
      </p:sp>
      <p:sp>
        <p:nvSpPr>
          <p:cNvPr id="4" name="Slide Number Placeholder 3"/>
          <p:cNvSpPr>
            <a:spLocks noGrp="1"/>
          </p:cNvSpPr>
          <p:nvPr>
            <p:ph type="sldNum" sz="quarter" idx="10"/>
          </p:nvPr>
        </p:nvSpPr>
        <p:spPr/>
        <p:txBody>
          <a:bodyPr/>
          <a:lstStyle/>
          <a:p>
            <a:fld id="{5CEF9DFF-DB5B-461F-864A-E46BD0223C3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solidFill>
                <a:schemeClr val="tx1"/>
              </a:solidFill>
              <a:latin typeface="Arial" pitchFamily="34" charset="0"/>
              <a:cs typeface="Arial" pitchFamily="34" charset="0"/>
            </a:endParaRPr>
          </a:p>
          <a:p>
            <a:r>
              <a:rPr lang="en-US" sz="1800" baseline="0" dirty="0">
                <a:solidFill>
                  <a:schemeClr val="tx1"/>
                </a:solidFill>
                <a:latin typeface="Arial" pitchFamily="34" charset="0"/>
                <a:cs typeface="Arial" pitchFamily="34" charset="0"/>
              </a:rPr>
              <a:t>As we restore rivers below dams, often rescaling them, I think we need to be mindful of our past, present and future thinking.</a:t>
            </a:r>
          </a:p>
          <a:p>
            <a:endParaRPr lang="en-US" sz="1800" dirty="0">
              <a:solidFill>
                <a:schemeClr val="tx1"/>
              </a:solidFill>
            </a:endParaRPr>
          </a:p>
          <a:p>
            <a:r>
              <a:rPr lang="en-US" sz="1800" dirty="0">
                <a:solidFill>
                  <a:schemeClr val="tx1"/>
                </a:solidFill>
                <a:latin typeface="Arial" pitchFamily="34" charset="0"/>
                <a:cs typeface="Arial" pitchFamily="34" charset="0"/>
              </a:rPr>
              <a:t>Efforts are underway to address flow through SWQCB recommended instream flow.</a:t>
            </a:r>
            <a:endParaRPr lang="en-US" sz="1800" dirty="0">
              <a:solidFill>
                <a:schemeClr val="tx1"/>
              </a:solidFill>
            </a:endParaRPr>
          </a:p>
          <a:p>
            <a:pPr defTabSz="966612">
              <a:defRPr/>
            </a:pPr>
            <a:endParaRPr lang="en-US" sz="1800" dirty="0">
              <a:solidFill>
                <a:schemeClr val="tx1"/>
              </a:solidFill>
              <a:latin typeface="Arial" pitchFamily="34" charset="0"/>
              <a:cs typeface="Arial" pitchFamily="34" charset="0"/>
            </a:endParaRPr>
          </a:p>
          <a:p>
            <a:pPr defTabSz="966612">
              <a:defRPr/>
            </a:pPr>
            <a:r>
              <a:rPr lang="en-US" sz="1800" dirty="0">
                <a:solidFill>
                  <a:schemeClr val="tx1"/>
                </a:solidFill>
                <a:latin typeface="Arial" pitchFamily="34" charset="0"/>
                <a:cs typeface="Arial" pitchFamily="34" charset="0"/>
              </a:rPr>
              <a:t>However, form does not follow flow in the Anthropocene, necessitating human intervention</a:t>
            </a:r>
            <a:endParaRPr lang="en-US" sz="1800" dirty="0">
              <a:solidFill>
                <a:schemeClr val="tx1"/>
              </a:solidFill>
            </a:endParaRPr>
          </a:p>
          <a:p>
            <a:endParaRPr lang="en-US" sz="1800" baseline="0" dirty="0">
              <a:solidFill>
                <a:schemeClr val="tx1"/>
              </a:solidFill>
            </a:endParaRPr>
          </a:p>
          <a:p>
            <a:r>
              <a:rPr lang="en-US" sz="1800" baseline="0" dirty="0">
                <a:solidFill>
                  <a:schemeClr val="tx1"/>
                </a:solidFill>
              </a:rPr>
              <a:t>As we are in the </a:t>
            </a:r>
            <a:r>
              <a:rPr lang="en-US" sz="1800" baseline="0" dirty="0" err="1">
                <a:solidFill>
                  <a:schemeClr val="tx1"/>
                </a:solidFill>
              </a:rPr>
              <a:t>anthropocene</a:t>
            </a:r>
            <a:r>
              <a:rPr lang="en-US" sz="1800" baseline="0" dirty="0">
                <a:solidFill>
                  <a:schemeClr val="tx1"/>
                </a:solidFill>
              </a:rPr>
              <a:t> we get to decide how we want to manage our rivers and that requires us to understand how much active versus passive work we can do for sustainable salmon and a healthy river corridor, and whether these timescales are suitable for salmon.</a:t>
            </a:r>
          </a:p>
          <a:p>
            <a:endParaRPr lang="en-US" sz="1800" dirty="0">
              <a:solidFill>
                <a:schemeClr val="tx1"/>
              </a:solidFill>
            </a:endParaRPr>
          </a:p>
        </p:txBody>
      </p:sp>
      <p:sp>
        <p:nvSpPr>
          <p:cNvPr id="4" name="Slide Number Placeholder 3"/>
          <p:cNvSpPr>
            <a:spLocks noGrp="1"/>
          </p:cNvSpPr>
          <p:nvPr>
            <p:ph type="sldNum" sz="quarter" idx="10"/>
          </p:nvPr>
        </p:nvSpPr>
        <p:spPr/>
        <p:txBody>
          <a:bodyPr/>
          <a:lstStyle/>
          <a:p>
            <a:fld id="{5CEF9DFF-DB5B-461F-864A-E46BD0223C3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800" dirty="0">
                <a:solidFill>
                  <a:schemeClr val="tx1"/>
                </a:solidFill>
                <a:latin typeface="Arial" pitchFamily="34" charset="0"/>
                <a:cs typeface="Arial" pitchFamily="34" charset="0"/>
              </a:rPr>
              <a:t>In practice rescaling rivers means reshaping channels and floodplains by altering their topography. </a:t>
            </a:r>
          </a:p>
          <a:p>
            <a:pPr defTabSz="966612">
              <a:defRPr/>
            </a:pPr>
            <a:endParaRPr lang="en-US" sz="1800" dirty="0">
              <a:solidFill>
                <a:schemeClr val="tx1"/>
              </a:solidFill>
              <a:latin typeface="Arial" pitchFamily="34" charset="0"/>
              <a:cs typeface="Arial" pitchFamily="34" charset="0"/>
            </a:endParaRPr>
          </a:p>
          <a:p>
            <a:pPr defTabSz="966612">
              <a:defRPr/>
            </a:pPr>
            <a:r>
              <a:rPr lang="en-US" sz="1800" dirty="0">
                <a:solidFill>
                  <a:schemeClr val="tx1"/>
                </a:solidFill>
                <a:latin typeface="Arial" pitchFamily="34" charset="0"/>
                <a:cs typeface="Arial" pitchFamily="34" charset="0"/>
              </a:rPr>
              <a:t>Generally, we raise river beds by adding gravel and shrink river width. and lower floodplains.  This is because current water releases generally do not have enough energy or space to naturally reset the river corridor. </a:t>
            </a:r>
          </a:p>
          <a:p>
            <a:endParaRPr lang="en-US" dirty="0"/>
          </a:p>
        </p:txBody>
      </p:sp>
      <p:sp>
        <p:nvSpPr>
          <p:cNvPr id="4" name="Slide Number Placeholder 3"/>
          <p:cNvSpPr>
            <a:spLocks noGrp="1"/>
          </p:cNvSpPr>
          <p:nvPr>
            <p:ph type="sldNum" sz="quarter" idx="10"/>
          </p:nvPr>
        </p:nvSpPr>
        <p:spPr/>
        <p:txBody>
          <a:bodyPr/>
          <a:lstStyle/>
          <a:p>
            <a:fld id="{5CEF9DFF-DB5B-461F-864A-E46BD0223C3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800" dirty="0">
                <a:solidFill>
                  <a:schemeClr val="tx1"/>
                </a:solidFill>
                <a:latin typeface="Arial" pitchFamily="34" charset="0"/>
                <a:cs typeface="Arial" pitchFamily="34" charset="0"/>
              </a:rPr>
              <a:t>There are numerous hydrogeomorphic “predictors” that use the concept of a bankfull discharge and bankfull channel dimensions.  These can allow further prediction of things like the reach-average planform typology and bedform spacing</a:t>
            </a:r>
          </a:p>
          <a:p>
            <a:pPr defTabSz="966612">
              <a:defRPr/>
            </a:pPr>
            <a:endParaRPr lang="en-US" sz="1800" dirty="0">
              <a:solidFill>
                <a:schemeClr val="tx1"/>
              </a:solidFill>
              <a:latin typeface="Arial" pitchFamily="34" charset="0"/>
              <a:cs typeface="Arial" pitchFamily="34" charset="0"/>
            </a:endParaRPr>
          </a:p>
          <a:p>
            <a:pPr defTabSz="966612">
              <a:defRPr/>
            </a:pPr>
            <a:r>
              <a:rPr lang="en-US" sz="1800" dirty="0">
                <a:solidFill>
                  <a:schemeClr val="tx1"/>
                </a:solidFill>
                <a:latin typeface="Arial" pitchFamily="34" charset="0"/>
                <a:cs typeface="Arial" pitchFamily="34" charset="0"/>
              </a:rPr>
              <a:t>While the theory behind rescaling may seem simple, in practice its much more difficult because many rivers aren’t blank slates, having multiple anthropogenic constraints as well as existing biological resources.</a:t>
            </a:r>
          </a:p>
          <a:p>
            <a:pPr defTabSz="966612">
              <a:defRPr/>
            </a:pPr>
            <a:endParaRPr lang="en-US" baseline="0" dirty="0">
              <a:solidFill>
                <a:schemeClr val="bg1"/>
              </a:solidFill>
              <a:latin typeface="Arial" pitchFamily="34" charset="0"/>
              <a:cs typeface="Arial" pitchFamily="34" charset="0"/>
            </a:endParaRPr>
          </a:p>
          <a:p>
            <a:pPr defTabSz="966612">
              <a:defRPr/>
            </a:pPr>
            <a:endParaRPr lang="en-US" dirty="0">
              <a:solidFill>
                <a:schemeClr val="bg1"/>
              </a:solidFill>
              <a:latin typeface="Arial" pitchFamily="34" charset="0"/>
              <a:cs typeface="Arial" pitchFamily="34" charset="0"/>
            </a:endParaRPr>
          </a:p>
          <a:p>
            <a:pPr defTabSz="966612">
              <a:defRPr/>
            </a:pPr>
            <a:endParaRPr lang="en-US" sz="1300" dirty="0">
              <a:solidFill>
                <a:schemeClr val="bg1"/>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5CEF9DFF-DB5B-461F-864A-E46BD0223C3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solidFill>
                  <a:schemeClr val="tx1"/>
                </a:solidFill>
                <a:latin typeface="Arial" pitchFamily="34" charset="0"/>
                <a:cs typeface="Arial" pitchFamily="34" charset="0"/>
              </a:rPr>
              <a:t>Both flow and form have important variability beyond average conditions that creates the foundation for salmonid habitat in rivers.</a:t>
            </a:r>
          </a:p>
          <a:p>
            <a:endParaRPr lang="en-US" sz="1800" dirty="0">
              <a:solidFill>
                <a:schemeClr val="tx1"/>
              </a:solidFill>
              <a:latin typeface="Arial" pitchFamily="34" charset="0"/>
              <a:cs typeface="Arial" pitchFamily="34" charset="0"/>
            </a:endParaRPr>
          </a:p>
          <a:p>
            <a:r>
              <a:rPr lang="en-US" sz="1800" dirty="0">
                <a:solidFill>
                  <a:schemeClr val="tx1"/>
                </a:solidFill>
                <a:latin typeface="Arial" pitchFamily="34" charset="0"/>
                <a:cs typeface="Arial" pitchFamily="34" charset="0"/>
              </a:rPr>
              <a:t>Ironically, to understand rivers we simplified and deconstructed variability, but more information beyond averages is needed for ecological function.</a:t>
            </a:r>
          </a:p>
          <a:p>
            <a:endParaRPr lang="en-US" dirty="0"/>
          </a:p>
        </p:txBody>
      </p:sp>
      <p:sp>
        <p:nvSpPr>
          <p:cNvPr id="4" name="Slide Number Placeholder 3"/>
          <p:cNvSpPr>
            <a:spLocks noGrp="1"/>
          </p:cNvSpPr>
          <p:nvPr>
            <p:ph type="sldNum" sz="quarter" idx="10"/>
          </p:nvPr>
        </p:nvSpPr>
        <p:spPr/>
        <p:txBody>
          <a:bodyPr/>
          <a:lstStyle/>
          <a:p>
            <a:fld id="{5CEF9DFF-DB5B-461F-864A-E46BD0223C3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solidFill>
                  <a:schemeClr val="tx1"/>
                </a:solidFill>
                <a:latin typeface="Arial" pitchFamily="34" charset="0"/>
                <a:cs typeface="Arial" pitchFamily="34" charset="0"/>
              </a:rPr>
              <a:t>This is an example of a geomorphic covariance structure analysis.  The top left is a bed profile of the Timbuctoo Bend of the Lower Yuba River, the right plot is a flow width series for the bankfull flood of 142 m3/s.  Taking the slope out of both yields the detrended series in the lower panel.  Taking the product of the </a:t>
            </a:r>
            <a:r>
              <a:rPr lang="en-US" sz="1800" dirty="0" err="1">
                <a:solidFill>
                  <a:schemeClr val="tx1"/>
                </a:solidFill>
                <a:latin typeface="Arial" pitchFamily="34" charset="0"/>
                <a:cs typeface="Arial" pitchFamily="34" charset="0"/>
              </a:rPr>
              <a:t>resdiuals</a:t>
            </a:r>
            <a:r>
              <a:rPr lang="en-US" sz="1800" dirty="0">
                <a:solidFill>
                  <a:schemeClr val="tx1"/>
                </a:solidFill>
                <a:latin typeface="Arial" pitchFamily="34" charset="0"/>
                <a:cs typeface="Arial" pitchFamily="34" charset="0"/>
              </a:rPr>
              <a:t> gives you then red line, which is the geomorphic covariance structure of bed and width for the bankfull flow.  </a:t>
            </a:r>
          </a:p>
          <a:p>
            <a:endParaRPr lang="en-US" sz="1800" dirty="0">
              <a:solidFill>
                <a:schemeClr val="tx1"/>
              </a:solidFill>
              <a:latin typeface="Arial" pitchFamily="34" charset="0"/>
              <a:cs typeface="Arial" pitchFamily="34" charset="0"/>
            </a:endParaRPr>
          </a:p>
          <a:p>
            <a:r>
              <a:rPr lang="en-US" sz="1800" dirty="0">
                <a:solidFill>
                  <a:schemeClr val="tx1"/>
                </a:solidFill>
                <a:latin typeface="Arial" pitchFamily="34" charset="0"/>
                <a:cs typeface="Arial" pitchFamily="34" charset="0"/>
              </a:rPr>
              <a:t>Note that there are areas that are relatively wide and shallow, and relatively narrow and deep, that create positive spikes.  </a:t>
            </a:r>
          </a:p>
          <a:p>
            <a:endParaRPr lang="en-US" dirty="0"/>
          </a:p>
        </p:txBody>
      </p:sp>
      <p:sp>
        <p:nvSpPr>
          <p:cNvPr id="4" name="Slide Number Placeholder 3"/>
          <p:cNvSpPr>
            <a:spLocks noGrp="1"/>
          </p:cNvSpPr>
          <p:nvPr>
            <p:ph type="sldNum" sz="quarter" idx="10"/>
          </p:nvPr>
        </p:nvSpPr>
        <p:spPr/>
        <p:txBody>
          <a:bodyPr/>
          <a:lstStyle/>
          <a:p>
            <a:fld id="{5CEF9DFF-DB5B-461F-864A-E46BD0223C3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we analyze the GSC series we find there is a reach statistical structure that shows that width and bed elevation variability is jointly linked.  </a:t>
            </a:r>
          </a:p>
          <a:p>
            <a:endParaRPr lang="en-US" dirty="0"/>
          </a:p>
          <a:p>
            <a:r>
              <a:rPr lang="en-US" dirty="0"/>
              <a:t>This is a completely different view of a river’s geometry than classical hydraulic geometry.</a:t>
            </a:r>
          </a:p>
        </p:txBody>
      </p:sp>
      <p:sp>
        <p:nvSpPr>
          <p:cNvPr id="4" name="Slide Number Placeholder 3"/>
          <p:cNvSpPr>
            <a:spLocks noGrp="1"/>
          </p:cNvSpPr>
          <p:nvPr>
            <p:ph type="sldNum" sz="quarter" idx="10"/>
          </p:nvPr>
        </p:nvSpPr>
        <p:spPr/>
        <p:txBody>
          <a:bodyPr/>
          <a:lstStyle/>
          <a:p>
            <a:fld id="{5CEF9DFF-DB5B-461F-864A-E46BD0223C3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2FC6E9-5CF0-429E-A8BD-044EFA01D010}" type="datetimeFigureOut">
              <a:rPr lang="en-US" smtClean="0"/>
              <a:pPr/>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1F084-1A3B-4B71-9B5B-C992438E798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FC6E9-5CF0-429E-A8BD-044EFA01D010}" type="datetimeFigureOut">
              <a:rPr lang="en-US" smtClean="0"/>
              <a:pPr/>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1F084-1A3B-4B71-9B5B-C992438E798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FC6E9-5CF0-429E-A8BD-044EFA01D010}" type="datetimeFigureOut">
              <a:rPr lang="en-US" smtClean="0"/>
              <a:pPr/>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1F084-1A3B-4B71-9B5B-C992438E798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2FC6E9-5CF0-429E-A8BD-044EFA01D010}" type="datetimeFigureOut">
              <a:rPr lang="en-US" smtClean="0">
                <a:solidFill>
                  <a:prstClr val="black">
                    <a:tint val="75000"/>
                  </a:prstClr>
                </a:solidFill>
              </a:rPr>
              <a:pPr/>
              <a:t>6/5/2017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21F084-1A3B-4B71-9B5B-C992438E798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FC6E9-5CF0-429E-A8BD-044EFA01D010}" type="datetimeFigureOut">
              <a:rPr lang="en-US" smtClean="0">
                <a:solidFill>
                  <a:prstClr val="black">
                    <a:tint val="75000"/>
                  </a:prstClr>
                </a:solidFill>
              </a:rPr>
              <a:pPr/>
              <a:t>6/5/2017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21F084-1A3B-4B71-9B5B-C992438E798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2FC6E9-5CF0-429E-A8BD-044EFA01D010}" type="datetimeFigureOut">
              <a:rPr lang="en-US" smtClean="0">
                <a:solidFill>
                  <a:prstClr val="black">
                    <a:tint val="75000"/>
                  </a:prstClr>
                </a:solidFill>
              </a:rPr>
              <a:pPr/>
              <a:t>6/5/2017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21F084-1A3B-4B71-9B5B-C992438E798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2FC6E9-5CF0-429E-A8BD-044EFA01D010}" type="datetimeFigureOut">
              <a:rPr lang="en-US" smtClean="0">
                <a:solidFill>
                  <a:prstClr val="black">
                    <a:tint val="75000"/>
                  </a:prstClr>
                </a:solidFill>
              </a:rPr>
              <a:pPr/>
              <a:t>6/5/2017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21F084-1A3B-4B71-9B5B-C992438E798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2FC6E9-5CF0-429E-A8BD-044EFA01D010}" type="datetimeFigureOut">
              <a:rPr lang="en-US" smtClean="0">
                <a:solidFill>
                  <a:prstClr val="black">
                    <a:tint val="75000"/>
                  </a:prstClr>
                </a:solidFill>
              </a:rPr>
              <a:pPr/>
              <a:t>6/5/2017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21F084-1A3B-4B71-9B5B-C992438E798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2FC6E9-5CF0-429E-A8BD-044EFA01D010}" type="datetimeFigureOut">
              <a:rPr lang="en-US" smtClean="0">
                <a:solidFill>
                  <a:prstClr val="black">
                    <a:tint val="75000"/>
                  </a:prstClr>
                </a:solidFill>
              </a:rPr>
              <a:pPr/>
              <a:t>6/5/2017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21F084-1A3B-4B71-9B5B-C992438E798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FC6E9-5CF0-429E-A8BD-044EFA01D010}" type="datetimeFigureOut">
              <a:rPr lang="en-US" smtClean="0">
                <a:solidFill>
                  <a:prstClr val="black">
                    <a:tint val="75000"/>
                  </a:prstClr>
                </a:solidFill>
              </a:rPr>
              <a:pPr/>
              <a:t>6/5/2017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21F084-1A3B-4B71-9B5B-C992438E798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2FC6E9-5CF0-429E-A8BD-044EFA01D010}" type="datetimeFigureOut">
              <a:rPr lang="en-US" smtClean="0">
                <a:solidFill>
                  <a:prstClr val="black">
                    <a:tint val="75000"/>
                  </a:prstClr>
                </a:solidFill>
              </a:rPr>
              <a:pPr/>
              <a:t>6/5/2017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21F084-1A3B-4B71-9B5B-C992438E798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FC6E9-5CF0-429E-A8BD-044EFA01D010}" type="datetimeFigureOut">
              <a:rPr lang="en-US" smtClean="0"/>
              <a:pPr/>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1F084-1A3B-4B71-9B5B-C992438E798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2FC6E9-5CF0-429E-A8BD-044EFA01D010}" type="datetimeFigureOut">
              <a:rPr lang="en-US" smtClean="0">
                <a:solidFill>
                  <a:prstClr val="black">
                    <a:tint val="75000"/>
                  </a:prstClr>
                </a:solidFill>
              </a:rPr>
              <a:pPr/>
              <a:t>6/5/2017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21F084-1A3B-4B71-9B5B-C992438E798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FC6E9-5CF0-429E-A8BD-044EFA01D010}" type="datetimeFigureOut">
              <a:rPr lang="en-US" smtClean="0">
                <a:solidFill>
                  <a:prstClr val="black">
                    <a:tint val="75000"/>
                  </a:prstClr>
                </a:solidFill>
              </a:rPr>
              <a:pPr/>
              <a:t>6/5/2017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21F084-1A3B-4B71-9B5B-C992438E798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FC6E9-5CF0-429E-A8BD-044EFA01D010}" type="datetimeFigureOut">
              <a:rPr lang="en-US" smtClean="0">
                <a:solidFill>
                  <a:prstClr val="black">
                    <a:tint val="75000"/>
                  </a:prstClr>
                </a:solidFill>
              </a:rPr>
              <a:pPr/>
              <a:t>6/5/2017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21F084-1A3B-4B71-9B5B-C992438E798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2FC6E9-5CF0-429E-A8BD-044EFA01D010}" type="datetimeFigureOut">
              <a:rPr lang="en-US" smtClean="0"/>
              <a:pPr/>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1F084-1A3B-4B71-9B5B-C992438E798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2FC6E9-5CF0-429E-A8BD-044EFA01D010}" type="datetimeFigureOut">
              <a:rPr lang="en-US" smtClean="0"/>
              <a:pPr/>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21F084-1A3B-4B71-9B5B-C992438E798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2FC6E9-5CF0-429E-A8BD-044EFA01D010}" type="datetimeFigureOut">
              <a:rPr lang="en-US" smtClean="0"/>
              <a:pPr/>
              <a:t>6/5/2017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21F084-1A3B-4B71-9B5B-C992438E798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2FC6E9-5CF0-429E-A8BD-044EFA01D010}" type="datetimeFigureOut">
              <a:rPr lang="en-US" smtClean="0"/>
              <a:pPr/>
              <a:t>6/5/2017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21F084-1A3B-4B71-9B5B-C992438E798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FC6E9-5CF0-429E-A8BD-044EFA01D010}" type="datetimeFigureOut">
              <a:rPr lang="en-US" smtClean="0"/>
              <a:pPr/>
              <a:t>6/5/2017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21F084-1A3B-4B71-9B5B-C992438E798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2FC6E9-5CF0-429E-A8BD-044EFA01D010}" type="datetimeFigureOut">
              <a:rPr lang="en-US" smtClean="0"/>
              <a:pPr/>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21F084-1A3B-4B71-9B5B-C992438E798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2FC6E9-5CF0-429E-A8BD-044EFA01D010}" type="datetimeFigureOut">
              <a:rPr lang="en-US" smtClean="0"/>
              <a:pPr/>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21F084-1A3B-4B71-9B5B-C992438E798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FC6E9-5CF0-429E-A8BD-044EFA01D010}" type="datetimeFigureOut">
              <a:rPr lang="en-US" smtClean="0"/>
              <a:pPr/>
              <a:t>6/5/2017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21F084-1A3B-4B71-9B5B-C992438E798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FC6E9-5CF0-429E-A8BD-044EFA01D010}" type="datetimeFigureOut">
              <a:rPr lang="en-US" smtClean="0">
                <a:solidFill>
                  <a:prstClr val="black">
                    <a:tint val="75000"/>
                  </a:prstClr>
                </a:solidFill>
              </a:rPr>
              <a:pPr/>
              <a:t>6/5/2017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21F084-1A3B-4B71-9B5B-C992438E7985}"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chart" Target="../charts/chart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ocko\Pictures\2017 03 28 Merced\20170328_104736.jpg"/>
          <p:cNvPicPr>
            <a:picLocks noChangeAspect="1" noChangeArrowheads="1"/>
          </p:cNvPicPr>
          <p:nvPr/>
        </p:nvPicPr>
        <p:blipFill>
          <a:blip r:embed="rId3" cstate="print"/>
          <a:srcRect/>
          <a:stretch>
            <a:fillRect/>
          </a:stretch>
        </p:blipFill>
        <p:spPr bwMode="auto">
          <a:xfrm>
            <a:off x="-14287" y="2533129"/>
            <a:ext cx="9144000" cy="1715541"/>
          </a:xfrm>
          <a:prstGeom prst="rect">
            <a:avLst/>
          </a:prstGeom>
          <a:noFill/>
        </p:spPr>
      </p:pic>
      <p:sp>
        <p:nvSpPr>
          <p:cNvPr id="2" name="Title 1"/>
          <p:cNvSpPr>
            <a:spLocks noGrp="1"/>
          </p:cNvSpPr>
          <p:nvPr>
            <p:ph type="ctrTitle"/>
          </p:nvPr>
        </p:nvSpPr>
        <p:spPr>
          <a:xfrm>
            <a:off x="671513" y="1010330"/>
            <a:ext cx="7772400" cy="1470025"/>
          </a:xfrm>
        </p:spPr>
        <p:txBody>
          <a:bodyPr>
            <a:normAutofit fontScale="90000"/>
          </a:bodyPr>
          <a:lstStyle/>
          <a:p>
            <a:r>
              <a:rPr lang="en-US" dirty="0">
                <a:solidFill>
                  <a:schemeClr val="bg1"/>
                </a:solidFill>
                <a:latin typeface="Arial" pitchFamily="34" charset="0"/>
                <a:cs typeface="Arial" pitchFamily="34" charset="0"/>
              </a:rPr>
              <a:t>Rescaling Central Valley Rivers: </a:t>
            </a:r>
            <a:r>
              <a:rPr lang="en-US" sz="3100" dirty="0">
                <a:solidFill>
                  <a:srgbClr val="00B0F0"/>
                </a:solidFill>
                <a:latin typeface="Arial" pitchFamily="34" charset="0"/>
                <a:cs typeface="Arial" pitchFamily="34" charset="0"/>
              </a:rPr>
              <a:t>Reconciling Theory with Practice</a:t>
            </a:r>
          </a:p>
        </p:txBody>
      </p:sp>
      <p:sp>
        <p:nvSpPr>
          <p:cNvPr id="3" name="Subtitle 2"/>
          <p:cNvSpPr>
            <a:spLocks noGrp="1"/>
          </p:cNvSpPr>
          <p:nvPr>
            <p:ph type="subTitle" idx="1"/>
          </p:nvPr>
        </p:nvSpPr>
        <p:spPr>
          <a:xfrm>
            <a:off x="1371600" y="4233440"/>
            <a:ext cx="6400800" cy="1752600"/>
          </a:xfrm>
        </p:spPr>
        <p:txBody>
          <a:bodyPr>
            <a:normAutofit/>
          </a:bodyPr>
          <a:lstStyle/>
          <a:p>
            <a:r>
              <a:rPr lang="en-US" sz="2800" dirty="0">
                <a:solidFill>
                  <a:schemeClr val="bg1"/>
                </a:solidFill>
                <a:latin typeface="Arial" pitchFamily="34" charset="0"/>
                <a:cs typeface="Arial" pitchFamily="34" charset="0"/>
              </a:rPr>
              <a:t>Rocko Brown, PhD</a:t>
            </a:r>
          </a:p>
          <a:p>
            <a:r>
              <a:rPr lang="en-US" sz="1500" dirty="0">
                <a:solidFill>
                  <a:srgbClr val="00B0F0"/>
                </a:solidFill>
                <a:latin typeface="Arial" pitchFamily="34" charset="0"/>
                <a:cs typeface="Arial" pitchFamily="34" charset="0"/>
              </a:rPr>
              <a:t>Protecting, Connecting, and Re-imagining Floodplain Habitat: Strategies for Restoring the Benefits of Floodplains to Juvenile Salmon</a:t>
            </a:r>
          </a:p>
          <a:p>
            <a:r>
              <a:rPr lang="en-US" sz="1500" dirty="0">
                <a:solidFill>
                  <a:schemeClr val="bg1"/>
                </a:solidFill>
                <a:latin typeface="Arial" pitchFamily="34" charset="0"/>
                <a:cs typeface="Arial" pitchFamily="34" charset="0"/>
              </a:rPr>
              <a:t>35th Annual Salmonid Restoration Conference</a:t>
            </a:r>
          </a:p>
          <a:p>
            <a:r>
              <a:rPr lang="en-US" sz="1500" dirty="0">
                <a:solidFill>
                  <a:schemeClr val="bg1"/>
                </a:solidFill>
                <a:latin typeface="Arial" pitchFamily="34" charset="0"/>
                <a:cs typeface="Arial" pitchFamily="34" charset="0"/>
              </a:rPr>
              <a:t>April 01, 2017</a:t>
            </a:r>
          </a:p>
          <a:p>
            <a:endParaRPr lang="en-US" dirty="0">
              <a:solidFill>
                <a:schemeClr val="bg1"/>
              </a:solidFill>
              <a:latin typeface="Arial" pitchFamily="34" charset="0"/>
              <a:cs typeface="Arial" pitchFamily="34" charset="0"/>
            </a:endParaRPr>
          </a:p>
        </p:txBody>
      </p:sp>
      <p:pic>
        <p:nvPicPr>
          <p:cNvPr id="4" name="Picture 3" descr="CFSlogo_corp_altcolor.jpg"/>
          <p:cNvPicPr>
            <a:picLocks noChangeAspect="1"/>
          </p:cNvPicPr>
          <p:nvPr/>
        </p:nvPicPr>
        <p:blipFill>
          <a:blip r:embed="rId4" cstate="print"/>
          <a:stretch>
            <a:fillRect/>
          </a:stretch>
        </p:blipFill>
        <p:spPr>
          <a:xfrm>
            <a:off x="2753544" y="5942425"/>
            <a:ext cx="3608338" cy="7123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72746"/>
          </a:xfrm>
        </p:spPr>
        <p:txBody>
          <a:bodyPr>
            <a:noAutofit/>
          </a:bodyPr>
          <a:lstStyle/>
          <a:p>
            <a:r>
              <a:rPr lang="en-US" sz="4000" dirty="0">
                <a:solidFill>
                  <a:schemeClr val="bg1"/>
                </a:solidFill>
                <a:latin typeface="Arial" pitchFamily="34" charset="0"/>
                <a:cs typeface="Arial" pitchFamily="34" charset="0"/>
              </a:rPr>
              <a:t>Channel rescaling is simple, </a:t>
            </a:r>
            <a:br>
              <a:rPr lang="en-US" sz="4000" dirty="0">
                <a:solidFill>
                  <a:schemeClr val="bg1"/>
                </a:solidFill>
                <a:latin typeface="Arial" pitchFamily="34" charset="0"/>
                <a:cs typeface="Arial" pitchFamily="34" charset="0"/>
              </a:rPr>
            </a:br>
            <a:r>
              <a:rPr lang="en-US" sz="4000" dirty="0">
                <a:solidFill>
                  <a:schemeClr val="bg1"/>
                </a:solidFill>
                <a:latin typeface="Arial" pitchFamily="34" charset="0"/>
                <a:cs typeface="Arial" pitchFamily="34" charset="0"/>
              </a:rPr>
              <a:t>but not for floodplains </a:t>
            </a:r>
          </a:p>
        </p:txBody>
      </p:sp>
      <p:sp>
        <p:nvSpPr>
          <p:cNvPr id="16" name="Content Placeholder 15"/>
          <p:cNvSpPr>
            <a:spLocks noGrp="1"/>
          </p:cNvSpPr>
          <p:nvPr>
            <p:ph idx="1"/>
          </p:nvPr>
        </p:nvSpPr>
        <p:spPr>
          <a:xfrm>
            <a:off x="1" y="1291968"/>
            <a:ext cx="5010150" cy="2492632"/>
          </a:xfrm>
        </p:spPr>
        <p:txBody>
          <a:bodyPr>
            <a:normAutofit fontScale="92500" lnSpcReduction="20000"/>
          </a:bodyPr>
          <a:lstStyle/>
          <a:p>
            <a:r>
              <a:rPr lang="en-US" sz="2800" dirty="0">
                <a:solidFill>
                  <a:schemeClr val="bg1">
                    <a:lumMod val="95000"/>
                  </a:schemeClr>
                </a:solidFill>
                <a:latin typeface="Arial" pitchFamily="34" charset="0"/>
                <a:cs typeface="Arial" pitchFamily="34" charset="0"/>
              </a:rPr>
              <a:t>Space for a channel is preserved through flood control, so infilling is typical to the extent that it does not raise base flood elevations</a:t>
            </a:r>
          </a:p>
          <a:p>
            <a:r>
              <a:rPr lang="en-US" sz="2800" dirty="0">
                <a:solidFill>
                  <a:schemeClr val="bg1">
                    <a:lumMod val="95000"/>
                  </a:schemeClr>
                </a:solidFill>
                <a:latin typeface="Arial" pitchFamily="34" charset="0"/>
                <a:cs typeface="Arial" pitchFamily="34" charset="0"/>
              </a:rPr>
              <a:t>Several factors make it difficult to restore floodplains</a:t>
            </a:r>
          </a:p>
          <a:p>
            <a:endParaRPr lang="en-US" sz="2800" dirty="0">
              <a:solidFill>
                <a:schemeClr val="bg1">
                  <a:lumMod val="95000"/>
                </a:schemeClr>
              </a:solidFill>
              <a:latin typeface="Arial" pitchFamily="34" charset="0"/>
              <a:cs typeface="Arial" pitchFamily="34" charset="0"/>
            </a:endParaRPr>
          </a:p>
          <a:p>
            <a:endParaRPr lang="en-US" dirty="0">
              <a:solidFill>
                <a:schemeClr val="bg1">
                  <a:lumMod val="95000"/>
                </a:schemeClr>
              </a:solidFill>
              <a:latin typeface="Arial" pitchFamily="34" charset="0"/>
              <a:cs typeface="Arial" pitchFamily="34" charset="0"/>
            </a:endParaRPr>
          </a:p>
        </p:txBody>
      </p:sp>
      <p:sp>
        <p:nvSpPr>
          <p:cNvPr id="6" name="Rectangle 5"/>
          <p:cNvSpPr/>
          <p:nvPr/>
        </p:nvSpPr>
        <p:spPr>
          <a:xfrm>
            <a:off x="0" y="3951238"/>
            <a:ext cx="4572000" cy="2308324"/>
          </a:xfrm>
          <a:prstGeom prst="rect">
            <a:avLst/>
          </a:prstGeom>
        </p:spPr>
        <p:txBody>
          <a:bodyPr>
            <a:spAutoFit/>
          </a:bodyPr>
          <a:lstStyle/>
          <a:p>
            <a:pPr lvl="1">
              <a:buFont typeface="Arial" pitchFamily="34" charset="0"/>
              <a:buChar char="•"/>
            </a:pPr>
            <a:r>
              <a:rPr lang="en-US" sz="2400" dirty="0">
                <a:solidFill>
                  <a:schemeClr val="bg1">
                    <a:lumMod val="95000"/>
                  </a:schemeClr>
                </a:solidFill>
                <a:latin typeface="Arial" pitchFamily="34" charset="0"/>
                <a:cs typeface="Arial" pitchFamily="34" charset="0"/>
              </a:rPr>
              <a:t>Rivers have incised</a:t>
            </a:r>
          </a:p>
          <a:p>
            <a:pPr lvl="1">
              <a:buFont typeface="Arial" pitchFamily="34" charset="0"/>
              <a:buChar char="•"/>
            </a:pPr>
            <a:r>
              <a:rPr lang="en-US" sz="2400" dirty="0">
                <a:solidFill>
                  <a:schemeClr val="bg1">
                    <a:lumMod val="95000"/>
                  </a:schemeClr>
                </a:solidFill>
                <a:latin typeface="Arial" pitchFamily="34" charset="0"/>
                <a:cs typeface="Arial" pitchFamily="34" charset="0"/>
              </a:rPr>
              <a:t>Flows are reduced</a:t>
            </a:r>
          </a:p>
          <a:p>
            <a:pPr lvl="1">
              <a:buFont typeface="Arial" pitchFamily="34" charset="0"/>
              <a:buChar char="•"/>
            </a:pPr>
            <a:r>
              <a:rPr lang="en-US" sz="2400" dirty="0">
                <a:solidFill>
                  <a:schemeClr val="bg1">
                    <a:lumMod val="95000"/>
                  </a:schemeClr>
                </a:solidFill>
                <a:latin typeface="Arial" pitchFamily="34" charset="0"/>
                <a:cs typeface="Arial" pitchFamily="34" charset="0"/>
              </a:rPr>
              <a:t>Levees </a:t>
            </a:r>
          </a:p>
          <a:p>
            <a:pPr lvl="1">
              <a:buFont typeface="Arial" pitchFamily="34" charset="0"/>
              <a:buChar char="•"/>
            </a:pPr>
            <a:r>
              <a:rPr lang="en-US" sz="2400" dirty="0">
                <a:solidFill>
                  <a:schemeClr val="bg1">
                    <a:lumMod val="95000"/>
                  </a:schemeClr>
                </a:solidFill>
                <a:latin typeface="Arial" pitchFamily="34" charset="0"/>
                <a:cs typeface="Arial" pitchFamily="34" charset="0"/>
              </a:rPr>
              <a:t>Former floodplains now have other uses</a:t>
            </a:r>
          </a:p>
          <a:p>
            <a:pPr>
              <a:buFont typeface="Arial" pitchFamily="34" charset="0"/>
              <a:buChar char="•"/>
            </a:pPr>
            <a:endParaRPr lang="en-US" sz="2400" dirty="0">
              <a:solidFill>
                <a:schemeClr val="bg1">
                  <a:lumMod val="95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5143500" y="1333499"/>
            <a:ext cx="3611071" cy="2428875"/>
          </a:xfrm>
          <a:prstGeom prst="rect">
            <a:avLst/>
          </a:prstGeom>
          <a:noFill/>
          <a:ln w="9525">
            <a:noFill/>
            <a:miter lim="800000"/>
            <a:headEnd/>
            <a:tailEnd/>
          </a:ln>
        </p:spPr>
      </p:pic>
      <p:pic>
        <p:nvPicPr>
          <p:cNvPr id="1028" name="Picture 4" descr="https://78462f86-a-2d9a1e61-s-sites.googlegroups.com/a/joewheaton.org/www/Home/research/projects-1/past-projects/spawning-habitat-integrated-rehabilitation-approach-shira-/Figure-01.jpg?attachauth=ANoY7cpkMJuObU_puCQTtBiwJo7TsDG-4Igwd65tUk1SK0wmOEpNnVUnudQ1BzC0YYk1SBws5836WZ6cr-P5d35Lj_rxh2VUT4SvVpVedMgFQJ0pPqI8zcF8m-L_RxvXSss_Tkhi637g3kFZ9t4IE8LqC4-Be_0tP-lqTFUXgbYLZFJcuOaTTqd5Hiol4NAX_YzeAj29bKdXVFZbDh6qahyhGX-YOyEeQ27mYPSQpEF9KFfUcCJvJ8bUNTFQsMr88K_9aHyJCMjAl66UYjuH5FV34rUCFbFjBXa3YQ3tSPioCwt_GrAAgkdIzPQbcBQrWlvv41lbvyqrywA6WMj4Qq8glSdoxpdn2w%3D%3D&amp;attredirects=0"/>
          <p:cNvPicPr>
            <a:picLocks noChangeAspect="1" noChangeArrowheads="1"/>
          </p:cNvPicPr>
          <p:nvPr/>
        </p:nvPicPr>
        <p:blipFill>
          <a:blip r:embed="rId4" cstate="print"/>
          <a:srcRect/>
          <a:stretch>
            <a:fillRect/>
          </a:stretch>
        </p:blipFill>
        <p:spPr bwMode="auto">
          <a:xfrm>
            <a:off x="5086350" y="3913085"/>
            <a:ext cx="3638550" cy="2702315"/>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 y="0"/>
            <a:ext cx="9144000" cy="1059543"/>
          </a:xfrm>
        </p:spPr>
        <p:txBody>
          <a:bodyPr>
            <a:normAutofit/>
          </a:bodyPr>
          <a:lstStyle/>
          <a:p>
            <a:r>
              <a:rPr lang="en-US" sz="3800" dirty="0">
                <a:solidFill>
                  <a:schemeClr val="bg1"/>
                </a:solidFill>
                <a:latin typeface="Arial" pitchFamily="34" charset="0"/>
                <a:cs typeface="Arial" pitchFamily="34" charset="0"/>
              </a:rPr>
              <a:t>Anthropocene floodplains in space</a:t>
            </a:r>
          </a:p>
        </p:txBody>
      </p:sp>
      <p:grpSp>
        <p:nvGrpSpPr>
          <p:cNvPr id="3" name="Group 14"/>
          <p:cNvGrpSpPr/>
          <p:nvPr/>
        </p:nvGrpSpPr>
        <p:grpSpPr>
          <a:xfrm>
            <a:off x="379284" y="1012664"/>
            <a:ext cx="2503616" cy="2759235"/>
            <a:chOff x="5875029" y="3127828"/>
            <a:chExt cx="1650175" cy="2363393"/>
          </a:xfrm>
        </p:grpSpPr>
        <p:pic>
          <p:nvPicPr>
            <p:cNvPr id="9" name="Picture 2"/>
            <p:cNvPicPr>
              <a:picLocks noChangeAspect="1" noChangeArrowheads="1"/>
            </p:cNvPicPr>
            <p:nvPr/>
          </p:nvPicPr>
          <p:blipFill>
            <a:blip r:embed="rId3" cstate="print">
              <a:lum bright="2000" contrast="7000"/>
            </a:blip>
            <a:srcRect l="23158" r="49452" b="41679"/>
            <a:stretch>
              <a:fillRect/>
            </a:stretch>
          </p:blipFill>
          <p:spPr bwMode="auto">
            <a:xfrm>
              <a:off x="5875029" y="3127828"/>
              <a:ext cx="1650175" cy="2363393"/>
            </a:xfrm>
            <a:prstGeom prst="rect">
              <a:avLst/>
            </a:prstGeom>
            <a:noFill/>
            <a:ln w="9525">
              <a:noFill/>
              <a:miter lim="800000"/>
              <a:headEnd/>
              <a:tailEnd/>
            </a:ln>
          </p:spPr>
        </p:pic>
        <p:sp>
          <p:nvSpPr>
            <p:cNvPr id="10" name="Freeform 9"/>
            <p:cNvSpPr/>
            <p:nvPr/>
          </p:nvSpPr>
          <p:spPr>
            <a:xfrm>
              <a:off x="6567942" y="3956503"/>
              <a:ext cx="157162" cy="428096"/>
            </a:xfrm>
            <a:custGeom>
              <a:avLst/>
              <a:gdLst>
                <a:gd name="connsiteX0" fmla="*/ 39687 w 157162"/>
                <a:gd name="connsiteY0" fmla="*/ 0 h 428096"/>
                <a:gd name="connsiteX1" fmla="*/ 14287 w 157162"/>
                <a:gd name="connsiteY1" fmla="*/ 149225 h 428096"/>
                <a:gd name="connsiteX2" fmla="*/ 125412 w 157162"/>
                <a:gd name="connsiteY2" fmla="*/ 384175 h 428096"/>
                <a:gd name="connsiteX3" fmla="*/ 157162 w 157162"/>
                <a:gd name="connsiteY3" fmla="*/ 412750 h 428096"/>
              </a:gdLst>
              <a:ahLst/>
              <a:cxnLst>
                <a:cxn ang="0">
                  <a:pos x="connsiteX0" y="connsiteY0"/>
                </a:cxn>
                <a:cxn ang="0">
                  <a:pos x="connsiteX1" y="connsiteY1"/>
                </a:cxn>
                <a:cxn ang="0">
                  <a:pos x="connsiteX2" y="connsiteY2"/>
                </a:cxn>
                <a:cxn ang="0">
                  <a:pos x="connsiteX3" y="connsiteY3"/>
                </a:cxn>
              </a:cxnLst>
              <a:rect l="l" t="t" r="r" b="b"/>
              <a:pathLst>
                <a:path w="157162" h="428096">
                  <a:moveTo>
                    <a:pt x="39687" y="0"/>
                  </a:moveTo>
                  <a:cubicBezTo>
                    <a:pt x="19843" y="42598"/>
                    <a:pt x="0" y="85196"/>
                    <a:pt x="14287" y="149225"/>
                  </a:cubicBezTo>
                  <a:cubicBezTo>
                    <a:pt x="28575" y="213254"/>
                    <a:pt x="101600" y="340254"/>
                    <a:pt x="125412" y="384175"/>
                  </a:cubicBezTo>
                  <a:cubicBezTo>
                    <a:pt x="149224" y="428096"/>
                    <a:pt x="153193" y="420423"/>
                    <a:pt x="157162" y="412750"/>
                  </a:cubicBezTo>
                </a:path>
              </a:pathLst>
            </a:custGeom>
            <a:ln>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11" name="Freeform 10"/>
            <p:cNvSpPr/>
            <p:nvPr/>
          </p:nvSpPr>
          <p:spPr>
            <a:xfrm>
              <a:off x="6871154" y="4131128"/>
              <a:ext cx="100012" cy="196850"/>
            </a:xfrm>
            <a:custGeom>
              <a:avLst/>
              <a:gdLst>
                <a:gd name="connsiteX0" fmla="*/ 0 w 100012"/>
                <a:gd name="connsiteY0" fmla="*/ 0 h 196850"/>
                <a:gd name="connsiteX1" fmla="*/ 66675 w 100012"/>
                <a:gd name="connsiteY1" fmla="*/ 53975 h 196850"/>
                <a:gd name="connsiteX2" fmla="*/ 95250 w 100012"/>
                <a:gd name="connsiteY2" fmla="*/ 111125 h 196850"/>
                <a:gd name="connsiteX3" fmla="*/ 38100 w 100012"/>
                <a:gd name="connsiteY3" fmla="*/ 196850 h 196850"/>
              </a:gdLst>
              <a:ahLst/>
              <a:cxnLst>
                <a:cxn ang="0">
                  <a:pos x="connsiteX0" y="connsiteY0"/>
                </a:cxn>
                <a:cxn ang="0">
                  <a:pos x="connsiteX1" y="connsiteY1"/>
                </a:cxn>
                <a:cxn ang="0">
                  <a:pos x="connsiteX2" y="connsiteY2"/>
                </a:cxn>
                <a:cxn ang="0">
                  <a:pos x="connsiteX3" y="connsiteY3"/>
                </a:cxn>
              </a:cxnLst>
              <a:rect l="l" t="t" r="r" b="b"/>
              <a:pathLst>
                <a:path w="100012" h="196850">
                  <a:moveTo>
                    <a:pt x="0" y="0"/>
                  </a:moveTo>
                  <a:cubicBezTo>
                    <a:pt x="25400" y="17727"/>
                    <a:pt x="50800" y="35454"/>
                    <a:pt x="66675" y="53975"/>
                  </a:cubicBezTo>
                  <a:cubicBezTo>
                    <a:pt x="82550" y="72496"/>
                    <a:pt x="100012" y="87313"/>
                    <a:pt x="95250" y="111125"/>
                  </a:cubicBezTo>
                  <a:cubicBezTo>
                    <a:pt x="90488" y="134937"/>
                    <a:pt x="64294" y="165893"/>
                    <a:pt x="38100" y="196850"/>
                  </a:cubicBezTo>
                </a:path>
              </a:pathLst>
            </a:custGeom>
            <a:ln>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12" name="Freeform 11"/>
            <p:cNvSpPr/>
            <p:nvPr/>
          </p:nvSpPr>
          <p:spPr>
            <a:xfrm>
              <a:off x="6390142" y="4454978"/>
              <a:ext cx="220662" cy="406400"/>
            </a:xfrm>
            <a:custGeom>
              <a:avLst/>
              <a:gdLst>
                <a:gd name="connsiteX0" fmla="*/ 220662 w 220662"/>
                <a:gd name="connsiteY0" fmla="*/ 0 h 406400"/>
                <a:gd name="connsiteX1" fmla="*/ 115887 w 220662"/>
                <a:gd name="connsiteY1" fmla="*/ 66675 h 406400"/>
                <a:gd name="connsiteX2" fmla="*/ 52387 w 220662"/>
                <a:gd name="connsiteY2" fmla="*/ 171450 h 406400"/>
                <a:gd name="connsiteX3" fmla="*/ 1587 w 220662"/>
                <a:gd name="connsiteY3" fmla="*/ 282575 h 406400"/>
                <a:gd name="connsiteX4" fmla="*/ 42862 w 220662"/>
                <a:gd name="connsiteY4" fmla="*/ 406400 h 40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62" h="406400">
                  <a:moveTo>
                    <a:pt x="220662" y="0"/>
                  </a:moveTo>
                  <a:cubicBezTo>
                    <a:pt x="182297" y="19050"/>
                    <a:pt x="143933" y="38100"/>
                    <a:pt x="115887" y="66675"/>
                  </a:cubicBezTo>
                  <a:cubicBezTo>
                    <a:pt x="87841" y="95250"/>
                    <a:pt x="71437" y="135467"/>
                    <a:pt x="52387" y="171450"/>
                  </a:cubicBezTo>
                  <a:cubicBezTo>
                    <a:pt x="33337" y="207433"/>
                    <a:pt x="3174" y="243417"/>
                    <a:pt x="1587" y="282575"/>
                  </a:cubicBezTo>
                  <a:cubicBezTo>
                    <a:pt x="0" y="321733"/>
                    <a:pt x="21431" y="364066"/>
                    <a:pt x="42862" y="406400"/>
                  </a:cubicBezTo>
                </a:path>
              </a:pathLst>
            </a:custGeom>
            <a:ln>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13" name="Freeform 12"/>
            <p:cNvSpPr/>
            <p:nvPr/>
          </p:nvSpPr>
          <p:spPr>
            <a:xfrm>
              <a:off x="6721929" y="4788353"/>
              <a:ext cx="123296" cy="551392"/>
            </a:xfrm>
            <a:custGeom>
              <a:avLst/>
              <a:gdLst>
                <a:gd name="connsiteX0" fmla="*/ 0 w 123296"/>
                <a:gd name="connsiteY0" fmla="*/ 0 h 551392"/>
                <a:gd name="connsiteX1" fmla="*/ 104775 w 123296"/>
                <a:gd name="connsiteY1" fmla="*/ 165100 h 551392"/>
                <a:gd name="connsiteX2" fmla="*/ 111125 w 123296"/>
                <a:gd name="connsiteY2" fmla="*/ 323850 h 551392"/>
                <a:gd name="connsiteX3" fmla="*/ 73025 w 123296"/>
                <a:gd name="connsiteY3" fmla="*/ 514350 h 551392"/>
                <a:gd name="connsiteX4" fmla="*/ 69850 w 123296"/>
                <a:gd name="connsiteY4" fmla="*/ 546100 h 55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96" h="551392">
                  <a:moveTo>
                    <a:pt x="0" y="0"/>
                  </a:moveTo>
                  <a:cubicBezTo>
                    <a:pt x="43127" y="55562"/>
                    <a:pt x="86254" y="111125"/>
                    <a:pt x="104775" y="165100"/>
                  </a:cubicBezTo>
                  <a:cubicBezTo>
                    <a:pt x="123296" y="219075"/>
                    <a:pt x="116417" y="265642"/>
                    <a:pt x="111125" y="323850"/>
                  </a:cubicBezTo>
                  <a:cubicBezTo>
                    <a:pt x="105833" y="382058"/>
                    <a:pt x="79904" y="477308"/>
                    <a:pt x="73025" y="514350"/>
                  </a:cubicBezTo>
                  <a:cubicBezTo>
                    <a:pt x="66146" y="551392"/>
                    <a:pt x="67998" y="548746"/>
                    <a:pt x="69850" y="546100"/>
                  </a:cubicBezTo>
                </a:path>
              </a:pathLst>
            </a:custGeom>
            <a:ln>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14" name="TextBox 13"/>
            <p:cNvSpPr txBox="1"/>
            <p:nvPr/>
          </p:nvSpPr>
          <p:spPr>
            <a:xfrm>
              <a:off x="5923099" y="3211648"/>
              <a:ext cx="703580" cy="407111"/>
            </a:xfrm>
            <a:prstGeom prst="rect">
              <a:avLst/>
            </a:prstGeom>
            <a:solidFill>
              <a:schemeClr val="bg1">
                <a:alpha val="66000"/>
              </a:schemeClr>
            </a:solidFill>
          </p:spPr>
          <p:txBody>
            <a:bodyPr wrap="square" rtlCol="0">
              <a:spAutoFit/>
            </a:bodyPr>
            <a:lstStyle/>
            <a:p>
              <a:pPr algn="ctr"/>
              <a:r>
                <a:rPr lang="en-US" sz="1000" dirty="0">
                  <a:ln w="3175">
                    <a:noFill/>
                  </a:ln>
                  <a:latin typeface="Arial" pitchFamily="34" charset="0"/>
                  <a:cs typeface="Arial" pitchFamily="34" charset="0"/>
                </a:rPr>
                <a:t>Local </a:t>
              </a:r>
            </a:p>
            <a:p>
              <a:pPr algn="ctr"/>
              <a:r>
                <a:rPr lang="en-US" sz="1000" dirty="0">
                  <a:ln w="3175">
                    <a:noFill/>
                  </a:ln>
                  <a:latin typeface="Arial" pitchFamily="34" charset="0"/>
                  <a:cs typeface="Arial" pitchFamily="34" charset="0"/>
                </a:rPr>
                <a:t>widening</a:t>
              </a:r>
            </a:p>
          </p:txBody>
        </p:sp>
        <p:cxnSp>
          <p:nvCxnSpPr>
            <p:cNvPr id="15" name="Straight Arrow Connector 14"/>
            <p:cNvCxnSpPr>
              <a:stCxn id="14" idx="2"/>
            </p:cNvCxnSpPr>
            <p:nvPr/>
          </p:nvCxnSpPr>
          <p:spPr>
            <a:xfrm>
              <a:off x="6274890" y="3618759"/>
              <a:ext cx="338454" cy="46156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4" idx="2"/>
            </p:cNvCxnSpPr>
            <p:nvPr/>
          </p:nvCxnSpPr>
          <p:spPr>
            <a:xfrm>
              <a:off x="6274890" y="3618759"/>
              <a:ext cx="163194" cy="92639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1764574" y="5160645"/>
            <a:ext cx="5586277" cy="1544955"/>
            <a:chOff x="1764574" y="5160645"/>
            <a:chExt cx="5586277" cy="1544955"/>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574" y="5160645"/>
              <a:ext cx="5586277" cy="1544955"/>
            </a:xfrm>
            <a:prstGeom prst="rect">
              <a:avLst/>
            </a:prstGeom>
          </p:spPr>
        </p:pic>
        <p:sp>
          <p:nvSpPr>
            <p:cNvPr id="19" name="Rectangle 18"/>
            <p:cNvSpPr/>
            <p:nvPr/>
          </p:nvSpPr>
          <p:spPr>
            <a:xfrm>
              <a:off x="5894615" y="6477000"/>
              <a:ext cx="1433285" cy="215444"/>
            </a:xfrm>
            <a:prstGeom prst="rect">
              <a:avLst/>
            </a:prstGeom>
          </p:spPr>
          <p:txBody>
            <a:bodyPr wrap="square">
              <a:spAutoFit/>
            </a:bodyPr>
            <a:lstStyle/>
            <a:p>
              <a:r>
                <a:rPr lang="en-US" sz="800" b="1" dirty="0" err="1">
                  <a:latin typeface="Arial" pitchFamily="34" charset="0"/>
                  <a:cs typeface="Arial" pitchFamily="34" charset="0"/>
                </a:rPr>
                <a:t>Fryirs</a:t>
              </a:r>
              <a:r>
                <a:rPr lang="en-US" sz="800" b="1" dirty="0">
                  <a:latin typeface="Arial" pitchFamily="34" charset="0"/>
                  <a:cs typeface="Arial" pitchFamily="34" charset="0"/>
                </a:rPr>
                <a:t>  &amp; </a:t>
              </a:r>
              <a:r>
                <a:rPr lang="en-US" sz="800" b="1" dirty="0" err="1">
                  <a:latin typeface="Arial" pitchFamily="34" charset="0"/>
                  <a:cs typeface="Arial" pitchFamily="34" charset="0"/>
                </a:rPr>
                <a:t>Brierley</a:t>
              </a:r>
              <a:r>
                <a:rPr lang="en-US" sz="800" b="1" dirty="0">
                  <a:latin typeface="Arial" pitchFamily="34" charset="0"/>
                  <a:cs typeface="Arial" pitchFamily="34" charset="0"/>
                </a:rPr>
                <a:t>. 2013</a:t>
              </a:r>
            </a:p>
          </p:txBody>
        </p:sp>
      </p:grpSp>
      <p:pic>
        <p:nvPicPr>
          <p:cNvPr id="21" name="Picture 20" descr="20170312_110112.jpg"/>
          <p:cNvPicPr>
            <a:picLocks noChangeAspect="1"/>
          </p:cNvPicPr>
          <p:nvPr/>
        </p:nvPicPr>
        <p:blipFill>
          <a:blip r:embed="rId5" cstate="print"/>
          <a:stretch>
            <a:fillRect/>
          </a:stretch>
        </p:blipFill>
        <p:spPr>
          <a:xfrm>
            <a:off x="3071588" y="979708"/>
            <a:ext cx="2864164" cy="1611092"/>
          </a:xfrm>
          <a:prstGeom prst="rect">
            <a:avLst/>
          </a:prstGeom>
        </p:spPr>
      </p:pic>
      <p:sp>
        <p:nvSpPr>
          <p:cNvPr id="22" name="Rectangle 21"/>
          <p:cNvSpPr/>
          <p:nvPr/>
        </p:nvSpPr>
        <p:spPr>
          <a:xfrm>
            <a:off x="6081486" y="2624239"/>
            <a:ext cx="3062514" cy="369332"/>
          </a:xfrm>
          <a:prstGeom prst="rect">
            <a:avLst/>
          </a:prstGeom>
        </p:spPr>
        <p:txBody>
          <a:bodyPr wrap="square">
            <a:spAutoFit/>
          </a:bodyPr>
          <a:lstStyle/>
          <a:p>
            <a:pPr algn="ctr"/>
            <a:r>
              <a:rPr lang="en-US" dirty="0">
                <a:solidFill>
                  <a:schemeClr val="bg1"/>
                </a:solidFill>
                <a:latin typeface="Arial" pitchFamily="34" charset="0"/>
                <a:cs typeface="Arial" pitchFamily="34" charset="0"/>
              </a:rPr>
              <a:t>San Joaquin River </a:t>
            </a:r>
            <a:r>
              <a:rPr lang="en-US" sz="800" dirty="0">
                <a:solidFill>
                  <a:schemeClr val="bg1"/>
                </a:solidFill>
                <a:latin typeface="Arial" pitchFamily="34" charset="0"/>
                <a:cs typeface="Arial" pitchFamily="34" charset="0"/>
              </a:rPr>
              <a:t>(Daniel </a:t>
            </a:r>
            <a:r>
              <a:rPr lang="en-US" sz="800" dirty="0" err="1">
                <a:solidFill>
                  <a:schemeClr val="bg1"/>
                </a:solidFill>
                <a:latin typeface="Arial" pitchFamily="34" charset="0"/>
                <a:cs typeface="Arial" pitchFamily="34" charset="0"/>
              </a:rPr>
              <a:t>Nylen</a:t>
            </a:r>
            <a:r>
              <a:rPr lang="en-US" sz="800" dirty="0">
                <a:solidFill>
                  <a:schemeClr val="bg1"/>
                </a:solidFill>
                <a:latin typeface="Arial" pitchFamily="34" charset="0"/>
                <a:cs typeface="Arial" pitchFamily="34" charset="0"/>
              </a:rPr>
              <a:t>)</a:t>
            </a:r>
          </a:p>
        </p:txBody>
      </p:sp>
      <p:sp>
        <p:nvSpPr>
          <p:cNvPr id="23" name="Rectangle 22"/>
          <p:cNvSpPr/>
          <p:nvPr/>
        </p:nvSpPr>
        <p:spPr>
          <a:xfrm>
            <a:off x="3060700" y="2653268"/>
            <a:ext cx="2997200" cy="369332"/>
          </a:xfrm>
          <a:prstGeom prst="rect">
            <a:avLst/>
          </a:prstGeom>
        </p:spPr>
        <p:txBody>
          <a:bodyPr wrap="square">
            <a:spAutoFit/>
          </a:bodyPr>
          <a:lstStyle/>
          <a:p>
            <a:pPr algn="ctr"/>
            <a:r>
              <a:rPr lang="en-US" dirty="0" err="1">
                <a:solidFill>
                  <a:schemeClr val="bg1"/>
                </a:solidFill>
                <a:latin typeface="Arial" pitchFamily="34" charset="0"/>
                <a:cs typeface="Arial" pitchFamily="34" charset="0"/>
              </a:rPr>
              <a:t>Putah</a:t>
            </a:r>
            <a:r>
              <a:rPr lang="en-US" dirty="0">
                <a:solidFill>
                  <a:schemeClr val="bg1"/>
                </a:solidFill>
                <a:latin typeface="Arial" pitchFamily="34" charset="0"/>
                <a:cs typeface="Arial" pitchFamily="34" charset="0"/>
              </a:rPr>
              <a:t> Creek</a:t>
            </a:r>
          </a:p>
        </p:txBody>
      </p:sp>
      <p:sp>
        <p:nvSpPr>
          <p:cNvPr id="24" name="Rectangle 23"/>
          <p:cNvSpPr/>
          <p:nvPr/>
        </p:nvSpPr>
        <p:spPr>
          <a:xfrm>
            <a:off x="684124" y="3757384"/>
            <a:ext cx="1899879" cy="369332"/>
          </a:xfrm>
          <a:prstGeom prst="rect">
            <a:avLst/>
          </a:prstGeom>
        </p:spPr>
        <p:txBody>
          <a:bodyPr wrap="none">
            <a:spAutoFit/>
          </a:bodyPr>
          <a:lstStyle/>
          <a:p>
            <a:r>
              <a:rPr lang="en-US" dirty="0">
                <a:solidFill>
                  <a:schemeClr val="bg1"/>
                </a:solidFill>
                <a:latin typeface="Arial" pitchFamily="34" charset="0"/>
                <a:cs typeface="Arial" pitchFamily="34" charset="0"/>
              </a:rPr>
              <a:t>Napa River </a:t>
            </a:r>
            <a:r>
              <a:rPr lang="en-US" sz="1000" dirty="0">
                <a:solidFill>
                  <a:schemeClr val="bg1"/>
                </a:solidFill>
                <a:latin typeface="Arial" pitchFamily="34" charset="0"/>
                <a:cs typeface="Arial" pitchFamily="34" charset="0"/>
              </a:rPr>
              <a:t>(Google)</a:t>
            </a:r>
          </a:p>
        </p:txBody>
      </p:sp>
      <p:pic>
        <p:nvPicPr>
          <p:cNvPr id="83970" name="Picture 2" descr="https://s3.amazonaws.com/american-rivers-website/wp-content/uploads/2017/02/07160508/R0012869.jpg"/>
          <p:cNvPicPr>
            <a:picLocks noChangeAspect="1" noChangeArrowheads="1"/>
          </p:cNvPicPr>
          <p:nvPr/>
        </p:nvPicPr>
        <p:blipFill>
          <a:blip r:embed="rId6" cstate="print"/>
          <a:srcRect/>
          <a:stretch>
            <a:fillRect/>
          </a:stretch>
        </p:blipFill>
        <p:spPr bwMode="auto">
          <a:xfrm>
            <a:off x="6242954" y="869951"/>
            <a:ext cx="2676569" cy="1746250"/>
          </a:xfrm>
          <a:prstGeom prst="rect">
            <a:avLst/>
          </a:prstGeom>
          <a:noFill/>
        </p:spPr>
      </p:pic>
      <p:pic>
        <p:nvPicPr>
          <p:cNvPr id="88066" name="Picture 2" descr="This aerial view looks west toward the Sacramento Weir with all 48 gates open during the massive flood that hit Northern California in 1997. The weir is a manually operated flood control structure four miles upstream of Sacramentos Tower Bridge and about two miles north of the American Rivers confluence of the Sacramento River.   Under U.S. Army Corps of Engineers rules, the weir is opened after the Sacramento River hits the 27.5 foot stage at Sacramentos I street Bridge with a forecast to continue rising. The weir consists of 48 gates which are removed manually to allow water to spill from the Sacramento River down the mile-long Sacramento Bypass in West Sacramento into the larger Yolo Bypass.  Photo: Dale Kolke/California Department Of Water Resources"/>
          <p:cNvPicPr>
            <a:picLocks noChangeAspect="1" noChangeArrowheads="1"/>
          </p:cNvPicPr>
          <p:nvPr/>
        </p:nvPicPr>
        <p:blipFill>
          <a:blip r:embed="rId7" cstate="print"/>
          <a:srcRect/>
          <a:stretch>
            <a:fillRect/>
          </a:stretch>
        </p:blipFill>
        <p:spPr bwMode="auto">
          <a:xfrm>
            <a:off x="6270170" y="3053445"/>
            <a:ext cx="2743203" cy="1610024"/>
          </a:xfrm>
          <a:prstGeom prst="rect">
            <a:avLst/>
          </a:prstGeom>
          <a:noFill/>
        </p:spPr>
      </p:pic>
      <p:sp>
        <p:nvSpPr>
          <p:cNvPr id="20" name="Rectangle 19"/>
          <p:cNvSpPr/>
          <p:nvPr/>
        </p:nvSpPr>
        <p:spPr>
          <a:xfrm>
            <a:off x="6255656" y="4605441"/>
            <a:ext cx="2888343" cy="369332"/>
          </a:xfrm>
          <a:prstGeom prst="rect">
            <a:avLst/>
          </a:prstGeom>
        </p:spPr>
        <p:txBody>
          <a:bodyPr wrap="square">
            <a:spAutoFit/>
          </a:bodyPr>
          <a:lstStyle/>
          <a:p>
            <a:pPr algn="ctr"/>
            <a:r>
              <a:rPr lang="en-US" dirty="0">
                <a:solidFill>
                  <a:schemeClr val="bg1"/>
                </a:solidFill>
                <a:latin typeface="Arial" pitchFamily="34" charset="0"/>
                <a:cs typeface="Arial" pitchFamily="34" charset="0"/>
              </a:rPr>
              <a:t>Yolo bypass </a:t>
            </a:r>
            <a:r>
              <a:rPr lang="en-US" sz="1000" dirty="0">
                <a:solidFill>
                  <a:schemeClr val="bg1"/>
                </a:solidFill>
                <a:latin typeface="Arial" pitchFamily="34" charset="0"/>
                <a:cs typeface="Arial" pitchFamily="34" charset="0"/>
              </a:rPr>
              <a:t>(SACBEE)</a:t>
            </a:r>
          </a:p>
        </p:txBody>
      </p:sp>
      <p:sp>
        <p:nvSpPr>
          <p:cNvPr id="88068" name="AutoShape 4" descr="Displaying 2016-10-25 10.49.0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8070" name="AutoShape 6" descr="Displaying 2016-10-25 10.49.0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8072" name="AutoShape 8" descr="Displaying HP_6000cfs_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8073" name="Picture 9" descr="C:\Users\rocko\Desktop\unnamed.jpg"/>
          <p:cNvPicPr>
            <a:picLocks noChangeAspect="1" noChangeArrowheads="1"/>
          </p:cNvPicPr>
          <p:nvPr/>
        </p:nvPicPr>
        <p:blipFill>
          <a:blip r:embed="rId8" cstate="print"/>
          <a:srcRect t="11179"/>
          <a:stretch>
            <a:fillRect/>
          </a:stretch>
        </p:blipFill>
        <p:spPr bwMode="auto">
          <a:xfrm>
            <a:off x="3269757" y="3086100"/>
            <a:ext cx="2575912" cy="1715426"/>
          </a:xfrm>
          <a:prstGeom prst="rect">
            <a:avLst/>
          </a:prstGeom>
          <a:noFill/>
        </p:spPr>
      </p:pic>
      <p:sp>
        <p:nvSpPr>
          <p:cNvPr id="25" name="Rectangle 24"/>
          <p:cNvSpPr/>
          <p:nvPr/>
        </p:nvSpPr>
        <p:spPr>
          <a:xfrm>
            <a:off x="3113541" y="4783241"/>
            <a:ext cx="2888343" cy="369332"/>
          </a:xfrm>
          <a:prstGeom prst="rect">
            <a:avLst/>
          </a:prstGeom>
        </p:spPr>
        <p:txBody>
          <a:bodyPr wrap="square">
            <a:spAutoFit/>
          </a:bodyPr>
          <a:lstStyle/>
          <a:p>
            <a:pPr algn="ctr"/>
            <a:r>
              <a:rPr lang="en-US" dirty="0">
                <a:solidFill>
                  <a:schemeClr val="bg1"/>
                </a:solidFill>
                <a:latin typeface="Arial" pitchFamily="34" charset="0"/>
                <a:cs typeface="Arial" pitchFamily="34" charset="0"/>
              </a:rPr>
              <a:t>Merced River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000" dirty="0">
                <a:solidFill>
                  <a:schemeClr val="bg1"/>
                </a:solidFill>
                <a:latin typeface="Arial" pitchFamily="34" charset="0"/>
                <a:cs typeface="Arial" pitchFamily="34" charset="0"/>
              </a:rPr>
              <a:t>Designing and optimizing water and  floodplains for fish habitat</a:t>
            </a:r>
          </a:p>
        </p:txBody>
      </p:sp>
      <p:pic>
        <p:nvPicPr>
          <p:cNvPr id="18" name="Picture 17" descr="bb bl.jpg"/>
          <p:cNvPicPr>
            <a:picLocks noChangeAspect="1"/>
          </p:cNvPicPr>
          <p:nvPr/>
        </p:nvPicPr>
        <p:blipFill>
          <a:blip r:embed="rId3" cstate="print"/>
          <a:srcRect l="10833" t="39986"/>
          <a:stretch>
            <a:fillRect/>
          </a:stretch>
        </p:blipFill>
        <p:spPr>
          <a:xfrm>
            <a:off x="285742" y="4401739"/>
            <a:ext cx="4271971" cy="1615093"/>
          </a:xfrm>
          <a:prstGeom prst="rect">
            <a:avLst/>
          </a:prstGeom>
        </p:spPr>
      </p:pic>
      <p:graphicFrame>
        <p:nvGraphicFramePr>
          <p:cNvPr id="6" name="Chart 5"/>
          <p:cNvGraphicFramePr>
            <a:graphicFrameLocks/>
          </p:cNvGraphicFramePr>
          <p:nvPr/>
        </p:nvGraphicFramePr>
        <p:xfrm>
          <a:off x="4557713" y="927100"/>
          <a:ext cx="2598737" cy="22669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nvGraphicFramePr>
        <p:xfrm>
          <a:off x="6813550" y="927100"/>
          <a:ext cx="2222500" cy="2292350"/>
        </p:xfrm>
        <a:graphic>
          <a:graphicData uri="http://schemas.openxmlformats.org/drawingml/2006/chart">
            <c:chart xmlns:c="http://schemas.openxmlformats.org/drawingml/2006/chart" xmlns:r="http://schemas.openxmlformats.org/officeDocument/2006/relationships" r:id="rId5"/>
          </a:graphicData>
        </a:graphic>
      </p:graphicFrame>
      <p:pic>
        <p:nvPicPr>
          <p:cNvPr id="9" name="Picture 8" descr="ecohydrology example.png"/>
          <p:cNvPicPr>
            <a:picLocks noChangeAspect="1"/>
          </p:cNvPicPr>
          <p:nvPr/>
        </p:nvPicPr>
        <p:blipFill>
          <a:blip r:embed="rId6" cstate="print"/>
          <a:stretch>
            <a:fillRect/>
          </a:stretch>
        </p:blipFill>
        <p:spPr>
          <a:xfrm>
            <a:off x="443444" y="944335"/>
            <a:ext cx="4114269" cy="2183138"/>
          </a:xfrm>
          <a:prstGeom prst="rect">
            <a:avLst/>
          </a:prstGeom>
        </p:spPr>
      </p:pic>
      <p:sp>
        <p:nvSpPr>
          <p:cNvPr id="10" name="Rectangle 9"/>
          <p:cNvSpPr/>
          <p:nvPr/>
        </p:nvSpPr>
        <p:spPr>
          <a:xfrm>
            <a:off x="469900" y="3067734"/>
            <a:ext cx="4102100" cy="646331"/>
          </a:xfrm>
          <a:prstGeom prst="rect">
            <a:avLst/>
          </a:prstGeom>
        </p:spPr>
        <p:txBody>
          <a:bodyPr wrap="square">
            <a:spAutoFit/>
          </a:bodyPr>
          <a:lstStyle/>
          <a:p>
            <a:pPr algn="ctr"/>
            <a:r>
              <a:rPr lang="en-US" dirty="0">
                <a:solidFill>
                  <a:srgbClr val="FFC000"/>
                </a:solidFill>
                <a:latin typeface="Arial" pitchFamily="34" charset="0"/>
                <a:cs typeface="Arial" pitchFamily="34" charset="0"/>
              </a:rPr>
              <a:t>Ecohydrology</a:t>
            </a:r>
            <a:r>
              <a:rPr lang="en-US" dirty="0">
                <a:solidFill>
                  <a:schemeClr val="bg1"/>
                </a:solidFill>
                <a:latin typeface="Arial" pitchFamily="34" charset="0"/>
                <a:cs typeface="Arial" pitchFamily="34" charset="0"/>
              </a:rPr>
              <a:t> of when and how long fish utilize habitat </a:t>
            </a:r>
          </a:p>
        </p:txBody>
      </p:sp>
      <p:sp>
        <p:nvSpPr>
          <p:cNvPr id="11" name="Rectangle 10"/>
          <p:cNvSpPr/>
          <p:nvPr/>
        </p:nvSpPr>
        <p:spPr>
          <a:xfrm>
            <a:off x="4572000" y="3030536"/>
            <a:ext cx="4572000" cy="1200329"/>
          </a:xfrm>
          <a:prstGeom prst="rect">
            <a:avLst/>
          </a:prstGeom>
        </p:spPr>
        <p:txBody>
          <a:bodyPr>
            <a:spAutoFit/>
          </a:bodyPr>
          <a:lstStyle/>
          <a:p>
            <a:pPr algn="ctr"/>
            <a:r>
              <a:rPr lang="en-US" dirty="0">
                <a:solidFill>
                  <a:srgbClr val="00B0F0"/>
                </a:solidFill>
                <a:latin typeface="Arial" pitchFamily="34" charset="0"/>
                <a:cs typeface="Arial" pitchFamily="34" charset="0"/>
              </a:rPr>
              <a:t>Ecohydraulics </a:t>
            </a:r>
            <a:r>
              <a:rPr lang="en-US" dirty="0">
                <a:solidFill>
                  <a:schemeClr val="bg1"/>
                </a:solidFill>
                <a:latin typeface="Arial" pitchFamily="34" charset="0"/>
                <a:cs typeface="Arial" pitchFamily="34" charset="0"/>
              </a:rPr>
              <a:t>for what fish need when they are there</a:t>
            </a:r>
          </a:p>
          <a:p>
            <a:pPr algn="ctr">
              <a:buNone/>
            </a:pPr>
            <a:endParaRPr lang="en-US" dirty="0">
              <a:solidFill>
                <a:schemeClr val="bg1"/>
              </a:solidFill>
              <a:latin typeface="Arial" pitchFamily="34" charset="0"/>
              <a:cs typeface="Arial" pitchFamily="34" charset="0"/>
            </a:endParaRPr>
          </a:p>
          <a:p>
            <a:pPr lvl="3" algn="ctr"/>
            <a:endParaRPr lang="en-US" dirty="0">
              <a:solidFill>
                <a:schemeClr val="bg1"/>
              </a:solidFill>
              <a:latin typeface="Arial" pitchFamily="34" charset="0"/>
              <a:cs typeface="Arial" pitchFamily="34" charset="0"/>
            </a:endParaRPr>
          </a:p>
        </p:txBody>
      </p:sp>
      <p:graphicFrame>
        <p:nvGraphicFramePr>
          <p:cNvPr id="14" name="Chart 13"/>
          <p:cNvGraphicFramePr>
            <a:graphicFrameLocks/>
          </p:cNvGraphicFramePr>
          <p:nvPr/>
        </p:nvGraphicFramePr>
        <p:xfrm>
          <a:off x="5029199" y="3725562"/>
          <a:ext cx="3768811" cy="2576384"/>
        </p:xfrm>
        <a:graphic>
          <a:graphicData uri="http://schemas.openxmlformats.org/drawingml/2006/chart">
            <c:chart xmlns:c="http://schemas.openxmlformats.org/drawingml/2006/chart" xmlns:r="http://schemas.openxmlformats.org/officeDocument/2006/relationships" r:id="rId7"/>
          </a:graphicData>
        </a:graphic>
      </p:graphicFrame>
      <p:sp>
        <p:nvSpPr>
          <p:cNvPr id="15" name="Rectangle 14"/>
          <p:cNvSpPr/>
          <p:nvPr/>
        </p:nvSpPr>
        <p:spPr>
          <a:xfrm>
            <a:off x="152400" y="5894173"/>
            <a:ext cx="4572000" cy="1200329"/>
          </a:xfrm>
          <a:prstGeom prst="rect">
            <a:avLst/>
          </a:prstGeom>
        </p:spPr>
        <p:txBody>
          <a:bodyPr wrap="square">
            <a:spAutoFit/>
          </a:bodyPr>
          <a:lstStyle/>
          <a:p>
            <a:pPr algn="ctr"/>
            <a:r>
              <a:rPr lang="en-US" dirty="0">
                <a:solidFill>
                  <a:schemeClr val="bg1"/>
                </a:solidFill>
                <a:latin typeface="Arial" pitchFamily="34" charset="0"/>
                <a:cs typeface="Arial" pitchFamily="34" charset="0"/>
              </a:rPr>
              <a:t>Numerical</a:t>
            </a:r>
            <a:r>
              <a:rPr lang="en-US" dirty="0">
                <a:solidFill>
                  <a:srgbClr val="00B0F0"/>
                </a:solidFill>
                <a:latin typeface="Arial" pitchFamily="34" charset="0"/>
                <a:cs typeface="Arial" pitchFamily="34" charset="0"/>
              </a:rPr>
              <a:t> model </a:t>
            </a:r>
            <a:r>
              <a:rPr lang="en-US" dirty="0">
                <a:solidFill>
                  <a:schemeClr val="bg1"/>
                </a:solidFill>
                <a:latin typeface="Arial" pitchFamily="34" charset="0"/>
                <a:cs typeface="Arial" pitchFamily="34" charset="0"/>
              </a:rPr>
              <a:t>of predicted hydraulics for design conditions</a:t>
            </a:r>
          </a:p>
          <a:p>
            <a:pPr algn="ctr">
              <a:buNone/>
            </a:pPr>
            <a:endParaRPr lang="en-US" dirty="0">
              <a:solidFill>
                <a:schemeClr val="bg1"/>
              </a:solidFill>
              <a:latin typeface="Arial" pitchFamily="34" charset="0"/>
              <a:cs typeface="Arial" pitchFamily="34" charset="0"/>
            </a:endParaRPr>
          </a:p>
          <a:p>
            <a:pPr lvl="3" algn="ctr"/>
            <a:endParaRPr lang="en-US" dirty="0">
              <a:solidFill>
                <a:schemeClr val="bg1"/>
              </a:solidFill>
              <a:latin typeface="Arial" pitchFamily="34" charset="0"/>
              <a:cs typeface="Arial" pitchFamily="34" charset="0"/>
            </a:endParaRPr>
          </a:p>
        </p:txBody>
      </p:sp>
      <p:sp>
        <p:nvSpPr>
          <p:cNvPr id="16" name="Rectangle 15"/>
          <p:cNvSpPr/>
          <p:nvPr/>
        </p:nvSpPr>
        <p:spPr>
          <a:xfrm>
            <a:off x="4572000" y="6104234"/>
            <a:ext cx="4572000" cy="1261884"/>
          </a:xfrm>
          <a:prstGeom prst="rect">
            <a:avLst/>
          </a:prstGeom>
        </p:spPr>
        <p:txBody>
          <a:bodyPr wrap="square">
            <a:spAutoFit/>
          </a:bodyPr>
          <a:lstStyle/>
          <a:p>
            <a:pPr algn="ctr"/>
            <a:r>
              <a:rPr lang="en-US" sz="2000" b="1" dirty="0">
                <a:solidFill>
                  <a:srgbClr val="00B0F0"/>
                </a:solidFill>
                <a:latin typeface="Arial" pitchFamily="34" charset="0"/>
                <a:cs typeface="Arial" pitchFamily="34" charset="0"/>
              </a:rPr>
              <a:t>Does “work” yield an increase in habitat?</a:t>
            </a:r>
            <a:endParaRPr lang="en-US" sz="2000" b="1" dirty="0">
              <a:solidFill>
                <a:schemeClr val="bg1"/>
              </a:solidFill>
              <a:latin typeface="Arial" pitchFamily="34" charset="0"/>
              <a:cs typeface="Arial" pitchFamily="34" charset="0"/>
            </a:endParaRPr>
          </a:p>
          <a:p>
            <a:pPr algn="ctr">
              <a:buNone/>
            </a:pPr>
            <a:endParaRPr lang="en-US" dirty="0">
              <a:solidFill>
                <a:schemeClr val="bg1"/>
              </a:solidFill>
              <a:latin typeface="Arial" pitchFamily="34" charset="0"/>
              <a:cs typeface="Arial" pitchFamily="34" charset="0"/>
            </a:endParaRPr>
          </a:p>
          <a:p>
            <a:pPr lvl="3" algn="ctr"/>
            <a:endParaRPr lang="en-US" dirty="0">
              <a:solidFill>
                <a:schemeClr val="bg1"/>
              </a:solidFill>
              <a:latin typeface="Arial" pitchFamily="34" charset="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fr-FR" sz="3800" dirty="0" err="1">
                <a:solidFill>
                  <a:schemeClr val="bg1"/>
                </a:solidFill>
                <a:latin typeface="Arial" pitchFamily="34" charset="0"/>
                <a:cs typeface="Arial" pitchFamily="34" charset="0"/>
              </a:rPr>
              <a:t>Beyond</a:t>
            </a:r>
            <a:r>
              <a:rPr lang="fr-FR" sz="3800" dirty="0">
                <a:solidFill>
                  <a:schemeClr val="bg1"/>
                </a:solidFill>
                <a:latin typeface="Arial" pitchFamily="34" charset="0"/>
                <a:cs typeface="Arial" pitchFamily="34" charset="0"/>
              </a:rPr>
              <a:t> habitat </a:t>
            </a:r>
            <a:r>
              <a:rPr lang="fr-FR" sz="3800" dirty="0" err="1">
                <a:solidFill>
                  <a:schemeClr val="bg1"/>
                </a:solidFill>
                <a:latin typeface="Arial" pitchFamily="34" charset="0"/>
                <a:cs typeface="Arial" pitchFamily="34" charset="0"/>
              </a:rPr>
              <a:t>suitability</a:t>
            </a:r>
            <a:r>
              <a:rPr lang="fr-FR" sz="3800" dirty="0">
                <a:solidFill>
                  <a:schemeClr val="bg1"/>
                </a:solidFill>
                <a:latin typeface="Arial" pitchFamily="34" charset="0"/>
                <a:cs typeface="Arial" pitchFamily="34" charset="0"/>
              </a:rPr>
              <a:t> to populations</a:t>
            </a:r>
            <a:br>
              <a:rPr lang="fr-FR" sz="3800" dirty="0">
                <a:solidFill>
                  <a:schemeClr val="bg1"/>
                </a:solidFill>
                <a:latin typeface="Arial" pitchFamily="34" charset="0"/>
                <a:cs typeface="Arial" pitchFamily="34" charset="0"/>
              </a:rPr>
            </a:br>
            <a:endParaRPr lang="en-US" sz="3800" dirty="0">
              <a:solidFill>
                <a:schemeClr val="bg1"/>
              </a:solidFill>
              <a:latin typeface="Arial" pitchFamily="34" charset="0"/>
              <a:cs typeface="Arial" pitchFamily="34" charset="0"/>
            </a:endParaRPr>
          </a:p>
        </p:txBody>
      </p:sp>
      <p:sp>
        <p:nvSpPr>
          <p:cNvPr id="16" name="Content Placeholder 15"/>
          <p:cNvSpPr>
            <a:spLocks noGrp="1"/>
          </p:cNvSpPr>
          <p:nvPr>
            <p:ph idx="1"/>
          </p:nvPr>
        </p:nvSpPr>
        <p:spPr>
          <a:xfrm>
            <a:off x="323850" y="914401"/>
            <a:ext cx="5619750" cy="2209800"/>
          </a:xfrm>
        </p:spPr>
        <p:txBody>
          <a:bodyPr>
            <a:normAutofit fontScale="92500" lnSpcReduction="20000"/>
          </a:bodyPr>
          <a:lstStyle/>
          <a:p>
            <a:r>
              <a:rPr lang="en-US" dirty="0">
                <a:solidFill>
                  <a:schemeClr val="bg1">
                    <a:lumMod val="95000"/>
                  </a:schemeClr>
                </a:solidFill>
                <a:latin typeface="Arial" pitchFamily="34" charset="0"/>
                <a:cs typeface="Arial" pitchFamily="34" charset="0"/>
              </a:rPr>
              <a:t>See talk by Travis M. </a:t>
            </a:r>
            <a:r>
              <a:rPr lang="en-US" dirty="0" err="1">
                <a:solidFill>
                  <a:schemeClr val="bg1">
                    <a:lumMod val="95000"/>
                  </a:schemeClr>
                </a:solidFill>
                <a:latin typeface="Arial" pitchFamily="34" charset="0"/>
                <a:cs typeface="Arial" pitchFamily="34" charset="0"/>
              </a:rPr>
              <a:t>Hinkelman</a:t>
            </a:r>
            <a:r>
              <a:rPr lang="en-US" dirty="0">
                <a:solidFill>
                  <a:schemeClr val="bg1">
                    <a:lumMod val="95000"/>
                  </a:schemeClr>
                </a:solidFill>
                <a:latin typeface="Arial" pitchFamily="34" charset="0"/>
                <a:cs typeface="Arial" pitchFamily="34" charset="0"/>
              </a:rPr>
              <a:t>, Ph.D.</a:t>
            </a:r>
          </a:p>
          <a:p>
            <a:pPr>
              <a:buNone/>
            </a:pPr>
            <a:r>
              <a:rPr lang="en-US" i="1" dirty="0">
                <a:solidFill>
                  <a:srgbClr val="FFFF00"/>
                </a:solidFill>
                <a:latin typeface="Arial" pitchFamily="34" charset="0"/>
                <a:cs typeface="Arial" pitchFamily="34" charset="0"/>
              </a:rPr>
              <a:t>	</a:t>
            </a:r>
            <a:r>
              <a:rPr lang="en-US" sz="2200" i="1" dirty="0">
                <a:solidFill>
                  <a:srgbClr val="FFFF00"/>
                </a:solidFill>
                <a:latin typeface="Arial" pitchFamily="34" charset="0"/>
                <a:cs typeface="Arial" pitchFamily="34" charset="0"/>
              </a:rPr>
              <a:t>Emigrating Salmonid Habitat Estimation (ESHE): A Modeling Framework for Estimating Habitat Needs for </a:t>
            </a:r>
            <a:r>
              <a:rPr lang="en-US" sz="2200" i="1" dirty="0" err="1">
                <a:solidFill>
                  <a:srgbClr val="FFFF00"/>
                </a:solidFill>
                <a:latin typeface="Arial" pitchFamily="34" charset="0"/>
                <a:cs typeface="Arial" pitchFamily="34" charset="0"/>
              </a:rPr>
              <a:t>Outmigrating</a:t>
            </a:r>
            <a:r>
              <a:rPr lang="en-US" sz="2200" i="1" dirty="0">
                <a:solidFill>
                  <a:srgbClr val="FFFF00"/>
                </a:solidFill>
                <a:latin typeface="Arial" pitchFamily="34" charset="0"/>
                <a:cs typeface="Arial" pitchFamily="34" charset="0"/>
              </a:rPr>
              <a:t> Juvenile Salmonids</a:t>
            </a:r>
          </a:p>
          <a:p>
            <a:endParaRPr lang="en-US" dirty="0">
              <a:solidFill>
                <a:schemeClr val="bg1">
                  <a:lumMod val="95000"/>
                </a:schemeClr>
              </a:solidFill>
              <a:latin typeface="Arial" pitchFamily="34" charset="0"/>
              <a:cs typeface="Arial" pitchFamily="34" charset="0"/>
            </a:endParaRPr>
          </a:p>
        </p:txBody>
      </p:sp>
      <p:grpSp>
        <p:nvGrpSpPr>
          <p:cNvPr id="24" name="Group 23"/>
          <p:cNvGrpSpPr/>
          <p:nvPr/>
        </p:nvGrpSpPr>
        <p:grpSpPr>
          <a:xfrm>
            <a:off x="5943600" y="3924300"/>
            <a:ext cx="2952749" cy="2076450"/>
            <a:chOff x="552450" y="3867150"/>
            <a:chExt cx="8343900" cy="2133600"/>
          </a:xfrm>
        </p:grpSpPr>
        <p:sp>
          <p:nvSpPr>
            <p:cNvPr id="20" name="Flowchart: Process 19"/>
            <p:cNvSpPr/>
            <p:nvPr/>
          </p:nvSpPr>
          <p:spPr>
            <a:xfrm>
              <a:off x="552450" y="3867150"/>
              <a:ext cx="8343900" cy="2133600"/>
            </a:xfrm>
            <a:prstGeom prst="flowChartProcess">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Arial" pitchFamily="34" charset="0"/>
                  <a:cs typeface="Arial" pitchFamily="34" charset="0"/>
                </a:rPr>
                <a:t>Habitat capacity </a:t>
              </a:r>
            </a:p>
            <a:p>
              <a:pPr algn="ctr"/>
              <a:r>
                <a:rPr lang="en-US" sz="2000" dirty="0">
                  <a:solidFill>
                    <a:schemeClr val="tx1"/>
                  </a:solidFill>
                  <a:latin typeface="Arial" pitchFamily="34" charset="0"/>
                  <a:cs typeface="Arial" pitchFamily="34" charset="0"/>
                </a:rPr>
                <a:t>= Available suitable habitat</a:t>
              </a:r>
            </a:p>
            <a:p>
              <a:pPr algn="ctr"/>
              <a:r>
                <a:rPr lang="en-US" sz="2000" dirty="0">
                  <a:solidFill>
                    <a:schemeClr val="tx1"/>
                  </a:solidFill>
                  <a:latin typeface="Arial" pitchFamily="34" charset="0"/>
                  <a:cs typeface="Arial" pitchFamily="34" charset="0"/>
                </a:rPr>
                <a:t>                                 territory size</a:t>
              </a:r>
            </a:p>
          </p:txBody>
        </p:sp>
        <p:cxnSp>
          <p:nvCxnSpPr>
            <p:cNvPr id="22" name="Straight Connector 21"/>
            <p:cNvCxnSpPr/>
            <p:nvPr/>
          </p:nvCxnSpPr>
          <p:spPr>
            <a:xfrm flipV="1">
              <a:off x="2518901" y="5286288"/>
              <a:ext cx="4229101" cy="19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5" name="Picture 24" descr="baby salmon auburn ravine - phil robertson2.jpg"/>
          <p:cNvPicPr>
            <a:picLocks noChangeAspect="1"/>
          </p:cNvPicPr>
          <p:nvPr/>
        </p:nvPicPr>
        <p:blipFill>
          <a:blip r:embed="rId3" cstate="print"/>
          <a:stretch>
            <a:fillRect/>
          </a:stretch>
        </p:blipFill>
        <p:spPr>
          <a:xfrm>
            <a:off x="6115050" y="1639025"/>
            <a:ext cx="2705100" cy="1751875"/>
          </a:xfrm>
          <a:prstGeom prst="rect">
            <a:avLst/>
          </a:prstGeom>
        </p:spPr>
      </p:pic>
      <p:pic>
        <p:nvPicPr>
          <p:cNvPr id="9" name="Picture 3"/>
          <p:cNvPicPr>
            <a:picLocks noChangeAspect="1" noChangeArrowheads="1"/>
          </p:cNvPicPr>
          <p:nvPr/>
        </p:nvPicPr>
        <p:blipFill>
          <a:blip r:embed="rId4" cstate="print"/>
          <a:srcRect/>
          <a:stretch>
            <a:fillRect/>
          </a:stretch>
        </p:blipFill>
        <p:spPr bwMode="auto">
          <a:xfrm>
            <a:off x="302941" y="3619500"/>
            <a:ext cx="5545409" cy="2848608"/>
          </a:xfrm>
          <a:prstGeom prst="rect">
            <a:avLst/>
          </a:prstGeom>
          <a:noFill/>
          <a:ln w="9525">
            <a:noFill/>
            <a:miter lim="800000"/>
            <a:headEnd/>
            <a:tailEnd/>
          </a:ln>
        </p:spPr>
      </p:pic>
      <p:sp>
        <p:nvSpPr>
          <p:cNvPr id="10" name="Rectangle 9"/>
          <p:cNvSpPr/>
          <p:nvPr/>
        </p:nvSpPr>
        <p:spPr>
          <a:xfrm>
            <a:off x="346764" y="6488668"/>
            <a:ext cx="3630161" cy="369332"/>
          </a:xfrm>
          <a:prstGeom prst="rect">
            <a:avLst/>
          </a:prstGeom>
        </p:spPr>
        <p:txBody>
          <a:bodyPr wrap="none">
            <a:spAutoFit/>
          </a:bodyPr>
          <a:lstStyle/>
          <a:p>
            <a:r>
              <a:rPr lang="en-US" dirty="0">
                <a:solidFill>
                  <a:schemeClr val="bg1">
                    <a:lumMod val="95000"/>
                  </a:schemeClr>
                </a:solidFill>
                <a:latin typeface="Arial" pitchFamily="34" charset="0"/>
                <a:cs typeface="Arial" pitchFamily="34" charset="0"/>
              </a:rPr>
              <a:t>CVFPP Conservation, DWR 2016</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Arial" pitchFamily="34" charset="0"/>
                <a:cs typeface="Arial" pitchFamily="34" charset="0"/>
              </a:rPr>
              <a:t>When can a river heal itself?</a:t>
            </a:r>
          </a:p>
        </p:txBody>
      </p:sp>
      <p:sp>
        <p:nvSpPr>
          <p:cNvPr id="3" name="Content Placeholder 2"/>
          <p:cNvSpPr>
            <a:spLocks noGrp="1"/>
          </p:cNvSpPr>
          <p:nvPr>
            <p:ph idx="1"/>
          </p:nvPr>
        </p:nvSpPr>
        <p:spPr/>
        <p:txBody>
          <a:bodyPr/>
          <a:lstStyle/>
          <a:p>
            <a:endParaRPr lang="en-US"/>
          </a:p>
        </p:txBody>
      </p:sp>
      <p:pic>
        <p:nvPicPr>
          <p:cNvPr id="79874" name="Picture 2"/>
          <p:cNvPicPr>
            <a:picLocks noChangeAspect="1" noChangeArrowheads="1"/>
          </p:cNvPicPr>
          <p:nvPr/>
        </p:nvPicPr>
        <p:blipFill>
          <a:blip r:embed="rId3" cstate="print"/>
          <a:srcRect/>
          <a:stretch>
            <a:fillRect/>
          </a:stretch>
        </p:blipFill>
        <p:spPr bwMode="auto">
          <a:xfrm>
            <a:off x="1186249" y="1253533"/>
            <a:ext cx="6349185" cy="5060253"/>
          </a:xfrm>
          <a:prstGeom prst="rect">
            <a:avLst/>
          </a:prstGeom>
          <a:noFill/>
          <a:ln w="9525">
            <a:noFill/>
            <a:miter lim="800000"/>
            <a:headEnd/>
            <a:tailEnd/>
          </a:ln>
        </p:spPr>
      </p:pic>
      <p:sp>
        <p:nvSpPr>
          <p:cNvPr id="5" name="Rectangle 4"/>
          <p:cNvSpPr/>
          <p:nvPr/>
        </p:nvSpPr>
        <p:spPr>
          <a:xfrm>
            <a:off x="0" y="6488668"/>
            <a:ext cx="6229141" cy="369332"/>
          </a:xfrm>
          <a:prstGeom prst="rect">
            <a:avLst/>
          </a:prstGeom>
        </p:spPr>
        <p:txBody>
          <a:bodyPr wrap="none">
            <a:spAutoFit/>
          </a:bodyPr>
          <a:lstStyle/>
          <a:p>
            <a:r>
              <a:rPr lang="en-US" dirty="0" err="1">
                <a:solidFill>
                  <a:schemeClr val="bg1"/>
                </a:solidFill>
                <a:latin typeface="Arial" pitchFamily="34" charset="0"/>
                <a:cs typeface="Arial" pitchFamily="34" charset="0"/>
              </a:rPr>
              <a:t>Kondolf</a:t>
            </a:r>
            <a:r>
              <a:rPr lang="en-US" dirty="0">
                <a:solidFill>
                  <a:schemeClr val="bg1"/>
                </a:solidFill>
                <a:latin typeface="Arial" pitchFamily="34" charset="0"/>
                <a:cs typeface="Arial" pitchFamily="34" charset="0"/>
              </a:rPr>
              <a:t> et al. SETTING GOALS IN RIVER RESTORATION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binsonReach_1998.jpg"/>
          <p:cNvPicPr>
            <a:picLocks noChangeAspect="1"/>
          </p:cNvPicPr>
          <p:nvPr/>
        </p:nvPicPr>
        <p:blipFill>
          <a:blip r:embed="rId3" cstate="print"/>
          <a:stretch>
            <a:fillRect/>
          </a:stretch>
        </p:blipFill>
        <p:spPr>
          <a:xfrm>
            <a:off x="165101" y="866710"/>
            <a:ext cx="4222517" cy="2743200"/>
          </a:xfrm>
          <a:prstGeom prst="rect">
            <a:avLst/>
          </a:prstGeom>
        </p:spPr>
      </p:pic>
      <p:sp>
        <p:nvSpPr>
          <p:cNvPr id="2" name="Title 1"/>
          <p:cNvSpPr>
            <a:spLocks noGrp="1"/>
          </p:cNvSpPr>
          <p:nvPr>
            <p:ph type="title"/>
          </p:nvPr>
        </p:nvSpPr>
        <p:spPr>
          <a:xfrm>
            <a:off x="0" y="37070"/>
            <a:ext cx="9144000" cy="1087395"/>
          </a:xfrm>
        </p:spPr>
        <p:txBody>
          <a:bodyPr>
            <a:normAutofit fontScale="90000"/>
          </a:bodyPr>
          <a:lstStyle/>
          <a:p>
            <a:pPr lvl="0"/>
            <a:r>
              <a:rPr lang="en-US" sz="3800" dirty="0">
                <a:solidFill>
                  <a:schemeClr val="bg1"/>
                </a:solidFill>
                <a:latin typeface="Arial" pitchFamily="34" charset="0"/>
                <a:cs typeface="Arial" pitchFamily="34" charset="0"/>
              </a:rPr>
              <a:t>Hitting reset </a:t>
            </a:r>
            <a:br>
              <a:rPr lang="en-US" dirty="0">
                <a:solidFill>
                  <a:schemeClr val="bg1"/>
                </a:solidFill>
                <a:latin typeface="Arial" pitchFamily="34" charset="0"/>
                <a:cs typeface="Arial" pitchFamily="34" charset="0"/>
              </a:rPr>
            </a:br>
            <a:r>
              <a:rPr lang="en-US" sz="2700" dirty="0">
                <a:solidFill>
                  <a:schemeClr val="bg1"/>
                </a:solidFill>
                <a:latin typeface="Arial" pitchFamily="34" charset="0"/>
                <a:cs typeface="Arial" pitchFamily="34" charset="0"/>
              </a:rPr>
              <a:t>Robinson Reach of the Merced River</a:t>
            </a:r>
            <a:br>
              <a:rPr lang="en-US" sz="2700" dirty="0">
                <a:solidFill>
                  <a:schemeClr val="bg1"/>
                </a:solidFill>
                <a:latin typeface="Arial" pitchFamily="34" charset="0"/>
                <a:cs typeface="Arial" pitchFamily="34" charset="0"/>
              </a:rPr>
            </a:br>
            <a:endParaRPr lang="en-US" sz="2700" dirty="0">
              <a:solidFill>
                <a:schemeClr val="bg1"/>
              </a:solidFill>
              <a:latin typeface="Arial" pitchFamily="34" charset="0"/>
              <a:cs typeface="Arial" pitchFamily="34" charset="0"/>
            </a:endParaRPr>
          </a:p>
        </p:txBody>
      </p:sp>
      <p:pic>
        <p:nvPicPr>
          <p:cNvPr id="5" name="Picture 4" descr="RobinsonReach_2017.jpg"/>
          <p:cNvPicPr>
            <a:picLocks noChangeAspect="1"/>
          </p:cNvPicPr>
          <p:nvPr/>
        </p:nvPicPr>
        <p:blipFill>
          <a:blip r:embed="rId4" cstate="print"/>
          <a:stretch>
            <a:fillRect/>
          </a:stretch>
        </p:blipFill>
        <p:spPr>
          <a:xfrm>
            <a:off x="4713074" y="842683"/>
            <a:ext cx="4222517" cy="2743200"/>
          </a:xfrm>
          <a:prstGeom prst="rect">
            <a:avLst/>
          </a:prstGeom>
        </p:spPr>
      </p:pic>
      <p:pic>
        <p:nvPicPr>
          <p:cNvPr id="9" name="Picture 8" descr="Merced_2004_robinson.jpg"/>
          <p:cNvPicPr>
            <a:picLocks noChangeAspect="1"/>
          </p:cNvPicPr>
          <p:nvPr/>
        </p:nvPicPr>
        <p:blipFill>
          <a:blip r:embed="rId5" cstate="print"/>
          <a:stretch>
            <a:fillRect/>
          </a:stretch>
        </p:blipFill>
        <p:spPr>
          <a:xfrm>
            <a:off x="182796" y="3741044"/>
            <a:ext cx="4222517" cy="2743200"/>
          </a:xfrm>
          <a:prstGeom prst="rect">
            <a:avLst/>
          </a:prstGeom>
        </p:spPr>
      </p:pic>
      <p:sp>
        <p:nvSpPr>
          <p:cNvPr id="10" name="TextBox 9"/>
          <p:cNvSpPr txBox="1"/>
          <p:nvPr/>
        </p:nvSpPr>
        <p:spPr>
          <a:xfrm>
            <a:off x="-14287" y="6437871"/>
            <a:ext cx="9144000" cy="430887"/>
          </a:xfrm>
          <a:prstGeom prst="rect">
            <a:avLst/>
          </a:prstGeom>
          <a:noFill/>
        </p:spPr>
        <p:txBody>
          <a:bodyPr wrap="square" rtlCol="0">
            <a:spAutoFit/>
          </a:bodyPr>
          <a:lstStyle/>
          <a:p>
            <a:pPr algn="ctr"/>
            <a:r>
              <a:rPr lang="en-US" sz="2200" dirty="0">
                <a:solidFill>
                  <a:schemeClr val="bg1"/>
                </a:solidFill>
                <a:latin typeface="Arial" pitchFamily="34" charset="0"/>
                <a:cs typeface="Arial" pitchFamily="34" charset="0"/>
              </a:rPr>
              <a:t>Point bar and chute formation occurring, but very slowly</a:t>
            </a:r>
          </a:p>
        </p:txBody>
      </p:sp>
      <p:pic>
        <p:nvPicPr>
          <p:cNvPr id="11" name="Picture 10" descr="Merced_2016_robinson.jpg"/>
          <p:cNvPicPr>
            <a:picLocks noChangeAspect="1"/>
          </p:cNvPicPr>
          <p:nvPr/>
        </p:nvPicPr>
        <p:blipFill>
          <a:blip r:embed="rId6" cstate="print"/>
          <a:stretch>
            <a:fillRect/>
          </a:stretch>
        </p:blipFill>
        <p:spPr>
          <a:xfrm>
            <a:off x="4753209" y="3746500"/>
            <a:ext cx="4222517" cy="2743200"/>
          </a:xfrm>
          <a:prstGeom prst="rect">
            <a:avLst/>
          </a:prstGeom>
        </p:spPr>
      </p:pic>
      <p:pic>
        <p:nvPicPr>
          <p:cNvPr id="16" name="Picture 15" descr="MSN flow 04 to 17.png"/>
          <p:cNvPicPr>
            <a:picLocks noChangeAspect="1"/>
          </p:cNvPicPr>
          <p:nvPr/>
        </p:nvPicPr>
        <p:blipFill>
          <a:blip r:embed="rId7" cstate="print"/>
          <a:stretch>
            <a:fillRect/>
          </a:stretch>
        </p:blipFill>
        <p:spPr>
          <a:xfrm>
            <a:off x="6462583" y="5081202"/>
            <a:ext cx="2162281" cy="1351425"/>
          </a:xfrm>
          <a:prstGeom prst="rect">
            <a:avLst/>
          </a:prstGeom>
        </p:spPr>
      </p:pic>
      <p:sp>
        <p:nvSpPr>
          <p:cNvPr id="17" name="Content Placeholder 2"/>
          <p:cNvSpPr txBox="1">
            <a:spLocks/>
          </p:cNvSpPr>
          <p:nvPr/>
        </p:nvSpPr>
        <p:spPr>
          <a:xfrm>
            <a:off x="157547" y="2796403"/>
            <a:ext cx="4229101" cy="354570"/>
          </a:xfrm>
          <a:prstGeom prst="rect">
            <a:avLst/>
          </a:prstGeom>
        </p:spPr>
        <p:txBody>
          <a:bodyPr vert="horz" lIns="91440" tIns="45720" rIns="91440" bIns="45720" rtlCol="0">
            <a:normAutofit fontScale="92500" lnSpcReduction="10000"/>
          </a:bodyPr>
          <a:lstStyle/>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effectLst/>
                <a:uLnTx/>
                <a:uFillTx/>
                <a:latin typeface="Arial" pitchFamily="34" charset="0"/>
                <a:ea typeface="+mn-ea"/>
                <a:cs typeface="Arial" pitchFamily="34" charset="0"/>
              </a:rPr>
              <a:t>1998</a:t>
            </a:r>
            <a:endParaRPr kumimoji="0" lang="en-US" sz="20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18" name="Content Placeholder 2"/>
          <p:cNvSpPr txBox="1">
            <a:spLocks/>
          </p:cNvSpPr>
          <p:nvPr/>
        </p:nvSpPr>
        <p:spPr>
          <a:xfrm>
            <a:off x="4721309" y="2788165"/>
            <a:ext cx="4229101" cy="354570"/>
          </a:xfrm>
          <a:prstGeom prst="rect">
            <a:avLst/>
          </a:prstGeom>
        </p:spPr>
        <p:txBody>
          <a:bodyPr vert="horz" lIns="91440" tIns="45720" rIns="91440" bIns="45720" rtlCol="0">
            <a:normAutofit fontScale="92500" lnSpcReduction="10000"/>
          </a:bodyPr>
          <a:lstStyle/>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effectLst/>
                <a:uLnTx/>
                <a:uFillTx/>
                <a:latin typeface="Arial" pitchFamily="34" charset="0"/>
                <a:ea typeface="+mn-ea"/>
                <a:cs typeface="Arial" pitchFamily="34" charset="0"/>
              </a:rPr>
              <a:t>2017</a:t>
            </a:r>
            <a:endParaRPr kumimoji="0" lang="en-US" sz="2000" b="1" i="0" u="none" strike="noStrike" kern="1200" cap="none" spc="0" normalizeH="0" baseline="0" noProof="0" dirty="0">
              <a:ln>
                <a:noFill/>
              </a:ln>
              <a:effectLst/>
              <a:uLnTx/>
              <a:uFillTx/>
              <a:latin typeface="Arial" pitchFamily="34" charset="0"/>
              <a:ea typeface="+mn-ea"/>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42913" y="0"/>
            <a:ext cx="8229600" cy="1026886"/>
          </a:xfrm>
        </p:spPr>
        <p:txBody>
          <a:bodyPr>
            <a:normAutofit/>
          </a:bodyPr>
          <a:lstStyle/>
          <a:p>
            <a:r>
              <a:rPr lang="en-US" dirty="0">
                <a:solidFill>
                  <a:schemeClr val="bg1"/>
                </a:solidFill>
                <a:latin typeface="Arial" pitchFamily="34" charset="0"/>
                <a:cs typeface="Arial" pitchFamily="34" charset="0"/>
              </a:rPr>
              <a:t>Merced River Ranch</a:t>
            </a:r>
          </a:p>
        </p:txBody>
      </p:sp>
      <p:pic>
        <p:nvPicPr>
          <p:cNvPr id="11" name="Picture 10" descr="MRR_eg.jpg"/>
          <p:cNvPicPr>
            <a:picLocks noChangeAspect="1"/>
          </p:cNvPicPr>
          <p:nvPr/>
        </p:nvPicPr>
        <p:blipFill>
          <a:blip r:embed="rId3" cstate="print"/>
          <a:stretch>
            <a:fillRect/>
          </a:stretch>
        </p:blipFill>
        <p:spPr>
          <a:xfrm>
            <a:off x="-14287" y="2701636"/>
            <a:ext cx="9144000" cy="415636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3" y="0"/>
            <a:ext cx="8229600" cy="1026886"/>
          </a:xfrm>
        </p:spPr>
        <p:txBody>
          <a:bodyPr>
            <a:normAutofit/>
          </a:bodyPr>
          <a:lstStyle/>
          <a:p>
            <a:r>
              <a:rPr lang="en-US" dirty="0">
                <a:solidFill>
                  <a:schemeClr val="bg1"/>
                </a:solidFill>
                <a:latin typeface="Arial" pitchFamily="34" charset="0"/>
                <a:cs typeface="Arial" pitchFamily="34" charset="0"/>
              </a:rPr>
              <a:t>Merced River Ranch</a:t>
            </a:r>
          </a:p>
        </p:txBody>
      </p:sp>
      <p:pic>
        <p:nvPicPr>
          <p:cNvPr id="4" name="Picture 3" descr="MRR_dg.jpg"/>
          <p:cNvPicPr>
            <a:picLocks noChangeAspect="1"/>
          </p:cNvPicPr>
          <p:nvPr/>
        </p:nvPicPr>
        <p:blipFill>
          <a:blip r:embed="rId3" cstate="print"/>
          <a:stretch>
            <a:fillRect/>
          </a:stretch>
        </p:blipFill>
        <p:spPr>
          <a:xfrm>
            <a:off x="-14287" y="2701636"/>
            <a:ext cx="9144000" cy="4156364"/>
          </a:xfrm>
          <a:prstGeom prst="rect">
            <a:avLst/>
          </a:prstGeom>
        </p:spPr>
      </p:pic>
      <p:sp>
        <p:nvSpPr>
          <p:cNvPr id="5" name="Title 1"/>
          <p:cNvSpPr txBox="1">
            <a:spLocks/>
          </p:cNvSpPr>
          <p:nvPr/>
        </p:nvSpPr>
        <p:spPr>
          <a:xfrm>
            <a:off x="0" y="0"/>
            <a:ext cx="9144000" cy="1315233"/>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1"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RR island contours and imagery.jpg"/>
          <p:cNvPicPr>
            <a:picLocks noChangeAspect="1"/>
          </p:cNvPicPr>
          <p:nvPr/>
        </p:nvPicPr>
        <p:blipFill>
          <a:blip r:embed="rId3" cstate="print">
            <a:lum bright="17000"/>
          </a:blip>
          <a:stretch>
            <a:fillRect/>
          </a:stretch>
        </p:blipFill>
        <p:spPr>
          <a:xfrm>
            <a:off x="687072" y="1100247"/>
            <a:ext cx="7741281" cy="5029200"/>
          </a:xfrm>
          <a:prstGeom prst="rect">
            <a:avLst/>
          </a:prstGeom>
        </p:spPr>
      </p:pic>
      <p:sp>
        <p:nvSpPr>
          <p:cNvPr id="2" name="Title 1"/>
          <p:cNvSpPr>
            <a:spLocks noGrp="1"/>
          </p:cNvSpPr>
          <p:nvPr>
            <p:ph type="title"/>
          </p:nvPr>
        </p:nvSpPr>
        <p:spPr>
          <a:xfrm>
            <a:off x="150211" y="0"/>
            <a:ext cx="9144000" cy="1143000"/>
          </a:xfrm>
        </p:spPr>
        <p:txBody>
          <a:bodyPr>
            <a:normAutofit fontScale="90000"/>
          </a:bodyPr>
          <a:lstStyle/>
          <a:p>
            <a:r>
              <a:rPr lang="en-US" sz="4000" dirty="0">
                <a:solidFill>
                  <a:schemeClr val="bg1"/>
                </a:solidFill>
                <a:latin typeface="Arial" pitchFamily="34" charset="0"/>
                <a:cs typeface="Arial" pitchFamily="34" charset="0"/>
              </a:rPr>
              <a:t>How much to prescribe through design versus letting river “do it’s thing”? </a:t>
            </a:r>
            <a:endParaRPr lang="en-US" sz="3800" dirty="0">
              <a:solidFill>
                <a:schemeClr val="bg1"/>
              </a:solidFill>
              <a:latin typeface="Arial" pitchFamily="34" charset="0"/>
              <a:cs typeface="Arial" pitchFamily="34" charset="0"/>
            </a:endParaRPr>
          </a:p>
        </p:txBody>
      </p:sp>
      <p:sp>
        <p:nvSpPr>
          <p:cNvPr id="4" name="TextBox 3"/>
          <p:cNvSpPr txBox="1"/>
          <p:nvPr/>
        </p:nvSpPr>
        <p:spPr>
          <a:xfrm>
            <a:off x="0" y="6104238"/>
            <a:ext cx="9144000" cy="707886"/>
          </a:xfrm>
          <a:prstGeom prst="rect">
            <a:avLst/>
          </a:prstGeom>
          <a:noFill/>
        </p:spPr>
        <p:txBody>
          <a:bodyPr wrap="square" rtlCol="0">
            <a:spAutoFit/>
          </a:bodyPr>
          <a:lstStyle/>
          <a:p>
            <a:pPr>
              <a:buFont typeface="Arial" pitchFamily="34" charset="0"/>
              <a:buChar char="•"/>
            </a:pPr>
            <a:r>
              <a:rPr lang="en-US" sz="2000" dirty="0">
                <a:solidFill>
                  <a:schemeClr val="bg1"/>
                </a:solidFill>
                <a:latin typeface="Arial" pitchFamily="34" charset="0"/>
                <a:cs typeface="Arial" pitchFamily="34" charset="0"/>
              </a:rPr>
              <a:t>Simple shapes evolve into fluvial forms with flow</a:t>
            </a:r>
          </a:p>
          <a:p>
            <a:pPr>
              <a:buFont typeface="Arial" pitchFamily="34" charset="0"/>
              <a:buChar char="•"/>
            </a:pPr>
            <a:r>
              <a:rPr lang="en-US" sz="2000" dirty="0">
                <a:solidFill>
                  <a:schemeClr val="bg1"/>
                </a:solidFill>
                <a:latin typeface="Arial" pitchFamily="34" charset="0"/>
                <a:cs typeface="Arial" pitchFamily="34" charset="0"/>
              </a:rPr>
              <a:t>Increased stabilization of bars from vegetation growth during drought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6-10-25 09.50.37.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title"/>
          </p:nvPr>
        </p:nvSpPr>
        <p:spPr>
          <a:xfrm>
            <a:off x="0" y="0"/>
            <a:ext cx="9144000" cy="876300"/>
          </a:xfrm>
        </p:spPr>
        <p:txBody>
          <a:bodyPr>
            <a:normAutofit/>
          </a:bodyPr>
          <a:lstStyle/>
          <a:p>
            <a:r>
              <a:rPr lang="en-US" sz="3800" b="1" dirty="0">
                <a:solidFill>
                  <a:srgbClr val="002060"/>
                </a:solidFill>
                <a:latin typeface="Arial" pitchFamily="34" charset="0"/>
                <a:cs typeface="Arial" pitchFamily="34" charset="0"/>
              </a:rPr>
              <a:t>River islands as rearing habitat</a:t>
            </a:r>
          </a:p>
        </p:txBody>
      </p:sp>
      <p:sp>
        <p:nvSpPr>
          <p:cNvPr id="14" name="Freeform 13"/>
          <p:cNvSpPr/>
          <p:nvPr/>
        </p:nvSpPr>
        <p:spPr>
          <a:xfrm>
            <a:off x="3568700" y="2819400"/>
            <a:ext cx="1409700" cy="3200400"/>
          </a:xfrm>
          <a:custGeom>
            <a:avLst/>
            <a:gdLst>
              <a:gd name="connsiteX0" fmla="*/ 1409700 w 1409700"/>
              <a:gd name="connsiteY0" fmla="*/ 3200400 h 3200400"/>
              <a:gd name="connsiteX1" fmla="*/ 1384300 w 1409700"/>
              <a:gd name="connsiteY1" fmla="*/ 3048000 h 3200400"/>
              <a:gd name="connsiteX2" fmla="*/ 1371600 w 1409700"/>
              <a:gd name="connsiteY2" fmla="*/ 2946400 h 3200400"/>
              <a:gd name="connsiteX3" fmla="*/ 1346200 w 1409700"/>
              <a:gd name="connsiteY3" fmla="*/ 2870200 h 3200400"/>
              <a:gd name="connsiteX4" fmla="*/ 1308100 w 1409700"/>
              <a:gd name="connsiteY4" fmla="*/ 2743200 h 3200400"/>
              <a:gd name="connsiteX5" fmla="*/ 1282700 w 1409700"/>
              <a:gd name="connsiteY5" fmla="*/ 2705100 h 3200400"/>
              <a:gd name="connsiteX6" fmla="*/ 1257300 w 1409700"/>
              <a:gd name="connsiteY6" fmla="*/ 2616200 h 3200400"/>
              <a:gd name="connsiteX7" fmla="*/ 1244600 w 1409700"/>
              <a:gd name="connsiteY7" fmla="*/ 2552700 h 3200400"/>
              <a:gd name="connsiteX8" fmla="*/ 1219200 w 1409700"/>
              <a:gd name="connsiteY8" fmla="*/ 2501900 h 3200400"/>
              <a:gd name="connsiteX9" fmla="*/ 1206500 w 1409700"/>
              <a:gd name="connsiteY9" fmla="*/ 2425700 h 3200400"/>
              <a:gd name="connsiteX10" fmla="*/ 1181100 w 1409700"/>
              <a:gd name="connsiteY10" fmla="*/ 2336800 h 3200400"/>
              <a:gd name="connsiteX11" fmla="*/ 1155700 w 1409700"/>
              <a:gd name="connsiteY11" fmla="*/ 2235200 h 3200400"/>
              <a:gd name="connsiteX12" fmla="*/ 1143000 w 1409700"/>
              <a:gd name="connsiteY12" fmla="*/ 2184400 h 3200400"/>
              <a:gd name="connsiteX13" fmla="*/ 1092200 w 1409700"/>
              <a:gd name="connsiteY13" fmla="*/ 2095500 h 3200400"/>
              <a:gd name="connsiteX14" fmla="*/ 1066800 w 1409700"/>
              <a:gd name="connsiteY14" fmla="*/ 2057400 h 3200400"/>
              <a:gd name="connsiteX15" fmla="*/ 1016000 w 1409700"/>
              <a:gd name="connsiteY15" fmla="*/ 1943100 h 3200400"/>
              <a:gd name="connsiteX16" fmla="*/ 977900 w 1409700"/>
              <a:gd name="connsiteY16" fmla="*/ 1917700 h 3200400"/>
              <a:gd name="connsiteX17" fmla="*/ 927100 w 1409700"/>
              <a:gd name="connsiteY17" fmla="*/ 1828800 h 3200400"/>
              <a:gd name="connsiteX18" fmla="*/ 901700 w 1409700"/>
              <a:gd name="connsiteY18" fmla="*/ 1790700 h 3200400"/>
              <a:gd name="connsiteX19" fmla="*/ 863600 w 1409700"/>
              <a:gd name="connsiteY19" fmla="*/ 1765300 h 3200400"/>
              <a:gd name="connsiteX20" fmla="*/ 838200 w 1409700"/>
              <a:gd name="connsiteY20" fmla="*/ 1727200 h 3200400"/>
              <a:gd name="connsiteX21" fmla="*/ 723900 w 1409700"/>
              <a:gd name="connsiteY21" fmla="*/ 1612900 h 3200400"/>
              <a:gd name="connsiteX22" fmla="*/ 673100 w 1409700"/>
              <a:gd name="connsiteY22" fmla="*/ 1536700 h 3200400"/>
              <a:gd name="connsiteX23" fmla="*/ 596900 w 1409700"/>
              <a:gd name="connsiteY23" fmla="*/ 1422400 h 3200400"/>
              <a:gd name="connsiteX24" fmla="*/ 558800 w 1409700"/>
              <a:gd name="connsiteY24" fmla="*/ 1384300 h 3200400"/>
              <a:gd name="connsiteX25" fmla="*/ 546100 w 1409700"/>
              <a:gd name="connsiteY25" fmla="*/ 1346200 h 3200400"/>
              <a:gd name="connsiteX26" fmla="*/ 469900 w 1409700"/>
              <a:gd name="connsiteY26" fmla="*/ 1295400 h 3200400"/>
              <a:gd name="connsiteX27" fmla="*/ 381000 w 1409700"/>
              <a:gd name="connsiteY27" fmla="*/ 1206500 h 3200400"/>
              <a:gd name="connsiteX28" fmla="*/ 342900 w 1409700"/>
              <a:gd name="connsiteY28" fmla="*/ 1168400 h 3200400"/>
              <a:gd name="connsiteX29" fmla="*/ 266700 w 1409700"/>
              <a:gd name="connsiteY29" fmla="*/ 1117600 h 3200400"/>
              <a:gd name="connsiteX30" fmla="*/ 203200 w 1409700"/>
              <a:gd name="connsiteY30" fmla="*/ 1054100 h 3200400"/>
              <a:gd name="connsiteX31" fmla="*/ 127000 w 1409700"/>
              <a:gd name="connsiteY31" fmla="*/ 977900 h 3200400"/>
              <a:gd name="connsiteX32" fmla="*/ 88900 w 1409700"/>
              <a:gd name="connsiteY32" fmla="*/ 939800 h 3200400"/>
              <a:gd name="connsiteX33" fmla="*/ 25400 w 1409700"/>
              <a:gd name="connsiteY33" fmla="*/ 850900 h 3200400"/>
              <a:gd name="connsiteX34" fmla="*/ 0 w 1409700"/>
              <a:gd name="connsiteY34" fmla="*/ 774700 h 3200400"/>
              <a:gd name="connsiteX35" fmla="*/ 38100 w 1409700"/>
              <a:gd name="connsiteY35" fmla="*/ 584200 h 3200400"/>
              <a:gd name="connsiteX36" fmla="*/ 114300 w 1409700"/>
              <a:gd name="connsiteY36" fmla="*/ 469900 h 3200400"/>
              <a:gd name="connsiteX37" fmla="*/ 190500 w 1409700"/>
              <a:gd name="connsiteY37" fmla="*/ 393700 h 3200400"/>
              <a:gd name="connsiteX38" fmla="*/ 215900 w 1409700"/>
              <a:gd name="connsiteY38" fmla="*/ 355600 h 3200400"/>
              <a:gd name="connsiteX39" fmla="*/ 254000 w 1409700"/>
              <a:gd name="connsiteY39" fmla="*/ 317500 h 3200400"/>
              <a:gd name="connsiteX40" fmla="*/ 279400 w 1409700"/>
              <a:gd name="connsiteY40" fmla="*/ 279400 h 3200400"/>
              <a:gd name="connsiteX41" fmla="*/ 317500 w 1409700"/>
              <a:gd name="connsiteY41" fmla="*/ 241300 h 3200400"/>
              <a:gd name="connsiteX42" fmla="*/ 342900 w 1409700"/>
              <a:gd name="connsiteY42" fmla="*/ 203200 h 3200400"/>
              <a:gd name="connsiteX43" fmla="*/ 381000 w 1409700"/>
              <a:gd name="connsiteY43" fmla="*/ 177800 h 3200400"/>
              <a:gd name="connsiteX44" fmla="*/ 431800 w 1409700"/>
              <a:gd name="connsiteY44" fmla="*/ 101600 h 3200400"/>
              <a:gd name="connsiteX45" fmla="*/ 469900 w 1409700"/>
              <a:gd name="connsiteY45" fmla="*/ 25400 h 3200400"/>
              <a:gd name="connsiteX46" fmla="*/ 469900 w 1409700"/>
              <a:gd name="connsiteY4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09700" h="3200400">
                <a:moveTo>
                  <a:pt x="1409700" y="3200400"/>
                </a:moveTo>
                <a:cubicBezTo>
                  <a:pt x="1401233" y="3149600"/>
                  <a:pt x="1390688" y="3099103"/>
                  <a:pt x="1384300" y="3048000"/>
                </a:cubicBezTo>
                <a:cubicBezTo>
                  <a:pt x="1380067" y="3014133"/>
                  <a:pt x="1378751" y="2979773"/>
                  <a:pt x="1371600" y="2946400"/>
                </a:cubicBezTo>
                <a:cubicBezTo>
                  <a:pt x="1365990" y="2920220"/>
                  <a:pt x="1354667" y="2895600"/>
                  <a:pt x="1346200" y="2870200"/>
                </a:cubicBezTo>
                <a:cubicBezTo>
                  <a:pt x="1334368" y="2834703"/>
                  <a:pt x="1327728" y="2772642"/>
                  <a:pt x="1308100" y="2743200"/>
                </a:cubicBezTo>
                <a:cubicBezTo>
                  <a:pt x="1299633" y="2730500"/>
                  <a:pt x="1289526" y="2718752"/>
                  <a:pt x="1282700" y="2705100"/>
                </a:cubicBezTo>
                <a:cubicBezTo>
                  <a:pt x="1274214" y="2688129"/>
                  <a:pt x="1260555" y="2630849"/>
                  <a:pt x="1257300" y="2616200"/>
                </a:cubicBezTo>
                <a:cubicBezTo>
                  <a:pt x="1252617" y="2595128"/>
                  <a:pt x="1251426" y="2573178"/>
                  <a:pt x="1244600" y="2552700"/>
                </a:cubicBezTo>
                <a:cubicBezTo>
                  <a:pt x="1238613" y="2534739"/>
                  <a:pt x="1227667" y="2518833"/>
                  <a:pt x="1219200" y="2501900"/>
                </a:cubicBezTo>
                <a:cubicBezTo>
                  <a:pt x="1214967" y="2476500"/>
                  <a:pt x="1211550" y="2450950"/>
                  <a:pt x="1206500" y="2425700"/>
                </a:cubicBezTo>
                <a:cubicBezTo>
                  <a:pt x="1190636" y="2346378"/>
                  <a:pt x="1199256" y="2403373"/>
                  <a:pt x="1181100" y="2336800"/>
                </a:cubicBezTo>
                <a:cubicBezTo>
                  <a:pt x="1171915" y="2303121"/>
                  <a:pt x="1164167" y="2269067"/>
                  <a:pt x="1155700" y="2235200"/>
                </a:cubicBezTo>
                <a:cubicBezTo>
                  <a:pt x="1151467" y="2218267"/>
                  <a:pt x="1152682" y="2198923"/>
                  <a:pt x="1143000" y="2184400"/>
                </a:cubicBezTo>
                <a:cubicBezTo>
                  <a:pt x="1081117" y="2091575"/>
                  <a:pt x="1156652" y="2208291"/>
                  <a:pt x="1092200" y="2095500"/>
                </a:cubicBezTo>
                <a:cubicBezTo>
                  <a:pt x="1084627" y="2082248"/>
                  <a:pt x="1072999" y="2071348"/>
                  <a:pt x="1066800" y="2057400"/>
                </a:cubicBezTo>
                <a:cubicBezTo>
                  <a:pt x="1046680" y="2012129"/>
                  <a:pt x="1050490" y="1977590"/>
                  <a:pt x="1016000" y="1943100"/>
                </a:cubicBezTo>
                <a:cubicBezTo>
                  <a:pt x="1005207" y="1932307"/>
                  <a:pt x="990600" y="1926167"/>
                  <a:pt x="977900" y="1917700"/>
                </a:cubicBezTo>
                <a:cubicBezTo>
                  <a:pt x="957291" y="1855872"/>
                  <a:pt x="975154" y="1896076"/>
                  <a:pt x="927100" y="1828800"/>
                </a:cubicBezTo>
                <a:cubicBezTo>
                  <a:pt x="918228" y="1816380"/>
                  <a:pt x="912493" y="1801493"/>
                  <a:pt x="901700" y="1790700"/>
                </a:cubicBezTo>
                <a:cubicBezTo>
                  <a:pt x="890907" y="1779907"/>
                  <a:pt x="876300" y="1773767"/>
                  <a:pt x="863600" y="1765300"/>
                </a:cubicBezTo>
                <a:cubicBezTo>
                  <a:pt x="855133" y="1752600"/>
                  <a:pt x="848341" y="1738608"/>
                  <a:pt x="838200" y="1727200"/>
                </a:cubicBezTo>
                <a:lnTo>
                  <a:pt x="723900" y="1612900"/>
                </a:lnTo>
                <a:cubicBezTo>
                  <a:pt x="702314" y="1591314"/>
                  <a:pt x="690033" y="1562100"/>
                  <a:pt x="673100" y="1536700"/>
                </a:cubicBezTo>
                <a:lnTo>
                  <a:pt x="596900" y="1422400"/>
                </a:lnTo>
                <a:cubicBezTo>
                  <a:pt x="586937" y="1407456"/>
                  <a:pt x="571500" y="1397000"/>
                  <a:pt x="558800" y="1384300"/>
                </a:cubicBezTo>
                <a:cubicBezTo>
                  <a:pt x="554567" y="1371600"/>
                  <a:pt x="555566" y="1355666"/>
                  <a:pt x="546100" y="1346200"/>
                </a:cubicBezTo>
                <a:cubicBezTo>
                  <a:pt x="524514" y="1324614"/>
                  <a:pt x="469900" y="1295400"/>
                  <a:pt x="469900" y="1295400"/>
                </a:cubicBezTo>
                <a:cubicBezTo>
                  <a:pt x="441163" y="1209189"/>
                  <a:pt x="482895" y="1308395"/>
                  <a:pt x="381000" y="1206500"/>
                </a:cubicBezTo>
                <a:cubicBezTo>
                  <a:pt x="368300" y="1193800"/>
                  <a:pt x="357077" y="1179427"/>
                  <a:pt x="342900" y="1168400"/>
                </a:cubicBezTo>
                <a:cubicBezTo>
                  <a:pt x="318803" y="1149658"/>
                  <a:pt x="266700" y="1117600"/>
                  <a:pt x="266700" y="1117600"/>
                </a:cubicBezTo>
                <a:cubicBezTo>
                  <a:pt x="214361" y="1039091"/>
                  <a:pt x="272473" y="1115676"/>
                  <a:pt x="203200" y="1054100"/>
                </a:cubicBezTo>
                <a:cubicBezTo>
                  <a:pt x="176352" y="1030235"/>
                  <a:pt x="152400" y="1003300"/>
                  <a:pt x="127000" y="977900"/>
                </a:cubicBezTo>
                <a:lnTo>
                  <a:pt x="88900" y="939800"/>
                </a:lnTo>
                <a:cubicBezTo>
                  <a:pt x="85147" y="936047"/>
                  <a:pt x="31169" y="863880"/>
                  <a:pt x="25400" y="850900"/>
                </a:cubicBezTo>
                <a:cubicBezTo>
                  <a:pt x="14526" y="826434"/>
                  <a:pt x="0" y="774700"/>
                  <a:pt x="0" y="774700"/>
                </a:cubicBezTo>
                <a:cubicBezTo>
                  <a:pt x="4912" y="730493"/>
                  <a:pt x="8082" y="629227"/>
                  <a:pt x="38100" y="584200"/>
                </a:cubicBezTo>
                <a:lnTo>
                  <a:pt x="114300" y="469900"/>
                </a:lnTo>
                <a:cubicBezTo>
                  <a:pt x="134225" y="440012"/>
                  <a:pt x="165100" y="419100"/>
                  <a:pt x="190500" y="393700"/>
                </a:cubicBezTo>
                <a:cubicBezTo>
                  <a:pt x="201293" y="382907"/>
                  <a:pt x="206129" y="367326"/>
                  <a:pt x="215900" y="355600"/>
                </a:cubicBezTo>
                <a:cubicBezTo>
                  <a:pt x="227398" y="341802"/>
                  <a:pt x="242502" y="331298"/>
                  <a:pt x="254000" y="317500"/>
                </a:cubicBezTo>
                <a:cubicBezTo>
                  <a:pt x="263771" y="305774"/>
                  <a:pt x="269629" y="291126"/>
                  <a:pt x="279400" y="279400"/>
                </a:cubicBezTo>
                <a:cubicBezTo>
                  <a:pt x="290898" y="265602"/>
                  <a:pt x="306002" y="255098"/>
                  <a:pt x="317500" y="241300"/>
                </a:cubicBezTo>
                <a:cubicBezTo>
                  <a:pt x="327271" y="229574"/>
                  <a:pt x="332107" y="213993"/>
                  <a:pt x="342900" y="203200"/>
                </a:cubicBezTo>
                <a:cubicBezTo>
                  <a:pt x="353693" y="192407"/>
                  <a:pt x="368300" y="186267"/>
                  <a:pt x="381000" y="177800"/>
                </a:cubicBezTo>
                <a:lnTo>
                  <a:pt x="431800" y="101600"/>
                </a:lnTo>
                <a:cubicBezTo>
                  <a:pt x="453207" y="69490"/>
                  <a:pt x="462389" y="62957"/>
                  <a:pt x="469900" y="25400"/>
                </a:cubicBezTo>
                <a:cubicBezTo>
                  <a:pt x="471560" y="17098"/>
                  <a:pt x="469900" y="8467"/>
                  <a:pt x="469900" y="0"/>
                </a:cubicBezTo>
              </a:path>
            </a:pathLst>
          </a:custGeom>
          <a:ln w="38100">
            <a:prstDash val="sysDash"/>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4229100" y="2603500"/>
            <a:ext cx="692709" cy="1612900"/>
          </a:xfrm>
          <a:custGeom>
            <a:avLst/>
            <a:gdLst>
              <a:gd name="connsiteX0" fmla="*/ 609600 w 692709"/>
              <a:gd name="connsiteY0" fmla="*/ 1612900 h 1612900"/>
              <a:gd name="connsiteX1" fmla="*/ 647700 w 692709"/>
              <a:gd name="connsiteY1" fmla="*/ 1422400 h 1612900"/>
              <a:gd name="connsiteX2" fmla="*/ 660400 w 692709"/>
              <a:gd name="connsiteY2" fmla="*/ 1384300 h 1612900"/>
              <a:gd name="connsiteX3" fmla="*/ 673100 w 692709"/>
              <a:gd name="connsiteY3" fmla="*/ 1346200 h 1612900"/>
              <a:gd name="connsiteX4" fmla="*/ 635000 w 692709"/>
              <a:gd name="connsiteY4" fmla="*/ 1117600 h 1612900"/>
              <a:gd name="connsiteX5" fmla="*/ 596900 w 692709"/>
              <a:gd name="connsiteY5" fmla="*/ 1104900 h 1612900"/>
              <a:gd name="connsiteX6" fmla="*/ 533400 w 692709"/>
              <a:gd name="connsiteY6" fmla="*/ 1041400 h 1612900"/>
              <a:gd name="connsiteX7" fmla="*/ 469900 w 692709"/>
              <a:gd name="connsiteY7" fmla="*/ 965200 h 1612900"/>
              <a:gd name="connsiteX8" fmla="*/ 431800 w 692709"/>
              <a:gd name="connsiteY8" fmla="*/ 927100 h 1612900"/>
              <a:gd name="connsiteX9" fmla="*/ 406400 w 692709"/>
              <a:gd name="connsiteY9" fmla="*/ 889000 h 1612900"/>
              <a:gd name="connsiteX10" fmla="*/ 330200 w 692709"/>
              <a:gd name="connsiteY10" fmla="*/ 838200 h 1612900"/>
              <a:gd name="connsiteX11" fmla="*/ 266700 w 692709"/>
              <a:gd name="connsiteY11" fmla="*/ 774700 h 1612900"/>
              <a:gd name="connsiteX12" fmla="*/ 190500 w 692709"/>
              <a:gd name="connsiteY12" fmla="*/ 711200 h 1612900"/>
              <a:gd name="connsiteX13" fmla="*/ 101600 w 692709"/>
              <a:gd name="connsiteY13" fmla="*/ 609600 h 1612900"/>
              <a:gd name="connsiteX14" fmla="*/ 88900 w 692709"/>
              <a:gd name="connsiteY14" fmla="*/ 571500 h 1612900"/>
              <a:gd name="connsiteX15" fmla="*/ 38100 w 692709"/>
              <a:gd name="connsiteY15" fmla="*/ 495300 h 1612900"/>
              <a:gd name="connsiteX16" fmla="*/ 25400 w 692709"/>
              <a:gd name="connsiteY16" fmla="*/ 101600 h 1612900"/>
              <a:gd name="connsiteX17" fmla="*/ 0 w 692709"/>
              <a:gd name="connsiteY17" fmla="*/ 25400 h 1612900"/>
              <a:gd name="connsiteX18" fmla="*/ 0 w 692709"/>
              <a:gd name="connsiteY18" fmla="*/ 0 h 161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2709" h="1612900">
                <a:moveTo>
                  <a:pt x="609600" y="1612900"/>
                </a:moveTo>
                <a:cubicBezTo>
                  <a:pt x="625257" y="1471990"/>
                  <a:pt x="610178" y="1534967"/>
                  <a:pt x="647700" y="1422400"/>
                </a:cubicBezTo>
                <a:lnTo>
                  <a:pt x="660400" y="1384300"/>
                </a:lnTo>
                <a:lnTo>
                  <a:pt x="673100" y="1346200"/>
                </a:lnTo>
                <a:cubicBezTo>
                  <a:pt x="671861" y="1327618"/>
                  <a:pt x="692709" y="1163767"/>
                  <a:pt x="635000" y="1117600"/>
                </a:cubicBezTo>
                <a:cubicBezTo>
                  <a:pt x="624547" y="1109237"/>
                  <a:pt x="609600" y="1109133"/>
                  <a:pt x="596900" y="1104900"/>
                </a:cubicBezTo>
                <a:cubicBezTo>
                  <a:pt x="550333" y="1035050"/>
                  <a:pt x="596900" y="1094317"/>
                  <a:pt x="533400" y="1041400"/>
                </a:cubicBezTo>
                <a:cubicBezTo>
                  <a:pt x="472686" y="990805"/>
                  <a:pt x="515309" y="1019691"/>
                  <a:pt x="469900" y="965200"/>
                </a:cubicBezTo>
                <a:cubicBezTo>
                  <a:pt x="458402" y="951402"/>
                  <a:pt x="443298" y="940898"/>
                  <a:pt x="431800" y="927100"/>
                </a:cubicBezTo>
                <a:cubicBezTo>
                  <a:pt x="422029" y="915374"/>
                  <a:pt x="417887" y="899051"/>
                  <a:pt x="406400" y="889000"/>
                </a:cubicBezTo>
                <a:cubicBezTo>
                  <a:pt x="383426" y="868898"/>
                  <a:pt x="330200" y="838200"/>
                  <a:pt x="330200" y="838200"/>
                </a:cubicBezTo>
                <a:cubicBezTo>
                  <a:pt x="283633" y="768350"/>
                  <a:pt x="330200" y="827617"/>
                  <a:pt x="266700" y="774700"/>
                </a:cubicBezTo>
                <a:cubicBezTo>
                  <a:pt x="168914" y="693212"/>
                  <a:pt x="285095" y="774263"/>
                  <a:pt x="190500" y="711200"/>
                </a:cubicBezTo>
                <a:cubicBezTo>
                  <a:pt x="131233" y="622300"/>
                  <a:pt x="165100" y="651933"/>
                  <a:pt x="101600" y="609600"/>
                </a:cubicBezTo>
                <a:cubicBezTo>
                  <a:pt x="97367" y="596900"/>
                  <a:pt x="95401" y="583202"/>
                  <a:pt x="88900" y="571500"/>
                </a:cubicBezTo>
                <a:cubicBezTo>
                  <a:pt x="74075" y="544815"/>
                  <a:pt x="38100" y="495300"/>
                  <a:pt x="38100" y="495300"/>
                </a:cubicBezTo>
                <a:cubicBezTo>
                  <a:pt x="33867" y="364067"/>
                  <a:pt x="36011" y="232472"/>
                  <a:pt x="25400" y="101600"/>
                </a:cubicBezTo>
                <a:cubicBezTo>
                  <a:pt x="23236" y="74914"/>
                  <a:pt x="0" y="52174"/>
                  <a:pt x="0" y="25400"/>
                </a:cubicBezTo>
                <a:lnTo>
                  <a:pt x="0" y="0"/>
                </a:lnTo>
              </a:path>
            </a:pathLst>
          </a:custGeom>
          <a:ln w="38100">
            <a:prstDash val="sysDash"/>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590800" y="3472227"/>
            <a:ext cx="918186" cy="3093673"/>
          </a:xfrm>
          <a:custGeom>
            <a:avLst/>
            <a:gdLst>
              <a:gd name="connsiteX0" fmla="*/ 787400 w 918186"/>
              <a:gd name="connsiteY0" fmla="*/ 3093673 h 3093673"/>
              <a:gd name="connsiteX1" fmla="*/ 711200 w 918186"/>
              <a:gd name="connsiteY1" fmla="*/ 3055573 h 3093673"/>
              <a:gd name="connsiteX2" fmla="*/ 622300 w 918186"/>
              <a:gd name="connsiteY2" fmla="*/ 2953973 h 3093673"/>
              <a:gd name="connsiteX3" fmla="*/ 584200 w 918186"/>
              <a:gd name="connsiteY3" fmla="*/ 2877773 h 3093673"/>
              <a:gd name="connsiteX4" fmla="*/ 546100 w 918186"/>
              <a:gd name="connsiteY4" fmla="*/ 2852373 h 3093673"/>
              <a:gd name="connsiteX5" fmla="*/ 419100 w 918186"/>
              <a:gd name="connsiteY5" fmla="*/ 2699973 h 3093673"/>
              <a:gd name="connsiteX6" fmla="*/ 368300 w 918186"/>
              <a:gd name="connsiteY6" fmla="*/ 2623773 h 3093673"/>
              <a:gd name="connsiteX7" fmla="*/ 304800 w 918186"/>
              <a:gd name="connsiteY7" fmla="*/ 2547573 h 3093673"/>
              <a:gd name="connsiteX8" fmla="*/ 266700 w 918186"/>
              <a:gd name="connsiteY8" fmla="*/ 2471373 h 3093673"/>
              <a:gd name="connsiteX9" fmla="*/ 228600 w 918186"/>
              <a:gd name="connsiteY9" fmla="*/ 2445973 h 3093673"/>
              <a:gd name="connsiteX10" fmla="*/ 177800 w 918186"/>
              <a:gd name="connsiteY10" fmla="*/ 2369773 h 3093673"/>
              <a:gd name="connsiteX11" fmla="*/ 152400 w 918186"/>
              <a:gd name="connsiteY11" fmla="*/ 2331673 h 3093673"/>
              <a:gd name="connsiteX12" fmla="*/ 76200 w 918186"/>
              <a:gd name="connsiteY12" fmla="*/ 2103073 h 3093673"/>
              <a:gd name="connsiteX13" fmla="*/ 38100 w 918186"/>
              <a:gd name="connsiteY13" fmla="*/ 1988773 h 3093673"/>
              <a:gd name="connsiteX14" fmla="*/ 25400 w 918186"/>
              <a:gd name="connsiteY14" fmla="*/ 1925273 h 3093673"/>
              <a:gd name="connsiteX15" fmla="*/ 12700 w 918186"/>
              <a:gd name="connsiteY15" fmla="*/ 1683973 h 3093673"/>
              <a:gd name="connsiteX16" fmla="*/ 0 w 918186"/>
              <a:gd name="connsiteY16" fmla="*/ 1607773 h 3093673"/>
              <a:gd name="connsiteX17" fmla="*/ 25400 w 918186"/>
              <a:gd name="connsiteY17" fmla="*/ 1391873 h 3093673"/>
              <a:gd name="connsiteX18" fmla="*/ 38100 w 918186"/>
              <a:gd name="connsiteY18" fmla="*/ 1353773 h 3093673"/>
              <a:gd name="connsiteX19" fmla="*/ 50800 w 918186"/>
              <a:gd name="connsiteY19" fmla="*/ 1302973 h 3093673"/>
              <a:gd name="connsiteX20" fmla="*/ 101600 w 918186"/>
              <a:gd name="connsiteY20" fmla="*/ 1226773 h 3093673"/>
              <a:gd name="connsiteX21" fmla="*/ 152400 w 918186"/>
              <a:gd name="connsiteY21" fmla="*/ 1112473 h 3093673"/>
              <a:gd name="connsiteX22" fmla="*/ 165100 w 918186"/>
              <a:gd name="connsiteY22" fmla="*/ 1074373 h 3093673"/>
              <a:gd name="connsiteX23" fmla="*/ 228600 w 918186"/>
              <a:gd name="connsiteY23" fmla="*/ 998173 h 3093673"/>
              <a:gd name="connsiteX24" fmla="*/ 254000 w 918186"/>
              <a:gd name="connsiteY24" fmla="*/ 921973 h 3093673"/>
              <a:gd name="connsiteX25" fmla="*/ 279400 w 918186"/>
              <a:gd name="connsiteY25" fmla="*/ 845773 h 3093673"/>
              <a:gd name="connsiteX26" fmla="*/ 292100 w 918186"/>
              <a:gd name="connsiteY26" fmla="*/ 807673 h 3093673"/>
              <a:gd name="connsiteX27" fmla="*/ 330200 w 918186"/>
              <a:gd name="connsiteY27" fmla="*/ 731473 h 3093673"/>
              <a:gd name="connsiteX28" fmla="*/ 381000 w 918186"/>
              <a:gd name="connsiteY28" fmla="*/ 655273 h 3093673"/>
              <a:gd name="connsiteX29" fmla="*/ 431800 w 918186"/>
              <a:gd name="connsiteY29" fmla="*/ 579073 h 3093673"/>
              <a:gd name="connsiteX30" fmla="*/ 469900 w 918186"/>
              <a:gd name="connsiteY30" fmla="*/ 566373 h 3093673"/>
              <a:gd name="connsiteX31" fmla="*/ 558800 w 918186"/>
              <a:gd name="connsiteY31" fmla="*/ 464773 h 3093673"/>
              <a:gd name="connsiteX32" fmla="*/ 635000 w 918186"/>
              <a:gd name="connsiteY32" fmla="*/ 388573 h 3093673"/>
              <a:gd name="connsiteX33" fmla="*/ 698500 w 918186"/>
              <a:gd name="connsiteY33" fmla="*/ 274273 h 3093673"/>
              <a:gd name="connsiteX34" fmla="*/ 736600 w 918186"/>
              <a:gd name="connsiteY34" fmla="*/ 236173 h 3093673"/>
              <a:gd name="connsiteX35" fmla="*/ 800100 w 918186"/>
              <a:gd name="connsiteY35" fmla="*/ 172673 h 3093673"/>
              <a:gd name="connsiteX36" fmla="*/ 863600 w 918186"/>
              <a:gd name="connsiteY36" fmla="*/ 96473 h 3093673"/>
              <a:gd name="connsiteX37" fmla="*/ 889000 w 918186"/>
              <a:gd name="connsiteY37" fmla="*/ 58373 h 3093673"/>
              <a:gd name="connsiteX38" fmla="*/ 914400 w 918186"/>
              <a:gd name="connsiteY38" fmla="*/ 7573 h 309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18186" h="3093673">
                <a:moveTo>
                  <a:pt x="787400" y="3093673"/>
                </a:moveTo>
                <a:cubicBezTo>
                  <a:pt x="760223" y="3084614"/>
                  <a:pt x="731475" y="3078744"/>
                  <a:pt x="711200" y="3055573"/>
                </a:cubicBezTo>
                <a:cubicBezTo>
                  <a:pt x="607483" y="2937040"/>
                  <a:pt x="708025" y="3011123"/>
                  <a:pt x="622300" y="2953973"/>
                </a:cubicBezTo>
                <a:cubicBezTo>
                  <a:pt x="611971" y="2922985"/>
                  <a:pt x="608819" y="2902392"/>
                  <a:pt x="584200" y="2877773"/>
                </a:cubicBezTo>
                <a:cubicBezTo>
                  <a:pt x="573407" y="2866980"/>
                  <a:pt x="558800" y="2860840"/>
                  <a:pt x="546100" y="2852373"/>
                </a:cubicBezTo>
                <a:cubicBezTo>
                  <a:pt x="475375" y="2746285"/>
                  <a:pt x="516886" y="2797759"/>
                  <a:pt x="419100" y="2699973"/>
                </a:cubicBezTo>
                <a:cubicBezTo>
                  <a:pt x="397514" y="2678387"/>
                  <a:pt x="385233" y="2649173"/>
                  <a:pt x="368300" y="2623773"/>
                </a:cubicBezTo>
                <a:cubicBezTo>
                  <a:pt x="332937" y="2570729"/>
                  <a:pt x="353693" y="2596466"/>
                  <a:pt x="304800" y="2547573"/>
                </a:cubicBezTo>
                <a:cubicBezTo>
                  <a:pt x="294471" y="2516585"/>
                  <a:pt x="291319" y="2495992"/>
                  <a:pt x="266700" y="2471373"/>
                </a:cubicBezTo>
                <a:cubicBezTo>
                  <a:pt x="255907" y="2460580"/>
                  <a:pt x="241300" y="2454440"/>
                  <a:pt x="228600" y="2445973"/>
                </a:cubicBezTo>
                <a:lnTo>
                  <a:pt x="177800" y="2369773"/>
                </a:lnTo>
                <a:cubicBezTo>
                  <a:pt x="169333" y="2357073"/>
                  <a:pt x="157227" y="2346153"/>
                  <a:pt x="152400" y="2331673"/>
                </a:cubicBezTo>
                <a:lnTo>
                  <a:pt x="76200" y="2103073"/>
                </a:lnTo>
                <a:lnTo>
                  <a:pt x="38100" y="1988773"/>
                </a:lnTo>
                <a:cubicBezTo>
                  <a:pt x="31274" y="1968295"/>
                  <a:pt x="29633" y="1946440"/>
                  <a:pt x="25400" y="1925273"/>
                </a:cubicBezTo>
                <a:cubicBezTo>
                  <a:pt x="21167" y="1844840"/>
                  <a:pt x="19123" y="1764261"/>
                  <a:pt x="12700" y="1683973"/>
                </a:cubicBezTo>
                <a:cubicBezTo>
                  <a:pt x="10647" y="1658305"/>
                  <a:pt x="0" y="1633523"/>
                  <a:pt x="0" y="1607773"/>
                </a:cubicBezTo>
                <a:cubicBezTo>
                  <a:pt x="0" y="1545433"/>
                  <a:pt x="8840" y="1458114"/>
                  <a:pt x="25400" y="1391873"/>
                </a:cubicBezTo>
                <a:cubicBezTo>
                  <a:pt x="28647" y="1378886"/>
                  <a:pt x="34422" y="1366645"/>
                  <a:pt x="38100" y="1353773"/>
                </a:cubicBezTo>
                <a:cubicBezTo>
                  <a:pt x="42895" y="1336990"/>
                  <a:pt x="42994" y="1318585"/>
                  <a:pt x="50800" y="1302973"/>
                </a:cubicBezTo>
                <a:cubicBezTo>
                  <a:pt x="64452" y="1275669"/>
                  <a:pt x="91947" y="1255733"/>
                  <a:pt x="101600" y="1226773"/>
                </a:cubicBezTo>
                <a:cubicBezTo>
                  <a:pt x="167130" y="1030184"/>
                  <a:pt x="92023" y="1233228"/>
                  <a:pt x="152400" y="1112473"/>
                </a:cubicBezTo>
                <a:cubicBezTo>
                  <a:pt x="158387" y="1100499"/>
                  <a:pt x="157674" y="1085512"/>
                  <a:pt x="165100" y="1074373"/>
                </a:cubicBezTo>
                <a:cubicBezTo>
                  <a:pt x="204977" y="1014557"/>
                  <a:pt x="200899" y="1060499"/>
                  <a:pt x="228600" y="998173"/>
                </a:cubicBezTo>
                <a:cubicBezTo>
                  <a:pt x="239474" y="973707"/>
                  <a:pt x="245533" y="947373"/>
                  <a:pt x="254000" y="921973"/>
                </a:cubicBezTo>
                <a:lnTo>
                  <a:pt x="279400" y="845773"/>
                </a:lnTo>
                <a:cubicBezTo>
                  <a:pt x="283633" y="833073"/>
                  <a:pt x="284674" y="818812"/>
                  <a:pt x="292100" y="807673"/>
                </a:cubicBezTo>
                <a:cubicBezTo>
                  <a:pt x="404860" y="638533"/>
                  <a:pt x="242566" y="889214"/>
                  <a:pt x="330200" y="731473"/>
                </a:cubicBezTo>
                <a:cubicBezTo>
                  <a:pt x="345025" y="704788"/>
                  <a:pt x="364067" y="680673"/>
                  <a:pt x="381000" y="655273"/>
                </a:cubicBezTo>
                <a:lnTo>
                  <a:pt x="431800" y="579073"/>
                </a:lnTo>
                <a:cubicBezTo>
                  <a:pt x="439226" y="567934"/>
                  <a:pt x="457200" y="570606"/>
                  <a:pt x="469900" y="566373"/>
                </a:cubicBezTo>
                <a:cubicBezTo>
                  <a:pt x="575348" y="408200"/>
                  <a:pt x="472209" y="541743"/>
                  <a:pt x="558800" y="464773"/>
                </a:cubicBezTo>
                <a:cubicBezTo>
                  <a:pt x="585648" y="440908"/>
                  <a:pt x="635000" y="388573"/>
                  <a:pt x="635000" y="388573"/>
                </a:cubicBezTo>
                <a:cubicBezTo>
                  <a:pt x="650970" y="340663"/>
                  <a:pt x="654831" y="317942"/>
                  <a:pt x="698500" y="274273"/>
                </a:cubicBezTo>
                <a:cubicBezTo>
                  <a:pt x="711200" y="261573"/>
                  <a:pt x="725102" y="249971"/>
                  <a:pt x="736600" y="236173"/>
                </a:cubicBezTo>
                <a:cubicBezTo>
                  <a:pt x="789517" y="172673"/>
                  <a:pt x="730250" y="219240"/>
                  <a:pt x="800100" y="172673"/>
                </a:cubicBezTo>
                <a:cubicBezTo>
                  <a:pt x="863163" y="78078"/>
                  <a:pt x="782112" y="194259"/>
                  <a:pt x="863600" y="96473"/>
                </a:cubicBezTo>
                <a:cubicBezTo>
                  <a:pt x="873371" y="84747"/>
                  <a:pt x="882174" y="72025"/>
                  <a:pt x="889000" y="58373"/>
                </a:cubicBezTo>
                <a:cubicBezTo>
                  <a:pt x="918186" y="0"/>
                  <a:pt x="885708" y="36265"/>
                  <a:pt x="914400" y="7573"/>
                </a:cubicBezTo>
              </a:path>
            </a:pathLst>
          </a:custGeom>
          <a:ln w="38100">
            <a:prstDash val="sysDash"/>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thropocene_economist.jpg"/>
          <p:cNvPicPr>
            <a:picLocks noChangeAspect="1"/>
          </p:cNvPicPr>
          <p:nvPr/>
        </p:nvPicPr>
        <p:blipFill>
          <a:blip r:embed="rId3" cstate="print"/>
          <a:srcRect t="20326" b="4615"/>
          <a:stretch>
            <a:fillRect/>
          </a:stretch>
        </p:blipFill>
        <p:spPr>
          <a:xfrm>
            <a:off x="985268" y="0"/>
            <a:ext cx="7185029" cy="68199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RH 2011.jpg"/>
          <p:cNvPicPr>
            <a:picLocks noChangeAspect="1"/>
          </p:cNvPicPr>
          <p:nvPr/>
        </p:nvPicPr>
        <p:blipFill>
          <a:blip r:embed="rId3" cstate="print"/>
          <a:stretch>
            <a:fillRect/>
          </a:stretch>
        </p:blipFill>
        <p:spPr>
          <a:xfrm>
            <a:off x="335196" y="1051184"/>
            <a:ext cx="8445034" cy="5486400"/>
          </a:xfrm>
          <a:prstGeom prst="rect">
            <a:avLst/>
          </a:prstGeom>
        </p:spPr>
      </p:pic>
      <p:sp>
        <p:nvSpPr>
          <p:cNvPr id="2" name="Title 1"/>
          <p:cNvSpPr>
            <a:spLocks noGrp="1"/>
          </p:cNvSpPr>
          <p:nvPr>
            <p:ph type="title"/>
          </p:nvPr>
        </p:nvSpPr>
        <p:spPr>
          <a:xfrm>
            <a:off x="457200" y="0"/>
            <a:ext cx="8229600" cy="841829"/>
          </a:xfrm>
        </p:spPr>
        <p:txBody>
          <a:bodyPr>
            <a:normAutofit/>
          </a:bodyPr>
          <a:lstStyle/>
          <a:p>
            <a:r>
              <a:rPr lang="en-US" dirty="0">
                <a:solidFill>
                  <a:schemeClr val="bg1"/>
                </a:solidFill>
                <a:latin typeface="Arial" pitchFamily="34" charset="0"/>
                <a:cs typeface="Arial" pitchFamily="34" charset="0"/>
              </a:rPr>
              <a:t>Merced River Henderson Park</a:t>
            </a:r>
          </a:p>
        </p:txBody>
      </p:sp>
      <p:pic>
        <p:nvPicPr>
          <p:cNvPr id="9" name="Picture 10"/>
          <p:cNvPicPr>
            <a:picLocks noChangeAspect="1" noChangeArrowheads="1"/>
          </p:cNvPicPr>
          <p:nvPr/>
        </p:nvPicPr>
        <p:blipFill>
          <a:blip r:embed="rId4" cstate="print"/>
          <a:srcRect/>
          <a:stretch>
            <a:fillRect/>
          </a:stretch>
        </p:blipFill>
        <p:spPr bwMode="auto">
          <a:xfrm>
            <a:off x="15001648" y="50800"/>
            <a:ext cx="3576637" cy="2235200"/>
          </a:xfrm>
          <a:prstGeom prst="rect">
            <a:avLst/>
          </a:prstGeom>
          <a:noFill/>
          <a:ln w="9525">
            <a:noFill/>
            <a:miter lim="800000"/>
            <a:headEnd/>
            <a:tailEnd/>
          </a:ln>
        </p:spPr>
      </p:pic>
      <p:sp>
        <p:nvSpPr>
          <p:cNvPr id="13" name="Content Placeholder 2"/>
          <p:cNvSpPr>
            <a:spLocks noGrp="1"/>
          </p:cNvSpPr>
          <p:nvPr>
            <p:ph idx="1"/>
          </p:nvPr>
        </p:nvSpPr>
        <p:spPr>
          <a:xfrm>
            <a:off x="419100" y="5434885"/>
            <a:ext cx="6311900" cy="788115"/>
          </a:xfrm>
          <a:solidFill>
            <a:schemeClr val="accent5">
              <a:lumMod val="20000"/>
              <a:lumOff val="80000"/>
              <a:alpha val="54000"/>
            </a:schemeClr>
          </a:solidFill>
        </p:spPr>
        <p:txBody>
          <a:bodyPr>
            <a:normAutofit/>
          </a:bodyPr>
          <a:lstStyle/>
          <a:p>
            <a:pPr algn="just">
              <a:buNone/>
            </a:pPr>
            <a:r>
              <a:rPr lang="en-US" sz="2800" dirty="0">
                <a:latin typeface="Arial" pitchFamily="34" charset="0"/>
                <a:cs typeface="Arial" pitchFamily="34" charset="0"/>
              </a:rPr>
              <a:t>Hit reset and let it evolve?</a:t>
            </a:r>
            <a:endParaRPr lang="en-US" sz="2800" b="1" dirty="0">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RH 2016.jpg"/>
          <p:cNvPicPr>
            <a:picLocks noChangeAspect="1"/>
          </p:cNvPicPr>
          <p:nvPr/>
        </p:nvPicPr>
        <p:blipFill>
          <a:blip r:embed="rId3" cstate="print">
            <a:lum bright="16000"/>
          </a:blip>
          <a:stretch>
            <a:fillRect/>
          </a:stretch>
        </p:blipFill>
        <p:spPr>
          <a:xfrm>
            <a:off x="335196" y="1038305"/>
            <a:ext cx="8445034" cy="5486400"/>
          </a:xfrm>
          <a:prstGeom prst="rect">
            <a:avLst/>
          </a:prstGeom>
        </p:spPr>
      </p:pic>
      <p:sp>
        <p:nvSpPr>
          <p:cNvPr id="2" name="Title 1"/>
          <p:cNvSpPr>
            <a:spLocks noGrp="1"/>
          </p:cNvSpPr>
          <p:nvPr>
            <p:ph type="title"/>
          </p:nvPr>
        </p:nvSpPr>
        <p:spPr>
          <a:xfrm>
            <a:off x="457200" y="0"/>
            <a:ext cx="8229600" cy="841829"/>
          </a:xfrm>
        </p:spPr>
        <p:txBody>
          <a:bodyPr>
            <a:normAutofit/>
          </a:bodyPr>
          <a:lstStyle/>
          <a:p>
            <a:r>
              <a:rPr lang="en-US" dirty="0">
                <a:solidFill>
                  <a:schemeClr val="bg1"/>
                </a:solidFill>
                <a:latin typeface="Arial" pitchFamily="34" charset="0"/>
                <a:cs typeface="Arial" pitchFamily="34" charset="0"/>
              </a:rPr>
              <a:t>Merced River Henderson Park</a:t>
            </a:r>
          </a:p>
        </p:txBody>
      </p:sp>
      <p:pic>
        <p:nvPicPr>
          <p:cNvPr id="9" name="Picture 10"/>
          <p:cNvPicPr>
            <a:picLocks noChangeAspect="1" noChangeArrowheads="1"/>
          </p:cNvPicPr>
          <p:nvPr/>
        </p:nvPicPr>
        <p:blipFill>
          <a:blip r:embed="rId4" cstate="print"/>
          <a:srcRect/>
          <a:stretch>
            <a:fillRect/>
          </a:stretch>
        </p:blipFill>
        <p:spPr bwMode="auto">
          <a:xfrm>
            <a:off x="15001648" y="50800"/>
            <a:ext cx="3576637" cy="2235200"/>
          </a:xfrm>
          <a:prstGeom prst="rect">
            <a:avLst/>
          </a:prstGeom>
          <a:noFill/>
          <a:ln w="9525">
            <a:noFill/>
            <a:miter lim="800000"/>
            <a:headEnd/>
            <a:tailEnd/>
          </a:ln>
        </p:spPr>
      </p:pic>
      <p:sp>
        <p:nvSpPr>
          <p:cNvPr id="12" name="Content Placeholder 2"/>
          <p:cNvSpPr>
            <a:spLocks noGrp="1"/>
          </p:cNvSpPr>
          <p:nvPr>
            <p:ph idx="1"/>
          </p:nvPr>
        </p:nvSpPr>
        <p:spPr>
          <a:xfrm>
            <a:off x="469899" y="5344732"/>
            <a:ext cx="7553639" cy="865568"/>
          </a:xfrm>
          <a:solidFill>
            <a:schemeClr val="accent5">
              <a:lumMod val="20000"/>
              <a:lumOff val="80000"/>
              <a:alpha val="54000"/>
            </a:schemeClr>
          </a:solidFill>
        </p:spPr>
        <p:txBody>
          <a:bodyPr>
            <a:normAutofit fontScale="77500" lnSpcReduction="20000"/>
          </a:bodyPr>
          <a:lstStyle/>
          <a:p>
            <a:pPr algn="just">
              <a:buNone/>
            </a:pPr>
            <a:r>
              <a:rPr lang="en-US" sz="2800" dirty="0">
                <a:latin typeface="Arial" pitchFamily="34" charset="0"/>
                <a:cs typeface="Arial" pitchFamily="34" charset="0"/>
              </a:rPr>
              <a:t>Nest channel geomorphic features within larger river island –&gt; greater variability &amp; preserve biological resources</a:t>
            </a:r>
            <a:endParaRPr lang="en-US" sz="2800" b="1" dirty="0">
              <a:latin typeface="Arial" pitchFamily="34" charset="0"/>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P_high_flow1.jpg"/>
          <p:cNvPicPr>
            <a:picLocks noChangeAspect="1"/>
          </p:cNvPicPr>
          <p:nvPr/>
        </p:nvPicPr>
        <p:blipFill>
          <a:blip r:embed="rId3" cstate="print"/>
          <a:stretch>
            <a:fillRect/>
          </a:stretch>
        </p:blipFill>
        <p:spPr>
          <a:xfrm>
            <a:off x="303213" y="1134825"/>
            <a:ext cx="4929187" cy="3696890"/>
          </a:xfrm>
          <a:prstGeom prst="rect">
            <a:avLst/>
          </a:prstGeom>
        </p:spPr>
      </p:pic>
      <p:sp>
        <p:nvSpPr>
          <p:cNvPr id="2" name="Title 1"/>
          <p:cNvSpPr>
            <a:spLocks noGrp="1"/>
          </p:cNvSpPr>
          <p:nvPr>
            <p:ph type="title"/>
          </p:nvPr>
        </p:nvSpPr>
        <p:spPr>
          <a:xfrm>
            <a:off x="457200" y="0"/>
            <a:ext cx="8229600" cy="841829"/>
          </a:xfrm>
        </p:spPr>
        <p:txBody>
          <a:bodyPr>
            <a:normAutofit/>
          </a:bodyPr>
          <a:lstStyle/>
          <a:p>
            <a:r>
              <a:rPr lang="en-US" dirty="0">
                <a:solidFill>
                  <a:schemeClr val="bg1"/>
                </a:solidFill>
                <a:latin typeface="Arial" pitchFamily="34" charset="0"/>
                <a:cs typeface="Arial" pitchFamily="34" charset="0"/>
              </a:rPr>
              <a:t>Merced River Henderson Park</a:t>
            </a:r>
          </a:p>
        </p:txBody>
      </p:sp>
      <p:pic>
        <p:nvPicPr>
          <p:cNvPr id="9" name="Picture 10"/>
          <p:cNvPicPr>
            <a:picLocks noChangeAspect="1" noChangeArrowheads="1"/>
          </p:cNvPicPr>
          <p:nvPr/>
        </p:nvPicPr>
        <p:blipFill>
          <a:blip r:embed="rId4" cstate="print"/>
          <a:srcRect/>
          <a:stretch>
            <a:fillRect/>
          </a:stretch>
        </p:blipFill>
        <p:spPr bwMode="auto">
          <a:xfrm>
            <a:off x="15001648" y="50800"/>
            <a:ext cx="3576637" cy="2235200"/>
          </a:xfrm>
          <a:prstGeom prst="rect">
            <a:avLst/>
          </a:prstGeom>
          <a:noFill/>
          <a:ln w="9525">
            <a:noFill/>
            <a:miter lim="800000"/>
            <a:headEnd/>
            <a:tailEnd/>
          </a:ln>
        </p:spPr>
      </p:pic>
      <p:sp>
        <p:nvSpPr>
          <p:cNvPr id="8" name="Content Placeholder 2"/>
          <p:cNvSpPr>
            <a:spLocks noGrp="1"/>
          </p:cNvSpPr>
          <p:nvPr>
            <p:ph idx="1"/>
          </p:nvPr>
        </p:nvSpPr>
        <p:spPr>
          <a:xfrm>
            <a:off x="215900" y="4952999"/>
            <a:ext cx="4991100" cy="1574801"/>
          </a:xfrm>
        </p:spPr>
        <p:txBody>
          <a:bodyPr>
            <a:normAutofit/>
          </a:bodyPr>
          <a:lstStyle/>
          <a:p>
            <a:pPr algn="ctr">
              <a:buNone/>
            </a:pPr>
            <a:r>
              <a:rPr lang="en-US" sz="2000" dirty="0">
                <a:solidFill>
                  <a:schemeClr val="bg1"/>
                </a:solidFill>
                <a:latin typeface="Arial" pitchFamily="34" charset="0"/>
                <a:cs typeface="Arial" pitchFamily="34" charset="0"/>
              </a:rPr>
              <a:t>Initially flat floodplain with proto channels now evolving with flow, sediment and </a:t>
            </a:r>
            <a:r>
              <a:rPr lang="en-US" sz="2000" dirty="0" err="1">
                <a:solidFill>
                  <a:schemeClr val="bg1"/>
                </a:solidFill>
                <a:latin typeface="Arial" pitchFamily="34" charset="0"/>
                <a:cs typeface="Arial" pitchFamily="34" charset="0"/>
              </a:rPr>
              <a:t>biogeomorphic</a:t>
            </a:r>
            <a:r>
              <a:rPr lang="en-US" sz="2000" dirty="0">
                <a:solidFill>
                  <a:schemeClr val="bg1"/>
                </a:solidFill>
                <a:latin typeface="Arial" pitchFamily="34" charset="0"/>
                <a:cs typeface="Arial" pitchFamily="34" charset="0"/>
              </a:rPr>
              <a:t> feedbacks</a:t>
            </a:r>
            <a:endParaRPr lang="en-US" sz="2000" b="1" dirty="0">
              <a:solidFill>
                <a:schemeClr val="bg1"/>
              </a:solidFill>
              <a:latin typeface="Arial" pitchFamily="34" charset="0"/>
              <a:cs typeface="Arial" pitchFamily="34" charset="0"/>
            </a:endParaRPr>
          </a:p>
        </p:txBody>
      </p:sp>
      <p:pic>
        <p:nvPicPr>
          <p:cNvPr id="12290" name="Picture 2" descr="https://photos-5.dropbox.com/t/2/AACAHgNdOG9L5QeL-jCP3CBFxnsJmIAhb_OcLTTaB51AeQ/12/80077294/jpeg/32x32/3/1490997600/0/2/HP_seine_CHN_Mar2017.jpg/EODb_YIDGLsqIAIoAg/HJtH-muWy1nBr0ZE71Dm-fLAqUrRtjGY73NjBQznh8Y?dl=0&amp;size=800x600&amp;size_mode=3"/>
          <p:cNvPicPr>
            <a:picLocks noChangeAspect="1" noChangeArrowheads="1"/>
          </p:cNvPicPr>
          <p:nvPr/>
        </p:nvPicPr>
        <p:blipFill>
          <a:blip r:embed="rId5" cstate="print"/>
          <a:srcRect/>
          <a:stretch>
            <a:fillRect/>
          </a:stretch>
        </p:blipFill>
        <p:spPr bwMode="auto">
          <a:xfrm>
            <a:off x="6285310" y="3390900"/>
            <a:ext cx="1756172" cy="2247900"/>
          </a:xfrm>
          <a:prstGeom prst="rect">
            <a:avLst/>
          </a:prstGeom>
          <a:noFill/>
        </p:spPr>
      </p:pic>
      <p:pic>
        <p:nvPicPr>
          <p:cNvPr id="12292" name="Picture 4" descr="https://photos-4.dropbox.com/t/2/AACzSPth-rZWr0WJz4gHedQDeKWd94CR2si6cxJSBnkWbg/12/80077294/jpeg/32x32/3/1490997600/0/2/MRR_seine_haul2_Feb2017.JPG/EODb_YIDGLsqIAIoAg/E8T8nOnFc4oH83PhbMn79_M6OEdXnKivBHKYccutfEE?dl=0&amp;size=800x600&amp;size_mode=3"/>
          <p:cNvPicPr>
            <a:picLocks noChangeAspect="1" noChangeArrowheads="1"/>
          </p:cNvPicPr>
          <p:nvPr/>
        </p:nvPicPr>
        <p:blipFill>
          <a:blip r:embed="rId6" cstate="print"/>
          <a:srcRect/>
          <a:stretch>
            <a:fillRect/>
          </a:stretch>
        </p:blipFill>
        <p:spPr bwMode="auto">
          <a:xfrm>
            <a:off x="5778500" y="982266"/>
            <a:ext cx="2906712" cy="2180034"/>
          </a:xfrm>
          <a:prstGeom prst="rect">
            <a:avLst/>
          </a:prstGeom>
          <a:noFill/>
        </p:spPr>
      </p:pic>
      <p:sp>
        <p:nvSpPr>
          <p:cNvPr id="10" name="Content Placeholder 2"/>
          <p:cNvSpPr txBox="1">
            <a:spLocks/>
          </p:cNvSpPr>
          <p:nvPr/>
        </p:nvSpPr>
        <p:spPr>
          <a:xfrm>
            <a:off x="5372100" y="5626100"/>
            <a:ext cx="3771900" cy="12319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Monitoring is ongoing</a:t>
            </a:r>
            <a:endParaRPr kumimoji="0" lang="en-US" sz="2000" b="1"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8" y="0"/>
            <a:ext cx="9158288" cy="785611"/>
          </a:xfrm>
        </p:spPr>
        <p:txBody>
          <a:bodyPr>
            <a:normAutofit/>
          </a:bodyPr>
          <a:lstStyle/>
          <a:p>
            <a:r>
              <a:rPr lang="en-US" sz="3800" dirty="0">
                <a:solidFill>
                  <a:schemeClr val="bg1"/>
                </a:solidFill>
                <a:latin typeface="Arial" pitchFamily="34" charset="0"/>
                <a:cs typeface="Arial" pitchFamily="34" charset="0"/>
              </a:rPr>
              <a:t>Natural morphogenesis on </a:t>
            </a:r>
            <a:r>
              <a:rPr lang="en-US" sz="3800" dirty="0" err="1">
                <a:solidFill>
                  <a:schemeClr val="bg1"/>
                </a:solidFill>
                <a:latin typeface="Arial" pitchFamily="34" charset="0"/>
                <a:cs typeface="Arial" pitchFamily="34" charset="0"/>
              </a:rPr>
              <a:t>Putah</a:t>
            </a:r>
            <a:r>
              <a:rPr lang="en-US" sz="3800" dirty="0">
                <a:solidFill>
                  <a:schemeClr val="bg1"/>
                </a:solidFill>
                <a:latin typeface="Arial" pitchFamily="34" charset="0"/>
                <a:cs typeface="Arial" pitchFamily="34" charset="0"/>
              </a:rPr>
              <a:t> Creek</a:t>
            </a:r>
          </a:p>
        </p:txBody>
      </p:sp>
      <p:pic>
        <p:nvPicPr>
          <p:cNvPr id="20" name="Picture 19" descr="20160709_143154.jpg"/>
          <p:cNvPicPr>
            <a:picLocks noChangeAspect="1"/>
          </p:cNvPicPr>
          <p:nvPr/>
        </p:nvPicPr>
        <p:blipFill>
          <a:blip r:embed="rId3" cstate="print"/>
          <a:srcRect b="8531"/>
          <a:stretch>
            <a:fillRect/>
          </a:stretch>
        </p:blipFill>
        <p:spPr>
          <a:xfrm>
            <a:off x="48436" y="4022146"/>
            <a:ext cx="4154153" cy="2137354"/>
          </a:xfrm>
          <a:prstGeom prst="rect">
            <a:avLst/>
          </a:prstGeom>
        </p:spPr>
      </p:pic>
      <p:pic>
        <p:nvPicPr>
          <p:cNvPr id="25" name="Picture 24" descr="20160709_143310.jpg"/>
          <p:cNvPicPr>
            <a:picLocks noChangeAspect="1"/>
          </p:cNvPicPr>
          <p:nvPr/>
        </p:nvPicPr>
        <p:blipFill>
          <a:blip r:embed="rId4" cstate="print"/>
          <a:srcRect b="12503"/>
          <a:stretch>
            <a:fillRect/>
          </a:stretch>
        </p:blipFill>
        <p:spPr>
          <a:xfrm>
            <a:off x="4744122" y="4030543"/>
            <a:ext cx="4288665" cy="2110765"/>
          </a:xfrm>
          <a:prstGeom prst="rect">
            <a:avLst/>
          </a:prstGeom>
        </p:spPr>
      </p:pic>
      <p:pic>
        <p:nvPicPr>
          <p:cNvPr id="1028" name="Picture 4"/>
          <p:cNvPicPr>
            <a:picLocks noChangeAspect="1" noChangeArrowheads="1"/>
          </p:cNvPicPr>
          <p:nvPr/>
        </p:nvPicPr>
        <p:blipFill>
          <a:blip r:embed="rId5" cstate="print"/>
          <a:srcRect t="12485"/>
          <a:stretch>
            <a:fillRect/>
          </a:stretch>
        </p:blipFill>
        <p:spPr bwMode="auto">
          <a:xfrm>
            <a:off x="2381183" y="828503"/>
            <a:ext cx="4353059" cy="2562397"/>
          </a:xfrm>
          <a:prstGeom prst="rect">
            <a:avLst/>
          </a:prstGeom>
          <a:noFill/>
          <a:ln w="9525">
            <a:noFill/>
            <a:miter lim="800000"/>
            <a:headEnd/>
            <a:tailEnd/>
          </a:ln>
        </p:spPr>
      </p:pic>
      <p:sp>
        <p:nvSpPr>
          <p:cNvPr id="26" name="Rectangle 25"/>
          <p:cNvSpPr/>
          <p:nvPr/>
        </p:nvSpPr>
        <p:spPr>
          <a:xfrm>
            <a:off x="1971642" y="3390900"/>
            <a:ext cx="5172142" cy="646331"/>
          </a:xfrm>
          <a:prstGeom prst="rect">
            <a:avLst/>
          </a:prstGeom>
        </p:spPr>
        <p:txBody>
          <a:bodyPr wrap="square">
            <a:spAutoFit/>
          </a:bodyPr>
          <a:lstStyle/>
          <a:p>
            <a:pPr algn="ctr"/>
            <a:r>
              <a:rPr lang="en-US" dirty="0">
                <a:solidFill>
                  <a:schemeClr val="bg1"/>
                </a:solidFill>
                <a:latin typeface="Arial" pitchFamily="34" charset="0"/>
                <a:cs typeface="Arial" pitchFamily="34" charset="0"/>
              </a:rPr>
              <a:t>Island and point bar evolution on </a:t>
            </a:r>
            <a:r>
              <a:rPr lang="en-US" dirty="0" err="1">
                <a:solidFill>
                  <a:schemeClr val="bg1"/>
                </a:solidFill>
                <a:latin typeface="Arial" pitchFamily="34" charset="0"/>
                <a:cs typeface="Arial" pitchFamily="34" charset="0"/>
              </a:rPr>
              <a:t>Putah</a:t>
            </a:r>
            <a:r>
              <a:rPr lang="en-US" dirty="0">
                <a:solidFill>
                  <a:schemeClr val="bg1"/>
                </a:solidFill>
                <a:latin typeface="Arial" pitchFamily="34" charset="0"/>
                <a:cs typeface="Arial" pitchFamily="34" charset="0"/>
              </a:rPr>
              <a:t> Creek break up oversized bathtub sections </a:t>
            </a:r>
          </a:p>
        </p:txBody>
      </p:sp>
      <p:sp>
        <p:nvSpPr>
          <p:cNvPr id="27" name="Rectangle 26"/>
          <p:cNvSpPr/>
          <p:nvPr/>
        </p:nvSpPr>
        <p:spPr>
          <a:xfrm>
            <a:off x="4557713" y="6211669"/>
            <a:ext cx="4586287" cy="646331"/>
          </a:xfrm>
          <a:prstGeom prst="rect">
            <a:avLst/>
          </a:prstGeom>
        </p:spPr>
        <p:txBody>
          <a:bodyPr wrap="square">
            <a:spAutoFit/>
          </a:bodyPr>
          <a:lstStyle/>
          <a:p>
            <a:pPr algn="ctr"/>
            <a:r>
              <a:rPr lang="en-US" dirty="0">
                <a:solidFill>
                  <a:schemeClr val="bg1"/>
                </a:solidFill>
                <a:latin typeface="Arial" pitchFamily="34" charset="0"/>
                <a:cs typeface="Arial" pitchFamily="34" charset="0"/>
              </a:rPr>
              <a:t>Initial island appears to be setting up meandering</a:t>
            </a:r>
          </a:p>
        </p:txBody>
      </p:sp>
      <p:sp>
        <p:nvSpPr>
          <p:cNvPr id="28" name="Oval 27"/>
          <p:cNvSpPr/>
          <p:nvPr/>
        </p:nvSpPr>
        <p:spPr>
          <a:xfrm>
            <a:off x="4067113" y="1866471"/>
            <a:ext cx="1235676" cy="803189"/>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6211669"/>
            <a:ext cx="4586287" cy="646331"/>
          </a:xfrm>
          <a:prstGeom prst="rect">
            <a:avLst/>
          </a:prstGeom>
        </p:spPr>
        <p:txBody>
          <a:bodyPr wrap="square">
            <a:spAutoFit/>
          </a:bodyPr>
          <a:lstStyle/>
          <a:p>
            <a:pPr algn="ctr"/>
            <a:r>
              <a:rPr lang="en-US" dirty="0">
                <a:solidFill>
                  <a:schemeClr val="bg1"/>
                </a:solidFill>
                <a:latin typeface="Arial" pitchFamily="34" charset="0"/>
                <a:cs typeface="Arial" pitchFamily="34" charset="0"/>
              </a:rPr>
              <a:t>Deposition during floods in winter, colonization during summer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8" y="0"/>
            <a:ext cx="9158288" cy="785611"/>
          </a:xfrm>
        </p:spPr>
        <p:txBody>
          <a:bodyPr>
            <a:normAutofit/>
          </a:bodyPr>
          <a:lstStyle/>
          <a:p>
            <a:r>
              <a:rPr lang="en-US" sz="3300" dirty="0">
                <a:solidFill>
                  <a:schemeClr val="bg1"/>
                </a:solidFill>
                <a:latin typeface="Arial" pitchFamily="34" charset="0"/>
                <a:cs typeface="Arial" pitchFamily="34" charset="0"/>
              </a:rPr>
              <a:t>Natural morphogenesis on the Stanislaus River</a:t>
            </a:r>
          </a:p>
        </p:txBody>
      </p:sp>
      <p:pic>
        <p:nvPicPr>
          <p:cNvPr id="2050" name="Picture 2" descr="I:\Pictures\2016 07 08 Stanislaus\20160708_125138.jpg"/>
          <p:cNvPicPr>
            <a:picLocks noChangeAspect="1" noChangeArrowheads="1"/>
          </p:cNvPicPr>
          <p:nvPr/>
        </p:nvPicPr>
        <p:blipFill>
          <a:blip r:embed="rId3" cstate="print"/>
          <a:srcRect/>
          <a:stretch>
            <a:fillRect/>
          </a:stretch>
        </p:blipFill>
        <p:spPr bwMode="auto">
          <a:xfrm>
            <a:off x="4557713" y="961253"/>
            <a:ext cx="4319373" cy="2429647"/>
          </a:xfrm>
          <a:prstGeom prst="rect">
            <a:avLst/>
          </a:prstGeom>
          <a:noFill/>
        </p:spPr>
      </p:pic>
      <p:pic>
        <p:nvPicPr>
          <p:cNvPr id="2051" name="Picture 3" descr="I:\Pictures\2016 07 08 Stanislaus\20160708_125456_riffle adjacent to sand bar.jpg"/>
          <p:cNvPicPr>
            <a:picLocks noChangeAspect="1" noChangeArrowheads="1"/>
          </p:cNvPicPr>
          <p:nvPr/>
        </p:nvPicPr>
        <p:blipFill>
          <a:blip r:embed="rId4" cstate="print"/>
          <a:srcRect/>
          <a:stretch>
            <a:fillRect/>
          </a:stretch>
        </p:blipFill>
        <p:spPr bwMode="auto">
          <a:xfrm>
            <a:off x="4707924" y="3921468"/>
            <a:ext cx="4263081" cy="2397983"/>
          </a:xfrm>
          <a:prstGeom prst="rect">
            <a:avLst/>
          </a:prstGeom>
          <a:noFill/>
        </p:spPr>
      </p:pic>
      <p:pic>
        <p:nvPicPr>
          <p:cNvPr id="2052" name="Picture 4" descr="I:\Pictures\2016 07 08 Stanislaus\20160708_125515.jpg"/>
          <p:cNvPicPr>
            <a:picLocks noChangeAspect="1" noChangeArrowheads="1"/>
          </p:cNvPicPr>
          <p:nvPr/>
        </p:nvPicPr>
        <p:blipFill>
          <a:blip r:embed="rId5" cstate="print"/>
          <a:srcRect/>
          <a:stretch>
            <a:fillRect/>
          </a:stretch>
        </p:blipFill>
        <p:spPr bwMode="auto">
          <a:xfrm>
            <a:off x="204881" y="3950691"/>
            <a:ext cx="4192194" cy="2358109"/>
          </a:xfrm>
          <a:prstGeom prst="rect">
            <a:avLst/>
          </a:prstGeom>
          <a:noFill/>
        </p:spPr>
      </p:pic>
      <p:pic>
        <p:nvPicPr>
          <p:cNvPr id="2053" name="Picture 5"/>
          <p:cNvPicPr>
            <a:picLocks noChangeAspect="1" noChangeArrowheads="1"/>
          </p:cNvPicPr>
          <p:nvPr/>
        </p:nvPicPr>
        <p:blipFill>
          <a:blip r:embed="rId6" cstate="print"/>
          <a:srcRect t="19658" r="41592" b="13268"/>
          <a:stretch>
            <a:fillRect/>
          </a:stretch>
        </p:blipFill>
        <p:spPr bwMode="auto">
          <a:xfrm>
            <a:off x="658230" y="785612"/>
            <a:ext cx="3372857" cy="2605288"/>
          </a:xfrm>
          <a:prstGeom prst="rect">
            <a:avLst/>
          </a:prstGeom>
          <a:noFill/>
          <a:ln w="9525">
            <a:noFill/>
            <a:miter lim="800000"/>
            <a:headEnd/>
            <a:tailEnd/>
          </a:ln>
        </p:spPr>
      </p:pic>
      <p:sp>
        <p:nvSpPr>
          <p:cNvPr id="10" name="Oval 9"/>
          <p:cNvSpPr/>
          <p:nvPr/>
        </p:nvSpPr>
        <p:spPr>
          <a:xfrm rot="3140470">
            <a:off x="2038865" y="1606379"/>
            <a:ext cx="1235676" cy="803189"/>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3443281"/>
            <a:ext cx="9144000" cy="369332"/>
          </a:xfrm>
          <a:prstGeom prst="rect">
            <a:avLst/>
          </a:prstGeom>
        </p:spPr>
        <p:txBody>
          <a:bodyPr wrap="square">
            <a:spAutoFit/>
          </a:bodyPr>
          <a:lstStyle/>
          <a:p>
            <a:pPr algn="ctr"/>
            <a:r>
              <a:rPr lang="en-US" dirty="0">
                <a:solidFill>
                  <a:schemeClr val="bg1"/>
                </a:solidFill>
                <a:latin typeface="Arial" pitchFamily="34" charset="0"/>
                <a:cs typeface="Arial" pitchFamily="34" charset="0"/>
              </a:rPr>
              <a:t>Island formation on Stanislaus River </a:t>
            </a:r>
          </a:p>
        </p:txBody>
      </p:sp>
      <p:sp>
        <p:nvSpPr>
          <p:cNvPr id="12" name="Rectangle 11"/>
          <p:cNvSpPr/>
          <p:nvPr/>
        </p:nvSpPr>
        <p:spPr>
          <a:xfrm>
            <a:off x="-14287" y="6338880"/>
            <a:ext cx="9144000" cy="369332"/>
          </a:xfrm>
          <a:prstGeom prst="rect">
            <a:avLst/>
          </a:prstGeom>
        </p:spPr>
        <p:txBody>
          <a:bodyPr wrap="square">
            <a:spAutoFit/>
          </a:bodyPr>
          <a:lstStyle/>
          <a:p>
            <a:pPr algn="ctr"/>
            <a:r>
              <a:rPr lang="en-US" dirty="0">
                <a:solidFill>
                  <a:schemeClr val="bg1"/>
                </a:solidFill>
                <a:latin typeface="Arial" pitchFamily="34" charset="0"/>
                <a:cs typeface="Arial" pitchFamily="34" charset="0"/>
              </a:rPr>
              <a:t>Flow splits help sort sediment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 y="0"/>
            <a:ext cx="9144000" cy="1143000"/>
          </a:xfrm>
        </p:spPr>
        <p:txBody>
          <a:bodyPr>
            <a:normAutofit fontScale="90000"/>
          </a:bodyPr>
          <a:lstStyle/>
          <a:p>
            <a:r>
              <a:rPr lang="en-US" dirty="0">
                <a:solidFill>
                  <a:schemeClr val="bg1"/>
                </a:solidFill>
                <a:latin typeface="Arial" pitchFamily="34" charset="0"/>
                <a:cs typeface="Arial" pitchFamily="34" charset="0"/>
              </a:rPr>
              <a:t>Looking forward…with eyes wide open</a:t>
            </a:r>
          </a:p>
        </p:txBody>
      </p:sp>
      <p:sp>
        <p:nvSpPr>
          <p:cNvPr id="3" name="Content Placeholder 2"/>
          <p:cNvSpPr>
            <a:spLocks noGrp="1"/>
          </p:cNvSpPr>
          <p:nvPr>
            <p:ph idx="1"/>
          </p:nvPr>
        </p:nvSpPr>
        <p:spPr/>
        <p:txBody>
          <a:bodyPr/>
          <a:lstStyle/>
          <a:p>
            <a:endParaRPr lang="en-US"/>
          </a:p>
        </p:txBody>
      </p:sp>
      <p:pic>
        <p:nvPicPr>
          <p:cNvPr id="4097" name="Picture 1"/>
          <p:cNvPicPr>
            <a:picLocks noChangeAspect="1" noChangeArrowheads="1"/>
          </p:cNvPicPr>
          <p:nvPr/>
        </p:nvPicPr>
        <p:blipFill>
          <a:blip r:embed="rId3" cstate="print"/>
          <a:srcRect/>
          <a:stretch>
            <a:fillRect/>
          </a:stretch>
        </p:blipFill>
        <p:spPr bwMode="auto">
          <a:xfrm>
            <a:off x="780683" y="1036184"/>
            <a:ext cx="3245217" cy="4132846"/>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5867400" y="1904999"/>
            <a:ext cx="2468855" cy="2001939"/>
          </a:xfrm>
          <a:prstGeom prst="rect">
            <a:avLst/>
          </a:prstGeom>
          <a:noFill/>
          <a:ln w="9525">
            <a:noFill/>
            <a:miter lim="800000"/>
            <a:headEnd/>
            <a:tailEnd/>
          </a:ln>
        </p:spPr>
      </p:pic>
      <p:sp>
        <p:nvSpPr>
          <p:cNvPr id="6" name="Rectangle 5"/>
          <p:cNvSpPr/>
          <p:nvPr/>
        </p:nvSpPr>
        <p:spPr>
          <a:xfrm>
            <a:off x="5182972" y="5049105"/>
            <a:ext cx="3656227" cy="1200329"/>
          </a:xfrm>
          <a:prstGeom prst="rect">
            <a:avLst/>
          </a:prstGeom>
        </p:spPr>
        <p:txBody>
          <a:bodyPr wrap="square">
            <a:spAutoFit/>
          </a:bodyPr>
          <a:lstStyle/>
          <a:p>
            <a:pPr lvl="0" algn="ctr">
              <a:spcBef>
                <a:spcPct val="0"/>
              </a:spcBef>
            </a:pPr>
            <a:r>
              <a:rPr lang="en-US" dirty="0">
                <a:solidFill>
                  <a:schemeClr val="bg1"/>
                </a:solidFill>
                <a:latin typeface="Arial" pitchFamily="34" charset="0"/>
                <a:cs typeface="Arial" pitchFamily="34" charset="0"/>
              </a:rPr>
              <a:t>Those who cannot remember the past are condemned to repeat it </a:t>
            </a:r>
            <a:br>
              <a:rPr lang="en-US" dirty="0">
                <a:solidFill>
                  <a:schemeClr val="bg1"/>
                </a:solidFill>
                <a:latin typeface="Arial" pitchFamily="34" charset="0"/>
                <a:cs typeface="Arial" pitchFamily="34" charset="0"/>
              </a:rPr>
            </a:br>
            <a:r>
              <a:rPr lang="en-US" dirty="0">
                <a:solidFill>
                  <a:schemeClr val="bg1"/>
                </a:solidFill>
                <a:latin typeface="Arial" pitchFamily="34" charset="0"/>
                <a:cs typeface="Arial" pitchFamily="34" charset="0"/>
              </a:rPr>
              <a:t>- George Santayana</a:t>
            </a:r>
          </a:p>
        </p:txBody>
      </p:sp>
      <p:sp>
        <p:nvSpPr>
          <p:cNvPr id="7" name="Rectangle 6"/>
          <p:cNvSpPr/>
          <p:nvPr/>
        </p:nvSpPr>
        <p:spPr>
          <a:xfrm>
            <a:off x="0" y="5103674"/>
            <a:ext cx="5016500" cy="1754326"/>
          </a:xfrm>
          <a:prstGeom prst="rect">
            <a:avLst/>
          </a:prstGeom>
        </p:spPr>
        <p:txBody>
          <a:bodyPr wrap="square">
            <a:spAutoFit/>
          </a:bodyPr>
          <a:lstStyle/>
          <a:p>
            <a:r>
              <a:rPr lang="en-US" dirty="0">
                <a:solidFill>
                  <a:schemeClr val="bg1"/>
                </a:solidFill>
                <a:latin typeface="Arial" pitchFamily="34" charset="0"/>
                <a:cs typeface="Arial" pitchFamily="34" charset="0"/>
              </a:rPr>
              <a:t>Process-form dynamics that introduce potential complexities in the temporal evolution of landforms. Geomorphic systems retain a memory of past processes, but interpreting process history from form is non-trivial. James. 2015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152"/>
            <a:ext cx="8229600" cy="1143000"/>
          </a:xfrm>
        </p:spPr>
        <p:txBody>
          <a:bodyPr>
            <a:noAutofit/>
          </a:bodyPr>
          <a:lstStyle/>
          <a:p>
            <a:r>
              <a:rPr lang="en-US" dirty="0">
                <a:solidFill>
                  <a:schemeClr val="bg1"/>
                </a:solidFill>
                <a:latin typeface="Arial" pitchFamily="34" charset="0"/>
                <a:cs typeface="Arial" pitchFamily="34" charset="0"/>
              </a:rPr>
              <a:t>Acknowledgements</a:t>
            </a:r>
          </a:p>
        </p:txBody>
      </p:sp>
      <p:sp>
        <p:nvSpPr>
          <p:cNvPr id="3" name="Content Placeholder 2"/>
          <p:cNvSpPr>
            <a:spLocks noGrp="1"/>
          </p:cNvSpPr>
          <p:nvPr>
            <p:ph idx="1"/>
          </p:nvPr>
        </p:nvSpPr>
        <p:spPr>
          <a:xfrm>
            <a:off x="442913" y="1396314"/>
            <a:ext cx="8229600" cy="4257567"/>
          </a:xfrm>
        </p:spPr>
        <p:txBody>
          <a:bodyPr>
            <a:normAutofit/>
          </a:bodyPr>
          <a:lstStyle/>
          <a:p>
            <a:r>
              <a:rPr lang="en-US" dirty="0">
                <a:solidFill>
                  <a:schemeClr val="bg1"/>
                </a:solidFill>
                <a:latin typeface="Arial" pitchFamily="34" charset="0"/>
                <a:cs typeface="Arial" pitchFamily="34" charset="0"/>
              </a:rPr>
              <a:t>The opportunity and content associated with this talk is due to A LOT of people </a:t>
            </a:r>
          </a:p>
        </p:txBody>
      </p:sp>
      <p:pic>
        <p:nvPicPr>
          <p:cNvPr id="4" name="Picture 3" descr="cfs logo.jpg"/>
          <p:cNvPicPr>
            <a:picLocks noChangeAspect="1"/>
          </p:cNvPicPr>
          <p:nvPr/>
        </p:nvPicPr>
        <p:blipFill>
          <a:blip r:embed="rId3" cstate="print"/>
          <a:stretch>
            <a:fillRect/>
          </a:stretch>
        </p:blipFill>
        <p:spPr>
          <a:xfrm>
            <a:off x="4557713" y="5088220"/>
            <a:ext cx="2981325" cy="647700"/>
          </a:xfrm>
          <a:prstGeom prst="rect">
            <a:avLst/>
          </a:prstGeom>
        </p:spPr>
      </p:pic>
      <p:pic>
        <p:nvPicPr>
          <p:cNvPr id="6" name="Picture 5" descr="usfws logo.png"/>
          <p:cNvPicPr>
            <a:picLocks noChangeAspect="1"/>
          </p:cNvPicPr>
          <p:nvPr/>
        </p:nvPicPr>
        <p:blipFill>
          <a:blip r:embed="rId4" cstate="print"/>
          <a:stretch>
            <a:fillRect/>
          </a:stretch>
        </p:blipFill>
        <p:spPr>
          <a:xfrm>
            <a:off x="1614831" y="3390900"/>
            <a:ext cx="1196543" cy="1423073"/>
          </a:xfrm>
          <a:prstGeom prst="rect">
            <a:avLst/>
          </a:prstGeom>
        </p:spPr>
      </p:pic>
      <p:pic>
        <p:nvPicPr>
          <p:cNvPr id="7" name="Picture 6" descr="cdfw logo.png"/>
          <p:cNvPicPr>
            <a:picLocks noChangeAspect="1"/>
          </p:cNvPicPr>
          <p:nvPr/>
        </p:nvPicPr>
        <p:blipFill>
          <a:blip r:embed="rId5" cstate="print"/>
          <a:stretch>
            <a:fillRect/>
          </a:stretch>
        </p:blipFill>
        <p:spPr>
          <a:xfrm>
            <a:off x="3044063" y="3390900"/>
            <a:ext cx="1132650" cy="1498583"/>
          </a:xfrm>
          <a:prstGeom prst="rect">
            <a:avLst/>
          </a:prstGeom>
        </p:spPr>
      </p:pic>
      <p:pic>
        <p:nvPicPr>
          <p:cNvPr id="9" name="Picture 8" descr="noaa.png"/>
          <p:cNvPicPr>
            <a:picLocks noChangeAspect="1"/>
          </p:cNvPicPr>
          <p:nvPr/>
        </p:nvPicPr>
        <p:blipFill>
          <a:blip r:embed="rId6" cstate="print"/>
          <a:stretch>
            <a:fillRect/>
          </a:stretch>
        </p:blipFill>
        <p:spPr>
          <a:xfrm>
            <a:off x="4557713" y="3390900"/>
            <a:ext cx="1306904" cy="1306904"/>
          </a:xfrm>
          <a:prstGeom prst="rect">
            <a:avLst/>
          </a:prstGeom>
        </p:spPr>
      </p:pic>
      <p:pic>
        <p:nvPicPr>
          <p:cNvPr id="10" name="Picture 9" descr="logo-esa.png"/>
          <p:cNvPicPr>
            <a:picLocks noChangeAspect="1"/>
          </p:cNvPicPr>
          <p:nvPr/>
        </p:nvPicPr>
        <p:blipFill>
          <a:blip r:embed="rId7" cstate="print"/>
          <a:stretch>
            <a:fillRect/>
          </a:stretch>
        </p:blipFill>
        <p:spPr>
          <a:xfrm>
            <a:off x="2356241" y="5181924"/>
            <a:ext cx="899886" cy="532732"/>
          </a:xfrm>
          <a:prstGeom prst="rect">
            <a:avLst/>
          </a:prstGeom>
        </p:spPr>
      </p:pic>
      <p:pic>
        <p:nvPicPr>
          <p:cNvPr id="11" name="Picture 10" descr="srf-logo.png"/>
          <p:cNvPicPr>
            <a:picLocks noChangeAspect="1"/>
          </p:cNvPicPr>
          <p:nvPr/>
        </p:nvPicPr>
        <p:blipFill>
          <a:blip r:embed="rId8" cstate="print"/>
          <a:stretch>
            <a:fillRect/>
          </a:stretch>
        </p:blipFill>
        <p:spPr>
          <a:xfrm>
            <a:off x="6411458" y="3390900"/>
            <a:ext cx="1143000" cy="12382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new melones dam"/>
          <p:cNvPicPr>
            <a:picLocks noChangeAspect="1" noChangeArrowheads="1"/>
          </p:cNvPicPr>
          <p:nvPr/>
        </p:nvPicPr>
        <p:blipFill>
          <a:blip r:embed="rId3" cstate="print"/>
          <a:srcRect/>
          <a:stretch>
            <a:fillRect/>
          </a:stretch>
        </p:blipFill>
        <p:spPr bwMode="auto">
          <a:xfrm>
            <a:off x="480971" y="211803"/>
            <a:ext cx="3920267" cy="2940200"/>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4784635" y="172995"/>
            <a:ext cx="3790955" cy="5708821"/>
          </a:xfrm>
          <a:prstGeom prst="rect">
            <a:avLst/>
          </a:prstGeom>
          <a:noFill/>
          <a:ln w="9525">
            <a:noFill/>
            <a:miter lim="800000"/>
            <a:headEnd/>
            <a:tailEnd/>
          </a:ln>
        </p:spPr>
      </p:pic>
      <p:sp>
        <p:nvSpPr>
          <p:cNvPr id="7" name="Rectangle 6"/>
          <p:cNvSpPr/>
          <p:nvPr/>
        </p:nvSpPr>
        <p:spPr>
          <a:xfrm>
            <a:off x="422363" y="3108754"/>
            <a:ext cx="4135350" cy="584775"/>
          </a:xfrm>
          <a:prstGeom prst="rect">
            <a:avLst/>
          </a:prstGeom>
        </p:spPr>
        <p:txBody>
          <a:bodyPr wrap="square">
            <a:spAutoFit/>
          </a:bodyPr>
          <a:lstStyle/>
          <a:p>
            <a:r>
              <a:rPr lang="en-US" sz="1600" dirty="0">
                <a:solidFill>
                  <a:schemeClr val="bg1"/>
                </a:solidFill>
                <a:latin typeface="Arial" pitchFamily="34" charset="0"/>
                <a:cs typeface="Arial" pitchFamily="34" charset="0"/>
              </a:rPr>
              <a:t>Dams are now apart of the DNA of our Central Valley Rivers</a:t>
            </a:r>
          </a:p>
        </p:txBody>
      </p:sp>
      <p:sp>
        <p:nvSpPr>
          <p:cNvPr id="8" name="Rectangle 7"/>
          <p:cNvSpPr/>
          <p:nvPr/>
        </p:nvSpPr>
        <p:spPr>
          <a:xfrm>
            <a:off x="4732638" y="5869460"/>
            <a:ext cx="3929448" cy="584775"/>
          </a:xfrm>
          <a:prstGeom prst="rect">
            <a:avLst/>
          </a:prstGeom>
        </p:spPr>
        <p:txBody>
          <a:bodyPr wrap="square">
            <a:spAutoFit/>
          </a:bodyPr>
          <a:lstStyle/>
          <a:p>
            <a:r>
              <a:rPr lang="en-US" sz="1600" dirty="0">
                <a:solidFill>
                  <a:schemeClr val="bg1"/>
                </a:solidFill>
                <a:latin typeface="Arial" pitchFamily="34" charset="0"/>
                <a:cs typeface="Arial" pitchFamily="34" charset="0"/>
              </a:rPr>
              <a:t>Historical and current mainstem habitat in southern Central valley. NOAA, 2005</a:t>
            </a:r>
          </a:p>
        </p:txBody>
      </p:sp>
      <p:pic>
        <p:nvPicPr>
          <p:cNvPr id="1026" name="Picture 2"/>
          <p:cNvPicPr>
            <a:picLocks noChangeAspect="1" noChangeArrowheads="1"/>
          </p:cNvPicPr>
          <p:nvPr/>
        </p:nvPicPr>
        <p:blipFill>
          <a:blip r:embed="rId5" cstate="print"/>
          <a:srcRect/>
          <a:stretch>
            <a:fillRect/>
          </a:stretch>
        </p:blipFill>
        <p:spPr bwMode="auto">
          <a:xfrm>
            <a:off x="414338" y="3678914"/>
            <a:ext cx="3800475" cy="281713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AutoShape 4" descr="Image result for you can listen to jimmy but you can't he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Title 1"/>
          <p:cNvSpPr txBox="1">
            <a:spLocks/>
          </p:cNvSpPr>
          <p:nvPr/>
        </p:nvSpPr>
        <p:spPr>
          <a:xfrm>
            <a:off x="457200" y="0"/>
            <a:ext cx="8229600" cy="895350"/>
          </a:xfrm>
          <a:prstGeom prst="rect">
            <a:avLst/>
          </a:prstGeom>
        </p:spPr>
        <p:txBody>
          <a:bodyPr vert="horz" lIns="91440" tIns="45720" rIns="91440" bIns="45720" rtlCol="0" anchor="ctr">
            <a:normAutofit/>
          </a:bodyPr>
          <a:lstStyle/>
          <a:p>
            <a:pPr lvl="0" algn="ctr">
              <a:spcBef>
                <a:spcPct val="0"/>
              </a:spcBef>
            </a:pPr>
            <a:r>
              <a:rPr lang="en-US" sz="4400" dirty="0">
                <a:solidFill>
                  <a:schemeClr val="bg1"/>
                </a:solidFill>
                <a:latin typeface="Arial" pitchFamily="34" charset="0"/>
                <a:cs typeface="Arial" pitchFamily="34" charset="0"/>
              </a:rPr>
              <a:t>Morphogenesis of flow and form </a:t>
            </a:r>
          </a:p>
        </p:txBody>
      </p:sp>
      <p:grpSp>
        <p:nvGrpSpPr>
          <p:cNvPr id="20" name="Group 19"/>
          <p:cNvGrpSpPr/>
          <p:nvPr/>
        </p:nvGrpSpPr>
        <p:grpSpPr>
          <a:xfrm>
            <a:off x="215853" y="1171575"/>
            <a:ext cx="8683719" cy="4438650"/>
            <a:chOff x="460281" y="1171575"/>
            <a:chExt cx="8683719" cy="4438650"/>
          </a:xfrm>
        </p:grpSpPr>
        <p:pic>
          <p:nvPicPr>
            <p:cNvPr id="17" name="Picture 16" descr="Lodi.jpg"/>
            <p:cNvPicPr>
              <a:picLocks noChangeAspect="1"/>
            </p:cNvPicPr>
            <p:nvPr/>
          </p:nvPicPr>
          <p:blipFill>
            <a:blip r:embed="rId3" cstate="print"/>
            <a:stretch>
              <a:fillRect/>
            </a:stretch>
          </p:blipFill>
          <p:spPr>
            <a:xfrm>
              <a:off x="460281" y="1171575"/>
              <a:ext cx="5744135" cy="4438650"/>
            </a:xfrm>
            <a:prstGeom prst="rect">
              <a:avLst/>
            </a:prstGeom>
          </p:spPr>
        </p:pic>
        <p:sp>
          <p:nvSpPr>
            <p:cNvPr id="14" name="Rectangle 13"/>
            <p:cNvSpPr/>
            <p:nvPr/>
          </p:nvSpPr>
          <p:spPr>
            <a:xfrm>
              <a:off x="6130471" y="1193800"/>
              <a:ext cx="2842079" cy="438912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29350" y="1218910"/>
              <a:ext cx="2914650" cy="523220"/>
            </a:xfrm>
            <a:prstGeom prst="rect">
              <a:avLst/>
            </a:prstGeom>
            <a:noFill/>
          </p:spPr>
          <p:txBody>
            <a:bodyPr wrap="square" rtlCol="0">
              <a:spAutoFit/>
            </a:bodyPr>
            <a:lstStyle/>
            <a:p>
              <a:pPr algn="ctr"/>
              <a:r>
                <a:rPr lang="en-US" sz="2800" b="1" dirty="0">
                  <a:latin typeface="Arial Narrow" pitchFamily="34" charset="0"/>
                </a:rPr>
                <a:t>2100</a:t>
              </a:r>
            </a:p>
          </p:txBody>
        </p:sp>
        <p:sp>
          <p:nvSpPr>
            <p:cNvPr id="16" name="Rectangle 15"/>
            <p:cNvSpPr/>
            <p:nvPr/>
          </p:nvSpPr>
          <p:spPr>
            <a:xfrm>
              <a:off x="6991408" y="2806124"/>
              <a:ext cx="1038110" cy="1169551"/>
            </a:xfrm>
            <a:prstGeom prst="rect">
              <a:avLst/>
            </a:prstGeom>
            <a:noFill/>
          </p:spPr>
          <p:txBody>
            <a:bodyPr wrap="square" lIns="91440" tIns="45720" rIns="91440" bIns="45720">
              <a:spAutoFit/>
            </a:bodyPr>
            <a:lstStyle/>
            <a:p>
              <a:pPr algn="ctr"/>
              <a:r>
                <a:rPr lang="en-US" sz="7000" b="1" cap="none" spc="0" dirty="0">
                  <a:ln w="12700">
                    <a:solidFill>
                      <a:srgbClr val="FF0000"/>
                    </a:solidFill>
                    <a:prstDash val="solid"/>
                  </a:ln>
                  <a:solidFill>
                    <a:srgbClr val="FFC000"/>
                  </a:solidFill>
                  <a:effectLst>
                    <a:outerShdw blurRad="41275" dist="20320" dir="1800000" algn="tl" rotWithShape="0">
                      <a:srgbClr val="000000">
                        <a:alpha val="40000"/>
                      </a:srgbClr>
                    </a:outerShdw>
                  </a:effectLst>
                </a:rPr>
                <a:t>?</a:t>
              </a:r>
            </a:p>
          </p:txBody>
        </p:sp>
        <p:sp>
          <p:nvSpPr>
            <p:cNvPr id="18" name="TextBox 17"/>
            <p:cNvSpPr txBox="1"/>
            <p:nvPr/>
          </p:nvSpPr>
          <p:spPr>
            <a:xfrm>
              <a:off x="3371850" y="1237960"/>
              <a:ext cx="2724149" cy="523220"/>
            </a:xfrm>
            <a:prstGeom prst="rect">
              <a:avLst/>
            </a:prstGeom>
            <a:noFill/>
          </p:spPr>
          <p:txBody>
            <a:bodyPr wrap="square" rtlCol="0">
              <a:spAutoFit/>
            </a:bodyPr>
            <a:lstStyle/>
            <a:p>
              <a:pPr algn="ctr"/>
              <a:r>
                <a:rPr lang="en-US" sz="2800" b="1" dirty="0">
                  <a:latin typeface="Arial Narrow" pitchFamily="34" charset="0"/>
                </a:rPr>
                <a:t>2017</a:t>
              </a:r>
            </a:p>
          </p:txBody>
        </p:sp>
        <p:sp>
          <p:nvSpPr>
            <p:cNvPr id="19" name="TextBox 18"/>
            <p:cNvSpPr txBox="1"/>
            <p:nvPr/>
          </p:nvSpPr>
          <p:spPr>
            <a:xfrm>
              <a:off x="514350" y="1237960"/>
              <a:ext cx="2724149" cy="523220"/>
            </a:xfrm>
            <a:prstGeom prst="rect">
              <a:avLst/>
            </a:prstGeom>
            <a:noFill/>
          </p:spPr>
          <p:txBody>
            <a:bodyPr wrap="square" rtlCol="0">
              <a:spAutoFit/>
            </a:bodyPr>
            <a:lstStyle/>
            <a:p>
              <a:pPr algn="ctr"/>
              <a:r>
                <a:rPr lang="en-US" sz="2800" b="1" dirty="0">
                  <a:latin typeface="Arial Narrow" pitchFamily="34" charset="0"/>
                </a:rPr>
                <a:t>1894</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287" y="0"/>
            <a:ext cx="9144000" cy="1143000"/>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pitchFamily="34" charset="0"/>
                <a:ea typeface="+mj-ea"/>
                <a:cs typeface="Arial" pitchFamily="34" charset="0"/>
              </a:rPr>
              <a:t>Rescaling</a:t>
            </a:r>
            <a:r>
              <a:rPr kumimoji="0" lang="en-US" sz="3600" b="0" i="0" u="none" strike="noStrike" kern="1200" cap="none" spc="0" normalizeH="0" noProof="0" dirty="0">
                <a:ln>
                  <a:noFill/>
                </a:ln>
                <a:solidFill>
                  <a:schemeClr val="bg1"/>
                </a:solidFill>
                <a:effectLst/>
                <a:uLnTx/>
                <a:uFillTx/>
                <a:latin typeface="Arial" pitchFamily="34" charset="0"/>
                <a:ea typeface="+mj-ea"/>
                <a:cs typeface="Arial" pitchFamily="34" charset="0"/>
              </a:rPr>
              <a:t> </a:t>
            </a:r>
            <a:r>
              <a:rPr kumimoji="0" lang="en-US" sz="3600" b="0" i="0" u="none" strike="noStrike" kern="1200" cap="none" spc="0" normalizeH="0" baseline="0" noProof="0" dirty="0">
                <a:ln>
                  <a:noFill/>
                </a:ln>
                <a:solidFill>
                  <a:schemeClr val="bg1"/>
                </a:solidFill>
                <a:effectLst/>
                <a:uLnTx/>
                <a:uFillTx/>
                <a:latin typeface="Arial" pitchFamily="34" charset="0"/>
                <a:ea typeface="+mj-ea"/>
                <a:cs typeface="Arial" pitchFamily="34" charset="0"/>
              </a:rPr>
              <a:t>means reshaping</a:t>
            </a:r>
            <a:r>
              <a:rPr kumimoji="0" lang="en-US" sz="3600" b="0" i="0" u="none" strike="noStrike" kern="1200" cap="none" spc="0" normalizeH="0" noProof="0" dirty="0">
                <a:ln>
                  <a:noFill/>
                </a:ln>
                <a:solidFill>
                  <a:schemeClr val="bg1"/>
                </a:solidFill>
                <a:effectLst/>
                <a:uLnTx/>
                <a:uFillTx/>
                <a:latin typeface="Arial" pitchFamily="34" charset="0"/>
                <a:ea typeface="+mj-ea"/>
                <a:cs typeface="Arial" pitchFamily="34" charset="0"/>
              </a:rPr>
              <a:t> channels and floodplains</a:t>
            </a:r>
            <a:endParaRPr kumimoji="0" lang="en-US" sz="3600" b="0"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pic>
        <p:nvPicPr>
          <p:cNvPr id="16" name="Picture 15" descr="IMG_0064.jpeg"/>
          <p:cNvPicPr>
            <a:picLocks noChangeAspect="1"/>
          </p:cNvPicPr>
          <p:nvPr/>
        </p:nvPicPr>
        <p:blipFill rotWithShape="1">
          <a:blip r:embed="rId3" cstate="print"/>
          <a:srcRect t="12658" b="27191"/>
          <a:stretch/>
        </p:blipFill>
        <p:spPr bwMode="auto">
          <a:xfrm>
            <a:off x="420421" y="4419600"/>
            <a:ext cx="4830435" cy="2107485"/>
          </a:xfrm>
          <a:prstGeom prst="rect">
            <a:avLst/>
          </a:prstGeom>
          <a:noFill/>
          <a:ln w="9525">
            <a:noFill/>
            <a:miter lim="800000"/>
            <a:headEnd/>
            <a:tailEnd/>
          </a:ln>
        </p:spPr>
      </p:pic>
      <p:pic>
        <p:nvPicPr>
          <p:cNvPr id="17" name="Picture 3" descr="C:\Users\rocko\Pictures\Merced River\Merced\IMG_8492.JPG"/>
          <p:cNvPicPr>
            <a:picLocks noChangeAspect="1" noChangeArrowheads="1"/>
          </p:cNvPicPr>
          <p:nvPr/>
        </p:nvPicPr>
        <p:blipFill>
          <a:blip r:embed="rId4" cstate="print"/>
          <a:srcRect/>
          <a:stretch>
            <a:fillRect/>
          </a:stretch>
        </p:blipFill>
        <p:spPr bwMode="auto">
          <a:xfrm>
            <a:off x="5510838" y="1153764"/>
            <a:ext cx="3633161" cy="2640501"/>
          </a:xfrm>
          <a:prstGeom prst="rect">
            <a:avLst/>
          </a:prstGeom>
          <a:noFill/>
        </p:spPr>
      </p:pic>
      <p:pic>
        <p:nvPicPr>
          <p:cNvPr id="3075" name="Picture 3" descr="I:\Career\Work\Merced River\Photos\2013 Aug Rocko Joe Air Plane\IMAG2970.jpg"/>
          <p:cNvPicPr>
            <a:picLocks noChangeAspect="1" noChangeArrowheads="1"/>
          </p:cNvPicPr>
          <p:nvPr/>
        </p:nvPicPr>
        <p:blipFill>
          <a:blip r:embed="rId5" cstate="print"/>
          <a:srcRect/>
          <a:stretch>
            <a:fillRect/>
          </a:stretch>
        </p:blipFill>
        <p:spPr bwMode="auto">
          <a:xfrm>
            <a:off x="243990" y="1087394"/>
            <a:ext cx="5103544" cy="3052120"/>
          </a:xfrm>
          <a:prstGeom prst="rect">
            <a:avLst/>
          </a:prstGeom>
          <a:noFill/>
        </p:spPr>
      </p:pic>
      <p:sp>
        <p:nvSpPr>
          <p:cNvPr id="10" name="TextBox 9"/>
          <p:cNvSpPr txBox="1"/>
          <p:nvPr/>
        </p:nvSpPr>
        <p:spPr>
          <a:xfrm>
            <a:off x="5474043" y="4436076"/>
            <a:ext cx="3669957" cy="2246769"/>
          </a:xfrm>
          <a:prstGeom prst="rect">
            <a:avLst/>
          </a:prstGeom>
          <a:noFill/>
        </p:spPr>
        <p:txBody>
          <a:bodyPr wrap="square" rtlCol="0">
            <a:spAutoFit/>
          </a:bodyPr>
          <a:lstStyle/>
          <a:p>
            <a:pPr algn="ctr"/>
            <a:r>
              <a:rPr lang="en-US" sz="2800" dirty="0">
                <a:solidFill>
                  <a:schemeClr val="bg1"/>
                </a:solidFill>
                <a:latin typeface="Arial" pitchFamily="34" charset="0"/>
                <a:cs typeface="Arial" pitchFamily="34" charset="0"/>
              </a:rPr>
              <a:t>How much should we prescribe through moving dirt and rocks versus letting the river “work?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390900"/>
            <a:ext cx="3796496" cy="892552"/>
          </a:xfrm>
          <a:prstGeom prst="rect">
            <a:avLst/>
          </a:prstGeom>
        </p:spPr>
        <p:txBody>
          <a:bodyPr wrap="square">
            <a:spAutoFit/>
          </a:bodyPr>
          <a:lstStyle/>
          <a:p>
            <a:r>
              <a:rPr lang="en-US" sz="1200" dirty="0">
                <a:solidFill>
                  <a:schemeClr val="bg1"/>
                </a:solidFill>
                <a:latin typeface="Arial" pitchFamily="34" charset="0"/>
                <a:cs typeface="Arial" pitchFamily="34" charset="0"/>
              </a:rPr>
              <a:t>Dimensionless bankfull width ~B, dimensionless bankfull depth ~H , and down-channel bed slope S as functions of dimensionless bankfull discharge ^Q </a:t>
            </a:r>
          </a:p>
          <a:p>
            <a:r>
              <a:rPr lang="en-US" sz="800" dirty="0">
                <a:solidFill>
                  <a:schemeClr val="bg1"/>
                </a:solidFill>
                <a:latin typeface="Arial" pitchFamily="34" charset="0"/>
                <a:cs typeface="Arial" pitchFamily="34" charset="0"/>
              </a:rPr>
              <a:t>(Parker et al., 2007. Physical basis for quasi-universal relations describing bankfull hydraulic geometry of single-thread gravel bed rivers)</a:t>
            </a:r>
          </a:p>
        </p:txBody>
      </p:sp>
      <p:pic>
        <p:nvPicPr>
          <p:cNvPr id="10" name="Picture 1"/>
          <p:cNvPicPr>
            <a:picLocks noChangeAspect="1" noChangeArrowheads="1"/>
          </p:cNvPicPr>
          <p:nvPr/>
        </p:nvPicPr>
        <p:blipFill>
          <a:blip r:embed="rId3" cstate="print"/>
          <a:srcRect/>
          <a:stretch>
            <a:fillRect/>
          </a:stretch>
        </p:blipFill>
        <p:spPr bwMode="auto">
          <a:xfrm>
            <a:off x="184027" y="1076633"/>
            <a:ext cx="3480261" cy="2314267"/>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648221" y="4300824"/>
            <a:ext cx="2307921" cy="2002679"/>
          </a:xfrm>
          <a:prstGeom prst="rect">
            <a:avLst/>
          </a:prstGeom>
          <a:noFill/>
          <a:ln w="9525">
            <a:noFill/>
            <a:miter lim="800000"/>
            <a:headEnd/>
            <a:tailEnd/>
          </a:ln>
        </p:spPr>
      </p:pic>
      <p:sp>
        <p:nvSpPr>
          <p:cNvPr id="13" name="Title 12"/>
          <p:cNvSpPr>
            <a:spLocks noGrp="1"/>
          </p:cNvSpPr>
          <p:nvPr>
            <p:ph type="title"/>
          </p:nvPr>
        </p:nvSpPr>
        <p:spPr>
          <a:xfrm>
            <a:off x="0" y="0"/>
            <a:ext cx="9144000" cy="1133856"/>
          </a:xfrm>
        </p:spPr>
        <p:txBody>
          <a:bodyPr>
            <a:noAutofit/>
          </a:bodyPr>
          <a:lstStyle/>
          <a:p>
            <a:r>
              <a:rPr lang="en-US" sz="2400" dirty="0">
                <a:solidFill>
                  <a:schemeClr val="bg1"/>
                </a:solidFill>
                <a:latin typeface="Arial" pitchFamily="34" charset="0"/>
                <a:cs typeface="Arial" pitchFamily="34" charset="0"/>
              </a:rPr>
              <a:t>Knowing/assuming a “channel forming” flow, and some extrinsic reach properties we can calculate stuff</a:t>
            </a:r>
            <a:endParaRPr lang="en-US" sz="2400" dirty="0"/>
          </a:p>
        </p:txBody>
      </p:sp>
      <p:sp>
        <p:nvSpPr>
          <p:cNvPr id="15" name="Rectangle 14"/>
          <p:cNvSpPr/>
          <p:nvPr/>
        </p:nvSpPr>
        <p:spPr>
          <a:xfrm>
            <a:off x="250521" y="6273225"/>
            <a:ext cx="3294345" cy="584775"/>
          </a:xfrm>
          <a:prstGeom prst="rect">
            <a:avLst/>
          </a:prstGeom>
        </p:spPr>
        <p:txBody>
          <a:bodyPr wrap="square">
            <a:spAutoFit/>
          </a:bodyPr>
          <a:lstStyle/>
          <a:p>
            <a:r>
              <a:rPr lang="en-US" sz="1200" dirty="0">
                <a:solidFill>
                  <a:schemeClr val="bg1"/>
                </a:solidFill>
                <a:latin typeface="Arial" pitchFamily="34" charset="0"/>
                <a:cs typeface="Arial" pitchFamily="34" charset="0"/>
              </a:rPr>
              <a:t>Pool spacing as a function of channel width (</a:t>
            </a:r>
            <a:r>
              <a:rPr lang="en-US" sz="800" dirty="0">
                <a:solidFill>
                  <a:schemeClr val="bg1"/>
                </a:solidFill>
                <a:latin typeface="Arial" pitchFamily="34" charset="0"/>
                <a:cs typeface="Arial" pitchFamily="34" charset="0"/>
              </a:rPr>
              <a:t>Keller and </a:t>
            </a:r>
            <a:r>
              <a:rPr lang="en-US" sz="800" dirty="0" err="1">
                <a:solidFill>
                  <a:schemeClr val="bg1"/>
                </a:solidFill>
                <a:latin typeface="Arial" pitchFamily="34" charset="0"/>
                <a:cs typeface="Arial" pitchFamily="34" charset="0"/>
              </a:rPr>
              <a:t>Melhorn</a:t>
            </a:r>
            <a:r>
              <a:rPr lang="en-US" sz="800" dirty="0">
                <a:solidFill>
                  <a:schemeClr val="bg1"/>
                </a:solidFill>
                <a:latin typeface="Arial" pitchFamily="34" charset="0"/>
                <a:cs typeface="Arial" pitchFamily="34" charset="0"/>
              </a:rPr>
              <a:t>, 1978. Rhythmic spacing and origin of pools and riffles)</a:t>
            </a:r>
          </a:p>
        </p:txBody>
      </p:sp>
      <p:pic>
        <p:nvPicPr>
          <p:cNvPr id="17" name="Picture 1"/>
          <p:cNvPicPr>
            <a:picLocks noChangeAspect="1" noChangeArrowheads="1"/>
          </p:cNvPicPr>
          <p:nvPr/>
        </p:nvPicPr>
        <p:blipFill>
          <a:blip r:embed="rId5" cstate="print"/>
          <a:srcRect l="2237" t="9724" r="3452"/>
          <a:stretch>
            <a:fillRect/>
          </a:stretch>
        </p:blipFill>
        <p:spPr bwMode="auto">
          <a:xfrm>
            <a:off x="4557713" y="1023711"/>
            <a:ext cx="4083050" cy="2367189"/>
          </a:xfrm>
          <a:prstGeom prst="rect">
            <a:avLst/>
          </a:prstGeom>
          <a:noFill/>
          <a:ln w="9525">
            <a:noFill/>
            <a:miter lim="800000"/>
            <a:headEnd/>
            <a:tailEnd/>
          </a:ln>
        </p:spPr>
      </p:pic>
      <p:sp>
        <p:nvSpPr>
          <p:cNvPr id="18" name="Rectangle 17"/>
          <p:cNvSpPr/>
          <p:nvPr/>
        </p:nvSpPr>
        <p:spPr>
          <a:xfrm>
            <a:off x="4557714" y="3390900"/>
            <a:ext cx="4135350" cy="461665"/>
          </a:xfrm>
          <a:prstGeom prst="rect">
            <a:avLst/>
          </a:prstGeom>
        </p:spPr>
        <p:txBody>
          <a:bodyPr wrap="square">
            <a:spAutoFit/>
          </a:bodyPr>
          <a:lstStyle/>
          <a:p>
            <a:r>
              <a:rPr lang="en-US" sz="1200" dirty="0">
                <a:solidFill>
                  <a:schemeClr val="bg1"/>
                </a:solidFill>
                <a:latin typeface="Arial" pitchFamily="34" charset="0"/>
                <a:cs typeface="Arial" pitchFamily="34" charset="0"/>
              </a:rPr>
              <a:t>Meander wavelength as a function of channel width for 438 locations (NEH 654, Ch12)</a:t>
            </a:r>
            <a:endParaRPr lang="en-US" sz="800" dirty="0">
              <a:solidFill>
                <a:schemeClr val="bg1"/>
              </a:solidFill>
              <a:latin typeface="Arial" pitchFamily="34" charset="0"/>
              <a:cs typeface="Arial" pitchFamily="34" charset="0"/>
            </a:endParaRPr>
          </a:p>
        </p:txBody>
      </p:sp>
      <p:pic>
        <p:nvPicPr>
          <p:cNvPr id="12" name="Picture 2" descr="Image result for attributes of alluvial river"/>
          <p:cNvPicPr>
            <a:picLocks noChangeAspect="1" noChangeArrowheads="1"/>
          </p:cNvPicPr>
          <p:nvPr/>
        </p:nvPicPr>
        <p:blipFill>
          <a:blip r:embed="rId6" cstate="print"/>
          <a:srcRect/>
          <a:stretch>
            <a:fillRect/>
          </a:stretch>
        </p:blipFill>
        <p:spPr bwMode="auto">
          <a:xfrm>
            <a:off x="4881563" y="3927732"/>
            <a:ext cx="3443287" cy="2542114"/>
          </a:xfrm>
          <a:prstGeom prst="rect">
            <a:avLst/>
          </a:prstGeom>
          <a:noFill/>
        </p:spPr>
      </p:pic>
      <p:sp>
        <p:nvSpPr>
          <p:cNvPr id="11" name="Rectangle 10"/>
          <p:cNvSpPr/>
          <p:nvPr/>
        </p:nvSpPr>
        <p:spPr>
          <a:xfrm>
            <a:off x="4895877" y="6425514"/>
            <a:ext cx="3469647" cy="461665"/>
          </a:xfrm>
          <a:prstGeom prst="rect">
            <a:avLst/>
          </a:prstGeom>
        </p:spPr>
        <p:txBody>
          <a:bodyPr wrap="square">
            <a:spAutoFit/>
          </a:bodyPr>
          <a:lstStyle/>
          <a:p>
            <a:r>
              <a:rPr lang="en-US" sz="1200" dirty="0">
                <a:solidFill>
                  <a:schemeClr val="bg1"/>
                </a:solidFill>
                <a:latin typeface="Arial" pitchFamily="34" charset="0"/>
                <a:cs typeface="Arial" pitchFamily="34" charset="0"/>
              </a:rPr>
              <a:t>Ideal relationships between form, sediment, plants and fish</a:t>
            </a:r>
            <a:endParaRPr lang="en-US" sz="800" dirty="0">
              <a:solidFill>
                <a:schemeClr val="bg1"/>
              </a:solidFill>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49400" y="6027003"/>
            <a:ext cx="2451100" cy="830997"/>
          </a:xfrm>
          <a:prstGeom prst="rect">
            <a:avLst/>
          </a:prstGeom>
          <a:solidFill>
            <a:schemeClr val="tx1"/>
          </a:solidFill>
        </p:spPr>
        <p:txBody>
          <a:bodyPr wrap="square">
            <a:spAutoFit/>
          </a:bodyPr>
          <a:lstStyle/>
          <a:p>
            <a:pPr algn="ctr"/>
            <a:r>
              <a:rPr lang="en-US" sz="1200" b="1" dirty="0">
                <a:solidFill>
                  <a:schemeClr val="bg1"/>
                </a:solidFill>
                <a:latin typeface="Arial Narrow" pitchFamily="34" charset="0"/>
              </a:rPr>
              <a:t>Meander spectrum for section of the </a:t>
            </a:r>
            <a:r>
              <a:rPr lang="en-US" sz="1200" b="1" dirty="0" err="1">
                <a:solidFill>
                  <a:schemeClr val="bg1"/>
                </a:solidFill>
                <a:latin typeface="Arial Narrow" pitchFamily="34" charset="0"/>
              </a:rPr>
              <a:t>Angabunga</a:t>
            </a:r>
            <a:r>
              <a:rPr lang="en-US" sz="1200" b="1" dirty="0">
                <a:solidFill>
                  <a:schemeClr val="bg1"/>
                </a:solidFill>
                <a:latin typeface="Arial Narrow" pitchFamily="34" charset="0"/>
              </a:rPr>
              <a:t> River </a:t>
            </a:r>
          </a:p>
          <a:p>
            <a:pPr algn="ctr"/>
            <a:r>
              <a:rPr lang="en-US" sz="1200" b="1" dirty="0">
                <a:solidFill>
                  <a:schemeClr val="bg1"/>
                </a:solidFill>
                <a:latin typeface="Arial Narrow" pitchFamily="34" charset="0"/>
                <a:cs typeface="Arial" pitchFamily="34" charset="0"/>
              </a:rPr>
              <a:t>(Speight, 1965.</a:t>
            </a:r>
            <a:r>
              <a:rPr lang="en-US" sz="1200" b="1" dirty="0">
                <a:solidFill>
                  <a:schemeClr val="bg1"/>
                </a:solidFill>
                <a:latin typeface="Arial Narrow" pitchFamily="34" charset="0"/>
              </a:rPr>
              <a:t> MEANDER SPECTRA OF THE ANGABUNGA RIVER)</a:t>
            </a:r>
            <a:endParaRPr lang="en-US" sz="1200" dirty="0">
              <a:solidFill>
                <a:schemeClr val="bg1"/>
              </a:solidFill>
              <a:latin typeface="Arial Narrow" pitchFamily="34" charset="0"/>
              <a:cs typeface="Arial" pitchFamily="34" charset="0"/>
            </a:endParaRPr>
          </a:p>
        </p:txBody>
      </p:sp>
      <p:pic>
        <p:nvPicPr>
          <p:cNvPr id="31745" name="Picture 1"/>
          <p:cNvPicPr>
            <a:picLocks noChangeAspect="1" noChangeArrowheads="1"/>
          </p:cNvPicPr>
          <p:nvPr/>
        </p:nvPicPr>
        <p:blipFill>
          <a:blip r:embed="rId3" cstate="print"/>
          <a:srcRect/>
          <a:stretch>
            <a:fillRect/>
          </a:stretch>
        </p:blipFill>
        <p:spPr bwMode="auto">
          <a:xfrm>
            <a:off x="1592034" y="3857891"/>
            <a:ext cx="2301370" cy="2135359"/>
          </a:xfrm>
          <a:prstGeom prst="rect">
            <a:avLst/>
          </a:prstGeom>
          <a:noFill/>
          <a:ln w="9525">
            <a:noFill/>
            <a:miter lim="800000"/>
            <a:headEnd/>
            <a:tailEnd/>
          </a:ln>
        </p:spPr>
      </p:pic>
      <p:sp>
        <p:nvSpPr>
          <p:cNvPr id="9" name="Title 8"/>
          <p:cNvSpPr>
            <a:spLocks noGrp="1"/>
          </p:cNvSpPr>
          <p:nvPr>
            <p:ph type="title"/>
          </p:nvPr>
        </p:nvSpPr>
        <p:spPr>
          <a:xfrm>
            <a:off x="0" y="1"/>
            <a:ext cx="9144000" cy="711200"/>
          </a:xfrm>
        </p:spPr>
        <p:txBody>
          <a:bodyPr>
            <a:normAutofit/>
          </a:bodyPr>
          <a:lstStyle/>
          <a:p>
            <a:r>
              <a:rPr lang="en-US" sz="3600" dirty="0">
                <a:solidFill>
                  <a:schemeClr val="bg1"/>
                </a:solidFill>
                <a:latin typeface="Arial" pitchFamily="34" charset="0"/>
                <a:cs typeface="Arial" pitchFamily="34" charset="0"/>
              </a:rPr>
              <a:t>Rivers shapes are defined by variability</a:t>
            </a:r>
          </a:p>
        </p:txBody>
      </p:sp>
      <p:sp>
        <p:nvSpPr>
          <p:cNvPr id="16" name="Rectangle 15"/>
          <p:cNvSpPr/>
          <p:nvPr/>
        </p:nvSpPr>
        <p:spPr>
          <a:xfrm>
            <a:off x="0" y="3160067"/>
            <a:ext cx="9144000" cy="461665"/>
          </a:xfrm>
          <a:prstGeom prst="rect">
            <a:avLst/>
          </a:prstGeom>
        </p:spPr>
        <p:txBody>
          <a:bodyPr wrap="square">
            <a:spAutoFit/>
          </a:bodyPr>
          <a:lstStyle/>
          <a:p>
            <a:pPr algn="ctr"/>
            <a:r>
              <a:rPr lang="en-US" sz="2400" b="1" dirty="0">
                <a:solidFill>
                  <a:schemeClr val="bg1"/>
                </a:solidFill>
                <a:latin typeface="Arial Narrow" pitchFamily="34" charset="0"/>
              </a:rPr>
              <a:t>Meanders have multiple frequencies of oscillation, even altered systems</a:t>
            </a:r>
            <a:endParaRPr lang="en-US" sz="2400" dirty="0">
              <a:solidFill>
                <a:schemeClr val="bg1"/>
              </a:solidFill>
              <a:latin typeface="Arial Narrow" pitchFamily="34" charset="0"/>
              <a:cs typeface="Arial" pitchFamily="34" charset="0"/>
            </a:endParaRPr>
          </a:p>
        </p:txBody>
      </p:sp>
      <p:sp>
        <p:nvSpPr>
          <p:cNvPr id="7" name="Not Equal 6"/>
          <p:cNvSpPr/>
          <p:nvPr/>
        </p:nvSpPr>
        <p:spPr>
          <a:xfrm>
            <a:off x="4063442" y="4786870"/>
            <a:ext cx="988541" cy="556054"/>
          </a:xfrm>
          <a:prstGeom prst="mathNotEqual">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5802184" y="4748426"/>
            <a:ext cx="1186249" cy="584775"/>
          </a:xfrm>
          <a:prstGeom prst="rect">
            <a:avLst/>
          </a:prstGeom>
          <a:noFill/>
        </p:spPr>
        <p:txBody>
          <a:bodyPr wrap="square" rtlCol="0">
            <a:spAutoFit/>
          </a:bodyPr>
          <a:lstStyle/>
          <a:p>
            <a:r>
              <a:rPr lang="el-GR" sz="3200" dirty="0">
                <a:solidFill>
                  <a:schemeClr val="bg1"/>
                </a:solidFill>
                <a:latin typeface="Arial"/>
                <a:cs typeface="Arial"/>
              </a:rPr>
              <a:t>λ</a:t>
            </a:r>
            <a:r>
              <a:rPr lang="en-US" sz="3200" dirty="0">
                <a:solidFill>
                  <a:schemeClr val="bg1"/>
                </a:solidFill>
                <a:latin typeface="Times New Roman" pitchFamily="18" charset="0"/>
                <a:cs typeface="Times New Roman" pitchFamily="18" charset="0"/>
              </a:rPr>
              <a:t>=</a:t>
            </a:r>
            <a:r>
              <a:rPr lang="en-US" sz="3200" dirty="0" err="1">
                <a:solidFill>
                  <a:schemeClr val="bg1"/>
                </a:solidFill>
                <a:latin typeface="Times New Roman" pitchFamily="18" charset="0"/>
                <a:cs typeface="Times New Roman" pitchFamily="18" charset="0"/>
              </a:rPr>
              <a:t>aW</a:t>
            </a:r>
            <a:endParaRPr lang="en-US" sz="3200" dirty="0">
              <a:solidFill>
                <a:schemeClr val="bg1"/>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4" cstate="print"/>
          <a:srcRect t="28215" b="31549"/>
          <a:stretch>
            <a:fillRect/>
          </a:stretch>
        </p:blipFill>
        <p:spPr bwMode="auto">
          <a:xfrm>
            <a:off x="-14287" y="750673"/>
            <a:ext cx="9144000" cy="2474679"/>
          </a:xfrm>
          <a:prstGeom prst="rect">
            <a:avLst/>
          </a:prstGeom>
          <a:noFill/>
          <a:ln w="9525">
            <a:noFill/>
            <a:miter lim="800000"/>
            <a:headEnd/>
            <a:tailEnd/>
          </a:ln>
        </p:spPr>
      </p:pic>
      <p:sp>
        <p:nvSpPr>
          <p:cNvPr id="11" name="Rectangle 10"/>
          <p:cNvSpPr/>
          <p:nvPr/>
        </p:nvSpPr>
        <p:spPr>
          <a:xfrm>
            <a:off x="4557713" y="5472475"/>
            <a:ext cx="4268787" cy="1200329"/>
          </a:xfrm>
          <a:prstGeom prst="rect">
            <a:avLst/>
          </a:prstGeom>
        </p:spPr>
        <p:txBody>
          <a:bodyPr wrap="square">
            <a:spAutoFit/>
          </a:bodyPr>
          <a:lstStyle/>
          <a:p>
            <a:pPr algn="ctr"/>
            <a:r>
              <a:rPr lang="en-US" sz="2400" b="1" dirty="0">
                <a:solidFill>
                  <a:schemeClr val="bg1"/>
                </a:solidFill>
                <a:latin typeface="Arial Narrow" pitchFamily="34" charset="0"/>
              </a:rPr>
              <a:t>Typical meander wavelength equations are monochromatic, but real rivers are not</a:t>
            </a:r>
            <a:endParaRPr lang="en-US" sz="2400" dirty="0">
              <a:solidFill>
                <a:schemeClr val="bg1"/>
              </a:solidFill>
              <a:latin typeface="Arial Narrow"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0"/>
            <a:ext cx="9144000" cy="877329"/>
          </a:xfrm>
        </p:spPr>
        <p:txBody>
          <a:bodyPr>
            <a:normAutofit/>
          </a:bodyPr>
          <a:lstStyle/>
          <a:p>
            <a:r>
              <a:rPr lang="en-US" sz="3600" dirty="0">
                <a:solidFill>
                  <a:schemeClr val="bg1"/>
                </a:solidFill>
                <a:latin typeface="Arial" pitchFamily="34" charset="0"/>
                <a:cs typeface="Arial" pitchFamily="34" charset="0"/>
              </a:rPr>
              <a:t>Rivers shapes are defined by variability</a:t>
            </a:r>
          </a:p>
        </p:txBody>
      </p:sp>
      <p:graphicFrame>
        <p:nvGraphicFramePr>
          <p:cNvPr id="23" name="Chart 22"/>
          <p:cNvGraphicFramePr/>
          <p:nvPr/>
        </p:nvGraphicFramePr>
        <p:xfrm>
          <a:off x="2705100" y="812800"/>
          <a:ext cx="2919412" cy="2984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p:nvPr/>
        </p:nvGraphicFramePr>
        <p:xfrm>
          <a:off x="5435600" y="889001"/>
          <a:ext cx="3708398" cy="28955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p:cNvGraphicFramePr>
            <a:graphicFrameLocks noGrp="1"/>
          </p:cNvGraphicFramePr>
          <p:nvPr/>
        </p:nvGraphicFramePr>
        <p:xfrm>
          <a:off x="2387600" y="3390900"/>
          <a:ext cx="6756399" cy="3289300"/>
        </p:xfrm>
        <a:graphic>
          <a:graphicData uri="http://schemas.openxmlformats.org/drawingml/2006/chart">
            <c:chart xmlns:c="http://schemas.openxmlformats.org/drawingml/2006/chart" xmlns:r="http://schemas.openxmlformats.org/officeDocument/2006/relationships" r:id="rId5"/>
          </a:graphicData>
        </a:graphic>
      </p:graphicFrame>
      <p:pic>
        <p:nvPicPr>
          <p:cNvPr id="33" name="Picture 10"/>
          <p:cNvPicPr>
            <a:picLocks noChangeAspect="1" noChangeArrowheads="1"/>
          </p:cNvPicPr>
          <p:nvPr/>
        </p:nvPicPr>
        <p:blipFill>
          <a:blip r:embed="rId6" cstate="print"/>
          <a:srcRect l="34616" t="39381" r="43042" b="30309"/>
          <a:stretch>
            <a:fillRect/>
          </a:stretch>
        </p:blipFill>
        <p:spPr bwMode="auto">
          <a:xfrm>
            <a:off x="159654" y="1498488"/>
            <a:ext cx="2328165" cy="2124642"/>
          </a:xfrm>
          <a:prstGeom prst="rect">
            <a:avLst/>
          </a:prstGeom>
          <a:noFill/>
          <a:ln w="9525">
            <a:noFill/>
            <a:miter lim="800000"/>
            <a:headEnd/>
            <a:tailEnd/>
          </a:ln>
        </p:spPr>
      </p:pic>
      <p:pic>
        <p:nvPicPr>
          <p:cNvPr id="42" name="Picture 31" descr="About 2 miles above the Highway 20 bridge"/>
          <p:cNvPicPr>
            <a:picLocks noChangeAspect="1" noChangeArrowheads="1"/>
          </p:cNvPicPr>
          <p:nvPr/>
        </p:nvPicPr>
        <p:blipFill>
          <a:blip r:embed="rId7" cstate="print"/>
          <a:srcRect/>
          <a:stretch>
            <a:fillRect/>
          </a:stretch>
        </p:blipFill>
        <p:spPr bwMode="auto">
          <a:xfrm>
            <a:off x="193675" y="3763510"/>
            <a:ext cx="2244725" cy="1635805"/>
          </a:xfrm>
          <a:prstGeom prst="rect">
            <a:avLst/>
          </a:prstGeom>
          <a:noFill/>
          <a:ln w="9525">
            <a:noFill/>
            <a:miter lim="800000"/>
            <a:headEnd/>
            <a:tailEnd/>
          </a:ln>
        </p:spPr>
      </p:pic>
      <p:sp>
        <p:nvSpPr>
          <p:cNvPr id="50" name="Rectangle 49"/>
          <p:cNvSpPr/>
          <p:nvPr/>
        </p:nvSpPr>
        <p:spPr>
          <a:xfrm>
            <a:off x="0" y="5380672"/>
            <a:ext cx="2496230" cy="1477328"/>
          </a:xfrm>
          <a:prstGeom prst="rect">
            <a:avLst/>
          </a:prstGeom>
        </p:spPr>
        <p:txBody>
          <a:bodyPr wrap="square">
            <a:spAutoFit/>
          </a:bodyPr>
          <a:lstStyle/>
          <a:p>
            <a:pPr algn="ctr">
              <a:defRPr/>
            </a:pPr>
            <a:r>
              <a:rPr lang="en-US" dirty="0">
                <a:solidFill>
                  <a:schemeClr val="bg1"/>
                </a:solidFill>
                <a:latin typeface="Arial" pitchFamily="34" charset="0"/>
                <a:cs typeface="Arial" pitchFamily="34" charset="0"/>
              </a:rPr>
              <a:t>Timbuctoo Bend of LYR,</a:t>
            </a:r>
          </a:p>
          <a:p>
            <a:pPr algn="ctr">
              <a:defRPr/>
            </a:pPr>
            <a:r>
              <a:rPr lang="en-US" dirty="0">
                <a:solidFill>
                  <a:schemeClr val="bg1"/>
                </a:solidFill>
                <a:latin typeface="Arial" pitchFamily="34" charset="0"/>
                <a:cs typeface="Arial" pitchFamily="34" charset="0"/>
              </a:rPr>
              <a:t>S = 0.002</a:t>
            </a:r>
          </a:p>
          <a:p>
            <a:pPr algn="ctr">
              <a:defRPr/>
            </a:pPr>
            <a:r>
              <a:rPr lang="en-US" dirty="0">
                <a:solidFill>
                  <a:schemeClr val="bg1"/>
                </a:solidFill>
                <a:latin typeface="Arial" pitchFamily="34" charset="0"/>
                <a:cs typeface="Arial" pitchFamily="34" charset="0"/>
              </a:rPr>
              <a:t>Dd</a:t>
            </a:r>
            <a:r>
              <a:rPr lang="en-US" baseline="-25000" dirty="0">
                <a:solidFill>
                  <a:schemeClr val="bg1"/>
                </a:solidFill>
                <a:latin typeface="Arial" pitchFamily="34" charset="0"/>
                <a:cs typeface="Arial" pitchFamily="34" charset="0"/>
              </a:rPr>
              <a:t>50</a:t>
            </a:r>
            <a:r>
              <a:rPr lang="en-US" dirty="0">
                <a:solidFill>
                  <a:schemeClr val="bg1"/>
                </a:solidFill>
                <a:latin typeface="Arial" pitchFamily="34" charset="0"/>
                <a:cs typeface="Arial" pitchFamily="34" charset="0"/>
              </a:rPr>
              <a:t>= 164 mm</a:t>
            </a:r>
          </a:p>
          <a:p>
            <a:pPr algn="ctr">
              <a:defRPr/>
            </a:pPr>
            <a:r>
              <a:rPr lang="en-US" dirty="0" err="1">
                <a:solidFill>
                  <a:schemeClr val="bg1"/>
                </a:solidFill>
                <a:latin typeface="Arial" pitchFamily="34" charset="0"/>
                <a:cs typeface="Arial" pitchFamily="34" charset="0"/>
              </a:rPr>
              <a:t>Qbf</a:t>
            </a:r>
            <a:r>
              <a:rPr lang="en-US" dirty="0">
                <a:solidFill>
                  <a:schemeClr val="bg1"/>
                </a:solidFill>
                <a:latin typeface="Arial" pitchFamily="34" charset="0"/>
                <a:cs typeface="Arial" pitchFamily="34" charset="0"/>
              </a:rPr>
              <a:t>=142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1470"/>
          </a:xfrm>
        </p:spPr>
        <p:txBody>
          <a:bodyPr>
            <a:normAutofit fontScale="90000"/>
          </a:bodyPr>
          <a:lstStyle/>
          <a:p>
            <a:r>
              <a:rPr lang="en-US" dirty="0">
                <a:solidFill>
                  <a:schemeClr val="bg1"/>
                </a:solidFill>
                <a:latin typeface="Arial" pitchFamily="34" charset="0"/>
                <a:cs typeface="Arial" pitchFamily="34" charset="0"/>
              </a:rPr>
              <a:t>Rivers shapes are defined by variability</a:t>
            </a:r>
            <a:endParaRPr lang="en-US" dirty="0"/>
          </a:p>
        </p:txBody>
      </p:sp>
      <p:sp>
        <p:nvSpPr>
          <p:cNvPr id="3" name="Content Placeholder 2"/>
          <p:cNvSpPr>
            <a:spLocks noGrp="1"/>
          </p:cNvSpPr>
          <p:nvPr>
            <p:ph idx="1"/>
          </p:nvPr>
        </p:nvSpPr>
        <p:spPr/>
        <p:txBody>
          <a:bodyPr/>
          <a:lstStyle/>
          <a:p>
            <a:endParaRPr lang="en-US" dirty="0"/>
          </a:p>
        </p:txBody>
      </p:sp>
      <p:pic>
        <p:nvPicPr>
          <p:cNvPr id="4" name="Picture 2" descr="C:\Users\rocko\Dropbox\Research\1_WZ TBT\ESURF Review and revision\Figs Tables\Fig_9_acf_psd_rev.jpg"/>
          <p:cNvPicPr>
            <a:picLocks noChangeAspect="1" noChangeArrowheads="1"/>
          </p:cNvPicPr>
          <p:nvPr/>
        </p:nvPicPr>
        <p:blipFill>
          <a:blip r:embed="rId3" cstate="print"/>
          <a:srcRect t="200" b="51593"/>
          <a:stretch>
            <a:fillRect/>
          </a:stretch>
        </p:blipFill>
        <p:spPr bwMode="auto">
          <a:xfrm>
            <a:off x="1688863" y="948260"/>
            <a:ext cx="5294693" cy="3828607"/>
          </a:xfrm>
          <a:prstGeom prst="rect">
            <a:avLst/>
          </a:prstGeom>
          <a:noFill/>
        </p:spPr>
      </p:pic>
      <p:sp>
        <p:nvSpPr>
          <p:cNvPr id="5" name="Rectangle 4"/>
          <p:cNvSpPr/>
          <p:nvPr/>
        </p:nvSpPr>
        <p:spPr>
          <a:xfrm>
            <a:off x="1571769" y="4699001"/>
            <a:ext cx="5648968" cy="769441"/>
          </a:xfrm>
          <a:prstGeom prst="rect">
            <a:avLst/>
          </a:prstGeom>
        </p:spPr>
        <p:txBody>
          <a:bodyPr wrap="square">
            <a:spAutoFit/>
          </a:bodyPr>
          <a:lstStyle/>
          <a:p>
            <a:pPr algn="ctr"/>
            <a:r>
              <a:rPr lang="en-US" sz="2200" dirty="0">
                <a:solidFill>
                  <a:srgbClr val="00B0F0"/>
                </a:solidFill>
                <a:latin typeface="Arial Narrow" pitchFamily="34" charset="0"/>
              </a:rPr>
              <a:t>Autocorrelation of joint bed and width oscillations for LYR Timbuctoo Bend</a:t>
            </a:r>
          </a:p>
        </p:txBody>
      </p:sp>
      <p:sp>
        <p:nvSpPr>
          <p:cNvPr id="6" name="TextBox 5"/>
          <p:cNvSpPr txBox="1"/>
          <p:nvPr/>
        </p:nvSpPr>
        <p:spPr>
          <a:xfrm>
            <a:off x="0" y="5461000"/>
            <a:ext cx="5803900" cy="1015663"/>
          </a:xfrm>
          <a:prstGeom prst="rect">
            <a:avLst/>
          </a:prstGeom>
          <a:noFill/>
        </p:spPr>
        <p:txBody>
          <a:bodyPr wrap="square" rtlCol="0">
            <a:spAutoFit/>
          </a:bodyPr>
          <a:lstStyle/>
          <a:p>
            <a:pPr algn="ctr"/>
            <a:r>
              <a:rPr lang="en-US" sz="2000" b="1" dirty="0">
                <a:solidFill>
                  <a:schemeClr val="bg1"/>
                </a:solidFill>
                <a:latin typeface="Arial" pitchFamily="34" charset="0"/>
                <a:cs typeface="Arial" pitchFamily="34" charset="0"/>
              </a:rPr>
              <a:t>Width and depth </a:t>
            </a:r>
            <a:r>
              <a:rPr lang="en-US" sz="2000" b="1" dirty="0" err="1">
                <a:solidFill>
                  <a:schemeClr val="bg1"/>
                </a:solidFill>
                <a:latin typeface="Arial" pitchFamily="34" charset="0"/>
                <a:cs typeface="Arial" pitchFamily="34" charset="0"/>
              </a:rPr>
              <a:t>covary</a:t>
            </a:r>
            <a:r>
              <a:rPr lang="en-US" sz="2000" b="1" dirty="0">
                <a:solidFill>
                  <a:schemeClr val="bg1"/>
                </a:solidFill>
                <a:latin typeface="Arial" pitchFamily="34" charset="0"/>
                <a:cs typeface="Arial" pitchFamily="34" charset="0"/>
              </a:rPr>
              <a:t> </a:t>
            </a:r>
          </a:p>
          <a:p>
            <a:pPr algn="ctr"/>
            <a:r>
              <a:rPr lang="en-US" sz="2000" b="1" dirty="0">
                <a:solidFill>
                  <a:schemeClr val="bg1"/>
                </a:solidFill>
                <a:latin typeface="Arial" pitchFamily="34" charset="0"/>
                <a:cs typeface="Arial" pitchFamily="34" charset="0"/>
              </a:rPr>
              <a:t>and oscillate quasi-periodically, structured </a:t>
            </a:r>
          </a:p>
          <a:p>
            <a:pPr algn="ctr"/>
            <a:r>
              <a:rPr lang="en-US" sz="2000" b="1" dirty="0">
                <a:solidFill>
                  <a:schemeClr val="bg1"/>
                </a:solidFill>
                <a:latin typeface="Arial" pitchFamily="34" charset="0"/>
                <a:cs typeface="Arial" pitchFamily="34" charset="0"/>
              </a:rPr>
              <a:t>at several scales at channel forming flows</a:t>
            </a:r>
          </a:p>
        </p:txBody>
      </p:sp>
      <p:sp>
        <p:nvSpPr>
          <p:cNvPr id="7" name="Not Equal 6"/>
          <p:cNvSpPr/>
          <p:nvPr/>
        </p:nvSpPr>
        <p:spPr>
          <a:xfrm>
            <a:off x="5752542" y="5561570"/>
            <a:ext cx="988541" cy="556054"/>
          </a:xfrm>
          <a:prstGeom prst="mathNotEqual">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6741984" y="5586626"/>
            <a:ext cx="2021016" cy="584775"/>
          </a:xfrm>
          <a:prstGeom prst="rect">
            <a:avLst/>
          </a:prstGeom>
          <a:noFill/>
        </p:spPr>
        <p:txBody>
          <a:bodyPr wrap="square" rtlCol="0">
            <a:spAutoFit/>
          </a:bodyPr>
          <a:lstStyle/>
          <a:p>
            <a:r>
              <a:rPr lang="en-US" sz="3200" dirty="0">
                <a:solidFill>
                  <a:schemeClr val="bg1"/>
                </a:solidFill>
                <a:latin typeface="Arial"/>
                <a:cs typeface="Arial"/>
              </a:rPr>
              <a:t>W</a:t>
            </a:r>
            <a:r>
              <a:rPr lang="en-US" sz="3200" dirty="0">
                <a:solidFill>
                  <a:schemeClr val="bg1"/>
                </a:solidFill>
                <a:latin typeface="Times New Roman" pitchFamily="18" charset="0"/>
                <a:cs typeface="Times New Roman" pitchFamily="18" charset="0"/>
              </a:rPr>
              <a:t>=aQ</a:t>
            </a:r>
            <a:r>
              <a:rPr lang="en-US" sz="3200" baseline="30000" dirty="0">
                <a:solidFill>
                  <a:schemeClr val="bg1"/>
                </a:solidFill>
                <a:latin typeface="Times New Roman" pitchFamily="18" charset="0"/>
                <a:cs typeface="Times New Roman" pitchFamily="18" charset="0"/>
              </a:rPr>
              <a:t>0.5</a:t>
            </a:r>
          </a:p>
        </p:txBody>
      </p:sp>
      <p:sp>
        <p:nvSpPr>
          <p:cNvPr id="10" name="Rectangle 9"/>
          <p:cNvSpPr/>
          <p:nvPr/>
        </p:nvSpPr>
        <p:spPr>
          <a:xfrm>
            <a:off x="0" y="6396335"/>
            <a:ext cx="9144000" cy="461665"/>
          </a:xfrm>
          <a:prstGeom prst="rect">
            <a:avLst/>
          </a:prstGeom>
        </p:spPr>
        <p:txBody>
          <a:bodyPr wrap="square">
            <a:spAutoFit/>
          </a:bodyPr>
          <a:lstStyle/>
          <a:p>
            <a:r>
              <a:rPr lang="en-US" sz="1200" dirty="0">
                <a:solidFill>
                  <a:schemeClr val="bg1"/>
                </a:solidFill>
                <a:latin typeface="Arial" pitchFamily="34" charset="0"/>
                <a:cs typeface="Arial" pitchFamily="34" charset="0"/>
              </a:rPr>
              <a:t>Brown, R. A. and Pasternack, G. B.: Bed and width oscillations form coherent patterns in a partially confined, regulated gravel–cobble-bedded river adjusting to anthropogenic disturbances, Earth Surf. </a:t>
            </a:r>
            <a:r>
              <a:rPr lang="en-US" sz="1200" dirty="0" err="1">
                <a:solidFill>
                  <a:schemeClr val="bg1"/>
                </a:solidFill>
                <a:latin typeface="Arial" pitchFamily="34" charset="0"/>
                <a:cs typeface="Arial" pitchFamily="34" charset="0"/>
              </a:rPr>
              <a:t>Dynam</a:t>
            </a:r>
            <a:r>
              <a:rPr lang="en-US" sz="1200" dirty="0">
                <a:solidFill>
                  <a:schemeClr val="bg1"/>
                </a:solidFill>
                <a:latin typeface="Arial" pitchFamily="34" charset="0"/>
                <a:cs typeface="Arial" pitchFamily="34" charset="0"/>
              </a:rPr>
              <a:t>., 5, 1-20, doi:10.5194/esurf-5-1-2017, 2017.</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2265</TotalTime>
  <Words>2071</Words>
  <Application>Microsoft Office PowerPoint</Application>
  <PresentationFormat>On-screen Show (4:3)</PresentationFormat>
  <Paragraphs>223</Paragraphs>
  <Slides>26</Slides>
  <Notes>26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Arial Narrow</vt:lpstr>
      <vt:lpstr>Calibri</vt:lpstr>
      <vt:lpstr>Times New Roman</vt:lpstr>
      <vt:lpstr>Office Theme</vt:lpstr>
      <vt:lpstr>1_Office Theme</vt:lpstr>
      <vt:lpstr>Rescaling Central Valley Rivers: Reconciling Theory with Practice</vt:lpstr>
      <vt:lpstr>PowerPoint Presentation</vt:lpstr>
      <vt:lpstr>PowerPoint Presentation</vt:lpstr>
      <vt:lpstr>PowerPoint Presentation</vt:lpstr>
      <vt:lpstr>PowerPoint Presentation</vt:lpstr>
      <vt:lpstr>Knowing/assuming a “channel forming” flow, and some extrinsic reach properties we can calculate stuff</vt:lpstr>
      <vt:lpstr>Rivers shapes are defined by variability</vt:lpstr>
      <vt:lpstr>Rivers shapes are defined by variability</vt:lpstr>
      <vt:lpstr>Rivers shapes are defined by variability</vt:lpstr>
      <vt:lpstr>Channel rescaling is simple,  but not for floodplains </vt:lpstr>
      <vt:lpstr>Anthropocene floodplains in space</vt:lpstr>
      <vt:lpstr>Designing and optimizing water and  floodplains for fish habitat</vt:lpstr>
      <vt:lpstr>Beyond habitat suitability to populations </vt:lpstr>
      <vt:lpstr>When can a river heal itself?</vt:lpstr>
      <vt:lpstr>Hitting reset  Robinson Reach of the Merced River </vt:lpstr>
      <vt:lpstr>Merced River Ranch</vt:lpstr>
      <vt:lpstr>Merced River Ranch</vt:lpstr>
      <vt:lpstr>How much to prescribe through design versus letting river “do it’s thing”? </vt:lpstr>
      <vt:lpstr>River islands as rearing habitat</vt:lpstr>
      <vt:lpstr>Merced River Henderson Park</vt:lpstr>
      <vt:lpstr>Merced River Henderson Park</vt:lpstr>
      <vt:lpstr>Merced River Henderson Park</vt:lpstr>
      <vt:lpstr>Natural morphogenesis on Putah Creek</vt:lpstr>
      <vt:lpstr>Natural morphogenesis on the Stanislaus River</vt:lpstr>
      <vt:lpstr>Looking forward…with eyes wide open</vt:lpstr>
      <vt:lpstr>Acknowledgements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Rocko</dc:creator>
  <cp:lastModifiedBy>Rocko Brown</cp:lastModifiedBy>
  <cp:revision>271</cp:revision>
  <dcterms:created xsi:type="dcterms:W3CDTF">2017-03-05T19:47:36Z</dcterms:created>
  <dcterms:modified xsi:type="dcterms:W3CDTF">2017-06-05T20:18:03Z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