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Partner Call 7/20/17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0" y="1524125"/>
            <a:ext cx="4178002" cy="33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87000" y="1205650"/>
            <a:ext cx="4241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SENTINEL-2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734137" y="1205650"/>
            <a:ext cx="4241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LANDSAT 8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624" y="1481287"/>
            <a:ext cx="4742074" cy="34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 Bay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5" y="1227475"/>
            <a:ext cx="4292449" cy="32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824" y="1278575"/>
            <a:ext cx="4341178" cy="32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South Bay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50" y="1017725"/>
            <a:ext cx="4548376" cy="299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126" y="1170125"/>
            <a:ext cx="4154473" cy="274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Suisun Bay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5" y="1512600"/>
            <a:ext cx="4258973" cy="28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625" y="1561349"/>
            <a:ext cx="4191300" cy="25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CDEC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900" y="1367100"/>
            <a:ext cx="4218650" cy="25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67100"/>
            <a:ext cx="4271050" cy="26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Tributaries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75" y="1218625"/>
            <a:ext cx="4373399" cy="32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250" y="1257925"/>
            <a:ext cx="4280823" cy="297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99800" y="445025"/>
            <a:ext cx="853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Sentinel-2 Without the North/South Bay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00" y="1017725"/>
            <a:ext cx="5523890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838" y="0"/>
            <a:ext cx="397452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58663" y="-29725"/>
            <a:ext cx="3974525" cy="5143503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Shape 111" title="LandsatMosaic_AllYears.mp4"/>
          <p:cNvSpPr/>
          <p:nvPr/>
        </p:nvSpPr>
        <p:spPr>
          <a:xfrm>
            <a:off x="358675" y="881975"/>
            <a:ext cx="3974524" cy="29808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