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66BC45"/>
    <a:srgbClr val="103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p:scale>
          <a:sx n="21" d="100"/>
          <a:sy n="21" d="100"/>
        </p:scale>
        <p:origin x="3306" y="20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FF4C-D5BA-2CA1-227B-476EBD8AAD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11AD4D9-09F6-1AE4-D752-D20F94AE0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4AC9146-C51D-6C7E-DECB-81847348D1BE}"/>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BED235D0-D2C0-51DA-D730-F62A27053F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E52B98-F87D-A107-B426-4B743A0B160F}"/>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222830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7EC0-6C86-71A3-5523-4B59531110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8DB058-F47C-8998-8D07-B432C8FDC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F3778E-943B-F39A-1B64-FA0F6CE1FF0B}"/>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8493F522-2EC5-7C88-4EA0-A00CCCDBE6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B7202C-CE82-99EC-1A25-FF051E0F3CDD}"/>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327398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2197-BBDF-329B-E15A-EFFD7994D1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FF5C55-0A32-A135-1B1D-B242C8C6A0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44DA1-A568-1603-5F4A-121412014D2E}"/>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FF940D39-FF82-FD0D-3F30-B4F9E3A488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3A04DD-7EB1-1C2B-351A-D231D5CC50E7}"/>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9738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88E7-C711-5BCE-5CA1-8D683946E52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EABC43D-1752-6FFB-C85A-DF358D126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5A39F7-EC0C-D9C9-B48C-EB9BB9A37D53}"/>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211B8248-1394-D76A-0E1E-DF6A6A06F1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E4B4F0-04CE-7F03-8B96-8BBC6EF9B3F5}"/>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31374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F47E-F69C-9CF3-4A0F-6CDFBAA8AD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31621B-C4EA-E063-89CA-F5C60AE8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6E619-135F-2394-5037-88896527360C}"/>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2FE46FBE-08FB-262D-4F79-0393D6586D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C7159D-1BDB-EA71-4C27-3E916BED0649}"/>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218214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18E5-92E9-43C2-5953-6649F442AC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B5C9E4-CCBB-83B5-105A-A8E45E38D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6E4944-756A-883D-6953-521D0623E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0141EBA-453E-8070-4E0B-57D808183FEB}"/>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6" name="Footer Placeholder 5">
            <a:extLst>
              <a:ext uri="{FF2B5EF4-FFF2-40B4-BE49-F238E27FC236}">
                <a16:creationId xmlns:a16="http://schemas.microsoft.com/office/drawing/2014/main" id="{06F0012D-482B-2150-AB9D-BF828E688C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DD0EE31-54C5-7320-1489-198777782F0B}"/>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151748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247C-7D5A-2746-1B38-89E4AD284D7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CB668E-3368-EEE1-15D8-9A3720E67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EDFE1-119B-DDDE-3089-A79C21C01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591CF39-D221-C1A7-32A7-8DAE0EE1B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F48EF-5296-B1AC-2C12-376AB4C39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9CB3789-F0A1-7F4F-7C86-5E34EA0E0A04}"/>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8" name="Footer Placeholder 7">
            <a:extLst>
              <a:ext uri="{FF2B5EF4-FFF2-40B4-BE49-F238E27FC236}">
                <a16:creationId xmlns:a16="http://schemas.microsoft.com/office/drawing/2014/main" id="{67BE61CE-5606-54A5-CC97-EFA8A15C779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680FC2B-B55E-2EE5-60F2-A7A410E8B38C}"/>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88164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CCAF-743C-69D1-F0BF-260F044770F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7FA6A95-5252-C009-F9DF-20AD8DBFDA69}"/>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4" name="Footer Placeholder 3">
            <a:extLst>
              <a:ext uri="{FF2B5EF4-FFF2-40B4-BE49-F238E27FC236}">
                <a16:creationId xmlns:a16="http://schemas.microsoft.com/office/drawing/2014/main" id="{CFD19F32-2F79-9183-898E-835EC91E763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E25B0B8-9540-33D9-82FF-3128CE6F0C50}"/>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64311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B5855-DEFF-ECB9-D7D9-6800F30E4FA3}"/>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3" name="Footer Placeholder 2">
            <a:extLst>
              <a:ext uri="{FF2B5EF4-FFF2-40B4-BE49-F238E27FC236}">
                <a16:creationId xmlns:a16="http://schemas.microsoft.com/office/drawing/2014/main" id="{E9D609DF-C8DE-875B-4EB4-6376BAF6845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7FC3271-4917-7656-1F2B-162A3C5E280F}"/>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155217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39F1-4FB1-A09C-EC5B-38DC25B77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8CFC226-E2AC-10D3-05DA-D9460389C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6F16466-C95D-584C-3C7D-EC8764913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1962F0-9688-AC3B-1532-7E9485A7CE9F}"/>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6" name="Footer Placeholder 5">
            <a:extLst>
              <a:ext uri="{FF2B5EF4-FFF2-40B4-BE49-F238E27FC236}">
                <a16:creationId xmlns:a16="http://schemas.microsoft.com/office/drawing/2014/main" id="{799C4F08-EC66-5A50-E6D3-318B2F236F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DBD0EA-54B5-1508-928B-57DB5F7E4B82}"/>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228146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2255-BBC3-246B-F1C0-EDD2ADC7A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EC3E65B-457C-508C-B4F7-6C9506A44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50019DA-2ABC-4C26-CEA4-E0D413853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E600D-F593-B1C7-056E-ACABF17F68F5}"/>
              </a:ext>
            </a:extLst>
          </p:cNvPr>
          <p:cNvSpPr>
            <a:spLocks noGrp="1"/>
          </p:cNvSpPr>
          <p:nvPr>
            <p:ph type="dt" sz="half" idx="10"/>
          </p:nvPr>
        </p:nvSpPr>
        <p:spPr/>
        <p:txBody>
          <a:bodyPr/>
          <a:lstStyle/>
          <a:p>
            <a:fld id="{B97C5CA6-EA04-43EB-829D-5650F61A77E3}" type="datetimeFigureOut">
              <a:rPr lang="en-CA" smtClean="0"/>
              <a:t>2023-12-21</a:t>
            </a:fld>
            <a:endParaRPr lang="en-CA"/>
          </a:p>
        </p:txBody>
      </p:sp>
      <p:sp>
        <p:nvSpPr>
          <p:cNvPr id="6" name="Footer Placeholder 5">
            <a:extLst>
              <a:ext uri="{FF2B5EF4-FFF2-40B4-BE49-F238E27FC236}">
                <a16:creationId xmlns:a16="http://schemas.microsoft.com/office/drawing/2014/main" id="{D3879DEC-365A-4132-82D1-A9640A11495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46049D-1E81-D7B2-E54E-97C9AC6B6B0E}"/>
              </a:ext>
            </a:extLst>
          </p:cNvPr>
          <p:cNvSpPr>
            <a:spLocks noGrp="1"/>
          </p:cNvSpPr>
          <p:nvPr>
            <p:ph type="sldNum" sz="quarter" idx="12"/>
          </p:nvPr>
        </p:nvSpPr>
        <p:spPr/>
        <p:txBody>
          <a:bodyPr/>
          <a:lstStyle/>
          <a:p>
            <a:fld id="{7EAC93A3-F4E9-4C3E-9008-A9110BC9B73C}" type="slidenum">
              <a:rPr lang="en-CA" smtClean="0"/>
              <a:t>‹#›</a:t>
            </a:fld>
            <a:endParaRPr lang="en-CA"/>
          </a:p>
        </p:txBody>
      </p:sp>
    </p:spTree>
    <p:extLst>
      <p:ext uri="{BB962C8B-B14F-4D97-AF65-F5344CB8AC3E}">
        <p14:creationId xmlns:p14="http://schemas.microsoft.com/office/powerpoint/2010/main" val="244629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B3E81-BBAB-264D-10B6-5F3BA8533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4266D0-FCB6-CB1D-2157-93FB715EA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929BDF-9A4D-5CFF-C7DB-9A7558D3C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C5CA6-EA04-43EB-829D-5650F61A77E3}" type="datetimeFigureOut">
              <a:rPr lang="en-CA" smtClean="0"/>
              <a:t>2023-12-21</a:t>
            </a:fld>
            <a:endParaRPr lang="en-CA"/>
          </a:p>
        </p:txBody>
      </p:sp>
      <p:sp>
        <p:nvSpPr>
          <p:cNvPr id="5" name="Footer Placeholder 4">
            <a:extLst>
              <a:ext uri="{FF2B5EF4-FFF2-40B4-BE49-F238E27FC236}">
                <a16:creationId xmlns:a16="http://schemas.microsoft.com/office/drawing/2014/main" id="{CE91152A-32C1-A0EF-3DC6-01E2B386A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C69DDE5-256E-83D6-1A11-37B9B179C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C93A3-F4E9-4C3E-9008-A9110BC9B73C}" type="slidenum">
              <a:rPr lang="en-CA" smtClean="0"/>
              <a:t>‹#›</a:t>
            </a:fld>
            <a:endParaRPr lang="en-CA"/>
          </a:p>
        </p:txBody>
      </p:sp>
    </p:spTree>
    <p:extLst>
      <p:ext uri="{BB962C8B-B14F-4D97-AF65-F5344CB8AC3E}">
        <p14:creationId xmlns:p14="http://schemas.microsoft.com/office/powerpoint/2010/main" val="623687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34north.com/"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34nort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34nort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and black logo&#10;&#10;Description automatically generated">
            <a:extLst>
              <a:ext uri="{FF2B5EF4-FFF2-40B4-BE49-F238E27FC236}">
                <a16:creationId xmlns:a16="http://schemas.microsoft.com/office/drawing/2014/main" id="{94940A9A-016A-A229-C576-68CCC9CF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51" y="1564848"/>
            <a:ext cx="4087698" cy="3406415"/>
          </a:xfrm>
          <a:prstGeom prst="rect">
            <a:avLst/>
          </a:prstGeom>
        </p:spPr>
      </p:pic>
      <p:grpSp>
        <p:nvGrpSpPr>
          <p:cNvPr id="16" name="Group 15">
            <a:extLst>
              <a:ext uri="{FF2B5EF4-FFF2-40B4-BE49-F238E27FC236}">
                <a16:creationId xmlns:a16="http://schemas.microsoft.com/office/drawing/2014/main" id="{088E9E19-EDFE-90A0-3B71-C607C5270A54}"/>
              </a:ext>
            </a:extLst>
          </p:cNvPr>
          <p:cNvGrpSpPr/>
          <p:nvPr/>
        </p:nvGrpSpPr>
        <p:grpSpPr>
          <a:xfrm>
            <a:off x="13150612" y="167324"/>
            <a:ext cx="7057337" cy="6555024"/>
            <a:chOff x="4827625" y="16598"/>
            <a:chExt cx="7364372" cy="6840207"/>
          </a:xfrm>
          <a:blipFill dpi="0" rotWithShape="1">
            <a:blip r:embed="rId3"/>
            <a:srcRect/>
            <a:tile tx="1689100" ty="0" sx="100000" sy="100000" flip="none" algn="tl"/>
          </a:blipFill>
        </p:grpSpPr>
        <p:sp>
          <p:nvSpPr>
            <p:cNvPr id="17" name="Freeform: Shape 16">
              <a:extLst>
                <a:ext uri="{FF2B5EF4-FFF2-40B4-BE49-F238E27FC236}">
                  <a16:creationId xmlns:a16="http://schemas.microsoft.com/office/drawing/2014/main" id="{3B1BD872-2D4B-35EB-8D93-4BE7F40128E0}"/>
                </a:ext>
              </a:extLst>
            </p:cNvPr>
            <p:cNvSpPr/>
            <p:nvPr/>
          </p:nvSpPr>
          <p:spPr>
            <a:xfrm>
              <a:off x="4827625"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Shape 17">
              <a:extLst>
                <a:ext uri="{FF2B5EF4-FFF2-40B4-BE49-F238E27FC236}">
                  <a16:creationId xmlns:a16="http://schemas.microsoft.com/office/drawing/2014/main" id="{A703316E-B07D-BAEB-A634-676322F60D77}"/>
                </a:ext>
              </a:extLst>
            </p:cNvPr>
            <p:cNvSpPr/>
            <p:nvPr/>
          </p:nvSpPr>
          <p:spPr>
            <a:xfrm flipH="1">
              <a:off x="10445042"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4DCF6E34-6004-232C-7F44-A3E56A2B4473}"/>
                </a:ext>
              </a:extLst>
            </p:cNvPr>
            <p:cNvSpPr/>
            <p:nvPr/>
          </p:nvSpPr>
          <p:spPr>
            <a:xfrm>
              <a:off x="7827376" y="4134472"/>
              <a:ext cx="1077195"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Shape 19">
              <a:extLst>
                <a:ext uri="{FF2B5EF4-FFF2-40B4-BE49-F238E27FC236}">
                  <a16:creationId xmlns:a16="http://schemas.microsoft.com/office/drawing/2014/main" id="{52C0D430-C451-9D47-2E5E-B6E3BFB76E28}"/>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TextBox 1">
            <a:extLst>
              <a:ext uri="{FF2B5EF4-FFF2-40B4-BE49-F238E27FC236}">
                <a16:creationId xmlns:a16="http://schemas.microsoft.com/office/drawing/2014/main" id="{FA3A3FF7-8C1C-1920-7E66-19644CEA7ECC}"/>
              </a:ext>
            </a:extLst>
          </p:cNvPr>
          <p:cNvSpPr txBox="1"/>
          <p:nvPr/>
        </p:nvSpPr>
        <p:spPr>
          <a:xfrm>
            <a:off x="-7013116" y="1506335"/>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OUR PRODUCTS</a:t>
            </a:r>
          </a:p>
        </p:txBody>
      </p:sp>
      <p:pic>
        <p:nvPicPr>
          <p:cNvPr id="3" name="Picture 2" descr="A logo of a company&#10;&#10;Description automatically generated">
            <a:extLst>
              <a:ext uri="{FF2B5EF4-FFF2-40B4-BE49-F238E27FC236}">
                <a16:creationId xmlns:a16="http://schemas.microsoft.com/office/drawing/2014/main" id="{E9BC4AB1-1A4B-D1B9-2892-C98F344B7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4431" y="4424299"/>
            <a:ext cx="2359581" cy="1011249"/>
          </a:xfrm>
          <a:prstGeom prst="rect">
            <a:avLst/>
          </a:prstGeom>
        </p:spPr>
      </p:pic>
      <p:sp>
        <p:nvSpPr>
          <p:cNvPr id="4" name="TextBox 3">
            <a:extLst>
              <a:ext uri="{FF2B5EF4-FFF2-40B4-BE49-F238E27FC236}">
                <a16:creationId xmlns:a16="http://schemas.microsoft.com/office/drawing/2014/main" id="{6F40AC24-22FA-C844-33EB-F9F0676D62DC}"/>
              </a:ext>
            </a:extLst>
          </p:cNvPr>
          <p:cNvSpPr txBox="1"/>
          <p:nvPr/>
        </p:nvSpPr>
        <p:spPr>
          <a:xfrm>
            <a:off x="-9600901" y="2217968"/>
            <a:ext cx="4337519" cy="1938992"/>
          </a:xfrm>
          <a:prstGeom prst="rect">
            <a:avLst/>
          </a:prstGeom>
          <a:noFill/>
        </p:spPr>
        <p:txBody>
          <a:bodyPr wrap="square" rtlCol="0">
            <a:spAutoFit/>
          </a:bodyPr>
          <a:lstStyle/>
          <a:p>
            <a:r>
              <a:rPr lang="en-US" sz="1200" dirty="0">
                <a:hlinkClick r:id="rId5"/>
              </a:rPr>
              <a:t>34 North</a:t>
            </a:r>
            <a:r>
              <a:rPr lang="en-US" sz="1200" dirty="0"/>
              <a:t> is the developer of BayDeltaLive.com and the Bay-Delta Live Mobile Application. 34 North is an innovator in collaborative natural resource management technologies and data solutions, with over two decades of experience. Their team of scientists, engineers and programmers are experts in web and mobile technologies, GIS, data management (including open data initiatives), analytics and visualizations. 34 North works to transform data into useful information that can guide science based management of our natural resources. If you have questions or comments about BayDeltaLive.com, the BDL App, or 34 North</a:t>
            </a:r>
            <a:endParaRPr lang="en-CA" sz="1200" dirty="0"/>
          </a:p>
        </p:txBody>
      </p:sp>
    </p:spTree>
    <p:extLst>
      <p:ext uri="{BB962C8B-B14F-4D97-AF65-F5344CB8AC3E}">
        <p14:creationId xmlns:p14="http://schemas.microsoft.com/office/powerpoint/2010/main" val="390664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628D591E-2C56-A3E0-30FB-AA3C076BF484}"/>
              </a:ext>
            </a:extLst>
          </p:cNvPr>
          <p:cNvSpPr txBox="1"/>
          <p:nvPr/>
        </p:nvSpPr>
        <p:spPr>
          <a:xfrm>
            <a:off x="185412" y="7415360"/>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WHAT’S NEW</a:t>
            </a:r>
          </a:p>
        </p:txBody>
      </p:sp>
      <p:sp>
        <p:nvSpPr>
          <p:cNvPr id="73" name="TextBox 72">
            <a:extLst>
              <a:ext uri="{FF2B5EF4-FFF2-40B4-BE49-F238E27FC236}">
                <a16:creationId xmlns:a16="http://schemas.microsoft.com/office/drawing/2014/main" id="{03636480-04C1-566E-F87E-59D311646512}"/>
              </a:ext>
            </a:extLst>
          </p:cNvPr>
          <p:cNvSpPr txBox="1"/>
          <p:nvPr/>
        </p:nvSpPr>
        <p:spPr>
          <a:xfrm>
            <a:off x="1150719" y="8016094"/>
            <a:ext cx="2406906" cy="400110"/>
          </a:xfrm>
          <a:prstGeom prst="rect">
            <a:avLst/>
          </a:prstGeom>
          <a:noFill/>
        </p:spPr>
        <p:txBody>
          <a:bodyPr wrap="square" rtlCol="0">
            <a:spAutoFit/>
          </a:bodyPr>
          <a:lstStyle/>
          <a:p>
            <a:pPr algn="ctr"/>
            <a:r>
              <a:rPr lang="en-CA" sz="2000" dirty="0">
                <a:solidFill>
                  <a:srgbClr val="103E43"/>
                </a:solidFill>
                <a:latin typeface="Avenir 65 Medium" panose="020B0500000000000000" pitchFamily="34" charset="0"/>
              </a:rPr>
              <a:t>New Features</a:t>
            </a:r>
          </a:p>
        </p:txBody>
      </p:sp>
      <p:sp>
        <p:nvSpPr>
          <p:cNvPr id="74" name="TextBox 73">
            <a:extLst>
              <a:ext uri="{FF2B5EF4-FFF2-40B4-BE49-F238E27FC236}">
                <a16:creationId xmlns:a16="http://schemas.microsoft.com/office/drawing/2014/main" id="{0F8A6D0A-558D-EB4D-0A45-22CACEE866CC}"/>
              </a:ext>
            </a:extLst>
          </p:cNvPr>
          <p:cNvSpPr txBox="1"/>
          <p:nvPr/>
        </p:nvSpPr>
        <p:spPr>
          <a:xfrm>
            <a:off x="1106308" y="8375234"/>
            <a:ext cx="2406906" cy="400110"/>
          </a:xfrm>
          <a:prstGeom prst="rect">
            <a:avLst/>
          </a:prstGeom>
          <a:noFill/>
        </p:spPr>
        <p:txBody>
          <a:bodyPr wrap="square" rtlCol="0">
            <a:spAutoFit/>
          </a:bodyPr>
          <a:lstStyle/>
          <a:p>
            <a:pPr algn="ctr"/>
            <a:r>
              <a:rPr lang="en-CA" sz="2000" dirty="0">
                <a:solidFill>
                  <a:srgbClr val="103E43"/>
                </a:solidFill>
                <a:latin typeface="Avenir 65 Medium" panose="020B0500000000000000" pitchFamily="34" charset="0"/>
              </a:rPr>
              <a:t>New Fisheries UI</a:t>
            </a:r>
          </a:p>
        </p:txBody>
      </p:sp>
      <p:grpSp>
        <p:nvGrpSpPr>
          <p:cNvPr id="89" name="Group 88">
            <a:extLst>
              <a:ext uri="{FF2B5EF4-FFF2-40B4-BE49-F238E27FC236}">
                <a16:creationId xmlns:a16="http://schemas.microsoft.com/office/drawing/2014/main" id="{200F4DB3-0423-8F02-CE34-CC1D5DE5B2A8}"/>
              </a:ext>
            </a:extLst>
          </p:cNvPr>
          <p:cNvGrpSpPr/>
          <p:nvPr/>
        </p:nvGrpSpPr>
        <p:grpSpPr>
          <a:xfrm>
            <a:off x="4991347" y="167324"/>
            <a:ext cx="7057337" cy="6555024"/>
            <a:chOff x="4827625" y="16598"/>
            <a:chExt cx="7364372" cy="6840207"/>
          </a:xfrm>
          <a:blipFill dpi="0" rotWithShape="1">
            <a:blip r:embed="rId2"/>
            <a:srcRect/>
            <a:tile tx="1689100" ty="0" sx="100000" sy="100000" flip="none" algn="tl"/>
          </a:blipFill>
        </p:grpSpPr>
        <p:sp>
          <p:nvSpPr>
            <p:cNvPr id="90" name="Freeform: Shape 89">
              <a:extLst>
                <a:ext uri="{FF2B5EF4-FFF2-40B4-BE49-F238E27FC236}">
                  <a16:creationId xmlns:a16="http://schemas.microsoft.com/office/drawing/2014/main" id="{BCC72C8C-97BA-6721-FEDE-16F80C2B0A1E}"/>
                </a:ext>
              </a:extLst>
            </p:cNvPr>
            <p:cNvSpPr/>
            <p:nvPr/>
          </p:nvSpPr>
          <p:spPr>
            <a:xfrm>
              <a:off x="4827625"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Freeform: Shape 90">
              <a:extLst>
                <a:ext uri="{FF2B5EF4-FFF2-40B4-BE49-F238E27FC236}">
                  <a16:creationId xmlns:a16="http://schemas.microsoft.com/office/drawing/2014/main" id="{2077ECE0-4B6F-DB50-C145-4D0C4B6894D9}"/>
                </a:ext>
              </a:extLst>
            </p:cNvPr>
            <p:cNvSpPr/>
            <p:nvPr/>
          </p:nvSpPr>
          <p:spPr>
            <a:xfrm flipH="1">
              <a:off x="10445042"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Freeform: Shape 91">
              <a:extLst>
                <a:ext uri="{FF2B5EF4-FFF2-40B4-BE49-F238E27FC236}">
                  <a16:creationId xmlns:a16="http://schemas.microsoft.com/office/drawing/2014/main" id="{A5E0DE0D-CCC0-C388-1702-63AC98D02179}"/>
                </a:ext>
              </a:extLst>
            </p:cNvPr>
            <p:cNvSpPr/>
            <p:nvPr/>
          </p:nvSpPr>
          <p:spPr>
            <a:xfrm>
              <a:off x="7827376" y="4134472"/>
              <a:ext cx="1077195"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Freeform: Shape 92">
              <a:extLst>
                <a:ext uri="{FF2B5EF4-FFF2-40B4-BE49-F238E27FC236}">
                  <a16:creationId xmlns:a16="http://schemas.microsoft.com/office/drawing/2014/main" id="{9B55584F-6E59-E46A-26C7-680C6C0C7A0B}"/>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TextBox 1">
            <a:extLst>
              <a:ext uri="{FF2B5EF4-FFF2-40B4-BE49-F238E27FC236}">
                <a16:creationId xmlns:a16="http://schemas.microsoft.com/office/drawing/2014/main" id="{EB74FDDC-E60C-D9BB-D7D6-B0C181121B06}"/>
              </a:ext>
            </a:extLst>
          </p:cNvPr>
          <p:cNvSpPr txBox="1"/>
          <p:nvPr/>
        </p:nvSpPr>
        <p:spPr>
          <a:xfrm>
            <a:off x="216727" y="1506335"/>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OUR PRODUCTS</a:t>
            </a:r>
          </a:p>
        </p:txBody>
      </p:sp>
      <p:pic>
        <p:nvPicPr>
          <p:cNvPr id="86" name="Picture 85" descr="A logo of a company&#10;&#10;Description automatically generated">
            <a:extLst>
              <a:ext uri="{FF2B5EF4-FFF2-40B4-BE49-F238E27FC236}">
                <a16:creationId xmlns:a16="http://schemas.microsoft.com/office/drawing/2014/main" id="{62903944-2005-3B58-DE33-FC3522E4B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1" y="4424299"/>
            <a:ext cx="2359581" cy="1011249"/>
          </a:xfrm>
          <a:prstGeom prst="rect">
            <a:avLst/>
          </a:prstGeom>
        </p:spPr>
      </p:pic>
      <p:sp>
        <p:nvSpPr>
          <p:cNvPr id="4" name="TextBox 3">
            <a:extLst>
              <a:ext uri="{FF2B5EF4-FFF2-40B4-BE49-F238E27FC236}">
                <a16:creationId xmlns:a16="http://schemas.microsoft.com/office/drawing/2014/main" id="{DAB03ECE-5EFA-2124-8044-A97A43618513}"/>
              </a:ext>
            </a:extLst>
          </p:cNvPr>
          <p:cNvSpPr txBox="1"/>
          <p:nvPr/>
        </p:nvSpPr>
        <p:spPr>
          <a:xfrm>
            <a:off x="312119" y="2217968"/>
            <a:ext cx="4337519" cy="1938992"/>
          </a:xfrm>
          <a:prstGeom prst="rect">
            <a:avLst/>
          </a:prstGeom>
          <a:noFill/>
        </p:spPr>
        <p:txBody>
          <a:bodyPr wrap="square" rtlCol="0">
            <a:spAutoFit/>
          </a:bodyPr>
          <a:lstStyle/>
          <a:p>
            <a:r>
              <a:rPr lang="en-US" sz="1200" dirty="0">
                <a:hlinkClick r:id="rId4"/>
              </a:rPr>
              <a:t>34 North</a:t>
            </a:r>
            <a:r>
              <a:rPr lang="en-US" sz="1200" dirty="0"/>
              <a:t> is the developer of BayDeltaLive.com and the Bay-Delta Live Mobile Application. 34 North is an innovator in collaborative natural resource management technologies and data solutions, with over two decades of experience. Their team of scientists, engineers and programmers are experts in web and mobile technologies, GIS, data management (including open data initiatives), analytics and visualizations. 34 North works to transform data into useful information that can guide science based management of our natural resources. If you have questions or comments about BayDeltaLive.com, the BDL App, or 34 North</a:t>
            </a:r>
            <a:endParaRPr lang="en-CA" sz="1200" dirty="0"/>
          </a:p>
        </p:txBody>
      </p:sp>
    </p:spTree>
    <p:extLst>
      <p:ext uri="{BB962C8B-B14F-4D97-AF65-F5344CB8AC3E}">
        <p14:creationId xmlns:p14="http://schemas.microsoft.com/office/powerpoint/2010/main" val="816687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4FDDC-E60C-D9BB-D7D6-B0C181121B06}"/>
              </a:ext>
            </a:extLst>
          </p:cNvPr>
          <p:cNvSpPr txBox="1"/>
          <p:nvPr/>
        </p:nvSpPr>
        <p:spPr>
          <a:xfrm>
            <a:off x="216727" y="2360764"/>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WHAT’S NEW</a:t>
            </a:r>
          </a:p>
        </p:txBody>
      </p:sp>
      <p:sp>
        <p:nvSpPr>
          <p:cNvPr id="6" name="TextBox 5">
            <a:extLst>
              <a:ext uri="{FF2B5EF4-FFF2-40B4-BE49-F238E27FC236}">
                <a16:creationId xmlns:a16="http://schemas.microsoft.com/office/drawing/2014/main" id="{A0D0F1A7-D695-8727-425E-21A79C8F2719}"/>
              </a:ext>
            </a:extLst>
          </p:cNvPr>
          <p:cNvSpPr txBox="1"/>
          <p:nvPr/>
        </p:nvSpPr>
        <p:spPr>
          <a:xfrm>
            <a:off x="1182034" y="2961498"/>
            <a:ext cx="2406906" cy="400110"/>
          </a:xfrm>
          <a:prstGeom prst="rect">
            <a:avLst/>
          </a:prstGeom>
          <a:noFill/>
        </p:spPr>
        <p:txBody>
          <a:bodyPr wrap="square" rtlCol="0">
            <a:spAutoFit/>
          </a:bodyPr>
          <a:lstStyle/>
          <a:p>
            <a:pPr algn="ctr"/>
            <a:r>
              <a:rPr lang="en-CA" sz="2000" dirty="0">
                <a:solidFill>
                  <a:srgbClr val="103E43"/>
                </a:solidFill>
                <a:latin typeface="Avenir 65 Medium" panose="020B0500000000000000" pitchFamily="34" charset="0"/>
              </a:rPr>
              <a:t>New Features</a:t>
            </a:r>
          </a:p>
        </p:txBody>
      </p:sp>
      <p:sp>
        <p:nvSpPr>
          <p:cNvPr id="7" name="TextBox 6">
            <a:extLst>
              <a:ext uri="{FF2B5EF4-FFF2-40B4-BE49-F238E27FC236}">
                <a16:creationId xmlns:a16="http://schemas.microsoft.com/office/drawing/2014/main" id="{E8B44ADE-F638-28D0-3F7B-8CA8121F1322}"/>
              </a:ext>
            </a:extLst>
          </p:cNvPr>
          <p:cNvSpPr txBox="1"/>
          <p:nvPr/>
        </p:nvSpPr>
        <p:spPr>
          <a:xfrm>
            <a:off x="1137623" y="3320638"/>
            <a:ext cx="2406906" cy="400110"/>
          </a:xfrm>
          <a:prstGeom prst="rect">
            <a:avLst/>
          </a:prstGeom>
          <a:noFill/>
        </p:spPr>
        <p:txBody>
          <a:bodyPr wrap="square" rtlCol="0">
            <a:spAutoFit/>
          </a:bodyPr>
          <a:lstStyle/>
          <a:p>
            <a:pPr algn="ctr"/>
            <a:r>
              <a:rPr lang="en-CA" sz="2000" dirty="0">
                <a:solidFill>
                  <a:srgbClr val="103E43"/>
                </a:solidFill>
                <a:latin typeface="Avenir 65 Medium" panose="020B0500000000000000" pitchFamily="34" charset="0"/>
              </a:rPr>
              <a:t>New Fisheries UI</a:t>
            </a:r>
          </a:p>
        </p:txBody>
      </p:sp>
      <p:grpSp>
        <p:nvGrpSpPr>
          <p:cNvPr id="67" name="Group 66">
            <a:extLst>
              <a:ext uri="{FF2B5EF4-FFF2-40B4-BE49-F238E27FC236}">
                <a16:creationId xmlns:a16="http://schemas.microsoft.com/office/drawing/2014/main" id="{E534F64B-B18E-CECF-AE7D-A8A3AB9FA5AD}"/>
              </a:ext>
            </a:extLst>
          </p:cNvPr>
          <p:cNvGrpSpPr/>
          <p:nvPr/>
        </p:nvGrpSpPr>
        <p:grpSpPr>
          <a:xfrm>
            <a:off x="5000331" y="211015"/>
            <a:ext cx="6974315" cy="6477912"/>
            <a:chOff x="4827627" y="16598"/>
            <a:chExt cx="7364372" cy="6840207"/>
          </a:xfrm>
          <a:blipFill dpi="0" rotWithShape="1">
            <a:blip r:embed="rId2"/>
            <a:srcRect/>
            <a:tile tx="-2813050" ty="0" sx="100000" sy="100000" flip="none" algn="tl"/>
          </a:blipFill>
        </p:grpSpPr>
        <p:sp>
          <p:nvSpPr>
            <p:cNvPr id="68" name="Freeform: Shape 67">
              <a:extLst>
                <a:ext uri="{FF2B5EF4-FFF2-40B4-BE49-F238E27FC236}">
                  <a16:creationId xmlns:a16="http://schemas.microsoft.com/office/drawing/2014/main" id="{194F4B58-C7EB-9D12-821F-FEB8AD9278AB}"/>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69" name="Freeform: Shape 68">
              <a:extLst>
                <a:ext uri="{FF2B5EF4-FFF2-40B4-BE49-F238E27FC236}">
                  <a16:creationId xmlns:a16="http://schemas.microsoft.com/office/drawing/2014/main" id="{3FC57DBE-9954-F089-2969-FEE41E7E4F8D}"/>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70" name="Freeform: Shape 69">
              <a:extLst>
                <a:ext uri="{FF2B5EF4-FFF2-40B4-BE49-F238E27FC236}">
                  <a16:creationId xmlns:a16="http://schemas.microsoft.com/office/drawing/2014/main" id="{41A9BDF4-F10A-F40F-5198-DEC1D089C4BA}"/>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71" name="Freeform: Shape 70">
              <a:extLst>
                <a:ext uri="{FF2B5EF4-FFF2-40B4-BE49-F238E27FC236}">
                  <a16:creationId xmlns:a16="http://schemas.microsoft.com/office/drawing/2014/main" id="{152E60D9-9A78-DAC8-40EE-929F7A2FAE33}"/>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grpSp>
      <p:sp>
        <p:nvSpPr>
          <p:cNvPr id="34" name="Isosceles Triangle 33">
            <a:extLst>
              <a:ext uri="{FF2B5EF4-FFF2-40B4-BE49-F238E27FC236}">
                <a16:creationId xmlns:a16="http://schemas.microsoft.com/office/drawing/2014/main" id="{DC9BD1F3-7F28-1A0D-8594-352CFEFCE1A3}"/>
              </a:ext>
            </a:extLst>
          </p:cNvPr>
          <p:cNvSpPr/>
          <p:nvPr/>
        </p:nvSpPr>
        <p:spPr>
          <a:xfrm>
            <a:off x="-9666" y="751285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CDA3136-4304-BF3B-2B47-C45B12E4A0A4}"/>
              </a:ext>
            </a:extLst>
          </p:cNvPr>
          <p:cNvSpPr txBox="1"/>
          <p:nvPr/>
        </p:nvSpPr>
        <p:spPr>
          <a:xfrm>
            <a:off x="216727" y="-7254213"/>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OUR PRODUCTS</a:t>
            </a:r>
          </a:p>
        </p:txBody>
      </p:sp>
      <p:pic>
        <p:nvPicPr>
          <p:cNvPr id="14" name="Picture 13" descr="A logo of a company&#10;&#10;Description automatically generated">
            <a:extLst>
              <a:ext uri="{FF2B5EF4-FFF2-40B4-BE49-F238E27FC236}">
                <a16:creationId xmlns:a16="http://schemas.microsoft.com/office/drawing/2014/main" id="{15660DB2-80A0-84E8-AC5D-AABB25AE0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1" y="-1917510"/>
            <a:ext cx="2359581" cy="1011249"/>
          </a:xfrm>
          <a:prstGeom prst="rect">
            <a:avLst/>
          </a:prstGeom>
        </p:spPr>
      </p:pic>
      <p:sp>
        <p:nvSpPr>
          <p:cNvPr id="15" name="TextBox 14">
            <a:extLst>
              <a:ext uri="{FF2B5EF4-FFF2-40B4-BE49-F238E27FC236}">
                <a16:creationId xmlns:a16="http://schemas.microsoft.com/office/drawing/2014/main" id="{1FFD4168-9ACC-585C-03E5-787C27BFDACF}"/>
              </a:ext>
            </a:extLst>
          </p:cNvPr>
          <p:cNvSpPr txBox="1"/>
          <p:nvPr/>
        </p:nvSpPr>
        <p:spPr>
          <a:xfrm>
            <a:off x="312119" y="-5333210"/>
            <a:ext cx="4337519" cy="1938992"/>
          </a:xfrm>
          <a:prstGeom prst="rect">
            <a:avLst/>
          </a:prstGeom>
          <a:noFill/>
        </p:spPr>
        <p:txBody>
          <a:bodyPr wrap="square" rtlCol="0">
            <a:spAutoFit/>
          </a:bodyPr>
          <a:lstStyle/>
          <a:p>
            <a:r>
              <a:rPr lang="en-US" sz="1200" dirty="0">
                <a:hlinkClick r:id="rId4"/>
              </a:rPr>
              <a:t>34 North</a:t>
            </a:r>
            <a:r>
              <a:rPr lang="en-US" sz="1200" dirty="0"/>
              <a:t> is the developer of BayDeltaLive.com and the Bay-Delta Live Mobile Application. 34 North is an innovator in collaborative natural resource management technologies and data solutions, with over two decades of experience. Their team of scientists, engineers and programmers are experts in web and mobile technologies, GIS, data management (including open data initiatives), analytics and visualizations. 34 North works to transform data into useful information that can guide science based management of our natural resources. If you have questions or comments about BayDeltaLive.com, the BDL App, or 34 North</a:t>
            </a:r>
            <a:endParaRPr lang="en-CA" sz="1200" dirty="0"/>
          </a:p>
        </p:txBody>
      </p:sp>
      <p:pic>
        <p:nvPicPr>
          <p:cNvPr id="8" name="Picture 7">
            <a:extLst>
              <a:ext uri="{FF2B5EF4-FFF2-40B4-BE49-F238E27FC236}">
                <a16:creationId xmlns:a16="http://schemas.microsoft.com/office/drawing/2014/main" id="{A46B8856-C874-02A0-FAC6-47F808697F85}"/>
              </a:ext>
            </a:extLst>
          </p:cNvPr>
          <p:cNvPicPr>
            <a:picLocks noChangeAspect="1"/>
          </p:cNvPicPr>
          <p:nvPr/>
        </p:nvPicPr>
        <p:blipFill>
          <a:blip r:embed="rId5"/>
          <a:stretch>
            <a:fillRect/>
          </a:stretch>
        </p:blipFill>
        <p:spPr>
          <a:xfrm>
            <a:off x="-20706143" y="2360764"/>
            <a:ext cx="12192000" cy="2140899"/>
          </a:xfrm>
          <a:prstGeom prst="rect">
            <a:avLst/>
          </a:prstGeom>
        </p:spPr>
      </p:pic>
      <p:sp>
        <p:nvSpPr>
          <p:cNvPr id="23" name="Arrow: Down 22">
            <a:extLst>
              <a:ext uri="{FF2B5EF4-FFF2-40B4-BE49-F238E27FC236}">
                <a16:creationId xmlns:a16="http://schemas.microsoft.com/office/drawing/2014/main" id="{B54FB73E-9896-3659-8E7C-901F88ACB341}"/>
              </a:ext>
            </a:extLst>
          </p:cNvPr>
          <p:cNvSpPr/>
          <p:nvPr/>
        </p:nvSpPr>
        <p:spPr>
          <a:xfrm>
            <a:off x="3336588" y="-8189451"/>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24" name="TextBox 23">
            <a:extLst>
              <a:ext uri="{FF2B5EF4-FFF2-40B4-BE49-F238E27FC236}">
                <a16:creationId xmlns:a16="http://schemas.microsoft.com/office/drawing/2014/main" id="{C1BE9CAE-C3A2-40B3-CB80-067D90170027}"/>
              </a:ext>
            </a:extLst>
          </p:cNvPr>
          <p:cNvSpPr txBox="1"/>
          <p:nvPr/>
        </p:nvSpPr>
        <p:spPr>
          <a:xfrm>
            <a:off x="2815732" y="-8558783"/>
            <a:ext cx="1352996" cy="369332"/>
          </a:xfrm>
          <a:prstGeom prst="rect">
            <a:avLst/>
          </a:prstGeom>
          <a:noFill/>
        </p:spPr>
        <p:txBody>
          <a:bodyPr wrap="square" rtlCol="0">
            <a:spAutoFit/>
          </a:bodyPr>
          <a:lstStyle/>
          <a:p>
            <a:r>
              <a:rPr lang="en-CA" dirty="0"/>
              <a:t>Fish Catches</a:t>
            </a:r>
          </a:p>
        </p:txBody>
      </p:sp>
      <p:sp>
        <p:nvSpPr>
          <p:cNvPr id="25" name="Arrow: Down 24">
            <a:extLst>
              <a:ext uri="{FF2B5EF4-FFF2-40B4-BE49-F238E27FC236}">
                <a16:creationId xmlns:a16="http://schemas.microsoft.com/office/drawing/2014/main" id="{B95C93FE-0108-904B-A197-96D00DDA793C}"/>
              </a:ext>
            </a:extLst>
          </p:cNvPr>
          <p:cNvSpPr/>
          <p:nvPr/>
        </p:nvSpPr>
        <p:spPr>
          <a:xfrm>
            <a:off x="2465862" y="-11621717"/>
            <a:ext cx="194228" cy="1250271"/>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accent1"/>
              </a:solidFill>
              <a:effectLst>
                <a:outerShdw blurRad="38100" dist="25400" dir="5400000" algn="ctr" rotWithShape="0">
                  <a:srgbClr val="6E747A">
                    <a:alpha val="43000"/>
                  </a:srgbClr>
                </a:outerShdw>
              </a:effectLst>
            </a:endParaRPr>
          </a:p>
        </p:txBody>
      </p:sp>
      <p:sp>
        <p:nvSpPr>
          <p:cNvPr id="26" name="TextBox 25">
            <a:extLst>
              <a:ext uri="{FF2B5EF4-FFF2-40B4-BE49-F238E27FC236}">
                <a16:creationId xmlns:a16="http://schemas.microsoft.com/office/drawing/2014/main" id="{516379D0-3AE6-10A2-7363-619297464754}"/>
              </a:ext>
            </a:extLst>
          </p:cNvPr>
          <p:cNvSpPr txBox="1"/>
          <p:nvPr/>
        </p:nvSpPr>
        <p:spPr>
          <a:xfrm>
            <a:off x="1867185" y="-11985980"/>
            <a:ext cx="1391582" cy="380818"/>
          </a:xfrm>
          <a:prstGeom prst="rect">
            <a:avLst/>
          </a:prstGeom>
          <a:noFill/>
        </p:spPr>
        <p:txBody>
          <a:bodyPr wrap="square" rtlCol="0">
            <a:spAutoFit/>
          </a:bodyPr>
          <a:lstStyle/>
          <a:p>
            <a:r>
              <a:rPr lang="en-CA" dirty="0"/>
              <a:t>Fish Imagery</a:t>
            </a:r>
          </a:p>
        </p:txBody>
      </p:sp>
      <p:sp>
        <p:nvSpPr>
          <p:cNvPr id="27" name="Arrow: Down 26">
            <a:extLst>
              <a:ext uri="{FF2B5EF4-FFF2-40B4-BE49-F238E27FC236}">
                <a16:creationId xmlns:a16="http://schemas.microsoft.com/office/drawing/2014/main" id="{43342318-3CF9-612F-4FE8-6280E475A41D}"/>
              </a:ext>
            </a:extLst>
          </p:cNvPr>
          <p:cNvSpPr/>
          <p:nvPr/>
        </p:nvSpPr>
        <p:spPr>
          <a:xfrm rot="10800000">
            <a:off x="2544090" y="13514499"/>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28" name="TextBox 27">
            <a:extLst>
              <a:ext uri="{FF2B5EF4-FFF2-40B4-BE49-F238E27FC236}">
                <a16:creationId xmlns:a16="http://schemas.microsoft.com/office/drawing/2014/main" id="{1D2C4F3E-0C1E-F336-751D-5B02F01C7DD1}"/>
              </a:ext>
            </a:extLst>
          </p:cNvPr>
          <p:cNvSpPr txBox="1"/>
          <p:nvPr/>
        </p:nvSpPr>
        <p:spPr>
          <a:xfrm>
            <a:off x="1961214" y="14188647"/>
            <a:ext cx="1408032" cy="369332"/>
          </a:xfrm>
          <a:prstGeom prst="rect">
            <a:avLst/>
          </a:prstGeom>
          <a:noFill/>
        </p:spPr>
        <p:txBody>
          <a:bodyPr wrap="square" rtlCol="0">
            <a:spAutoFit/>
          </a:bodyPr>
          <a:lstStyle/>
          <a:p>
            <a:r>
              <a:rPr lang="en-CA" dirty="0"/>
              <a:t>Species Type</a:t>
            </a:r>
          </a:p>
        </p:txBody>
      </p:sp>
    </p:spTree>
    <p:extLst>
      <p:ext uri="{BB962C8B-B14F-4D97-AF65-F5344CB8AC3E}">
        <p14:creationId xmlns:p14="http://schemas.microsoft.com/office/powerpoint/2010/main" val="284426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8753FA-2E33-BC52-58D3-4051B3C013D4}"/>
              </a:ext>
            </a:extLst>
          </p:cNvPr>
          <p:cNvSpPr txBox="1"/>
          <p:nvPr/>
        </p:nvSpPr>
        <p:spPr>
          <a:xfrm>
            <a:off x="216727" y="-4637905"/>
            <a:ext cx="4337520" cy="707886"/>
          </a:xfrm>
          <a:prstGeom prst="rect">
            <a:avLst/>
          </a:prstGeom>
          <a:noFill/>
        </p:spPr>
        <p:txBody>
          <a:bodyPr wrap="square" rtlCol="0">
            <a:spAutoFit/>
          </a:bodyPr>
          <a:lstStyle/>
          <a:p>
            <a:pPr algn="ctr"/>
            <a:r>
              <a:rPr lang="en-CA" sz="4000" b="1" dirty="0">
                <a:solidFill>
                  <a:srgbClr val="103E43"/>
                </a:solidFill>
                <a:latin typeface="Avenir 65 Medium" panose="020B0500000000000000" pitchFamily="34" charset="0"/>
              </a:rPr>
              <a:t>OUR PRODUCTS</a:t>
            </a:r>
          </a:p>
        </p:txBody>
      </p:sp>
      <p:sp>
        <p:nvSpPr>
          <p:cNvPr id="4" name="TextBox 3">
            <a:extLst>
              <a:ext uri="{FF2B5EF4-FFF2-40B4-BE49-F238E27FC236}">
                <a16:creationId xmlns:a16="http://schemas.microsoft.com/office/drawing/2014/main" id="{12D64348-7012-312F-3C98-0F2E0C2C1E51}"/>
              </a:ext>
            </a:extLst>
          </p:cNvPr>
          <p:cNvSpPr txBox="1"/>
          <p:nvPr/>
        </p:nvSpPr>
        <p:spPr>
          <a:xfrm>
            <a:off x="312119" y="-3219914"/>
            <a:ext cx="4337519" cy="830997"/>
          </a:xfrm>
          <a:prstGeom prst="rect">
            <a:avLst/>
          </a:prstGeom>
          <a:noFill/>
        </p:spPr>
        <p:txBody>
          <a:bodyPr wrap="square" rtlCol="0">
            <a:spAutoFit/>
          </a:bodyPr>
          <a:lstStyle/>
          <a:p>
            <a:r>
              <a:rPr lang="en-US" sz="1200" b="1" dirty="0"/>
              <a:t>34 North</a:t>
            </a:r>
            <a:r>
              <a:rPr lang="en-US" sz="1200" dirty="0"/>
              <a:t> is an innovator in collaborative natural resource management technologies and data solutions. Our unique software platform, </a:t>
            </a:r>
            <a:r>
              <a:rPr lang="en-US" sz="1200" dirty="0" err="1"/>
              <a:t>OpenNRM</a:t>
            </a:r>
            <a:r>
              <a:rPr lang="en-US" sz="1200" dirty="0"/>
              <a:t>, is designed to help our clients turn data into valuable information.</a:t>
            </a:r>
            <a:endParaRPr lang="en-CA" sz="1200" dirty="0"/>
          </a:p>
        </p:txBody>
      </p:sp>
      <p:pic>
        <p:nvPicPr>
          <p:cNvPr id="12" name="Picture 11" descr="A logo of a company&#10;&#10;Description automatically generated">
            <a:extLst>
              <a:ext uri="{FF2B5EF4-FFF2-40B4-BE49-F238E27FC236}">
                <a16:creationId xmlns:a16="http://schemas.microsoft.com/office/drawing/2014/main" id="{3C54DE22-0CA2-B1C1-3594-8BCDE2713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63" y="-1667695"/>
            <a:ext cx="2359581" cy="1011249"/>
          </a:xfrm>
          <a:prstGeom prst="rect">
            <a:avLst/>
          </a:prstGeom>
        </p:spPr>
      </p:pic>
      <p:sp>
        <p:nvSpPr>
          <p:cNvPr id="22" name="Isosceles Triangle 21">
            <a:extLst>
              <a:ext uri="{FF2B5EF4-FFF2-40B4-BE49-F238E27FC236}">
                <a16:creationId xmlns:a16="http://schemas.microsoft.com/office/drawing/2014/main" id="{6E684999-1A92-6992-0287-7134DABE733B}"/>
              </a:ext>
            </a:extLst>
          </p:cNvPr>
          <p:cNvSpPr/>
          <p:nvPr/>
        </p:nvSpPr>
        <p:spPr>
          <a:xfrm>
            <a:off x="-9666" y="556213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28" name="Group 27">
            <a:extLst>
              <a:ext uri="{FF2B5EF4-FFF2-40B4-BE49-F238E27FC236}">
                <a16:creationId xmlns:a16="http://schemas.microsoft.com/office/drawing/2014/main" id="{E34D55C4-FF47-4D26-CBE8-1042B0A4D435}"/>
              </a:ext>
            </a:extLst>
          </p:cNvPr>
          <p:cNvGrpSpPr/>
          <p:nvPr/>
        </p:nvGrpSpPr>
        <p:grpSpPr>
          <a:xfrm>
            <a:off x="5665740" y="5848110"/>
            <a:ext cx="860520" cy="799272"/>
            <a:chOff x="4827627" y="16598"/>
            <a:chExt cx="7364372" cy="6840207"/>
          </a:xfrm>
          <a:solidFill>
            <a:schemeClr val="bg1"/>
          </a:solidFill>
        </p:grpSpPr>
        <p:sp>
          <p:nvSpPr>
            <p:cNvPr id="29" name="Freeform: Shape 28">
              <a:extLst>
                <a:ext uri="{FF2B5EF4-FFF2-40B4-BE49-F238E27FC236}">
                  <a16:creationId xmlns:a16="http://schemas.microsoft.com/office/drawing/2014/main" id="{77F082BF-3A23-D28C-729A-68197B0D5645}"/>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5C13DDD-2F74-C727-B7E4-9FFB421F5498}"/>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6C25CC72-DA0D-D80E-E4BD-A1B038148ABB}"/>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Shape 37">
              <a:extLst>
                <a:ext uri="{FF2B5EF4-FFF2-40B4-BE49-F238E27FC236}">
                  <a16:creationId xmlns:a16="http://schemas.microsoft.com/office/drawing/2014/main" id="{B9E9FB23-FA13-3808-5AB5-AD9AD4E3D27C}"/>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3" name="Picture 12">
            <a:extLst>
              <a:ext uri="{FF2B5EF4-FFF2-40B4-BE49-F238E27FC236}">
                <a16:creationId xmlns:a16="http://schemas.microsoft.com/office/drawing/2014/main" id="{B5156F45-7029-2E02-6F51-DA4BAE6DD885}"/>
              </a:ext>
            </a:extLst>
          </p:cNvPr>
          <p:cNvPicPr>
            <a:picLocks noChangeAspect="1"/>
          </p:cNvPicPr>
          <p:nvPr/>
        </p:nvPicPr>
        <p:blipFill>
          <a:blip r:embed="rId3"/>
          <a:stretch>
            <a:fillRect/>
          </a:stretch>
        </p:blipFill>
        <p:spPr>
          <a:xfrm>
            <a:off x="-11739124" y="2195512"/>
            <a:ext cx="8181975" cy="2466975"/>
          </a:xfrm>
          <a:prstGeom prst="rect">
            <a:avLst/>
          </a:prstGeom>
        </p:spPr>
      </p:pic>
      <p:pic>
        <p:nvPicPr>
          <p:cNvPr id="10" name="Picture 9">
            <a:extLst>
              <a:ext uri="{FF2B5EF4-FFF2-40B4-BE49-F238E27FC236}">
                <a16:creationId xmlns:a16="http://schemas.microsoft.com/office/drawing/2014/main" id="{0868A03D-C585-ED54-26A3-AAB2F4212F6F}"/>
              </a:ext>
            </a:extLst>
          </p:cNvPr>
          <p:cNvPicPr>
            <a:picLocks noChangeAspect="1"/>
          </p:cNvPicPr>
          <p:nvPr/>
        </p:nvPicPr>
        <p:blipFill>
          <a:blip r:embed="rId4"/>
          <a:stretch>
            <a:fillRect/>
          </a:stretch>
        </p:blipFill>
        <p:spPr>
          <a:xfrm>
            <a:off x="0" y="2358550"/>
            <a:ext cx="12192000" cy="2140899"/>
          </a:xfrm>
          <a:prstGeom prst="rect">
            <a:avLst/>
          </a:prstGeom>
        </p:spPr>
      </p:pic>
      <p:sp>
        <p:nvSpPr>
          <p:cNvPr id="17" name="Arrow: Down 16">
            <a:extLst>
              <a:ext uri="{FF2B5EF4-FFF2-40B4-BE49-F238E27FC236}">
                <a16:creationId xmlns:a16="http://schemas.microsoft.com/office/drawing/2014/main" id="{F7517EFE-DBCF-AB8B-3DF2-20AC18D5D658}"/>
              </a:ext>
            </a:extLst>
          </p:cNvPr>
          <p:cNvSpPr/>
          <p:nvPr/>
        </p:nvSpPr>
        <p:spPr>
          <a:xfrm>
            <a:off x="3336588" y="2195512"/>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18" name="TextBox 17">
            <a:extLst>
              <a:ext uri="{FF2B5EF4-FFF2-40B4-BE49-F238E27FC236}">
                <a16:creationId xmlns:a16="http://schemas.microsoft.com/office/drawing/2014/main" id="{E9007C7D-7123-F502-A517-38DAD5FF7412}"/>
              </a:ext>
            </a:extLst>
          </p:cNvPr>
          <p:cNvSpPr txBox="1"/>
          <p:nvPr/>
        </p:nvSpPr>
        <p:spPr>
          <a:xfrm>
            <a:off x="2815732" y="1826180"/>
            <a:ext cx="1352996" cy="369332"/>
          </a:xfrm>
          <a:prstGeom prst="rect">
            <a:avLst/>
          </a:prstGeom>
          <a:noFill/>
        </p:spPr>
        <p:txBody>
          <a:bodyPr wrap="square" rtlCol="0">
            <a:spAutoFit/>
          </a:bodyPr>
          <a:lstStyle/>
          <a:p>
            <a:r>
              <a:rPr lang="en-CA" dirty="0"/>
              <a:t>Fish Catches</a:t>
            </a:r>
          </a:p>
        </p:txBody>
      </p:sp>
      <p:sp>
        <p:nvSpPr>
          <p:cNvPr id="19" name="Arrow: Down 18">
            <a:extLst>
              <a:ext uri="{FF2B5EF4-FFF2-40B4-BE49-F238E27FC236}">
                <a16:creationId xmlns:a16="http://schemas.microsoft.com/office/drawing/2014/main" id="{1B8BA223-BCF8-379B-82D3-3427A37A8756}"/>
              </a:ext>
            </a:extLst>
          </p:cNvPr>
          <p:cNvSpPr/>
          <p:nvPr/>
        </p:nvSpPr>
        <p:spPr>
          <a:xfrm>
            <a:off x="2465862" y="1571755"/>
            <a:ext cx="194228" cy="1250271"/>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accent1"/>
              </a:solidFill>
              <a:effectLst>
                <a:outerShdw blurRad="38100" dist="25400" dir="5400000" algn="ctr" rotWithShape="0">
                  <a:srgbClr val="6E747A">
                    <a:alpha val="43000"/>
                  </a:srgbClr>
                </a:outerShdw>
              </a:effectLst>
            </a:endParaRPr>
          </a:p>
        </p:txBody>
      </p:sp>
      <p:sp>
        <p:nvSpPr>
          <p:cNvPr id="20" name="TextBox 19">
            <a:extLst>
              <a:ext uri="{FF2B5EF4-FFF2-40B4-BE49-F238E27FC236}">
                <a16:creationId xmlns:a16="http://schemas.microsoft.com/office/drawing/2014/main" id="{D441C311-CAC1-29F6-663C-3FC3A13BFB49}"/>
              </a:ext>
            </a:extLst>
          </p:cNvPr>
          <p:cNvSpPr txBox="1"/>
          <p:nvPr/>
        </p:nvSpPr>
        <p:spPr>
          <a:xfrm>
            <a:off x="1867185" y="1207492"/>
            <a:ext cx="1391582" cy="380818"/>
          </a:xfrm>
          <a:prstGeom prst="rect">
            <a:avLst/>
          </a:prstGeom>
          <a:noFill/>
        </p:spPr>
        <p:txBody>
          <a:bodyPr wrap="square" rtlCol="0">
            <a:spAutoFit/>
          </a:bodyPr>
          <a:lstStyle/>
          <a:p>
            <a:r>
              <a:rPr lang="en-CA" dirty="0"/>
              <a:t>Fish Imagery</a:t>
            </a:r>
          </a:p>
        </p:txBody>
      </p:sp>
      <p:sp>
        <p:nvSpPr>
          <p:cNvPr id="25" name="Arrow: Down 24">
            <a:extLst>
              <a:ext uri="{FF2B5EF4-FFF2-40B4-BE49-F238E27FC236}">
                <a16:creationId xmlns:a16="http://schemas.microsoft.com/office/drawing/2014/main" id="{B00CE389-0CAF-B411-0D9C-0FC130A00DBA}"/>
              </a:ext>
            </a:extLst>
          </p:cNvPr>
          <p:cNvSpPr/>
          <p:nvPr/>
        </p:nvSpPr>
        <p:spPr>
          <a:xfrm rot="10800000">
            <a:off x="2544090" y="3782675"/>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26" name="TextBox 25">
            <a:extLst>
              <a:ext uri="{FF2B5EF4-FFF2-40B4-BE49-F238E27FC236}">
                <a16:creationId xmlns:a16="http://schemas.microsoft.com/office/drawing/2014/main" id="{ED3F002B-CEB8-5D6E-1CE5-12B51EDCBC9C}"/>
              </a:ext>
            </a:extLst>
          </p:cNvPr>
          <p:cNvSpPr txBox="1"/>
          <p:nvPr/>
        </p:nvSpPr>
        <p:spPr>
          <a:xfrm>
            <a:off x="1961214" y="4456823"/>
            <a:ext cx="1408032" cy="369332"/>
          </a:xfrm>
          <a:prstGeom prst="rect">
            <a:avLst/>
          </a:prstGeom>
          <a:noFill/>
        </p:spPr>
        <p:txBody>
          <a:bodyPr wrap="square" rtlCol="0">
            <a:spAutoFit/>
          </a:bodyPr>
          <a:lstStyle/>
          <a:p>
            <a:r>
              <a:rPr lang="en-CA" dirty="0"/>
              <a:t>Species Type</a:t>
            </a:r>
          </a:p>
        </p:txBody>
      </p:sp>
      <p:pic>
        <p:nvPicPr>
          <p:cNvPr id="33" name="Picture 32">
            <a:extLst>
              <a:ext uri="{FF2B5EF4-FFF2-40B4-BE49-F238E27FC236}">
                <a16:creationId xmlns:a16="http://schemas.microsoft.com/office/drawing/2014/main" id="{54105ED2-44AA-BF0B-45E7-33C26D0B3C8F}"/>
              </a:ext>
            </a:extLst>
          </p:cNvPr>
          <p:cNvPicPr>
            <a:picLocks noChangeAspect="1"/>
          </p:cNvPicPr>
          <p:nvPr/>
        </p:nvPicPr>
        <p:blipFill>
          <a:blip r:embed="rId5"/>
          <a:stretch>
            <a:fillRect/>
          </a:stretch>
        </p:blipFill>
        <p:spPr>
          <a:xfrm>
            <a:off x="4974931" y="-2759743"/>
            <a:ext cx="5219700" cy="2152650"/>
          </a:xfrm>
          <a:prstGeom prst="rect">
            <a:avLst/>
          </a:prstGeom>
          <a:effectLst>
            <a:outerShdw blurRad="177800" dist="38100" dir="4200000" algn="t" rotWithShape="0">
              <a:prstClr val="black">
                <a:alpha val="20000"/>
              </a:prstClr>
            </a:outerShdw>
          </a:effectLst>
          <a:scene3d>
            <a:camera prst="isometricBottomDown"/>
            <a:lightRig rig="threePt" dir="t"/>
          </a:scene3d>
        </p:spPr>
      </p:pic>
      <p:pic>
        <p:nvPicPr>
          <p:cNvPr id="34" name="Picture 33">
            <a:extLst>
              <a:ext uri="{FF2B5EF4-FFF2-40B4-BE49-F238E27FC236}">
                <a16:creationId xmlns:a16="http://schemas.microsoft.com/office/drawing/2014/main" id="{6672AAE1-3051-4B9C-57F2-2A8C17C634B9}"/>
              </a:ext>
            </a:extLst>
          </p:cNvPr>
          <p:cNvPicPr>
            <a:picLocks noChangeAspect="1"/>
          </p:cNvPicPr>
          <p:nvPr/>
        </p:nvPicPr>
        <p:blipFill>
          <a:blip r:embed="rId6"/>
          <a:stretch>
            <a:fillRect/>
          </a:stretch>
        </p:blipFill>
        <p:spPr>
          <a:xfrm>
            <a:off x="5701583" y="-7746834"/>
            <a:ext cx="5219700" cy="2152650"/>
          </a:xfrm>
          <a:prstGeom prst="rect">
            <a:avLst/>
          </a:prstGeom>
          <a:effectLst>
            <a:outerShdw blurRad="381000" dist="38100" dir="5400000" algn="t" rotWithShape="0">
              <a:prstClr val="black">
                <a:alpha val="30000"/>
              </a:prstClr>
            </a:outerShdw>
          </a:effectLst>
          <a:scene3d>
            <a:camera prst="isometricBottomDown"/>
            <a:lightRig rig="threePt" dir="t"/>
          </a:scene3d>
        </p:spPr>
      </p:pic>
      <p:pic>
        <p:nvPicPr>
          <p:cNvPr id="35" name="Picture 34">
            <a:extLst>
              <a:ext uri="{FF2B5EF4-FFF2-40B4-BE49-F238E27FC236}">
                <a16:creationId xmlns:a16="http://schemas.microsoft.com/office/drawing/2014/main" id="{865954DC-6114-D91E-8BEF-E36DC428FA5E}"/>
              </a:ext>
            </a:extLst>
          </p:cNvPr>
          <p:cNvPicPr>
            <a:picLocks noChangeAspect="1"/>
          </p:cNvPicPr>
          <p:nvPr/>
        </p:nvPicPr>
        <p:blipFill>
          <a:blip r:embed="rId7"/>
          <a:stretch>
            <a:fillRect/>
          </a:stretch>
        </p:blipFill>
        <p:spPr>
          <a:xfrm>
            <a:off x="6677527" y="-12976822"/>
            <a:ext cx="5219700" cy="2152650"/>
          </a:xfrm>
          <a:prstGeom prst="rect">
            <a:avLst/>
          </a:prstGeom>
          <a:effectLst>
            <a:outerShdw blurRad="508000" dist="38100" dir="5400000" algn="t" rotWithShape="0">
              <a:prstClr val="black">
                <a:alpha val="30000"/>
              </a:prstClr>
            </a:outerShdw>
          </a:effectLst>
          <a:scene3d>
            <a:camera prst="isometricBottomDown"/>
            <a:lightRig rig="threePt" dir="t"/>
          </a:scene3d>
        </p:spPr>
      </p:pic>
    </p:spTree>
    <p:extLst>
      <p:ext uri="{BB962C8B-B14F-4D97-AF65-F5344CB8AC3E}">
        <p14:creationId xmlns:p14="http://schemas.microsoft.com/office/powerpoint/2010/main" val="379409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6E684999-1A92-6992-0287-7134DABE733B}"/>
              </a:ext>
            </a:extLst>
          </p:cNvPr>
          <p:cNvSpPr/>
          <p:nvPr/>
        </p:nvSpPr>
        <p:spPr>
          <a:xfrm>
            <a:off x="-9666" y="556213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28" name="Group 27">
            <a:extLst>
              <a:ext uri="{FF2B5EF4-FFF2-40B4-BE49-F238E27FC236}">
                <a16:creationId xmlns:a16="http://schemas.microsoft.com/office/drawing/2014/main" id="{E34D55C4-FF47-4D26-CBE8-1042B0A4D435}"/>
              </a:ext>
            </a:extLst>
          </p:cNvPr>
          <p:cNvGrpSpPr/>
          <p:nvPr/>
        </p:nvGrpSpPr>
        <p:grpSpPr>
          <a:xfrm>
            <a:off x="5665740" y="5848110"/>
            <a:ext cx="860520" cy="799272"/>
            <a:chOff x="4827627" y="16598"/>
            <a:chExt cx="7364372" cy="6840207"/>
          </a:xfrm>
          <a:solidFill>
            <a:schemeClr val="bg1"/>
          </a:solidFill>
        </p:grpSpPr>
        <p:sp>
          <p:nvSpPr>
            <p:cNvPr id="29" name="Freeform: Shape 28">
              <a:extLst>
                <a:ext uri="{FF2B5EF4-FFF2-40B4-BE49-F238E27FC236}">
                  <a16:creationId xmlns:a16="http://schemas.microsoft.com/office/drawing/2014/main" id="{77F082BF-3A23-D28C-729A-68197B0D5645}"/>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5C13DDD-2F74-C727-B7E4-9FFB421F5498}"/>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6C25CC72-DA0D-D80E-E4BD-A1B038148ABB}"/>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Shape 37">
              <a:extLst>
                <a:ext uri="{FF2B5EF4-FFF2-40B4-BE49-F238E27FC236}">
                  <a16:creationId xmlns:a16="http://schemas.microsoft.com/office/drawing/2014/main" id="{B9E9FB23-FA13-3808-5AB5-AD9AD4E3D27C}"/>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Arrow: Down 1">
            <a:extLst>
              <a:ext uri="{FF2B5EF4-FFF2-40B4-BE49-F238E27FC236}">
                <a16:creationId xmlns:a16="http://schemas.microsoft.com/office/drawing/2014/main" id="{81699F60-4A11-D33A-CDF8-AC2911CE9D6C}"/>
              </a:ext>
            </a:extLst>
          </p:cNvPr>
          <p:cNvSpPr/>
          <p:nvPr/>
        </p:nvSpPr>
        <p:spPr>
          <a:xfrm>
            <a:off x="3336588" y="-3202964"/>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6BFA278A-C040-C07A-D7B2-9DD4D89520AC}"/>
              </a:ext>
            </a:extLst>
          </p:cNvPr>
          <p:cNvSpPr txBox="1"/>
          <p:nvPr/>
        </p:nvSpPr>
        <p:spPr>
          <a:xfrm>
            <a:off x="2815732" y="-3572296"/>
            <a:ext cx="1352996" cy="369332"/>
          </a:xfrm>
          <a:prstGeom prst="rect">
            <a:avLst/>
          </a:prstGeom>
          <a:noFill/>
        </p:spPr>
        <p:txBody>
          <a:bodyPr wrap="square" rtlCol="0">
            <a:spAutoFit/>
          </a:bodyPr>
          <a:lstStyle/>
          <a:p>
            <a:r>
              <a:rPr lang="en-CA" dirty="0"/>
              <a:t>Fish Catches</a:t>
            </a:r>
          </a:p>
        </p:txBody>
      </p:sp>
      <p:sp>
        <p:nvSpPr>
          <p:cNvPr id="5" name="Arrow: Down 4">
            <a:extLst>
              <a:ext uri="{FF2B5EF4-FFF2-40B4-BE49-F238E27FC236}">
                <a16:creationId xmlns:a16="http://schemas.microsoft.com/office/drawing/2014/main" id="{0DD1F2F4-3232-6E61-C968-CF0C1309F700}"/>
              </a:ext>
            </a:extLst>
          </p:cNvPr>
          <p:cNvSpPr/>
          <p:nvPr/>
        </p:nvSpPr>
        <p:spPr>
          <a:xfrm>
            <a:off x="2465862" y="-3826721"/>
            <a:ext cx="194228" cy="1250271"/>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2C5D3D91-1C0A-757B-5650-8D8EE9E85E66}"/>
              </a:ext>
            </a:extLst>
          </p:cNvPr>
          <p:cNvSpPr txBox="1"/>
          <p:nvPr/>
        </p:nvSpPr>
        <p:spPr>
          <a:xfrm>
            <a:off x="1867185" y="-4190984"/>
            <a:ext cx="1391582" cy="380818"/>
          </a:xfrm>
          <a:prstGeom prst="rect">
            <a:avLst/>
          </a:prstGeom>
          <a:noFill/>
        </p:spPr>
        <p:txBody>
          <a:bodyPr wrap="square" rtlCol="0">
            <a:spAutoFit/>
          </a:bodyPr>
          <a:lstStyle/>
          <a:p>
            <a:r>
              <a:rPr lang="en-CA" dirty="0"/>
              <a:t>Fish Imagery</a:t>
            </a:r>
          </a:p>
        </p:txBody>
      </p:sp>
      <p:sp>
        <p:nvSpPr>
          <p:cNvPr id="9" name="Arrow: Down 8">
            <a:extLst>
              <a:ext uri="{FF2B5EF4-FFF2-40B4-BE49-F238E27FC236}">
                <a16:creationId xmlns:a16="http://schemas.microsoft.com/office/drawing/2014/main" id="{A418A5A9-BF65-5FAF-B044-4A9AACBD890E}"/>
              </a:ext>
            </a:extLst>
          </p:cNvPr>
          <p:cNvSpPr/>
          <p:nvPr/>
        </p:nvSpPr>
        <p:spPr>
          <a:xfrm rot="10800000">
            <a:off x="2544090" y="10077966"/>
            <a:ext cx="155642" cy="674148"/>
          </a:xfrm>
          <a:prstGeom prst="down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accent1"/>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76F632D7-B0CB-9B0C-C071-908AD1407774}"/>
              </a:ext>
            </a:extLst>
          </p:cNvPr>
          <p:cNvSpPr txBox="1"/>
          <p:nvPr/>
        </p:nvSpPr>
        <p:spPr>
          <a:xfrm>
            <a:off x="1961214" y="10752114"/>
            <a:ext cx="1408032" cy="369332"/>
          </a:xfrm>
          <a:prstGeom prst="rect">
            <a:avLst/>
          </a:prstGeom>
          <a:noFill/>
        </p:spPr>
        <p:txBody>
          <a:bodyPr wrap="square" rtlCol="0">
            <a:spAutoFit/>
          </a:bodyPr>
          <a:lstStyle/>
          <a:p>
            <a:r>
              <a:rPr lang="en-CA" dirty="0"/>
              <a:t>Species Type</a:t>
            </a:r>
          </a:p>
        </p:txBody>
      </p:sp>
      <p:pic>
        <p:nvPicPr>
          <p:cNvPr id="14" name="Picture 13">
            <a:extLst>
              <a:ext uri="{FF2B5EF4-FFF2-40B4-BE49-F238E27FC236}">
                <a16:creationId xmlns:a16="http://schemas.microsoft.com/office/drawing/2014/main" id="{9AF001F6-9A42-DE9E-B3FB-22A9C5B48BAD}"/>
              </a:ext>
            </a:extLst>
          </p:cNvPr>
          <p:cNvPicPr>
            <a:picLocks noChangeAspect="1"/>
          </p:cNvPicPr>
          <p:nvPr/>
        </p:nvPicPr>
        <p:blipFill>
          <a:blip r:embed="rId2"/>
          <a:stretch>
            <a:fillRect/>
          </a:stretch>
        </p:blipFill>
        <p:spPr>
          <a:xfrm>
            <a:off x="4974931" y="3166271"/>
            <a:ext cx="5219700" cy="2152650"/>
          </a:xfrm>
          <a:prstGeom prst="rect">
            <a:avLst/>
          </a:prstGeom>
          <a:effectLst>
            <a:outerShdw blurRad="177800" dist="38100" dir="4200000" algn="t" rotWithShape="0">
              <a:prstClr val="black">
                <a:alpha val="20000"/>
              </a:prstClr>
            </a:outerShdw>
          </a:effectLst>
          <a:scene3d>
            <a:camera prst="isometricBottomDown"/>
            <a:lightRig rig="threePt" dir="t"/>
          </a:scene3d>
        </p:spPr>
      </p:pic>
      <p:pic>
        <p:nvPicPr>
          <p:cNvPr id="16" name="Picture 15">
            <a:extLst>
              <a:ext uri="{FF2B5EF4-FFF2-40B4-BE49-F238E27FC236}">
                <a16:creationId xmlns:a16="http://schemas.microsoft.com/office/drawing/2014/main" id="{2069ACBB-CA00-4617-0BBD-F5BB4D2BF17C}"/>
              </a:ext>
            </a:extLst>
          </p:cNvPr>
          <p:cNvPicPr>
            <a:picLocks noChangeAspect="1"/>
          </p:cNvPicPr>
          <p:nvPr/>
        </p:nvPicPr>
        <p:blipFill>
          <a:blip r:embed="rId3"/>
          <a:stretch>
            <a:fillRect/>
          </a:stretch>
        </p:blipFill>
        <p:spPr>
          <a:xfrm>
            <a:off x="5701583" y="1876541"/>
            <a:ext cx="5219700" cy="2152650"/>
          </a:xfrm>
          <a:prstGeom prst="rect">
            <a:avLst/>
          </a:prstGeom>
          <a:effectLst>
            <a:outerShdw blurRad="381000" dist="38100" dir="5400000" algn="t" rotWithShape="0">
              <a:prstClr val="black">
                <a:alpha val="30000"/>
              </a:prstClr>
            </a:outerShdw>
          </a:effectLst>
          <a:scene3d>
            <a:camera prst="isometricBottomDown"/>
            <a:lightRig rig="threePt" dir="t"/>
          </a:scene3d>
        </p:spPr>
      </p:pic>
      <p:pic>
        <p:nvPicPr>
          <p:cNvPr id="12" name="Picture 11">
            <a:extLst>
              <a:ext uri="{FF2B5EF4-FFF2-40B4-BE49-F238E27FC236}">
                <a16:creationId xmlns:a16="http://schemas.microsoft.com/office/drawing/2014/main" id="{86DC3872-4723-3EC7-E0BC-59662540C436}"/>
              </a:ext>
            </a:extLst>
          </p:cNvPr>
          <p:cNvPicPr>
            <a:picLocks noChangeAspect="1"/>
          </p:cNvPicPr>
          <p:nvPr/>
        </p:nvPicPr>
        <p:blipFill>
          <a:blip r:embed="rId4"/>
          <a:stretch>
            <a:fillRect/>
          </a:stretch>
        </p:blipFill>
        <p:spPr>
          <a:xfrm>
            <a:off x="6677527" y="661970"/>
            <a:ext cx="5219700" cy="2152650"/>
          </a:xfrm>
          <a:prstGeom prst="rect">
            <a:avLst/>
          </a:prstGeom>
          <a:effectLst>
            <a:outerShdw blurRad="508000" dist="38100" dir="5400000" algn="t" rotWithShape="0">
              <a:prstClr val="black">
                <a:alpha val="30000"/>
              </a:prstClr>
            </a:outerShdw>
          </a:effectLst>
          <a:scene3d>
            <a:camera prst="isometricBottomDown"/>
            <a:lightRig rig="threePt" dir="t"/>
          </a:scene3d>
        </p:spPr>
      </p:pic>
      <p:pic>
        <p:nvPicPr>
          <p:cNvPr id="17" name="Picture 16">
            <a:extLst>
              <a:ext uri="{FF2B5EF4-FFF2-40B4-BE49-F238E27FC236}">
                <a16:creationId xmlns:a16="http://schemas.microsoft.com/office/drawing/2014/main" id="{A2D8E707-39AA-F82F-5EFC-9B2B34BF0006}"/>
              </a:ext>
            </a:extLst>
          </p:cNvPr>
          <p:cNvPicPr>
            <a:picLocks noChangeAspect="1"/>
          </p:cNvPicPr>
          <p:nvPr/>
        </p:nvPicPr>
        <p:blipFill>
          <a:blip r:embed="rId5"/>
          <a:stretch>
            <a:fillRect/>
          </a:stretch>
        </p:blipFill>
        <p:spPr>
          <a:xfrm>
            <a:off x="19679445" y="2358550"/>
            <a:ext cx="12192000" cy="2140899"/>
          </a:xfrm>
          <a:prstGeom prst="rect">
            <a:avLst/>
          </a:prstGeom>
        </p:spPr>
      </p:pic>
      <p:pic>
        <p:nvPicPr>
          <p:cNvPr id="23" name="Picture 22">
            <a:extLst>
              <a:ext uri="{FF2B5EF4-FFF2-40B4-BE49-F238E27FC236}">
                <a16:creationId xmlns:a16="http://schemas.microsoft.com/office/drawing/2014/main" id="{E0F97764-2ECD-EF75-083F-B8B984431BB5}"/>
              </a:ext>
            </a:extLst>
          </p:cNvPr>
          <p:cNvPicPr>
            <a:picLocks noChangeAspect="1"/>
          </p:cNvPicPr>
          <p:nvPr/>
        </p:nvPicPr>
        <p:blipFill>
          <a:blip r:embed="rId6"/>
          <a:stretch>
            <a:fillRect/>
          </a:stretch>
        </p:blipFill>
        <p:spPr>
          <a:xfrm>
            <a:off x="-8338933" y="393955"/>
            <a:ext cx="3829050" cy="1847850"/>
          </a:xfrm>
          <a:prstGeom prst="rect">
            <a:avLst/>
          </a:prstGeom>
          <a:effectLst>
            <a:outerShdw blurRad="254000" dist="38100" dir="5400000" sx="95000" sy="95000" algn="t" rotWithShape="0">
              <a:prstClr val="black">
                <a:alpha val="40000"/>
              </a:prstClr>
            </a:outerShdw>
          </a:effectLst>
          <a:scene3d>
            <a:camera prst="isometricOffAxis2Left"/>
            <a:lightRig rig="threePt" dir="t"/>
          </a:scene3d>
        </p:spPr>
      </p:pic>
      <p:pic>
        <p:nvPicPr>
          <p:cNvPr id="24" name="Picture 23">
            <a:extLst>
              <a:ext uri="{FF2B5EF4-FFF2-40B4-BE49-F238E27FC236}">
                <a16:creationId xmlns:a16="http://schemas.microsoft.com/office/drawing/2014/main" id="{C24CE9FB-CB32-7AD4-0BCD-9D1281155E90}"/>
              </a:ext>
            </a:extLst>
          </p:cNvPr>
          <p:cNvPicPr>
            <a:picLocks noChangeAspect="1"/>
          </p:cNvPicPr>
          <p:nvPr/>
        </p:nvPicPr>
        <p:blipFill>
          <a:blip r:embed="rId7"/>
          <a:stretch>
            <a:fillRect/>
          </a:stretch>
        </p:blipFill>
        <p:spPr>
          <a:xfrm>
            <a:off x="-12655955" y="1385268"/>
            <a:ext cx="3829050" cy="1847850"/>
          </a:xfrm>
          <a:prstGeom prst="rect">
            <a:avLst/>
          </a:prstGeom>
          <a:effectLst>
            <a:outerShdw blurRad="381000" dist="38100" dir="5400000" sx="92000" sy="92000" algn="t" rotWithShape="0">
              <a:prstClr val="black">
                <a:alpha val="40000"/>
              </a:prstClr>
            </a:outerShdw>
          </a:effectLst>
          <a:scene3d>
            <a:camera prst="isometricOffAxis2Left"/>
            <a:lightRig rig="threePt" dir="t"/>
          </a:scene3d>
        </p:spPr>
      </p:pic>
      <p:pic>
        <p:nvPicPr>
          <p:cNvPr id="25" name="Picture 24">
            <a:extLst>
              <a:ext uri="{FF2B5EF4-FFF2-40B4-BE49-F238E27FC236}">
                <a16:creationId xmlns:a16="http://schemas.microsoft.com/office/drawing/2014/main" id="{30E9DE02-DB94-7B2C-D1D1-E59639BC439C}"/>
              </a:ext>
            </a:extLst>
          </p:cNvPr>
          <p:cNvPicPr>
            <a:picLocks noChangeAspect="1"/>
          </p:cNvPicPr>
          <p:nvPr/>
        </p:nvPicPr>
        <p:blipFill>
          <a:blip r:embed="rId8"/>
          <a:stretch>
            <a:fillRect/>
          </a:stretch>
        </p:blipFill>
        <p:spPr>
          <a:xfrm>
            <a:off x="-17318392" y="2647377"/>
            <a:ext cx="3829050" cy="1847850"/>
          </a:xfrm>
          <a:prstGeom prst="rect">
            <a:avLst/>
          </a:prstGeom>
          <a:effectLst>
            <a:outerShdw blurRad="508000" dist="38100" dir="5400000" sx="90000" sy="90000" algn="t" rotWithShape="0">
              <a:prstClr val="black">
                <a:alpha val="40000"/>
              </a:prstClr>
            </a:outerShdw>
          </a:effectLst>
          <a:scene3d>
            <a:camera prst="isometricOffAxis2Left"/>
            <a:lightRig rig="threePt" dir="t"/>
          </a:scene3d>
        </p:spPr>
      </p:pic>
      <p:pic>
        <p:nvPicPr>
          <p:cNvPr id="26" name="Picture 25">
            <a:extLst>
              <a:ext uri="{FF2B5EF4-FFF2-40B4-BE49-F238E27FC236}">
                <a16:creationId xmlns:a16="http://schemas.microsoft.com/office/drawing/2014/main" id="{73E12141-1DF1-0B4A-42AC-1B80029EFBE4}"/>
              </a:ext>
            </a:extLst>
          </p:cNvPr>
          <p:cNvPicPr>
            <a:picLocks noChangeAspect="1"/>
          </p:cNvPicPr>
          <p:nvPr/>
        </p:nvPicPr>
        <p:blipFill>
          <a:blip r:embed="rId9"/>
          <a:stretch>
            <a:fillRect/>
          </a:stretch>
        </p:blipFill>
        <p:spPr>
          <a:xfrm>
            <a:off x="-22957503" y="3714288"/>
            <a:ext cx="3829050" cy="1847850"/>
          </a:xfrm>
          <a:prstGeom prst="rect">
            <a:avLst/>
          </a:prstGeom>
          <a:effectLst>
            <a:outerShdw blurRad="635000" dist="38100" dir="5400000" sx="90000" sy="90000" algn="t" rotWithShape="0">
              <a:prstClr val="black">
                <a:alpha val="40000"/>
              </a:prstClr>
            </a:outerShdw>
          </a:effectLst>
          <a:scene3d>
            <a:camera prst="isometricOffAxis2Left"/>
            <a:lightRig rig="threePt" dir="t"/>
          </a:scene3d>
        </p:spPr>
      </p:pic>
    </p:spTree>
    <p:extLst>
      <p:ext uri="{BB962C8B-B14F-4D97-AF65-F5344CB8AC3E}">
        <p14:creationId xmlns:p14="http://schemas.microsoft.com/office/powerpoint/2010/main" val="1452406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6E684999-1A92-6992-0287-7134DABE733B}"/>
              </a:ext>
            </a:extLst>
          </p:cNvPr>
          <p:cNvSpPr/>
          <p:nvPr/>
        </p:nvSpPr>
        <p:spPr>
          <a:xfrm>
            <a:off x="-9666" y="556213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28" name="Group 27">
            <a:extLst>
              <a:ext uri="{FF2B5EF4-FFF2-40B4-BE49-F238E27FC236}">
                <a16:creationId xmlns:a16="http://schemas.microsoft.com/office/drawing/2014/main" id="{E34D55C4-FF47-4D26-CBE8-1042B0A4D435}"/>
              </a:ext>
            </a:extLst>
          </p:cNvPr>
          <p:cNvGrpSpPr/>
          <p:nvPr/>
        </p:nvGrpSpPr>
        <p:grpSpPr>
          <a:xfrm>
            <a:off x="5665740" y="5848110"/>
            <a:ext cx="860520" cy="799272"/>
            <a:chOff x="4827627" y="16598"/>
            <a:chExt cx="7364372" cy="6840207"/>
          </a:xfrm>
          <a:solidFill>
            <a:schemeClr val="bg1"/>
          </a:solidFill>
        </p:grpSpPr>
        <p:sp>
          <p:nvSpPr>
            <p:cNvPr id="29" name="Freeform: Shape 28">
              <a:extLst>
                <a:ext uri="{FF2B5EF4-FFF2-40B4-BE49-F238E27FC236}">
                  <a16:creationId xmlns:a16="http://schemas.microsoft.com/office/drawing/2014/main" id="{77F082BF-3A23-D28C-729A-68197B0D5645}"/>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5C13DDD-2F74-C727-B7E4-9FFB421F5498}"/>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6C25CC72-DA0D-D80E-E4BD-A1B038148ABB}"/>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Shape 37">
              <a:extLst>
                <a:ext uri="{FF2B5EF4-FFF2-40B4-BE49-F238E27FC236}">
                  <a16:creationId xmlns:a16="http://schemas.microsoft.com/office/drawing/2014/main" id="{B9E9FB23-FA13-3808-5AB5-AD9AD4E3D27C}"/>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 name="Picture 8">
            <a:extLst>
              <a:ext uri="{FF2B5EF4-FFF2-40B4-BE49-F238E27FC236}">
                <a16:creationId xmlns:a16="http://schemas.microsoft.com/office/drawing/2014/main" id="{987BBEB5-30E7-E34D-5091-09080316B82F}"/>
              </a:ext>
            </a:extLst>
          </p:cNvPr>
          <p:cNvPicPr>
            <a:picLocks noChangeAspect="1"/>
          </p:cNvPicPr>
          <p:nvPr/>
        </p:nvPicPr>
        <p:blipFill>
          <a:blip r:embed="rId2"/>
          <a:stretch>
            <a:fillRect/>
          </a:stretch>
        </p:blipFill>
        <p:spPr>
          <a:xfrm>
            <a:off x="-17794800" y="1819188"/>
            <a:ext cx="12192000" cy="2001879"/>
          </a:xfrm>
          <a:prstGeom prst="rect">
            <a:avLst/>
          </a:prstGeom>
        </p:spPr>
      </p:pic>
      <p:pic>
        <p:nvPicPr>
          <p:cNvPr id="2" name="Picture 1">
            <a:extLst>
              <a:ext uri="{FF2B5EF4-FFF2-40B4-BE49-F238E27FC236}">
                <a16:creationId xmlns:a16="http://schemas.microsoft.com/office/drawing/2014/main" id="{425B463A-31E3-D3AE-73E0-F08E5956D7A5}"/>
              </a:ext>
            </a:extLst>
          </p:cNvPr>
          <p:cNvPicPr>
            <a:picLocks noChangeAspect="1"/>
          </p:cNvPicPr>
          <p:nvPr/>
        </p:nvPicPr>
        <p:blipFill>
          <a:blip r:embed="rId3"/>
          <a:stretch>
            <a:fillRect/>
          </a:stretch>
        </p:blipFill>
        <p:spPr>
          <a:xfrm>
            <a:off x="4974931" y="-2990397"/>
            <a:ext cx="5219700" cy="2152650"/>
          </a:xfrm>
          <a:prstGeom prst="rect">
            <a:avLst/>
          </a:prstGeom>
          <a:effectLst>
            <a:outerShdw blurRad="177800" dist="38100" dir="4200000" algn="t" rotWithShape="0">
              <a:prstClr val="black">
                <a:alpha val="20000"/>
              </a:prstClr>
            </a:outerShdw>
          </a:effectLst>
          <a:scene3d>
            <a:camera prst="isometricBottomDown"/>
            <a:lightRig rig="threePt" dir="t"/>
          </a:scene3d>
        </p:spPr>
      </p:pic>
      <p:pic>
        <p:nvPicPr>
          <p:cNvPr id="3" name="Picture 2">
            <a:extLst>
              <a:ext uri="{FF2B5EF4-FFF2-40B4-BE49-F238E27FC236}">
                <a16:creationId xmlns:a16="http://schemas.microsoft.com/office/drawing/2014/main" id="{20DDA5C4-E9E4-6DA2-9B11-3757B53472FF}"/>
              </a:ext>
            </a:extLst>
          </p:cNvPr>
          <p:cNvPicPr>
            <a:picLocks noChangeAspect="1"/>
          </p:cNvPicPr>
          <p:nvPr/>
        </p:nvPicPr>
        <p:blipFill>
          <a:blip r:embed="rId4"/>
          <a:stretch>
            <a:fillRect/>
          </a:stretch>
        </p:blipFill>
        <p:spPr>
          <a:xfrm>
            <a:off x="5701583" y="-7735704"/>
            <a:ext cx="5219700" cy="2152650"/>
          </a:xfrm>
          <a:prstGeom prst="rect">
            <a:avLst/>
          </a:prstGeom>
          <a:effectLst>
            <a:outerShdw blurRad="381000" dist="38100" dir="5400000" algn="t" rotWithShape="0">
              <a:prstClr val="black">
                <a:alpha val="30000"/>
              </a:prstClr>
            </a:outerShdw>
          </a:effectLst>
          <a:scene3d>
            <a:camera prst="isometricBottomDown"/>
            <a:lightRig rig="threePt" dir="t"/>
          </a:scene3d>
        </p:spPr>
      </p:pic>
      <p:pic>
        <p:nvPicPr>
          <p:cNvPr id="5" name="Picture 4">
            <a:extLst>
              <a:ext uri="{FF2B5EF4-FFF2-40B4-BE49-F238E27FC236}">
                <a16:creationId xmlns:a16="http://schemas.microsoft.com/office/drawing/2014/main" id="{DD071EA8-CDA6-2CE9-FB70-13897ED8D928}"/>
              </a:ext>
            </a:extLst>
          </p:cNvPr>
          <p:cNvPicPr>
            <a:picLocks noChangeAspect="1"/>
          </p:cNvPicPr>
          <p:nvPr/>
        </p:nvPicPr>
        <p:blipFill>
          <a:blip r:embed="rId5"/>
          <a:stretch>
            <a:fillRect/>
          </a:stretch>
        </p:blipFill>
        <p:spPr>
          <a:xfrm>
            <a:off x="5665740" y="-12481011"/>
            <a:ext cx="5219700" cy="2152650"/>
          </a:xfrm>
          <a:prstGeom prst="rect">
            <a:avLst/>
          </a:prstGeom>
          <a:effectLst>
            <a:outerShdw blurRad="508000" dist="38100" dir="5400000" algn="t" rotWithShape="0">
              <a:prstClr val="black">
                <a:alpha val="30000"/>
              </a:prstClr>
            </a:outerShdw>
          </a:effectLst>
          <a:scene3d>
            <a:camera prst="isometricBottomDown"/>
            <a:lightRig rig="threePt" dir="t"/>
          </a:scene3d>
        </p:spPr>
      </p:pic>
      <p:pic>
        <p:nvPicPr>
          <p:cNvPr id="8" name="Picture 7">
            <a:extLst>
              <a:ext uri="{FF2B5EF4-FFF2-40B4-BE49-F238E27FC236}">
                <a16:creationId xmlns:a16="http://schemas.microsoft.com/office/drawing/2014/main" id="{75ED2661-75FC-7139-D90B-CFF800C9CD83}"/>
              </a:ext>
            </a:extLst>
          </p:cNvPr>
          <p:cNvPicPr>
            <a:picLocks noChangeAspect="1"/>
          </p:cNvPicPr>
          <p:nvPr/>
        </p:nvPicPr>
        <p:blipFill>
          <a:blip r:embed="rId6"/>
          <a:stretch>
            <a:fillRect/>
          </a:stretch>
        </p:blipFill>
        <p:spPr>
          <a:xfrm>
            <a:off x="8155718" y="393955"/>
            <a:ext cx="3829050" cy="1847850"/>
          </a:xfrm>
          <a:prstGeom prst="rect">
            <a:avLst/>
          </a:prstGeom>
          <a:effectLst>
            <a:outerShdw blurRad="254000" dist="38100" dir="5400000" sx="95000" sy="95000" algn="t" rotWithShape="0">
              <a:prstClr val="black">
                <a:alpha val="40000"/>
              </a:prstClr>
            </a:outerShdw>
          </a:effectLst>
          <a:scene3d>
            <a:camera prst="isometricOffAxis2Left"/>
            <a:lightRig rig="threePt" dir="t"/>
          </a:scene3d>
        </p:spPr>
      </p:pic>
      <p:pic>
        <p:nvPicPr>
          <p:cNvPr id="13" name="Picture 12">
            <a:extLst>
              <a:ext uri="{FF2B5EF4-FFF2-40B4-BE49-F238E27FC236}">
                <a16:creationId xmlns:a16="http://schemas.microsoft.com/office/drawing/2014/main" id="{38452F0A-11C0-7BD1-227D-376A215FDDEC}"/>
              </a:ext>
            </a:extLst>
          </p:cNvPr>
          <p:cNvPicPr>
            <a:picLocks noChangeAspect="1"/>
          </p:cNvPicPr>
          <p:nvPr/>
        </p:nvPicPr>
        <p:blipFill>
          <a:blip r:embed="rId7"/>
          <a:stretch>
            <a:fillRect/>
          </a:stretch>
        </p:blipFill>
        <p:spPr>
          <a:xfrm>
            <a:off x="7593372" y="1385268"/>
            <a:ext cx="3829050" cy="1847850"/>
          </a:xfrm>
          <a:prstGeom prst="rect">
            <a:avLst/>
          </a:prstGeom>
          <a:effectLst>
            <a:outerShdw blurRad="381000" dist="38100" dir="5400000" sx="92000" sy="92000" algn="t" rotWithShape="0">
              <a:prstClr val="black">
                <a:alpha val="40000"/>
              </a:prstClr>
            </a:outerShdw>
          </a:effectLst>
          <a:scene3d>
            <a:camera prst="isometricOffAxis2Left"/>
            <a:lightRig rig="threePt" dir="t"/>
          </a:scene3d>
        </p:spPr>
      </p:pic>
      <p:pic>
        <p:nvPicPr>
          <p:cNvPr id="15" name="Picture 14">
            <a:extLst>
              <a:ext uri="{FF2B5EF4-FFF2-40B4-BE49-F238E27FC236}">
                <a16:creationId xmlns:a16="http://schemas.microsoft.com/office/drawing/2014/main" id="{F5FA30FD-3DC2-3F10-0A15-C6D726C86867}"/>
              </a:ext>
            </a:extLst>
          </p:cNvPr>
          <p:cNvPicPr>
            <a:picLocks noChangeAspect="1"/>
          </p:cNvPicPr>
          <p:nvPr/>
        </p:nvPicPr>
        <p:blipFill>
          <a:blip r:embed="rId8"/>
          <a:stretch>
            <a:fillRect/>
          </a:stretch>
        </p:blipFill>
        <p:spPr>
          <a:xfrm>
            <a:off x="7121501" y="2647377"/>
            <a:ext cx="3829050" cy="1847850"/>
          </a:xfrm>
          <a:prstGeom prst="rect">
            <a:avLst/>
          </a:prstGeom>
          <a:effectLst>
            <a:outerShdw blurRad="508000" dist="38100" dir="5400000" sx="90000" sy="90000" algn="t" rotWithShape="0">
              <a:prstClr val="black">
                <a:alpha val="40000"/>
              </a:prstClr>
            </a:outerShdw>
          </a:effectLst>
          <a:scene3d>
            <a:camera prst="isometricOffAxis2Left"/>
            <a:lightRig rig="threePt" dir="t"/>
          </a:scene3d>
        </p:spPr>
      </p:pic>
      <p:pic>
        <p:nvPicPr>
          <p:cNvPr id="11" name="Picture 10">
            <a:extLst>
              <a:ext uri="{FF2B5EF4-FFF2-40B4-BE49-F238E27FC236}">
                <a16:creationId xmlns:a16="http://schemas.microsoft.com/office/drawing/2014/main" id="{A1B8796A-8894-9EFD-8AC2-4BB979D0A4DB}"/>
              </a:ext>
            </a:extLst>
          </p:cNvPr>
          <p:cNvPicPr>
            <a:picLocks noChangeAspect="1"/>
          </p:cNvPicPr>
          <p:nvPr/>
        </p:nvPicPr>
        <p:blipFill>
          <a:blip r:embed="rId9"/>
          <a:stretch>
            <a:fillRect/>
          </a:stretch>
        </p:blipFill>
        <p:spPr>
          <a:xfrm>
            <a:off x="6600176" y="3714288"/>
            <a:ext cx="3829050" cy="1847850"/>
          </a:xfrm>
          <a:prstGeom prst="rect">
            <a:avLst/>
          </a:prstGeom>
          <a:effectLst>
            <a:outerShdw blurRad="635000" dist="38100" dir="5400000" sx="90000" sy="90000" algn="t" rotWithShape="0">
              <a:prstClr val="black">
                <a:alpha val="40000"/>
              </a:prstClr>
            </a:outerShdw>
          </a:effectLst>
          <a:scene3d>
            <a:camera prst="isometricOffAxis2Left"/>
            <a:lightRig rig="threePt" dir="t"/>
          </a:scene3d>
        </p:spPr>
      </p:pic>
      <p:pic>
        <p:nvPicPr>
          <p:cNvPr id="16" name="Picture 15">
            <a:extLst>
              <a:ext uri="{FF2B5EF4-FFF2-40B4-BE49-F238E27FC236}">
                <a16:creationId xmlns:a16="http://schemas.microsoft.com/office/drawing/2014/main" id="{CBED1BF3-04B2-5AF1-588D-429AEDEC1612}"/>
              </a:ext>
            </a:extLst>
          </p:cNvPr>
          <p:cNvPicPr>
            <a:picLocks noChangeAspect="1"/>
          </p:cNvPicPr>
          <p:nvPr/>
        </p:nvPicPr>
        <p:blipFill>
          <a:blip r:embed="rId10"/>
          <a:stretch>
            <a:fillRect/>
          </a:stretch>
        </p:blipFill>
        <p:spPr>
          <a:xfrm>
            <a:off x="-16709445" y="387735"/>
            <a:ext cx="2988945" cy="2988945"/>
          </a:xfrm>
          <a:prstGeom prst="rect">
            <a:avLst/>
          </a:prstGeom>
          <a:effectLst>
            <a:outerShdw blurRad="101600" dist="38100" dir="5400000" algn="t" rotWithShape="0">
              <a:prstClr val="black">
                <a:alpha val="16000"/>
              </a:prstClr>
            </a:outerShdw>
          </a:effectLst>
        </p:spPr>
      </p:pic>
      <p:pic>
        <p:nvPicPr>
          <p:cNvPr id="17" name="Picture 16">
            <a:extLst>
              <a:ext uri="{FF2B5EF4-FFF2-40B4-BE49-F238E27FC236}">
                <a16:creationId xmlns:a16="http://schemas.microsoft.com/office/drawing/2014/main" id="{52CF1260-6444-18C1-E480-05E994E157E9}"/>
              </a:ext>
            </a:extLst>
          </p:cNvPr>
          <p:cNvPicPr>
            <a:picLocks noChangeAspect="1"/>
          </p:cNvPicPr>
          <p:nvPr/>
        </p:nvPicPr>
        <p:blipFill>
          <a:blip r:embed="rId11"/>
          <a:stretch>
            <a:fillRect/>
          </a:stretch>
        </p:blipFill>
        <p:spPr>
          <a:xfrm>
            <a:off x="4350000" y="-13487973"/>
            <a:ext cx="3240405" cy="2708910"/>
          </a:xfrm>
          <a:prstGeom prst="rect">
            <a:avLst/>
          </a:prstGeom>
        </p:spPr>
      </p:pic>
      <p:pic>
        <p:nvPicPr>
          <p:cNvPr id="18" name="Picture 17">
            <a:extLst>
              <a:ext uri="{FF2B5EF4-FFF2-40B4-BE49-F238E27FC236}">
                <a16:creationId xmlns:a16="http://schemas.microsoft.com/office/drawing/2014/main" id="{2E33000C-827A-5DA6-1DB9-1C0DFE914B49}"/>
              </a:ext>
            </a:extLst>
          </p:cNvPr>
          <p:cNvPicPr>
            <a:picLocks noChangeAspect="1"/>
          </p:cNvPicPr>
          <p:nvPr/>
        </p:nvPicPr>
        <p:blipFill>
          <a:blip r:embed="rId12"/>
          <a:stretch>
            <a:fillRect/>
          </a:stretch>
        </p:blipFill>
        <p:spPr>
          <a:xfrm>
            <a:off x="23415438" y="387734"/>
            <a:ext cx="3463290" cy="2988945"/>
          </a:xfrm>
          <a:prstGeom prst="rect">
            <a:avLst/>
          </a:prstGeom>
          <a:effectLst>
            <a:outerShdw blurRad="101600" dist="38100" dir="5400000" algn="t" rotWithShape="0">
              <a:prstClr val="black">
                <a:alpha val="16000"/>
              </a:prstClr>
            </a:outerShdw>
          </a:effectLst>
        </p:spPr>
      </p:pic>
      <p:pic>
        <p:nvPicPr>
          <p:cNvPr id="19" name="Picture 18">
            <a:extLst>
              <a:ext uri="{FF2B5EF4-FFF2-40B4-BE49-F238E27FC236}">
                <a16:creationId xmlns:a16="http://schemas.microsoft.com/office/drawing/2014/main" id="{9199091E-D23E-3850-6E9B-E51BF8A9FEE2}"/>
              </a:ext>
            </a:extLst>
          </p:cNvPr>
          <p:cNvPicPr>
            <a:picLocks noChangeAspect="1"/>
          </p:cNvPicPr>
          <p:nvPr/>
        </p:nvPicPr>
        <p:blipFill>
          <a:blip r:embed="rId13"/>
          <a:stretch>
            <a:fillRect/>
          </a:stretch>
        </p:blipFill>
        <p:spPr>
          <a:xfrm>
            <a:off x="-16709445" y="3693732"/>
            <a:ext cx="6366510" cy="1640205"/>
          </a:xfrm>
          <a:prstGeom prst="rect">
            <a:avLst/>
          </a:prstGeom>
          <a:effectLst>
            <a:outerShdw blurRad="101600" dist="38100" dir="5400000" algn="t" rotWithShape="0">
              <a:prstClr val="black">
                <a:alpha val="16000"/>
              </a:prstClr>
            </a:outerShdw>
          </a:effectLst>
        </p:spPr>
      </p:pic>
      <p:pic>
        <p:nvPicPr>
          <p:cNvPr id="20" name="Picture 19">
            <a:extLst>
              <a:ext uri="{FF2B5EF4-FFF2-40B4-BE49-F238E27FC236}">
                <a16:creationId xmlns:a16="http://schemas.microsoft.com/office/drawing/2014/main" id="{89E1C018-0B61-1AB2-2F15-8EDCB652BCC1}"/>
              </a:ext>
            </a:extLst>
          </p:cNvPr>
          <p:cNvPicPr>
            <a:picLocks noChangeAspect="1"/>
          </p:cNvPicPr>
          <p:nvPr/>
        </p:nvPicPr>
        <p:blipFill>
          <a:blip r:embed="rId14"/>
          <a:stretch>
            <a:fillRect/>
          </a:stretch>
        </p:blipFill>
        <p:spPr>
          <a:xfrm>
            <a:off x="23415438" y="3714288"/>
            <a:ext cx="3549015" cy="1640205"/>
          </a:xfrm>
          <a:prstGeom prst="rect">
            <a:avLst/>
          </a:prstGeom>
          <a:effectLst>
            <a:outerShdw blurRad="101600" dist="38100" dir="5400000" algn="t" rotWithShape="0">
              <a:prstClr val="black">
                <a:alpha val="16000"/>
              </a:prstClr>
            </a:outerShdw>
          </a:effectLst>
        </p:spPr>
      </p:pic>
    </p:spTree>
    <p:extLst>
      <p:ext uri="{BB962C8B-B14F-4D97-AF65-F5344CB8AC3E}">
        <p14:creationId xmlns:p14="http://schemas.microsoft.com/office/powerpoint/2010/main" val="406462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6E684999-1A92-6992-0287-7134DABE733B}"/>
              </a:ext>
            </a:extLst>
          </p:cNvPr>
          <p:cNvSpPr/>
          <p:nvPr/>
        </p:nvSpPr>
        <p:spPr>
          <a:xfrm>
            <a:off x="-9666" y="556213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28" name="Group 27">
            <a:extLst>
              <a:ext uri="{FF2B5EF4-FFF2-40B4-BE49-F238E27FC236}">
                <a16:creationId xmlns:a16="http://schemas.microsoft.com/office/drawing/2014/main" id="{E34D55C4-FF47-4D26-CBE8-1042B0A4D435}"/>
              </a:ext>
            </a:extLst>
          </p:cNvPr>
          <p:cNvGrpSpPr/>
          <p:nvPr/>
        </p:nvGrpSpPr>
        <p:grpSpPr>
          <a:xfrm>
            <a:off x="5665740" y="5848110"/>
            <a:ext cx="860520" cy="799272"/>
            <a:chOff x="4827627" y="16598"/>
            <a:chExt cx="7364372" cy="6840207"/>
          </a:xfrm>
          <a:solidFill>
            <a:schemeClr val="bg1"/>
          </a:solidFill>
        </p:grpSpPr>
        <p:sp>
          <p:nvSpPr>
            <p:cNvPr id="29" name="Freeform: Shape 28">
              <a:extLst>
                <a:ext uri="{FF2B5EF4-FFF2-40B4-BE49-F238E27FC236}">
                  <a16:creationId xmlns:a16="http://schemas.microsoft.com/office/drawing/2014/main" id="{77F082BF-3A23-D28C-729A-68197B0D5645}"/>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5C13DDD-2F74-C727-B7E4-9FFB421F5498}"/>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6C25CC72-DA0D-D80E-E4BD-A1B038148ABB}"/>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Shape 37">
              <a:extLst>
                <a:ext uri="{FF2B5EF4-FFF2-40B4-BE49-F238E27FC236}">
                  <a16:creationId xmlns:a16="http://schemas.microsoft.com/office/drawing/2014/main" id="{B9E9FB23-FA13-3808-5AB5-AD9AD4E3D27C}"/>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 name="Picture 1">
            <a:extLst>
              <a:ext uri="{FF2B5EF4-FFF2-40B4-BE49-F238E27FC236}">
                <a16:creationId xmlns:a16="http://schemas.microsoft.com/office/drawing/2014/main" id="{7C52A82D-0014-E601-69EA-18FB86C4ACA3}"/>
              </a:ext>
            </a:extLst>
          </p:cNvPr>
          <p:cNvPicPr>
            <a:picLocks noChangeAspect="1"/>
          </p:cNvPicPr>
          <p:nvPr/>
        </p:nvPicPr>
        <p:blipFill>
          <a:blip r:embed="rId2"/>
          <a:stretch>
            <a:fillRect/>
          </a:stretch>
        </p:blipFill>
        <p:spPr>
          <a:xfrm>
            <a:off x="30574959" y="393955"/>
            <a:ext cx="3829050" cy="1847850"/>
          </a:xfrm>
          <a:prstGeom prst="rect">
            <a:avLst/>
          </a:prstGeom>
          <a:effectLst>
            <a:outerShdw blurRad="254000" dist="38100" dir="5400000" sx="95000" sy="95000" algn="t" rotWithShape="0">
              <a:prstClr val="black">
                <a:alpha val="40000"/>
              </a:prstClr>
            </a:outerShdw>
          </a:effectLst>
          <a:scene3d>
            <a:camera prst="isometricOffAxis2Left"/>
            <a:lightRig rig="threePt" dir="t"/>
          </a:scene3d>
        </p:spPr>
      </p:pic>
      <p:pic>
        <p:nvPicPr>
          <p:cNvPr id="3" name="Picture 2">
            <a:extLst>
              <a:ext uri="{FF2B5EF4-FFF2-40B4-BE49-F238E27FC236}">
                <a16:creationId xmlns:a16="http://schemas.microsoft.com/office/drawing/2014/main" id="{B0FC3F52-5B8A-73DF-8CE4-3F8ABBE109C2}"/>
              </a:ext>
            </a:extLst>
          </p:cNvPr>
          <p:cNvPicPr>
            <a:picLocks noChangeAspect="1"/>
          </p:cNvPicPr>
          <p:nvPr/>
        </p:nvPicPr>
        <p:blipFill>
          <a:blip r:embed="rId3"/>
          <a:stretch>
            <a:fillRect/>
          </a:stretch>
        </p:blipFill>
        <p:spPr>
          <a:xfrm>
            <a:off x="24734031" y="1385268"/>
            <a:ext cx="3829050" cy="1847850"/>
          </a:xfrm>
          <a:prstGeom prst="rect">
            <a:avLst/>
          </a:prstGeom>
          <a:effectLst>
            <a:outerShdw blurRad="381000" dist="38100" dir="5400000" sx="92000" sy="92000" algn="t" rotWithShape="0">
              <a:prstClr val="black">
                <a:alpha val="40000"/>
              </a:prstClr>
            </a:outerShdw>
          </a:effectLst>
          <a:scene3d>
            <a:camera prst="isometricOffAxis2Left"/>
            <a:lightRig rig="threePt" dir="t"/>
          </a:scene3d>
        </p:spPr>
      </p:pic>
      <p:pic>
        <p:nvPicPr>
          <p:cNvPr id="5" name="Picture 4">
            <a:extLst>
              <a:ext uri="{FF2B5EF4-FFF2-40B4-BE49-F238E27FC236}">
                <a16:creationId xmlns:a16="http://schemas.microsoft.com/office/drawing/2014/main" id="{9DA38D0F-E5B5-E540-E46B-1583CEE20140}"/>
              </a:ext>
            </a:extLst>
          </p:cNvPr>
          <p:cNvPicPr>
            <a:picLocks noChangeAspect="1"/>
          </p:cNvPicPr>
          <p:nvPr/>
        </p:nvPicPr>
        <p:blipFill>
          <a:blip r:embed="rId4"/>
          <a:stretch>
            <a:fillRect/>
          </a:stretch>
        </p:blipFill>
        <p:spPr>
          <a:xfrm>
            <a:off x="19357651" y="2647377"/>
            <a:ext cx="3829050" cy="1847850"/>
          </a:xfrm>
          <a:prstGeom prst="rect">
            <a:avLst/>
          </a:prstGeom>
          <a:effectLst>
            <a:outerShdw blurRad="508000" dist="38100" dir="5400000" sx="90000" sy="90000" algn="t" rotWithShape="0">
              <a:prstClr val="black">
                <a:alpha val="40000"/>
              </a:prstClr>
            </a:outerShdw>
          </a:effectLst>
          <a:scene3d>
            <a:camera prst="isometricOffAxis2Left"/>
            <a:lightRig rig="threePt" dir="t"/>
          </a:scene3d>
        </p:spPr>
      </p:pic>
      <p:pic>
        <p:nvPicPr>
          <p:cNvPr id="6" name="Picture 5">
            <a:extLst>
              <a:ext uri="{FF2B5EF4-FFF2-40B4-BE49-F238E27FC236}">
                <a16:creationId xmlns:a16="http://schemas.microsoft.com/office/drawing/2014/main" id="{D8EC3F96-CF78-8508-946E-874E8D3B894E}"/>
              </a:ext>
            </a:extLst>
          </p:cNvPr>
          <p:cNvPicPr>
            <a:picLocks noChangeAspect="1"/>
          </p:cNvPicPr>
          <p:nvPr/>
        </p:nvPicPr>
        <p:blipFill>
          <a:blip r:embed="rId5"/>
          <a:stretch>
            <a:fillRect/>
          </a:stretch>
        </p:blipFill>
        <p:spPr>
          <a:xfrm>
            <a:off x="14372576" y="3714288"/>
            <a:ext cx="3829050" cy="1847850"/>
          </a:xfrm>
          <a:prstGeom prst="rect">
            <a:avLst/>
          </a:prstGeom>
          <a:effectLst>
            <a:outerShdw blurRad="635000" dist="38100" dir="5400000" sx="90000" sy="90000" algn="t" rotWithShape="0">
              <a:prstClr val="black">
                <a:alpha val="40000"/>
              </a:prstClr>
            </a:outerShdw>
          </a:effectLst>
          <a:scene3d>
            <a:camera prst="isometricOffAxis2Left"/>
            <a:lightRig rig="threePt" dir="t"/>
          </a:scene3d>
        </p:spPr>
      </p:pic>
      <p:pic>
        <p:nvPicPr>
          <p:cNvPr id="9" name="Picture 8">
            <a:extLst>
              <a:ext uri="{FF2B5EF4-FFF2-40B4-BE49-F238E27FC236}">
                <a16:creationId xmlns:a16="http://schemas.microsoft.com/office/drawing/2014/main" id="{78E9DE42-10C6-BA88-66E9-5EC5AFE31C14}"/>
              </a:ext>
            </a:extLst>
          </p:cNvPr>
          <p:cNvPicPr>
            <a:picLocks noChangeAspect="1"/>
          </p:cNvPicPr>
          <p:nvPr/>
        </p:nvPicPr>
        <p:blipFill>
          <a:blip r:embed="rId6"/>
          <a:stretch>
            <a:fillRect/>
          </a:stretch>
        </p:blipFill>
        <p:spPr>
          <a:xfrm>
            <a:off x="938475" y="387735"/>
            <a:ext cx="2988945" cy="2988945"/>
          </a:xfrm>
          <a:prstGeom prst="rect">
            <a:avLst/>
          </a:prstGeom>
          <a:effectLst>
            <a:outerShdw blurRad="101600" dist="38100" dir="5400000" algn="t" rotWithShape="0">
              <a:prstClr val="black">
                <a:alpha val="16000"/>
              </a:prstClr>
            </a:outerShdw>
          </a:effectLst>
        </p:spPr>
      </p:pic>
      <p:pic>
        <p:nvPicPr>
          <p:cNvPr id="11" name="Picture 10">
            <a:extLst>
              <a:ext uri="{FF2B5EF4-FFF2-40B4-BE49-F238E27FC236}">
                <a16:creationId xmlns:a16="http://schemas.microsoft.com/office/drawing/2014/main" id="{3E940850-91BD-41BF-3012-55DD47C76230}"/>
              </a:ext>
            </a:extLst>
          </p:cNvPr>
          <p:cNvPicPr>
            <a:picLocks noChangeAspect="1"/>
          </p:cNvPicPr>
          <p:nvPr/>
        </p:nvPicPr>
        <p:blipFill>
          <a:blip r:embed="rId7"/>
          <a:stretch>
            <a:fillRect/>
          </a:stretch>
        </p:blipFill>
        <p:spPr>
          <a:xfrm>
            <a:off x="4350000" y="410907"/>
            <a:ext cx="3240405" cy="2708910"/>
          </a:xfrm>
          <a:prstGeom prst="rect">
            <a:avLst/>
          </a:prstGeom>
        </p:spPr>
      </p:pic>
      <p:pic>
        <p:nvPicPr>
          <p:cNvPr id="13" name="Picture 12">
            <a:extLst>
              <a:ext uri="{FF2B5EF4-FFF2-40B4-BE49-F238E27FC236}">
                <a16:creationId xmlns:a16="http://schemas.microsoft.com/office/drawing/2014/main" id="{58803C82-D2E0-00F3-37F6-8A2413B5D0BA}"/>
              </a:ext>
            </a:extLst>
          </p:cNvPr>
          <p:cNvPicPr>
            <a:picLocks noChangeAspect="1"/>
          </p:cNvPicPr>
          <p:nvPr/>
        </p:nvPicPr>
        <p:blipFill>
          <a:blip r:embed="rId8"/>
          <a:stretch>
            <a:fillRect/>
          </a:stretch>
        </p:blipFill>
        <p:spPr>
          <a:xfrm>
            <a:off x="7870638" y="387734"/>
            <a:ext cx="3463290" cy="2988945"/>
          </a:xfrm>
          <a:prstGeom prst="rect">
            <a:avLst/>
          </a:prstGeom>
          <a:effectLst>
            <a:outerShdw blurRad="101600" dist="38100" dir="5400000" algn="t" rotWithShape="0">
              <a:prstClr val="black">
                <a:alpha val="16000"/>
              </a:prstClr>
            </a:outerShdw>
          </a:effectLst>
        </p:spPr>
      </p:pic>
      <p:pic>
        <p:nvPicPr>
          <p:cNvPr id="15" name="Picture 14">
            <a:extLst>
              <a:ext uri="{FF2B5EF4-FFF2-40B4-BE49-F238E27FC236}">
                <a16:creationId xmlns:a16="http://schemas.microsoft.com/office/drawing/2014/main" id="{E53298E4-F3DA-8A02-3924-2B199749AF74}"/>
              </a:ext>
            </a:extLst>
          </p:cNvPr>
          <p:cNvPicPr>
            <a:picLocks noChangeAspect="1"/>
          </p:cNvPicPr>
          <p:nvPr/>
        </p:nvPicPr>
        <p:blipFill>
          <a:blip r:embed="rId9"/>
          <a:stretch>
            <a:fillRect/>
          </a:stretch>
        </p:blipFill>
        <p:spPr>
          <a:xfrm>
            <a:off x="938475" y="3693732"/>
            <a:ext cx="6366510" cy="1640205"/>
          </a:xfrm>
          <a:prstGeom prst="rect">
            <a:avLst/>
          </a:prstGeom>
          <a:effectLst>
            <a:outerShdw blurRad="101600" dist="38100" dir="5400000" algn="t" rotWithShape="0">
              <a:prstClr val="black">
                <a:alpha val="16000"/>
              </a:prstClr>
            </a:outerShdw>
          </a:effectLst>
        </p:spPr>
      </p:pic>
      <p:pic>
        <p:nvPicPr>
          <p:cNvPr id="17" name="Picture 16">
            <a:extLst>
              <a:ext uri="{FF2B5EF4-FFF2-40B4-BE49-F238E27FC236}">
                <a16:creationId xmlns:a16="http://schemas.microsoft.com/office/drawing/2014/main" id="{D7095462-1040-1C2E-9879-6FE0A2A53BEB}"/>
              </a:ext>
            </a:extLst>
          </p:cNvPr>
          <p:cNvPicPr>
            <a:picLocks noChangeAspect="1"/>
          </p:cNvPicPr>
          <p:nvPr/>
        </p:nvPicPr>
        <p:blipFill>
          <a:blip r:embed="rId10"/>
          <a:stretch>
            <a:fillRect/>
          </a:stretch>
        </p:blipFill>
        <p:spPr>
          <a:xfrm>
            <a:off x="7870638" y="3714288"/>
            <a:ext cx="3549015" cy="1640205"/>
          </a:xfrm>
          <a:prstGeom prst="rect">
            <a:avLst/>
          </a:prstGeom>
          <a:effectLst>
            <a:outerShdw blurRad="101600" dist="38100" dir="5400000" algn="t" rotWithShape="0">
              <a:prstClr val="black">
                <a:alpha val="16000"/>
              </a:prstClr>
            </a:outerShdw>
          </a:effectLst>
        </p:spPr>
      </p:pic>
    </p:spTree>
    <p:extLst>
      <p:ext uri="{BB962C8B-B14F-4D97-AF65-F5344CB8AC3E}">
        <p14:creationId xmlns:p14="http://schemas.microsoft.com/office/powerpoint/2010/main" val="3016603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6E684999-1A92-6992-0287-7134DABE733B}"/>
              </a:ext>
            </a:extLst>
          </p:cNvPr>
          <p:cNvSpPr/>
          <p:nvPr/>
        </p:nvSpPr>
        <p:spPr>
          <a:xfrm>
            <a:off x="-9666" y="5562138"/>
            <a:ext cx="12192000" cy="1300027"/>
          </a:xfrm>
          <a:prstGeom prst="triangle">
            <a:avLst/>
          </a:prstGeom>
          <a:solidFill>
            <a:schemeClr val="tx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28" name="Group 27">
            <a:extLst>
              <a:ext uri="{FF2B5EF4-FFF2-40B4-BE49-F238E27FC236}">
                <a16:creationId xmlns:a16="http://schemas.microsoft.com/office/drawing/2014/main" id="{E34D55C4-FF47-4D26-CBE8-1042B0A4D435}"/>
              </a:ext>
            </a:extLst>
          </p:cNvPr>
          <p:cNvGrpSpPr/>
          <p:nvPr/>
        </p:nvGrpSpPr>
        <p:grpSpPr>
          <a:xfrm>
            <a:off x="5665740" y="5848110"/>
            <a:ext cx="860520" cy="799272"/>
            <a:chOff x="4827627" y="16598"/>
            <a:chExt cx="7364372" cy="6840207"/>
          </a:xfrm>
          <a:solidFill>
            <a:schemeClr val="bg1"/>
          </a:solidFill>
        </p:grpSpPr>
        <p:sp>
          <p:nvSpPr>
            <p:cNvPr id="29" name="Freeform: Shape 28">
              <a:extLst>
                <a:ext uri="{FF2B5EF4-FFF2-40B4-BE49-F238E27FC236}">
                  <a16:creationId xmlns:a16="http://schemas.microsoft.com/office/drawing/2014/main" id="{77F082BF-3A23-D28C-729A-68197B0D5645}"/>
                </a:ext>
              </a:extLst>
            </p:cNvPr>
            <p:cNvSpPr/>
            <p:nvPr/>
          </p:nvSpPr>
          <p:spPr>
            <a:xfrm>
              <a:off x="4827627" y="3191173"/>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65C13DDD-2F74-C727-B7E4-9FFB421F5498}"/>
                </a:ext>
              </a:extLst>
            </p:cNvPr>
            <p:cNvSpPr/>
            <p:nvPr/>
          </p:nvSpPr>
          <p:spPr>
            <a:xfrm flipH="1">
              <a:off x="10445044" y="3191178"/>
              <a:ext cx="1746955" cy="3665627"/>
            </a:xfrm>
            <a:custGeom>
              <a:avLst/>
              <a:gdLst>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1197 w 832291"/>
                <a:gd name="connsiteY4" fmla="*/ 1642187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1094 w 832291"/>
                <a:gd name="connsiteY0" fmla="*/ 0 h 1761619"/>
                <a:gd name="connsiteX1" fmla="*/ 0 w 832291"/>
                <a:gd name="connsiteY1" fmla="*/ 1522756 h 1761619"/>
                <a:gd name="connsiteX2" fmla="*/ 0 w 832291"/>
                <a:gd name="connsiteY2" fmla="*/ 1560078 h 1761619"/>
                <a:gd name="connsiteX3" fmla="*/ 0 w 832291"/>
                <a:gd name="connsiteY3" fmla="*/ 1601133 h 1761619"/>
                <a:gd name="connsiteX4" fmla="*/ 1521 w 832291"/>
                <a:gd name="connsiteY4" fmla="*/ 1634930 h 1761619"/>
                <a:gd name="connsiteX5" fmla="*/ 22394 w 832291"/>
                <a:gd name="connsiteY5" fmla="*/ 1683242 h 1761619"/>
                <a:gd name="connsiteX6" fmla="*/ 48520 w 832291"/>
                <a:gd name="connsiteY6" fmla="*/ 1713100 h 1761619"/>
                <a:gd name="connsiteX7" fmla="*/ 63448 w 832291"/>
                <a:gd name="connsiteY7" fmla="*/ 1731761 h 1761619"/>
                <a:gd name="connsiteX8" fmla="*/ 89574 w 832291"/>
                <a:gd name="connsiteY8" fmla="*/ 1742958 h 1761619"/>
                <a:gd name="connsiteX9" fmla="*/ 126897 w 832291"/>
                <a:gd name="connsiteY9" fmla="*/ 1754155 h 1761619"/>
                <a:gd name="connsiteX10" fmla="*/ 167951 w 832291"/>
                <a:gd name="connsiteY10" fmla="*/ 1761619 h 1761619"/>
                <a:gd name="connsiteX11" fmla="*/ 216471 w 832291"/>
                <a:gd name="connsiteY11" fmla="*/ 1761619 h 1761619"/>
                <a:gd name="connsiteX12" fmla="*/ 832291 w 832291"/>
                <a:gd name="connsiteY12" fmla="*/ 1575007 h 1761619"/>
                <a:gd name="connsiteX13" fmla="*/ 821094 w 832291"/>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7257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3728 w 839548"/>
                <a:gd name="connsiteY11" fmla="*/ 1761619 h 1761619"/>
                <a:gd name="connsiteX12" fmla="*/ 839548 w 839548"/>
                <a:gd name="connsiteY12" fmla="*/ 1575007 h 1761619"/>
                <a:gd name="connsiteX13" fmla="*/ 828351 w 839548"/>
                <a:gd name="connsiteY13" fmla="*/ 0 h 1761619"/>
                <a:gd name="connsiteX0" fmla="*/ 828351 w 839548"/>
                <a:gd name="connsiteY0" fmla="*/ 0 h 1761619"/>
                <a:gd name="connsiteX1" fmla="*/ 7257 w 839548"/>
                <a:gd name="connsiteY1" fmla="*/ 1522756 h 1761619"/>
                <a:gd name="connsiteX2" fmla="*/ 0 w 839548"/>
                <a:gd name="connsiteY2" fmla="*/ 1560078 h 1761619"/>
                <a:gd name="connsiteX3" fmla="*/ 0 w 839548"/>
                <a:gd name="connsiteY3" fmla="*/ 1601133 h 1761619"/>
                <a:gd name="connsiteX4" fmla="*/ 8778 w 839548"/>
                <a:gd name="connsiteY4" fmla="*/ 1634930 h 1761619"/>
                <a:gd name="connsiteX5" fmla="*/ 29651 w 839548"/>
                <a:gd name="connsiteY5" fmla="*/ 1683242 h 1761619"/>
                <a:gd name="connsiteX6" fmla="*/ 55777 w 839548"/>
                <a:gd name="connsiteY6" fmla="*/ 1713100 h 1761619"/>
                <a:gd name="connsiteX7" fmla="*/ 70705 w 839548"/>
                <a:gd name="connsiteY7" fmla="*/ 1731761 h 1761619"/>
                <a:gd name="connsiteX8" fmla="*/ 96831 w 839548"/>
                <a:gd name="connsiteY8" fmla="*/ 1742958 h 1761619"/>
                <a:gd name="connsiteX9" fmla="*/ 134154 w 839548"/>
                <a:gd name="connsiteY9" fmla="*/ 1754155 h 1761619"/>
                <a:gd name="connsiteX10" fmla="*/ 175208 w 839548"/>
                <a:gd name="connsiteY10" fmla="*/ 1761619 h 1761619"/>
                <a:gd name="connsiteX11" fmla="*/ 221309 w 839548"/>
                <a:gd name="connsiteY11" fmla="*/ 1761619 h 1761619"/>
                <a:gd name="connsiteX12" fmla="*/ 839548 w 839548"/>
                <a:gd name="connsiteY12" fmla="*/ 1575007 h 1761619"/>
                <a:gd name="connsiteX13" fmla="*/ 828351 w 839548"/>
                <a:gd name="connsiteY13" fmla="*/ 0 h 176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548" h="1761619">
                  <a:moveTo>
                    <a:pt x="828351" y="0"/>
                  </a:moveTo>
                  <a:lnTo>
                    <a:pt x="7257" y="1522756"/>
                  </a:lnTo>
                  <a:lnTo>
                    <a:pt x="0" y="1560078"/>
                  </a:lnTo>
                  <a:lnTo>
                    <a:pt x="0" y="1601133"/>
                  </a:lnTo>
                  <a:lnTo>
                    <a:pt x="8778" y="1634930"/>
                  </a:lnTo>
                  <a:lnTo>
                    <a:pt x="29651" y="1683242"/>
                  </a:lnTo>
                  <a:lnTo>
                    <a:pt x="55777" y="1713100"/>
                  </a:lnTo>
                  <a:lnTo>
                    <a:pt x="70705" y="1731761"/>
                  </a:lnTo>
                  <a:lnTo>
                    <a:pt x="96831" y="1742958"/>
                  </a:lnTo>
                  <a:lnTo>
                    <a:pt x="134154" y="1754155"/>
                  </a:lnTo>
                  <a:lnTo>
                    <a:pt x="175208" y="1761619"/>
                  </a:lnTo>
                  <a:lnTo>
                    <a:pt x="221309" y="1761619"/>
                  </a:lnTo>
                  <a:lnTo>
                    <a:pt x="839548" y="1575007"/>
                  </a:lnTo>
                  <a:cubicBezTo>
                    <a:pt x="837060" y="1052493"/>
                    <a:pt x="834571" y="529978"/>
                    <a:pt x="82835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6C25CC72-DA0D-D80E-E4BD-A1B038148ABB}"/>
                </a:ext>
              </a:extLst>
            </p:cNvPr>
            <p:cNvSpPr/>
            <p:nvPr/>
          </p:nvSpPr>
          <p:spPr>
            <a:xfrm>
              <a:off x="7827377" y="4134472"/>
              <a:ext cx="1077196" cy="1973181"/>
            </a:xfrm>
            <a:custGeom>
              <a:avLst/>
              <a:gdLst>
                <a:gd name="connsiteX0" fmla="*/ 0 w 517677"/>
                <a:gd name="connsiteY0" fmla="*/ 0 h 948267"/>
                <a:gd name="connsiteX1" fmla="*/ 0 w 517677"/>
                <a:gd name="connsiteY1" fmla="*/ 948267 h 948267"/>
                <a:gd name="connsiteX2" fmla="*/ 321734 w 517677"/>
                <a:gd name="connsiteY2" fmla="*/ 846667 h 948267"/>
                <a:gd name="connsiteX3" fmla="*/ 517677 w 517677"/>
                <a:gd name="connsiteY3" fmla="*/ 902305 h 948267"/>
                <a:gd name="connsiteX4" fmla="*/ 0 w 517677"/>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77" h="948267">
                  <a:moveTo>
                    <a:pt x="0" y="0"/>
                  </a:moveTo>
                  <a:lnTo>
                    <a:pt x="0" y="948267"/>
                  </a:lnTo>
                  <a:lnTo>
                    <a:pt x="321734" y="846667"/>
                  </a:lnTo>
                  <a:lnTo>
                    <a:pt x="517677" y="902305"/>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Shape 37">
              <a:extLst>
                <a:ext uri="{FF2B5EF4-FFF2-40B4-BE49-F238E27FC236}">
                  <a16:creationId xmlns:a16="http://schemas.microsoft.com/office/drawing/2014/main" id="{B9E9FB23-FA13-3808-5AB5-AD9AD4E3D27C}"/>
                </a:ext>
              </a:extLst>
            </p:cNvPr>
            <p:cNvSpPr/>
            <p:nvPr/>
          </p:nvSpPr>
          <p:spPr>
            <a:xfrm>
              <a:off x="7361537" y="16598"/>
              <a:ext cx="2305431" cy="4138101"/>
            </a:xfrm>
            <a:custGeom>
              <a:avLst/>
              <a:gdLst>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58903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4763 w 1107939"/>
                <a:gd name="connsiteY10" fmla="*/ 36464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 name="connsiteX0" fmla="*/ 872327 w 1107939"/>
                <a:gd name="connsiteY0" fmla="*/ 1988680 h 1988680"/>
                <a:gd name="connsiteX1" fmla="*/ 227198 w 1107939"/>
                <a:gd name="connsiteY1" fmla="*/ 841473 h 1988680"/>
                <a:gd name="connsiteX2" fmla="*/ 0 w 1107939"/>
                <a:gd name="connsiteY2" fmla="*/ 835863 h 1988680"/>
                <a:gd name="connsiteX3" fmla="*/ 398297 w 1107939"/>
                <a:gd name="connsiteY3" fmla="*/ 106587 h 1988680"/>
                <a:gd name="connsiteX4" fmla="*/ 423541 w 1107939"/>
                <a:gd name="connsiteY4" fmla="*/ 61708 h 1988680"/>
                <a:gd name="connsiteX5" fmla="*/ 457200 w 1107939"/>
                <a:gd name="connsiteY5" fmla="*/ 30854 h 1988680"/>
                <a:gd name="connsiteX6" fmla="*/ 507688 w 1107939"/>
                <a:gd name="connsiteY6" fmla="*/ 5610 h 1988680"/>
                <a:gd name="connsiteX7" fmla="*/ 563787 w 1107939"/>
                <a:gd name="connsiteY7" fmla="*/ 0 h 1988680"/>
                <a:gd name="connsiteX8" fmla="*/ 597446 w 1107939"/>
                <a:gd name="connsiteY8" fmla="*/ 5610 h 1988680"/>
                <a:gd name="connsiteX9" fmla="*/ 631104 w 1107939"/>
                <a:gd name="connsiteY9" fmla="*/ 22439 h 1988680"/>
                <a:gd name="connsiteX10" fmla="*/ 661958 w 1107939"/>
                <a:gd name="connsiteY10" fmla="*/ 47683 h 1988680"/>
                <a:gd name="connsiteX11" fmla="*/ 692812 w 1107939"/>
                <a:gd name="connsiteY11" fmla="*/ 72928 h 1988680"/>
                <a:gd name="connsiteX12" fmla="*/ 737691 w 1107939"/>
                <a:gd name="connsiteY12" fmla="*/ 143051 h 1988680"/>
                <a:gd name="connsiteX13" fmla="*/ 1107939 w 1107939"/>
                <a:gd name="connsiteY13" fmla="*/ 844277 h 1988680"/>
                <a:gd name="connsiteX14" fmla="*/ 877936 w 1107939"/>
                <a:gd name="connsiteY14" fmla="*/ 838668 h 1988680"/>
                <a:gd name="connsiteX15" fmla="*/ 872327 w 1107939"/>
                <a:gd name="connsiteY15" fmla="*/ 1988680 h 19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39" h="1988680">
                  <a:moveTo>
                    <a:pt x="872327" y="1988680"/>
                  </a:moveTo>
                  <a:lnTo>
                    <a:pt x="227198" y="841473"/>
                  </a:lnTo>
                  <a:lnTo>
                    <a:pt x="0" y="835863"/>
                  </a:lnTo>
                  <a:lnTo>
                    <a:pt x="398297" y="106587"/>
                  </a:lnTo>
                  <a:lnTo>
                    <a:pt x="423541" y="61708"/>
                  </a:lnTo>
                  <a:lnTo>
                    <a:pt x="457200" y="30854"/>
                  </a:lnTo>
                  <a:lnTo>
                    <a:pt x="507688" y="5610"/>
                  </a:lnTo>
                  <a:lnTo>
                    <a:pt x="563787" y="0"/>
                  </a:lnTo>
                  <a:lnTo>
                    <a:pt x="597446" y="5610"/>
                  </a:lnTo>
                  <a:lnTo>
                    <a:pt x="631104" y="22439"/>
                  </a:lnTo>
                  <a:lnTo>
                    <a:pt x="661958" y="47683"/>
                  </a:lnTo>
                  <a:lnTo>
                    <a:pt x="692812" y="72928"/>
                  </a:lnTo>
                  <a:lnTo>
                    <a:pt x="737691" y="143051"/>
                  </a:lnTo>
                  <a:lnTo>
                    <a:pt x="1107939" y="844277"/>
                  </a:lnTo>
                  <a:lnTo>
                    <a:pt x="877936" y="838668"/>
                  </a:lnTo>
                  <a:cubicBezTo>
                    <a:pt x="876066" y="1222005"/>
                    <a:pt x="874197" y="1605343"/>
                    <a:pt x="872327" y="19886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 name="Picture 8">
            <a:extLst>
              <a:ext uri="{FF2B5EF4-FFF2-40B4-BE49-F238E27FC236}">
                <a16:creationId xmlns:a16="http://schemas.microsoft.com/office/drawing/2014/main" id="{78E9DE42-10C6-BA88-66E9-5EC5AFE31C14}"/>
              </a:ext>
            </a:extLst>
          </p:cNvPr>
          <p:cNvPicPr>
            <a:picLocks noChangeAspect="1"/>
          </p:cNvPicPr>
          <p:nvPr/>
        </p:nvPicPr>
        <p:blipFill>
          <a:blip r:embed="rId2"/>
          <a:stretch>
            <a:fillRect/>
          </a:stretch>
        </p:blipFill>
        <p:spPr>
          <a:xfrm>
            <a:off x="938475" y="-7658985"/>
            <a:ext cx="2988945" cy="2988945"/>
          </a:xfrm>
          <a:prstGeom prst="rect">
            <a:avLst/>
          </a:prstGeom>
          <a:effectLst>
            <a:outerShdw blurRad="101600" dist="38100" dir="5400000" algn="t" rotWithShape="0">
              <a:prstClr val="black">
                <a:alpha val="16000"/>
              </a:prstClr>
            </a:outerShdw>
          </a:effectLst>
        </p:spPr>
      </p:pic>
      <p:pic>
        <p:nvPicPr>
          <p:cNvPr id="11" name="Picture 10">
            <a:extLst>
              <a:ext uri="{FF2B5EF4-FFF2-40B4-BE49-F238E27FC236}">
                <a16:creationId xmlns:a16="http://schemas.microsoft.com/office/drawing/2014/main" id="{3E940850-91BD-41BF-3012-55DD47C76230}"/>
              </a:ext>
            </a:extLst>
          </p:cNvPr>
          <p:cNvPicPr>
            <a:picLocks noChangeAspect="1"/>
          </p:cNvPicPr>
          <p:nvPr/>
        </p:nvPicPr>
        <p:blipFill>
          <a:blip r:embed="rId3"/>
          <a:stretch>
            <a:fillRect/>
          </a:stretch>
        </p:blipFill>
        <p:spPr>
          <a:xfrm>
            <a:off x="4350000" y="-12665013"/>
            <a:ext cx="3240405" cy="2708910"/>
          </a:xfrm>
          <a:prstGeom prst="rect">
            <a:avLst/>
          </a:prstGeom>
        </p:spPr>
      </p:pic>
      <p:pic>
        <p:nvPicPr>
          <p:cNvPr id="13" name="Picture 12">
            <a:extLst>
              <a:ext uri="{FF2B5EF4-FFF2-40B4-BE49-F238E27FC236}">
                <a16:creationId xmlns:a16="http://schemas.microsoft.com/office/drawing/2014/main" id="{58803C82-D2E0-00F3-37F6-8A2413B5D0BA}"/>
              </a:ext>
            </a:extLst>
          </p:cNvPr>
          <p:cNvPicPr>
            <a:picLocks noChangeAspect="1"/>
          </p:cNvPicPr>
          <p:nvPr/>
        </p:nvPicPr>
        <p:blipFill>
          <a:blip r:embed="rId4"/>
          <a:stretch>
            <a:fillRect/>
          </a:stretch>
        </p:blipFill>
        <p:spPr>
          <a:xfrm>
            <a:off x="7870638" y="-19226146"/>
            <a:ext cx="3463290" cy="2988945"/>
          </a:xfrm>
          <a:prstGeom prst="rect">
            <a:avLst/>
          </a:prstGeom>
          <a:effectLst>
            <a:outerShdw blurRad="101600" dist="38100" dir="5400000" algn="t" rotWithShape="0">
              <a:prstClr val="black">
                <a:alpha val="16000"/>
              </a:prstClr>
            </a:outerShdw>
          </a:effectLst>
        </p:spPr>
      </p:pic>
      <p:pic>
        <p:nvPicPr>
          <p:cNvPr id="15" name="Picture 14">
            <a:extLst>
              <a:ext uri="{FF2B5EF4-FFF2-40B4-BE49-F238E27FC236}">
                <a16:creationId xmlns:a16="http://schemas.microsoft.com/office/drawing/2014/main" id="{E53298E4-F3DA-8A02-3924-2B199749AF74}"/>
              </a:ext>
            </a:extLst>
          </p:cNvPr>
          <p:cNvPicPr>
            <a:picLocks noChangeAspect="1"/>
          </p:cNvPicPr>
          <p:nvPr/>
        </p:nvPicPr>
        <p:blipFill>
          <a:blip r:embed="rId5"/>
          <a:stretch>
            <a:fillRect/>
          </a:stretch>
        </p:blipFill>
        <p:spPr>
          <a:xfrm>
            <a:off x="-11817405" y="3693732"/>
            <a:ext cx="6366510" cy="1640205"/>
          </a:xfrm>
          <a:prstGeom prst="rect">
            <a:avLst/>
          </a:prstGeom>
          <a:effectLst>
            <a:outerShdw blurRad="101600" dist="38100" dir="5400000" algn="t" rotWithShape="0">
              <a:prstClr val="black">
                <a:alpha val="16000"/>
              </a:prstClr>
            </a:outerShdw>
          </a:effectLst>
        </p:spPr>
      </p:pic>
      <p:pic>
        <p:nvPicPr>
          <p:cNvPr id="17" name="Picture 16">
            <a:extLst>
              <a:ext uri="{FF2B5EF4-FFF2-40B4-BE49-F238E27FC236}">
                <a16:creationId xmlns:a16="http://schemas.microsoft.com/office/drawing/2014/main" id="{D7095462-1040-1C2E-9879-6FE0A2A53BEB}"/>
              </a:ext>
            </a:extLst>
          </p:cNvPr>
          <p:cNvPicPr>
            <a:picLocks noChangeAspect="1"/>
          </p:cNvPicPr>
          <p:nvPr/>
        </p:nvPicPr>
        <p:blipFill>
          <a:blip r:embed="rId6"/>
          <a:stretch>
            <a:fillRect/>
          </a:stretch>
        </p:blipFill>
        <p:spPr>
          <a:xfrm>
            <a:off x="18660558" y="3714288"/>
            <a:ext cx="3549015" cy="1640205"/>
          </a:xfrm>
          <a:prstGeom prst="rect">
            <a:avLst/>
          </a:prstGeom>
          <a:effectLst>
            <a:outerShdw blurRad="101600" dist="38100" dir="5400000" algn="t" rotWithShape="0">
              <a:prstClr val="black">
                <a:alpha val="16000"/>
              </a:prstClr>
            </a:outerShdw>
          </a:effectLst>
        </p:spPr>
      </p:pic>
    </p:spTree>
    <p:extLst>
      <p:ext uri="{BB962C8B-B14F-4D97-AF65-F5344CB8AC3E}">
        <p14:creationId xmlns:p14="http://schemas.microsoft.com/office/powerpoint/2010/main" val="2211829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392</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65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Alhussein Al-Darkazli</dc:creator>
  <cp:lastModifiedBy>Alhussein Al-Darkazli</cp:lastModifiedBy>
  <cp:revision>28</cp:revision>
  <dcterms:created xsi:type="dcterms:W3CDTF">2023-11-23T20:33:02Z</dcterms:created>
  <dcterms:modified xsi:type="dcterms:W3CDTF">2023-12-22T01:02:47Z</dcterms:modified>
</cp:coreProperties>
</file>