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5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CA69E-73B9-C57A-7832-3927BB51BB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8C1746-1B46-F7EA-C208-BEF163C59A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F6493-3D29-F18D-A862-37F80E479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69B69-C7A5-6228-4A59-5A7291BCC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F26DD-07E1-E54F-B681-5C3E2D93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9466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D6C8-1EA1-0EFF-0C08-B3C5AD70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803AB-5D54-DA84-31F7-2C5AE2DF6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467E1-09CC-A10B-3E21-C1CFDE7F0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C4105-B6B4-04B7-9A62-4387865B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78EB6-1642-5EF3-AFA1-C4CEF4970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9752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0F2C17-D82B-C8D8-2CB6-A8971A699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D05ED1-1480-E01B-219E-313EA42F0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4162D-2103-2725-D9B2-22413567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7DB60-E265-E4DB-636D-88B9391E4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751CF-506C-665D-3CBD-1C2F8069E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613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FD3A1-2B96-7BBD-E294-18580E487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1CA28-B5E7-84EB-B390-FAEDE26C0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8ED5B-30A2-A92C-A186-300307FFE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59B0F-EAF6-F205-03CE-602D1EE14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53D07-A71A-DE86-78B0-EFA5E7502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4184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9CECF-8B75-9C39-FFE1-3D4D67251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AE099-1902-1C1D-4C50-B34BA7E0C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E54F0-E162-86C1-8273-85E6A8902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9E8C6-AED5-3694-FD0E-B00276AF7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D20A9-6CD0-340C-3A56-5AB246D4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315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54D0F-DFB0-AE26-1AA1-B1A91B266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68EB6-2B9A-A170-A726-0C483418D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867FFC-4735-116C-E04A-E417C4874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DCBCB-8357-475B-8BAC-BD3386815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BF923-AA93-2AF8-6AA9-CE49A1CCD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62E77-C3A1-75C0-15A3-50BA62B0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8516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6F0F0-0069-3F6F-E233-95F0A3B70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E7E61-8EFE-6A4F-145B-DB39D10D3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4B904-7771-4504-F990-F0632E4D5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E7B787-72CB-74ED-2392-3A0F5A77B5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DB6A4-4C0A-66D7-984B-7385680CFA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A1706-E4C8-DF4A-9D0B-46F8F5B9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C0406C-07ED-5585-FE1D-75FD5540E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8F952F-341D-E58C-CAC3-187B8CFBD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1901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6B9AB-0374-45F2-61FA-DADC40D0B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748BA2-8274-EBE5-ABD8-9C297D1D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DE6F2A-1B34-298E-5FA3-00F77FC35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DE76F-F017-5F37-6D06-AE2557F37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7832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D221F-2C98-4B0A-BF4A-BA94715E3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85E6BD-B06F-F97D-68C4-F42CF97D8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695EC-F951-9B31-6D40-B70EE8DCE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8900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2876-4FFE-EB85-B3C1-8C3E2523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C86CD-15DF-8992-EC46-0640C7B0B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2C944-B294-9B09-356C-9CC92D6BD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8F1AE-CCD5-626F-922D-417CC7A84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85E3E-79D6-201F-8E81-A822FA371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5AFAF-9D72-A844-70C8-124C7AA6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322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CD4F9-D334-B093-3188-1634E56DD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436C92-808D-133E-9995-DFC7163E0F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9FEF3-3BDB-7C21-D180-331F5A03D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6165D2-2B19-C658-BB29-32C7DA299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0DCA75-75B4-1122-8B0C-F86DB13B9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EA4D-C2AA-AC05-F2F7-181CE62E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9708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D795E7-EE7A-0297-2923-F7225D0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CBC7E-1672-14F8-F85F-0E3DA8AE4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6861-B148-8D98-9740-23B64ED05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90BF5-E020-4155-AD79-FA3933BD0329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648C8-CC3C-9EB7-4770-F9C77A277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79DE2-827B-EFB7-A5B9-CF0209114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985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70AF-032B-4180-9705-F493FFD05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Scroll Spy</a:t>
            </a:r>
          </a:p>
        </p:txBody>
      </p:sp>
    </p:spTree>
    <p:extLst>
      <p:ext uri="{BB962C8B-B14F-4D97-AF65-F5344CB8AC3E}">
        <p14:creationId xmlns:p14="http://schemas.microsoft.com/office/powerpoint/2010/main" val="3051497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 &amp; Scale V1</a:t>
            </a:r>
          </a:p>
        </p:txBody>
      </p:sp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80249059-244D-DF04-E300-5535DF6A0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395"/>
            <a:ext cx="12192000" cy="51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45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 &amp; Scale V2</a:t>
            </a:r>
          </a:p>
        </p:txBody>
      </p:sp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1ED57105-C8D0-6F16-DCD3-57EFA126F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395"/>
            <a:ext cx="12192000" cy="51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 &amp; Scale V3</a:t>
            </a:r>
          </a:p>
        </p:txBody>
      </p:sp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30CBB87E-ED05-CA48-A85D-280FA2095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395"/>
            <a:ext cx="12192000" cy="51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03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 &amp; Scale V4</a:t>
            </a:r>
          </a:p>
        </p:txBody>
      </p:sp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FCEC3C13-93DE-363A-A321-4A1B1762C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395"/>
            <a:ext cx="12192000" cy="51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73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Scale V1</a:t>
            </a:r>
          </a:p>
        </p:txBody>
      </p:sp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323FBEDB-FF9B-6A59-9B71-BCFE8DF91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92" y="799733"/>
            <a:ext cx="11041016" cy="52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4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Scale V2</a:t>
            </a:r>
          </a:p>
        </p:txBody>
      </p:sp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133DB189-2B9B-ACEE-52AC-78C1C4F27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00100"/>
            <a:ext cx="11049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2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70AF-032B-4180-9705-F493FFD05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Legend &amp; Scale</a:t>
            </a:r>
            <a:br>
              <a:rPr lang="en-CA" dirty="0"/>
            </a:br>
            <a:r>
              <a:rPr lang="en-CA" sz="4000" dirty="0"/>
              <a:t>Background Colors</a:t>
            </a:r>
          </a:p>
        </p:txBody>
      </p:sp>
    </p:spTree>
    <p:extLst>
      <p:ext uri="{BB962C8B-B14F-4D97-AF65-F5344CB8AC3E}">
        <p14:creationId xmlns:p14="http://schemas.microsoft.com/office/powerpoint/2010/main" val="1031071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Blue Background</a:t>
            </a:r>
          </a:p>
        </p:txBody>
      </p:sp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2CC7BA3C-7FD3-4C3A-F134-3C7799EFF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395"/>
            <a:ext cx="12192000" cy="51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75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Blue Background</a:t>
            </a:r>
          </a:p>
        </p:txBody>
      </p:sp>
      <p:pic>
        <p:nvPicPr>
          <p:cNvPr id="5" name="Picture 4" descr="A map of a land with blue lines&#10;&#10;Description automatically generated">
            <a:extLst>
              <a:ext uri="{FF2B5EF4-FFF2-40B4-BE49-F238E27FC236}">
                <a16:creationId xmlns:a16="http://schemas.microsoft.com/office/drawing/2014/main" id="{A43B4961-E169-1D1B-E03A-45048478A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395"/>
            <a:ext cx="12192000" cy="51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58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Dark Blue Background</a:t>
            </a:r>
          </a:p>
        </p:txBody>
      </p:sp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4FEC353D-237A-32CD-CDAE-38EFF7C8C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395"/>
            <a:ext cx="12192000" cy="51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00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Scroll Spy V1</a:t>
            </a:r>
          </a:p>
        </p:txBody>
      </p:sp>
      <p:pic>
        <p:nvPicPr>
          <p:cNvPr id="7" name="Picture 6" descr="A screenshot of a book&#10;&#10;Description automatically generated">
            <a:extLst>
              <a:ext uri="{FF2B5EF4-FFF2-40B4-BE49-F238E27FC236}">
                <a16:creationId xmlns:a16="http://schemas.microsoft.com/office/drawing/2014/main" id="{F41E67BB-945B-97C7-0DB8-F47AF1F9A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118"/>
            <a:ext cx="12192000" cy="548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51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Dark Blue Background</a:t>
            </a:r>
          </a:p>
        </p:txBody>
      </p:sp>
      <p:pic>
        <p:nvPicPr>
          <p:cNvPr id="4" name="Picture 3" descr="A map of a land with blue lines&#10;&#10;Description automatically generated">
            <a:extLst>
              <a:ext uri="{FF2B5EF4-FFF2-40B4-BE49-F238E27FC236}">
                <a16:creationId xmlns:a16="http://schemas.microsoft.com/office/drawing/2014/main" id="{8D1A4681-B1F7-977B-1E2A-F77B703B5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395"/>
            <a:ext cx="12192000" cy="51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24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Dark Grey Background</a:t>
            </a:r>
          </a:p>
        </p:txBody>
      </p:sp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13A34712-28D8-8569-1F41-408EF2652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395"/>
            <a:ext cx="12192000" cy="51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56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Dark Grey Background</a:t>
            </a:r>
          </a:p>
        </p:txBody>
      </p:sp>
      <p:pic>
        <p:nvPicPr>
          <p:cNvPr id="7" name="Picture 6" descr="A map of a land with blue lines&#10;&#10;Description automatically generated">
            <a:extLst>
              <a:ext uri="{FF2B5EF4-FFF2-40B4-BE49-F238E27FC236}">
                <a16:creationId xmlns:a16="http://schemas.microsoft.com/office/drawing/2014/main" id="{1605D37C-6ACC-6454-DCA1-F6B36041C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395"/>
            <a:ext cx="12192000" cy="51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93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Darker Grey Background</a:t>
            </a:r>
          </a:p>
        </p:txBody>
      </p:sp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3726F4C4-053C-4582-0114-614175110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395"/>
            <a:ext cx="12192000" cy="51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17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Darker Grey Background</a:t>
            </a:r>
          </a:p>
        </p:txBody>
      </p:sp>
      <p:pic>
        <p:nvPicPr>
          <p:cNvPr id="4" name="Picture 3" descr="A map of a land with blue lines&#10;&#10;Description automatically generated">
            <a:extLst>
              <a:ext uri="{FF2B5EF4-FFF2-40B4-BE49-F238E27FC236}">
                <a16:creationId xmlns:a16="http://schemas.microsoft.com/office/drawing/2014/main" id="{A77351AB-B16D-8BBD-06EA-1CA170A55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395"/>
            <a:ext cx="12192000" cy="51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7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Grey Background</a:t>
            </a:r>
          </a:p>
        </p:txBody>
      </p:sp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7B08E490-BB08-8A68-47D1-777C4E7DA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395"/>
            <a:ext cx="12192000" cy="51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0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Grey Background</a:t>
            </a:r>
          </a:p>
        </p:txBody>
      </p:sp>
      <p:pic>
        <p:nvPicPr>
          <p:cNvPr id="5" name="Picture 4" descr="A map of a land with blue lines&#10;&#10;Description automatically generated">
            <a:extLst>
              <a:ext uri="{FF2B5EF4-FFF2-40B4-BE49-F238E27FC236}">
                <a16:creationId xmlns:a16="http://schemas.microsoft.com/office/drawing/2014/main" id="{B301B341-F7B9-C3F8-D2DE-08B42228C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395"/>
            <a:ext cx="12192000" cy="51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1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Blue Background</a:t>
            </a:r>
          </a:p>
        </p:txBody>
      </p:sp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2A8FCF00-385F-46BE-0975-B7A7CA626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395"/>
            <a:ext cx="12192000" cy="51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06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Blue Background</a:t>
            </a:r>
          </a:p>
        </p:txBody>
      </p:sp>
      <p:pic>
        <p:nvPicPr>
          <p:cNvPr id="4" name="Picture 3" descr="A map of a land with blue lines&#10;&#10;Description automatically generated">
            <a:extLst>
              <a:ext uri="{FF2B5EF4-FFF2-40B4-BE49-F238E27FC236}">
                <a16:creationId xmlns:a16="http://schemas.microsoft.com/office/drawing/2014/main" id="{C387EB95-2D8D-B5D1-5D30-0146B4C81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395"/>
            <a:ext cx="12192000" cy="51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4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70AF-032B-4180-9705-F493FFD05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Map Markers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071418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Scroll Spy V2</a:t>
            </a:r>
          </a:p>
        </p:txBody>
      </p:sp>
      <p:pic>
        <p:nvPicPr>
          <p:cNvPr id="7" name="Picture 6" descr="A screenshot of a book&#10;&#10;Description automatically generated">
            <a:extLst>
              <a:ext uri="{FF2B5EF4-FFF2-40B4-BE49-F238E27FC236}">
                <a16:creationId xmlns:a16="http://schemas.microsoft.com/office/drawing/2014/main" id="{7F079746-BBEC-FC1B-707B-285545B7F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724"/>
            <a:ext cx="12192000" cy="54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36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Map Markers</a:t>
            </a:r>
          </a:p>
        </p:txBody>
      </p:sp>
      <p:pic>
        <p:nvPicPr>
          <p:cNvPr id="4" name="Picture 3" descr="A map of different colored spots&#10;&#10;Description automatically generated">
            <a:extLst>
              <a:ext uri="{FF2B5EF4-FFF2-40B4-BE49-F238E27FC236}">
                <a16:creationId xmlns:a16="http://schemas.microsoft.com/office/drawing/2014/main" id="{B828A56D-A81F-6C25-5EF3-69206F146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240"/>
            <a:ext cx="12192000" cy="52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06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Map Markers</a:t>
            </a:r>
          </a:p>
        </p:txBody>
      </p:sp>
      <p:pic>
        <p:nvPicPr>
          <p:cNvPr id="5" name="Picture 4" descr="A map of land with colorful pointers&#10;&#10;Description automatically generated">
            <a:extLst>
              <a:ext uri="{FF2B5EF4-FFF2-40B4-BE49-F238E27FC236}">
                <a16:creationId xmlns:a16="http://schemas.microsoft.com/office/drawing/2014/main" id="{ABFF6B0E-00A1-332C-FE67-D4555D2A9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240"/>
            <a:ext cx="12192000" cy="52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58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70AF-032B-4180-9705-F493FFD05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Result Not Found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355317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Result Not Found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6D4AF66-AB33-314B-A07C-3F43E3C90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682"/>
            <a:ext cx="12192000" cy="469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03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70AF-032B-4180-9705-F493FFD05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Mobile Map Build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473251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Max Width</a:t>
            </a: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84F1B8B3-91A5-6505-169C-64E9761C4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292" y="786384"/>
            <a:ext cx="2855568" cy="60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13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Media Query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9921A8A-A4A2-8F29-196F-A9F4D0877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243" y="402900"/>
            <a:ext cx="2990837" cy="645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10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70AF-032B-4180-9705-F493FFD05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Nav Search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571747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On the nav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901D94A-2172-CD9F-04F2-A5265F09C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926"/>
            <a:ext cx="12192000" cy="53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30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Below </a:t>
            </a:r>
            <a:r>
              <a:rPr lang="en-CA" sz="1800"/>
              <a:t>the nav</a:t>
            </a:r>
            <a:endParaRPr lang="en-CA" sz="1800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5B54D65-9822-748A-395D-B261133C5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926"/>
            <a:ext cx="12192000" cy="53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66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Scroll Spy V3</a:t>
            </a:r>
          </a:p>
        </p:txBody>
      </p:sp>
      <p:pic>
        <p:nvPicPr>
          <p:cNvPr id="7" name="Picture 6" descr="A screenshot of a book&#10;&#10;Description automatically generated">
            <a:extLst>
              <a:ext uri="{FF2B5EF4-FFF2-40B4-BE49-F238E27FC236}">
                <a16:creationId xmlns:a16="http://schemas.microsoft.com/office/drawing/2014/main" id="{86E49B14-0C65-3C04-C054-F6F28994B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762"/>
            <a:ext cx="12192000" cy="550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14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Below the nav with button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B967C40-8A38-F41A-4928-D5EC60727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926"/>
            <a:ext cx="12192000" cy="53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55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Below the nav with button (Cool Effect)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EC0581A-2BEB-B049-2A6A-1FDADAE17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926"/>
            <a:ext cx="12192000" cy="53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34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Scroll Spy V4</a:t>
            </a:r>
          </a:p>
        </p:txBody>
      </p:sp>
      <p:pic>
        <p:nvPicPr>
          <p:cNvPr id="7" name="Picture 6" descr="A page of a book&#10;&#10;Description automatically generated">
            <a:extLst>
              <a:ext uri="{FF2B5EF4-FFF2-40B4-BE49-F238E27FC236}">
                <a16:creationId xmlns:a16="http://schemas.microsoft.com/office/drawing/2014/main" id="{70EB422F-2E93-62DE-C8CA-5319CFB64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311"/>
            <a:ext cx="12192000" cy="553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81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Scroll Spy V5</a:t>
            </a:r>
          </a:p>
        </p:txBody>
      </p:sp>
      <p:pic>
        <p:nvPicPr>
          <p:cNvPr id="7" name="Picture 6" descr="A page of a magazine&#10;&#10;Description automatically generated">
            <a:extLst>
              <a:ext uri="{FF2B5EF4-FFF2-40B4-BE49-F238E27FC236}">
                <a16:creationId xmlns:a16="http://schemas.microsoft.com/office/drawing/2014/main" id="{D776DD4B-B2C4-8023-40C4-4AA075B39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071"/>
            <a:ext cx="12192000" cy="550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49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Scroll Spy V6</a:t>
            </a:r>
          </a:p>
        </p:txBody>
      </p:sp>
      <p:pic>
        <p:nvPicPr>
          <p:cNvPr id="7" name="Picture 6" descr="A page of a book&#10;&#10;Description automatically generated">
            <a:extLst>
              <a:ext uri="{FF2B5EF4-FFF2-40B4-BE49-F238E27FC236}">
                <a16:creationId xmlns:a16="http://schemas.microsoft.com/office/drawing/2014/main" id="{00E302D0-F9D1-270C-519B-CFA2C1E68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780"/>
            <a:ext cx="12192000" cy="544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03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Scroll Spy V6</a:t>
            </a:r>
          </a:p>
        </p:txBody>
      </p:sp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994D75DB-53F5-1427-E556-F86186E69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37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70AF-032B-4180-9705-F493FFD05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Legend &amp; Scale</a:t>
            </a:r>
          </a:p>
        </p:txBody>
      </p:sp>
    </p:spTree>
    <p:extLst>
      <p:ext uri="{BB962C8B-B14F-4D97-AF65-F5344CB8AC3E}">
        <p14:creationId xmlns:p14="http://schemas.microsoft.com/office/powerpoint/2010/main" val="337212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123</Words>
  <Application>Microsoft Office PowerPoint</Application>
  <PresentationFormat>Widescreen</PresentationFormat>
  <Paragraphs>41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Scroll Spy</vt:lpstr>
      <vt:lpstr>Scroll Spy V1</vt:lpstr>
      <vt:lpstr>Scroll Spy V2</vt:lpstr>
      <vt:lpstr>Scroll Spy V3</vt:lpstr>
      <vt:lpstr>Scroll Spy V4</vt:lpstr>
      <vt:lpstr>Scroll Spy V5</vt:lpstr>
      <vt:lpstr>Scroll Spy V6</vt:lpstr>
      <vt:lpstr>Scroll Spy V6</vt:lpstr>
      <vt:lpstr>Legend &amp; Scale</vt:lpstr>
      <vt:lpstr>Legend &amp; Scale V1</vt:lpstr>
      <vt:lpstr>Legend &amp; Scale V2</vt:lpstr>
      <vt:lpstr>Legend &amp; Scale V3</vt:lpstr>
      <vt:lpstr>Legend &amp; Scale V4</vt:lpstr>
      <vt:lpstr>Scale V1</vt:lpstr>
      <vt:lpstr>Scale V2</vt:lpstr>
      <vt:lpstr>Legend &amp; Scale Background Colors</vt:lpstr>
      <vt:lpstr>Blue Background</vt:lpstr>
      <vt:lpstr>Blue Background</vt:lpstr>
      <vt:lpstr>Dark Blue Background</vt:lpstr>
      <vt:lpstr>Dark Blue Background</vt:lpstr>
      <vt:lpstr>Dark Grey Background</vt:lpstr>
      <vt:lpstr>Dark Grey Background</vt:lpstr>
      <vt:lpstr>Darker Grey Background</vt:lpstr>
      <vt:lpstr>Darker Grey Background</vt:lpstr>
      <vt:lpstr>Grey Background</vt:lpstr>
      <vt:lpstr>Grey Background</vt:lpstr>
      <vt:lpstr>Blue Background</vt:lpstr>
      <vt:lpstr>Blue Background</vt:lpstr>
      <vt:lpstr>Map Markers</vt:lpstr>
      <vt:lpstr>Map Markers</vt:lpstr>
      <vt:lpstr>Map Markers</vt:lpstr>
      <vt:lpstr>Result Not Found</vt:lpstr>
      <vt:lpstr>Result Not Found</vt:lpstr>
      <vt:lpstr>Mobile Map Build</vt:lpstr>
      <vt:lpstr>Max Width</vt:lpstr>
      <vt:lpstr>Media Query</vt:lpstr>
      <vt:lpstr>Nav Search</vt:lpstr>
      <vt:lpstr>On the nav</vt:lpstr>
      <vt:lpstr>Below the nav</vt:lpstr>
      <vt:lpstr>Below the nav with button</vt:lpstr>
      <vt:lpstr>Below the nav with button (Cool Effect)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Scroll Spy</dc:title>
  <dc:creator>Alhussein Al-Darkazli</dc:creator>
  <cp:lastModifiedBy>Alhussein Al-Darkazli</cp:lastModifiedBy>
  <cp:revision>10</cp:revision>
  <dcterms:created xsi:type="dcterms:W3CDTF">2023-08-14T14:46:21Z</dcterms:created>
  <dcterms:modified xsi:type="dcterms:W3CDTF">2023-08-15T21:16:34Z</dcterms:modified>
</cp:coreProperties>
</file>