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7" r:id="rId10"/>
    <p:sldId id="268" r:id="rId11"/>
    <p:sldId id="269" r:id="rId12"/>
    <p:sldId id="270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287" r:id="rId30"/>
    <p:sldId id="288" r:id="rId31"/>
    <p:sldId id="313" r:id="rId32"/>
    <p:sldId id="314" r:id="rId33"/>
    <p:sldId id="292" r:id="rId34"/>
    <p:sldId id="293" r:id="rId35"/>
    <p:sldId id="294" r:id="rId36"/>
    <p:sldId id="295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A69E-73B9-C57A-7832-3927BB51B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C1746-1B46-F7EA-C208-BEF163C59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F6493-3D29-F18D-A862-37F80E47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69B69-C7A5-6228-4A59-5A7291BC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F26DD-07E1-E54F-B681-5C3E2D93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46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D6C8-1EA1-0EFF-0C08-B3C5AD70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803AB-5D54-DA84-31F7-2C5AE2DF6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467E1-09CC-A10B-3E21-C1CFDE7F0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C4105-B6B4-04B7-9A62-4387865B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78EB6-1642-5EF3-AFA1-C4CEF497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75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0F2C17-D82B-C8D8-2CB6-A8971A699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05ED1-1480-E01B-219E-313EA42F0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4162D-2103-2725-D9B2-2241356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7DB60-E265-E4DB-636D-88B9391E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751CF-506C-665D-3CBD-1C2F8069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613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FD3A1-2B96-7BBD-E294-18580E48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CA28-B5E7-84EB-B390-FAEDE26C0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8ED5B-30A2-A92C-A186-300307FF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59B0F-EAF6-F205-03CE-602D1EE1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53D07-A71A-DE86-78B0-EFA5E750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418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9CECF-8B75-9C39-FFE1-3D4D6725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AE099-1902-1C1D-4C50-B34BA7E0C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E54F0-E162-86C1-8273-85E6A890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9E8C6-AED5-3694-FD0E-B00276AF7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D20A9-6CD0-340C-3A56-5AB246D4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15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54D0F-DFB0-AE26-1AA1-B1A91B266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68EB6-2B9A-A170-A726-0C483418D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67FFC-4735-116C-E04A-E417C487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DCBCB-8357-475B-8BAC-BD3386815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BF923-AA93-2AF8-6AA9-CE49A1CCD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62E77-C3A1-75C0-15A3-50BA62B0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51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6F0F0-0069-3F6F-E233-95F0A3B7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E7E61-8EFE-6A4F-145B-DB39D10D3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4B904-7771-4504-F990-F0632E4D5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7B787-72CB-74ED-2392-3A0F5A77B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DB6A4-4C0A-66D7-984B-7385680CF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A1706-E4C8-DF4A-9D0B-46F8F5B9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0406C-07ED-5585-FE1D-75FD5540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8F952F-341D-E58C-CAC3-187B8CFB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190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6B9AB-0374-45F2-61FA-DADC40D0B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48BA2-8274-EBE5-ABD8-9C297D1D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E6F2A-1B34-298E-5FA3-00F77FC35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DE76F-F017-5F37-6D06-AE2557F37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83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D221F-2C98-4B0A-BF4A-BA94715E3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5E6BD-B06F-F97D-68C4-F42CF97D8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695EC-F951-9B31-6D40-B70EE8DCE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890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2876-4FFE-EB85-B3C1-8C3E2523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C86CD-15DF-8992-EC46-0640C7B0B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2C944-B294-9B09-356C-9CC92D6BD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8F1AE-CCD5-626F-922D-417CC7A8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85E3E-79D6-201F-8E81-A822FA37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AFAF-9D72-A844-70C8-124C7AA6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32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D4F9-D334-B093-3188-1634E56DD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36C92-808D-133E-9995-DFC7163E0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9FEF3-3BDB-7C21-D180-331F5A03D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165D2-2B19-C658-BB29-32C7DA29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DCA75-75B4-1122-8B0C-F86DB13B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EA4D-C2AA-AC05-F2F7-181CE62E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70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D795E7-EE7A-0297-2923-F7225D0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CBC7E-1672-14F8-F85F-0E3DA8AE4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6861-B148-8D98-9740-23B64ED05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90BF5-E020-4155-AD79-FA3933BD0329}" type="datetimeFigureOut">
              <a:rPr lang="en-CA" smtClean="0"/>
              <a:t>2023-08-28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648C8-CC3C-9EB7-4770-F9C77A277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79DE2-827B-EFB7-A5B9-CF0209114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0540B-6F0C-4C02-A0BC-DCC1F4AF05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985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Scroll Spy</a:t>
            </a:r>
          </a:p>
        </p:txBody>
      </p:sp>
    </p:spTree>
    <p:extLst>
      <p:ext uri="{BB962C8B-B14F-4D97-AF65-F5344CB8AC3E}">
        <p14:creationId xmlns:p14="http://schemas.microsoft.com/office/powerpoint/2010/main" val="305149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v2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6B178DBD-8289-5B9D-3E5C-86D7B502B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3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v3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730B28D7-6FAD-1163-0FD4-6C9A9D7E9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v4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D4095BB7-31AD-D337-8672-B01EA97E8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v5 (Caps)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6C47683C-0D7E-C32C-3B9E-21D8A951B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91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v5 (No Caps)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240C3CCE-8AEA-F7C3-3B03-A735C6B1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68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v5 (Caps Bold)</a:t>
            </a:r>
          </a:p>
        </p:txBody>
      </p:sp>
      <p:pic>
        <p:nvPicPr>
          <p:cNvPr id="9" name="Picture 8" descr="A map of a river&#10;&#10;Description automatically generated">
            <a:extLst>
              <a:ext uri="{FF2B5EF4-FFF2-40B4-BE49-F238E27FC236}">
                <a16:creationId xmlns:a16="http://schemas.microsoft.com/office/drawing/2014/main" id="{AA03585A-7F23-3FAC-6CA3-1E91F65A6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v5 (No Caps Bold)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1E87C730-F9A2-DF6F-7ABE-FC67E6D8E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59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v6 (Caps)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9BA20BBC-FFD3-6E2B-5B02-2DA7DB8FF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35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v6 (No Caps)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B1A8679F-5D21-2F36-C632-79424F37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v6 (Caps Bold)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9EE365C0-9234-9E7A-9CB1-5F4AF9C89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9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V1</a:t>
            </a:r>
          </a:p>
        </p:txBody>
      </p:sp>
      <p:pic>
        <p:nvPicPr>
          <p:cNvPr id="4" name="Picture 3" descr="A page of a book&#10;&#10;Description automatically generated">
            <a:extLst>
              <a:ext uri="{FF2B5EF4-FFF2-40B4-BE49-F238E27FC236}">
                <a16:creationId xmlns:a16="http://schemas.microsoft.com/office/drawing/2014/main" id="{59FB6A0B-1E2A-8F8D-735D-75955772E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711"/>
            <a:ext cx="12192000" cy="59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51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v6 (No Caps Bold)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27CF3D21-237E-49EC-D948-47E780D0D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17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v7 (Caps)</a:t>
            </a:r>
          </a:p>
        </p:txBody>
      </p:sp>
      <p:pic>
        <p:nvPicPr>
          <p:cNvPr id="7" name="Picture 6" descr="A map of a river&#10;&#10;Description automatically generated">
            <a:extLst>
              <a:ext uri="{FF2B5EF4-FFF2-40B4-BE49-F238E27FC236}">
                <a16:creationId xmlns:a16="http://schemas.microsoft.com/office/drawing/2014/main" id="{5BB780D4-32C3-357B-44EC-EC759EAF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10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v7 (No Caps)</a:t>
            </a:r>
          </a:p>
        </p:txBody>
      </p:sp>
      <p:pic>
        <p:nvPicPr>
          <p:cNvPr id="9" name="Picture 8" descr="A map of a river&#10;&#10;Description automatically generated">
            <a:extLst>
              <a:ext uri="{FF2B5EF4-FFF2-40B4-BE49-F238E27FC236}">
                <a16:creationId xmlns:a16="http://schemas.microsoft.com/office/drawing/2014/main" id="{E5346340-D1A4-64E1-88E9-B308885CC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1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v7 (Caps Bold)</a:t>
            </a:r>
          </a:p>
        </p:txBody>
      </p:sp>
      <p:pic>
        <p:nvPicPr>
          <p:cNvPr id="13" name="Picture 12" descr="A map of a river&#10;&#10;Description automatically generated">
            <a:extLst>
              <a:ext uri="{FF2B5EF4-FFF2-40B4-BE49-F238E27FC236}">
                <a16:creationId xmlns:a16="http://schemas.microsoft.com/office/drawing/2014/main" id="{28F3C6C4-E2A0-4064-87D2-0208AC736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27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v7 (No Caps Bold)</a:t>
            </a:r>
          </a:p>
        </p:txBody>
      </p:sp>
      <p:pic>
        <p:nvPicPr>
          <p:cNvPr id="9" name="Picture 8" descr="A map of a river&#10;&#10;Description automatically generated">
            <a:extLst>
              <a:ext uri="{FF2B5EF4-FFF2-40B4-BE49-F238E27FC236}">
                <a16:creationId xmlns:a16="http://schemas.microsoft.com/office/drawing/2014/main" id="{54389300-BCB4-8DFA-CC69-841F06DF6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82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v8 (Caps)</a:t>
            </a:r>
          </a:p>
        </p:txBody>
      </p:sp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7F64BFBA-94CA-F9A2-DBA6-081305E15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39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v8 (No Caps)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2A3F5F09-C702-47CD-7B48-651B3FB13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1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v8 (Caps Bold)</a:t>
            </a:r>
          </a:p>
        </p:txBody>
      </p:sp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F891C87D-C8FC-D487-B5EF-F97FC60AB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45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v8 (No Caps Bold)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8811A1F9-BCFD-A62D-FEFB-823D38961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41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Result Not Found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35531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V2</a:t>
            </a:r>
          </a:p>
        </p:txBody>
      </p:sp>
      <p:pic>
        <p:nvPicPr>
          <p:cNvPr id="4" name="Picture 3" descr="A page of a book&#10;&#10;Description automatically generated">
            <a:extLst>
              <a:ext uri="{FF2B5EF4-FFF2-40B4-BE49-F238E27FC236}">
                <a16:creationId xmlns:a16="http://schemas.microsoft.com/office/drawing/2014/main" id="{39C60BD6-6351-DE0B-47BD-E6400B6B7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711"/>
            <a:ext cx="12192000" cy="59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36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Result Not Found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64AC1EB-2423-554A-AF8C-5E2DF129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134"/>
            <a:ext cx="12192000" cy="41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03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Result Not Found v2 (One </a:t>
            </a:r>
            <a:r>
              <a:rPr lang="en-CA" sz="1800" dirty="0" err="1"/>
              <a:t>px</a:t>
            </a:r>
            <a:r>
              <a:rPr lang="en-CA" sz="1800" dirty="0"/>
              <a:t> larger font)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51467C5-6E67-0D07-D700-621186A67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320"/>
            <a:ext cx="12192000" cy="42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72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Result Not Found v3 (two and a half </a:t>
            </a:r>
            <a:r>
              <a:rPr lang="en-CA" sz="1800" dirty="0" err="1"/>
              <a:t>px</a:t>
            </a:r>
            <a:r>
              <a:rPr lang="en-CA" sz="1800" dirty="0"/>
              <a:t> larger font)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F5D6343-AF60-31C1-16A5-67CF005DD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543"/>
            <a:ext cx="12192000" cy="41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79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Nav Search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57174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On the nav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901D94A-2172-CD9F-04F2-A5265F09C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26"/>
            <a:ext cx="12192000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30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Below </a:t>
            </a:r>
            <a:r>
              <a:rPr lang="en-CA" sz="1800"/>
              <a:t>the nav</a:t>
            </a:r>
            <a:endParaRPr lang="en-CA" sz="18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5B54D65-9822-748A-395D-B261133C5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26"/>
            <a:ext cx="12192000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6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Below the nav with button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B967C40-8A38-F41A-4928-D5EC60727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26"/>
            <a:ext cx="12192000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5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Below the nav with button (Cool Effect)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EC0581A-2BEB-B049-2A6A-1FDADAE17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26"/>
            <a:ext cx="12192000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V3</a:t>
            </a:r>
          </a:p>
        </p:txBody>
      </p:sp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F5586FC0-21FB-C5D1-F447-2533442E0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711"/>
            <a:ext cx="12192000" cy="59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V4</a:t>
            </a:r>
          </a:p>
        </p:txBody>
      </p:sp>
      <p:pic>
        <p:nvPicPr>
          <p:cNvPr id="11" name="Picture 10" descr="A page of a book&#10;&#10;Description automatically generated">
            <a:extLst>
              <a:ext uri="{FF2B5EF4-FFF2-40B4-BE49-F238E27FC236}">
                <a16:creationId xmlns:a16="http://schemas.microsoft.com/office/drawing/2014/main" id="{2C405304-C5A2-225F-896C-47C4EAD66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711"/>
            <a:ext cx="12192000" cy="59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4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V5</a:t>
            </a:r>
          </a:p>
        </p:txBody>
      </p:sp>
      <p:pic>
        <p:nvPicPr>
          <p:cNvPr id="4" name="Picture 3" descr="A page of a book&#10;&#10;Description automatically generated">
            <a:extLst>
              <a:ext uri="{FF2B5EF4-FFF2-40B4-BE49-F238E27FC236}">
                <a16:creationId xmlns:a16="http://schemas.microsoft.com/office/drawing/2014/main" id="{1785055B-C4BC-F33A-1A20-A2B109B2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711"/>
            <a:ext cx="12192000" cy="59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8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Scroll Spy V6</a:t>
            </a:r>
          </a:p>
        </p:txBody>
      </p:sp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id="{5CE6BF04-86DE-1D3C-0B3D-3AF05D500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711"/>
            <a:ext cx="12192000" cy="59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0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70AF-032B-4180-9705-F493FFD0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Legend &amp; Scale</a:t>
            </a:r>
          </a:p>
        </p:txBody>
      </p:sp>
    </p:spTree>
    <p:extLst>
      <p:ext uri="{BB962C8B-B14F-4D97-AF65-F5344CB8AC3E}">
        <p14:creationId xmlns:p14="http://schemas.microsoft.com/office/powerpoint/2010/main" val="33721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3EF2-DC9A-2D9E-8564-15FE555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86"/>
            <a:ext cx="10515600" cy="312577"/>
          </a:xfrm>
        </p:spPr>
        <p:txBody>
          <a:bodyPr>
            <a:noAutofit/>
          </a:bodyPr>
          <a:lstStyle/>
          <a:p>
            <a:pPr algn="ctr"/>
            <a:r>
              <a:rPr lang="en-CA" sz="1800" dirty="0"/>
              <a:t>Legends and Attributions v1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6314D64E-AC0F-9281-C39F-C8241C8BA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40"/>
            <a:ext cx="12192000" cy="51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03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218</Words>
  <Application>Microsoft Office PowerPoint</Application>
  <PresentationFormat>Widescreen</PresentationFormat>
  <Paragraphs>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Scroll Spy</vt:lpstr>
      <vt:lpstr>Scroll Spy V1</vt:lpstr>
      <vt:lpstr>Scroll Spy V2</vt:lpstr>
      <vt:lpstr>Scroll Spy V3</vt:lpstr>
      <vt:lpstr>Scroll Spy V4</vt:lpstr>
      <vt:lpstr>Scroll Spy V5</vt:lpstr>
      <vt:lpstr>Scroll Spy V6</vt:lpstr>
      <vt:lpstr>Legend &amp; Scale</vt:lpstr>
      <vt:lpstr>Legends and Attributions v1</vt:lpstr>
      <vt:lpstr>Legends and Attributions v2</vt:lpstr>
      <vt:lpstr>Legends and Attributions v3</vt:lpstr>
      <vt:lpstr>Legends and Attributions v4</vt:lpstr>
      <vt:lpstr>Legends and Attributions v5 (Caps)</vt:lpstr>
      <vt:lpstr>Legends and Attributions v5 (No Caps)</vt:lpstr>
      <vt:lpstr>Legends and Attributions v5 (Caps Bold)</vt:lpstr>
      <vt:lpstr>Legends and Attributions v5 (No Caps Bold)</vt:lpstr>
      <vt:lpstr>Legends and Attributions v6 (Caps)</vt:lpstr>
      <vt:lpstr>Legends and Attributions v6 (No Caps)</vt:lpstr>
      <vt:lpstr>Legends and Attributions v6 (Caps Bold)</vt:lpstr>
      <vt:lpstr>Legends and Attributions v6 (No Caps Bold)</vt:lpstr>
      <vt:lpstr>Legends and Attributions v7 (Caps)</vt:lpstr>
      <vt:lpstr>Legends and Attributions v7 (No Caps)</vt:lpstr>
      <vt:lpstr>Legends and Attributions v7 (Caps Bold)</vt:lpstr>
      <vt:lpstr>Legends and Attributions v7 (No Caps Bold)</vt:lpstr>
      <vt:lpstr>Legends and Attributions v8 (Caps)</vt:lpstr>
      <vt:lpstr>Legends and Attributions v8 (No Caps)</vt:lpstr>
      <vt:lpstr>Legends and Attributions v8 (Caps Bold)</vt:lpstr>
      <vt:lpstr>Legends and Attributions v8 (No Caps Bold)</vt:lpstr>
      <vt:lpstr>Result Not Found</vt:lpstr>
      <vt:lpstr>Result Not Found</vt:lpstr>
      <vt:lpstr>Result Not Found v2 (One px larger font)</vt:lpstr>
      <vt:lpstr>Result Not Found v3 (two and a half px larger font)</vt:lpstr>
      <vt:lpstr>Nav Search</vt:lpstr>
      <vt:lpstr>On the nav</vt:lpstr>
      <vt:lpstr>Below the nav</vt:lpstr>
      <vt:lpstr>Below the nav with button</vt:lpstr>
      <vt:lpstr>Below the nav with button (Cool Effect)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Scroll Spy</dc:title>
  <dc:creator>Alhussein Al-Darkazli</dc:creator>
  <cp:lastModifiedBy>Alhussein Al-Darkazli</cp:lastModifiedBy>
  <cp:revision>16</cp:revision>
  <dcterms:created xsi:type="dcterms:W3CDTF">2023-08-14T14:46:21Z</dcterms:created>
  <dcterms:modified xsi:type="dcterms:W3CDTF">2023-08-29T13:19:52Z</dcterms:modified>
</cp:coreProperties>
</file>