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79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B0BD2-F2E6-3991-7D18-CE1212E2C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337089-7F8C-A422-9ABD-596F43387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DD22C-1CDD-2AEC-3E84-B5649E3B9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B482-F8B7-4410-83F9-60B539F767FF}" type="datetimeFigureOut">
              <a:rPr lang="en-CA" smtClean="0"/>
              <a:t>2023-06-22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80ABF-F7E3-FE96-527D-17369CD8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80F57-5DCA-ABA2-3088-EF23252D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AB86-5AA7-4915-8FBF-EA287E2DC2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8046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8BFC8-725F-0002-1FC3-F5BBEF6B2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E6C59-928C-8AD2-1814-E7365EBE5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DF401-EF78-883C-EB18-C9962C312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B482-F8B7-4410-83F9-60B539F767FF}" type="datetimeFigureOut">
              <a:rPr lang="en-CA" smtClean="0"/>
              <a:t>2023-06-22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3CB1E-F086-A0BF-4712-25483BD89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42509-DCE5-02E3-BC3B-BCB3AD7E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AB86-5AA7-4915-8FBF-EA287E2DC2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677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3973B1-3EC7-CF1D-735D-CB984541DD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542884-B7BF-BDD1-133A-12A3FC488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D4752-217C-978D-FB56-E42C1B09B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B482-F8B7-4410-83F9-60B539F767FF}" type="datetimeFigureOut">
              <a:rPr lang="en-CA" smtClean="0"/>
              <a:t>2023-06-22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FD3C2-7333-17DE-1721-D3D5BDE8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2B176-1BB4-7B53-CA7C-041CB0695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AB86-5AA7-4915-8FBF-EA287E2DC2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052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218B4-5828-39A2-BD78-BDBCF2601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761F3-7EE4-9921-9EFF-DE52B77A0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E7E49-6351-82A4-1CD4-DDFFD039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B482-F8B7-4410-83F9-60B539F767FF}" type="datetimeFigureOut">
              <a:rPr lang="en-CA" smtClean="0"/>
              <a:t>2023-06-22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64030-12A0-CE58-687D-2F619FBAC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EF21-6809-206F-44BF-B22367559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AB86-5AA7-4915-8FBF-EA287E2DC2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708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56DAC-E2B6-BDC9-3853-80FDE6BEC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AB01B-45BD-D23C-D317-2A97D166E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436B4-176A-63EC-77F2-41E2FBEF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B482-F8B7-4410-83F9-60B539F767FF}" type="datetimeFigureOut">
              <a:rPr lang="en-CA" smtClean="0"/>
              <a:t>2023-06-22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0BF91-F959-1BF0-0C19-5270E303E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E77A4-3748-5022-3CFC-716C09E0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AB86-5AA7-4915-8FBF-EA287E2DC2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859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78942-5573-D347-75FB-C352CF2F9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B8923-AC8C-BB41-7991-C672249FC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28A24-A0C6-2A02-C94D-0924C92E7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23C56-AC4A-3B44-CEC8-173D95B78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B482-F8B7-4410-83F9-60B539F767FF}" type="datetimeFigureOut">
              <a:rPr lang="en-CA" smtClean="0"/>
              <a:t>2023-06-22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BBDF5C-D92C-B68D-C85C-06613D6B5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D14E9-63FE-A2B5-4B56-8C353F272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AB86-5AA7-4915-8FBF-EA287E2DC2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3494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25754-E129-6FA7-1902-C2934B587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9DA51-9314-FC4B-623A-553F5D37A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D37F5F-AF52-9E26-F84C-565BF3FD3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F42DEF-2A3A-74BD-1B0E-49C81D84B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FCFE82-C429-379F-6923-9550AD01E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78836C-5FC5-1E3C-2747-6597958B7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B482-F8B7-4410-83F9-60B539F767FF}" type="datetimeFigureOut">
              <a:rPr lang="en-CA" smtClean="0"/>
              <a:t>2023-06-22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2A8450-F176-801E-606A-331A7D6D1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9BD8BD-0DBB-C35C-6437-FA3740B9C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AB86-5AA7-4915-8FBF-EA287E2DC2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8210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51830-B3FE-5616-8854-A0EFA37C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C7EEB-3800-2334-8812-EFD41E0E1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B482-F8B7-4410-83F9-60B539F767FF}" type="datetimeFigureOut">
              <a:rPr lang="en-CA" smtClean="0"/>
              <a:t>2023-06-22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9DBC19-8BF5-89B8-2D7B-DEF42E26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2A1871-F2C2-8D66-39BB-B8598236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AB86-5AA7-4915-8FBF-EA287E2DC2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0793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5E3801-4FD2-41C2-E7B5-2C765C42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B482-F8B7-4410-83F9-60B539F767FF}" type="datetimeFigureOut">
              <a:rPr lang="en-CA" smtClean="0"/>
              <a:t>2023-06-22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9E0F0D-C39E-9C2B-9170-6346EFD5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B0560-242D-C3A4-DC05-B9C2A0B43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AB86-5AA7-4915-8FBF-EA287E2DC2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613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B8C3A-93FF-F6CC-D2FF-BEE66FDDC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709B6-1A8F-9413-9F3F-D4E72A499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06965-D0B8-E3CA-20D7-9A8D89584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7EA3A-99AE-9CA2-D0EC-36B7D2B6D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B482-F8B7-4410-83F9-60B539F767FF}" type="datetimeFigureOut">
              <a:rPr lang="en-CA" smtClean="0"/>
              <a:t>2023-06-22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4A185-36E7-DC77-1336-993876D38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61361-E9FB-0763-8601-F8CA9FA3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AB86-5AA7-4915-8FBF-EA287E2DC2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544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753FC-A976-7B32-010E-D2FAF95F2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9FD281-9090-A75D-B797-D56872078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3C418-0824-C8F9-39EF-D8D526776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3C86D-C979-F8C6-FA1D-B5CBE7F2E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B482-F8B7-4410-83F9-60B539F767FF}" type="datetimeFigureOut">
              <a:rPr lang="en-CA" smtClean="0"/>
              <a:t>2023-06-22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AC2BB-D379-08F4-8850-176FE9AF9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CA535-FB03-EFF2-17A7-96ADFE64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AB86-5AA7-4915-8FBF-EA287E2DC2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601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F22F66-E50F-9E18-0796-CD27DED6C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88999-BCFD-7163-0736-D58EDEB65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E9AA3-4E8A-CE7A-DB51-95284E3B4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CB482-F8B7-4410-83F9-60B539F767FF}" type="datetimeFigureOut">
              <a:rPr lang="en-CA" smtClean="0"/>
              <a:t>2023-06-22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9F9F2-A782-4D8E-F89D-23E208237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0C890-92F9-6B16-C7E6-473DECC96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4AB86-5AA7-4915-8FBF-EA287E2DC2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133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Epilogue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FD02EB9-E6EB-E47E-4A79-539392663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633"/>
            <a:ext cx="12192000" cy="54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68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/>
              <a:t>Molengo</a:t>
            </a:r>
            <a:endParaRPr lang="en-CA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D81860F-758D-182D-7600-ED2570A5A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150"/>
            <a:ext cx="121920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1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>
                <a:solidFill>
                  <a:schemeClr val="accent1"/>
                </a:solidFill>
              </a:rPr>
              <a:t>Cambay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4D74F4D-6DCC-929A-18A2-F1DF78B8D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150"/>
            <a:ext cx="121920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6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>
                <a:solidFill>
                  <a:schemeClr val="accent1"/>
                </a:solidFill>
              </a:rPr>
              <a:t>Hanken</a:t>
            </a:r>
            <a:r>
              <a:rPr lang="en-CA" dirty="0">
                <a:solidFill>
                  <a:schemeClr val="accent1"/>
                </a:solidFill>
              </a:rPr>
              <a:t> Grotesk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907D65D-2097-1807-AC50-62087AC6E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12192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5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>
                <a:solidFill>
                  <a:schemeClr val="accent1"/>
                </a:solidFill>
              </a:rPr>
              <a:t>Metrophobic</a:t>
            </a:r>
            <a:endParaRPr lang="en-CA" dirty="0">
              <a:solidFill>
                <a:schemeClr val="accent1"/>
              </a:solidFill>
            </a:endParaRP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EBB3684-E3E7-2454-510E-B127F9D5F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675"/>
            <a:ext cx="12192000" cy="54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72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/>
              <a:t>Andika</a:t>
            </a:r>
            <a:endParaRPr lang="en-CA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635C2B4-00C3-4E50-3A68-2F470ADE2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12192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60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>
                <a:solidFill>
                  <a:schemeClr val="accent1"/>
                </a:solidFill>
              </a:rPr>
              <a:t>Inder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9DD8FB8-0A8F-3212-9CB2-572C71E1C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150"/>
            <a:ext cx="121920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97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Mako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694BA2B-1C38-1343-6BDD-364EA93EC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850"/>
            <a:ext cx="121920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1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>
                <a:solidFill>
                  <a:schemeClr val="accent1"/>
                </a:solidFill>
              </a:rPr>
              <a:t>Orienta</a:t>
            </a:r>
            <a:endParaRPr lang="en-CA" dirty="0">
              <a:solidFill>
                <a:schemeClr val="accent1"/>
              </a:solidFill>
            </a:endParaRP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B3A57B3-5AFF-CFCD-0D56-E54F82A76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325"/>
            <a:ext cx="121920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44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/>
              <a:t>Gowun</a:t>
            </a:r>
            <a:r>
              <a:rPr lang="en-CA" dirty="0"/>
              <a:t> </a:t>
            </a:r>
            <a:r>
              <a:rPr lang="en-CA" dirty="0" err="1"/>
              <a:t>Dodum</a:t>
            </a:r>
            <a:endParaRPr lang="en-CA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695F0B9-D028-8323-A4D4-E0DB1838B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150"/>
            <a:ext cx="121920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1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>
                <a:solidFill>
                  <a:schemeClr val="accent1"/>
                </a:solidFill>
              </a:rPr>
              <a:t>Anek</a:t>
            </a:r>
            <a:r>
              <a:rPr lang="en-CA" dirty="0">
                <a:solidFill>
                  <a:schemeClr val="accent1"/>
                </a:solidFill>
              </a:rPr>
              <a:t> Devanagari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DB05EB6-C4E0-1C21-1BA7-9C7D45EFE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675"/>
            <a:ext cx="12192000" cy="54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8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News Cycle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E6CA109-26BF-6386-16A8-A72C9926C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12192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88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>
                <a:solidFill>
                  <a:schemeClr val="accent1"/>
                </a:solidFill>
              </a:rPr>
              <a:t>Kantumruy</a:t>
            </a:r>
            <a:r>
              <a:rPr lang="en-CA" dirty="0">
                <a:solidFill>
                  <a:schemeClr val="accent1"/>
                </a:solidFill>
              </a:rPr>
              <a:t> Pro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A7442B9-994E-A431-16F5-B598E32C6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12192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43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24821-8B3C-3624-E568-FD5EF211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3000" dirty="0"/>
              <a:t>New Fonts</a:t>
            </a:r>
          </a:p>
        </p:txBody>
      </p:sp>
    </p:spTree>
    <p:extLst>
      <p:ext uri="{BB962C8B-B14F-4D97-AF65-F5344CB8AC3E}">
        <p14:creationId xmlns:p14="http://schemas.microsoft.com/office/powerpoint/2010/main" val="2705874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Instrument Sans (Have Our List New List View CSS)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C25AB1B-1AD8-64A8-D694-08B9E7141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175"/>
            <a:ext cx="12192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85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>
            <a:normAutofit fontScale="85000" lnSpcReduction="10000"/>
          </a:bodyPr>
          <a:lstStyle/>
          <a:p>
            <a:r>
              <a:rPr lang="en-CA" dirty="0"/>
              <a:t>Instrument Sans</a:t>
            </a:r>
            <a:r>
              <a:rPr lang="en-CA" sz="2000" dirty="0"/>
              <a:t> (Have Section CSS which Includes line-height, letter-spacing and font-size of 14px)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D4E1DF7-7CCB-F9C2-3654-8B0AA7AF4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12192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98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Instrument Sans (No Section CSS)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1A10112-78F3-83A4-8A9F-80AC11DC0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12192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78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/>
              <a:t>Nunito</a:t>
            </a:r>
            <a:r>
              <a:rPr lang="en-CA" dirty="0"/>
              <a:t> (Have Our List New List View CSS)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A12929E-8771-A9CF-25A6-F73257C9D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75"/>
            <a:ext cx="12192000" cy="40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88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>
            <a:normAutofit fontScale="77500" lnSpcReduction="20000"/>
          </a:bodyPr>
          <a:lstStyle/>
          <a:p>
            <a:r>
              <a:rPr lang="en-CA" dirty="0" err="1"/>
              <a:t>Nunito</a:t>
            </a:r>
            <a:r>
              <a:rPr lang="en-CA" dirty="0"/>
              <a:t> (Have Section CSS which Includes line-height, letter-spacing and font-size of 14px)</a:t>
            </a:r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C037619-EE56-5A97-FF1A-33E81246C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450"/>
            <a:ext cx="121920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64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/>
              <a:t>Nunito</a:t>
            </a:r>
            <a:r>
              <a:rPr lang="en-CA" dirty="0"/>
              <a:t> (No Section CSS)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599F118-195B-90D2-08AB-F2B3EA53F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550"/>
            <a:ext cx="121920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39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Mukta (Have Our List New List View CSS)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0C37D02-DE19-CD00-969C-D0D0B2B81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350"/>
            <a:ext cx="121920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12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>
            <a:normAutofit fontScale="77500" lnSpcReduction="20000"/>
          </a:bodyPr>
          <a:lstStyle/>
          <a:p>
            <a:r>
              <a:rPr lang="en-CA" dirty="0"/>
              <a:t>Mukta (Have Section CSS which Includes line-height, letter-spacing and font-size of 14px)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6F539A3-70A2-5585-D63E-8566780D5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75"/>
            <a:ext cx="12192000" cy="578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9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Gudea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E927602-693C-25F1-E23F-DE068E881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121920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Mukta (No Section CSS)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167C30C-3EE0-CA38-E4CE-AA3A30662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457"/>
            <a:ext cx="12192000" cy="51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54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Mulish (Have Our List New List View CSS)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2A5436B-FA87-3E38-A5BF-A79458E81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525"/>
            <a:ext cx="12192000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62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>
            <a:normAutofit fontScale="77500" lnSpcReduction="20000"/>
          </a:bodyPr>
          <a:lstStyle/>
          <a:p>
            <a:r>
              <a:rPr lang="en-CA" dirty="0"/>
              <a:t>Mulish (Have Section CSS which Includes line-height, letter-spacing and font-size of 14px)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154AA74-1A02-4DEA-ECC9-E994E5CC6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275"/>
            <a:ext cx="12192000" cy="57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62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Mulish (No Section CSS)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920AA54-80D5-6D71-85EA-082B99403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025"/>
            <a:ext cx="12192000" cy="54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81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Hind (Have Our List New List View CSS)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E78A41C-8569-33D0-8184-3539DA0D9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525"/>
            <a:ext cx="12192000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66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>
            <a:normAutofit fontScale="85000" lnSpcReduction="10000"/>
          </a:bodyPr>
          <a:lstStyle/>
          <a:p>
            <a:r>
              <a:rPr lang="en-CA" dirty="0"/>
              <a:t>Hind (Have Section CSS which Includes line-height, letter-spacing and font-size of 14px)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29BFBA7-4C08-4D96-BF07-5EFF93AA3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25"/>
            <a:ext cx="12192000" cy="57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74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Hind (No Section CSS)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8791295-47F2-FC62-62EF-20144EEE5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121920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95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/>
              <a:t>Jost</a:t>
            </a:r>
            <a:r>
              <a:rPr lang="en-CA" dirty="0"/>
              <a:t> (Have Our List New List View CSS)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77099F4-A25C-CFBB-E373-AA27B4FCB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350"/>
            <a:ext cx="121920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85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>
            <a:normAutofit fontScale="85000" lnSpcReduction="10000"/>
          </a:bodyPr>
          <a:lstStyle/>
          <a:p>
            <a:r>
              <a:rPr lang="en-CA" dirty="0" err="1"/>
              <a:t>Jost</a:t>
            </a:r>
            <a:r>
              <a:rPr lang="en-CA" dirty="0"/>
              <a:t> (Have Section CSS which Includes line-height, letter-spacing and font-size of 14px)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38C4A40-D774-B07D-F0AD-B9AFEC05F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450"/>
            <a:ext cx="121920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03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/>
              <a:t>Jost</a:t>
            </a:r>
            <a:r>
              <a:rPr lang="en-CA" dirty="0"/>
              <a:t> (No Section CSS)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14DE23C-E4FA-F6AD-75EC-FE0C6E0A5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50"/>
            <a:ext cx="12192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74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Jura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293D69A-709F-6A44-3C96-F83093EC2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121920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17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Assistant (Have Our List New List View CSS)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AE02699-7888-C2F8-EAB7-FF66EBD43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525"/>
            <a:ext cx="12192000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90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>
            <a:normAutofit fontScale="77500" lnSpcReduction="20000"/>
          </a:bodyPr>
          <a:lstStyle/>
          <a:p>
            <a:r>
              <a:rPr lang="en-CA" dirty="0"/>
              <a:t>Assistant (Have Section CSS which Includes line-height, letter-spacing and font-size of 14px)</a:t>
            </a:r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2173DFC-F6F8-74EC-71D5-AA6D1B318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64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Assistant (No Section CSS)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E91F789-9109-687A-66EB-22464FDDA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12192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26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/>
              <a:t>Tajawal</a:t>
            </a:r>
            <a:r>
              <a:rPr lang="en-CA" dirty="0"/>
              <a:t> (Have Our List New List View CSS)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06EE749-8261-D3ED-F507-C78FF3DDD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4432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023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>
            <a:normAutofit fontScale="77500" lnSpcReduction="20000"/>
          </a:bodyPr>
          <a:lstStyle/>
          <a:p>
            <a:r>
              <a:rPr lang="en-CA" dirty="0" err="1"/>
              <a:t>Tajawal</a:t>
            </a:r>
            <a:r>
              <a:rPr lang="en-CA" dirty="0"/>
              <a:t> (Have Section CSS which Includes line-height, letter-spacing and font-size of 14px)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1C0DD3E-570D-9129-FE56-25AEEF26C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807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/>
              <a:t>Tajawal</a:t>
            </a:r>
            <a:r>
              <a:rPr lang="en-CA" dirty="0"/>
              <a:t> (No Section CSS)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9FC9799-42B4-7BF9-D6AD-17C050A97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50"/>
            <a:ext cx="121920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14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Catamaran (Have Our List New List View CSS)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D4ECFE7-545C-B530-1557-A3C08266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175"/>
            <a:ext cx="12192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632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Catamaran (Have Section CSS which Includes line-height, letter-spacing and font-size of 14px)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F453BEB-F866-7A07-A2E3-140ACCA09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"/>
            <a:ext cx="121920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267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Catamaran (No Section CSS)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495D3CB-2BA5-9AC8-8561-7E17D40A6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850"/>
            <a:ext cx="121920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206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/>
              <a:t>Sarabun</a:t>
            </a:r>
            <a:r>
              <a:rPr lang="en-CA" dirty="0"/>
              <a:t> (Have Our List New List View CSS)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77EADF4-0E3F-ED6B-BFCB-DD2C78ADF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12192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95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Barlow Semi Condensed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0FF20D8-59DE-BA67-D166-7E2E7C1BE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12192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031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>
            <a:normAutofit fontScale="77500" lnSpcReduction="20000"/>
          </a:bodyPr>
          <a:lstStyle/>
          <a:p>
            <a:r>
              <a:rPr lang="en-CA" dirty="0" err="1"/>
              <a:t>Sarabun</a:t>
            </a:r>
            <a:r>
              <a:rPr lang="en-CA" dirty="0"/>
              <a:t> (Have Section CSS which Includes line-height, letter-spacing and font-size of 14px)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F9FADCA-B676-2C90-5804-630FA245D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450"/>
            <a:ext cx="121920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844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/>
              <a:t>Sarabun</a:t>
            </a:r>
            <a:r>
              <a:rPr lang="en-CA" dirty="0"/>
              <a:t> (No Section CSS)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1C7EAF7-1E8A-EF27-7087-EF5232CF5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50"/>
            <a:ext cx="121920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647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/>
              <a:t>Ysabeau</a:t>
            </a:r>
            <a:r>
              <a:rPr lang="en-CA" dirty="0"/>
              <a:t> (Have Our List New List View CSS)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97E58BC-F8E4-589D-FB77-0B76665CA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225"/>
            <a:ext cx="1219200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362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>
            <a:normAutofit fontScale="77500" lnSpcReduction="20000"/>
          </a:bodyPr>
          <a:lstStyle/>
          <a:p>
            <a:r>
              <a:rPr lang="en-CA" dirty="0" err="1"/>
              <a:t>Ysabeau</a:t>
            </a:r>
            <a:r>
              <a:rPr lang="en-CA" dirty="0"/>
              <a:t> (Have Section CSS which Includes line-height, letter-spacing and font-size of 14px)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B52F2FB-EB7A-386F-2834-69B5B18D0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175"/>
            <a:ext cx="121920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65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/>
              <a:t>Ysabeau</a:t>
            </a:r>
            <a:r>
              <a:rPr lang="en-CA" dirty="0"/>
              <a:t> (No Section CSS)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227111F-BB52-5253-06F9-C1DE2C53E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75"/>
            <a:ext cx="12192000" cy="522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870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Gudea (Have Our List New List View CSS)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6111295-9D64-7D52-67AF-F4F92F046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12192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470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>
            <a:normAutofit fontScale="77500" lnSpcReduction="20000"/>
          </a:bodyPr>
          <a:lstStyle/>
          <a:p>
            <a:r>
              <a:rPr lang="en-CA" dirty="0"/>
              <a:t>Gudea (Have Section CSS which Includes line-height, letter-spacing and font-size of 14px)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1C12C82-20D6-E0D7-3229-B6AA1B685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075"/>
            <a:ext cx="121920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885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Gudea (No Section CSS)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BB48286-84B6-F6C1-460C-7AD7BA2BB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175"/>
            <a:ext cx="12192000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966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>
                <a:solidFill>
                  <a:schemeClr val="accent6"/>
                </a:solidFill>
              </a:rPr>
              <a:t>Mukta Malar</a:t>
            </a:r>
            <a:r>
              <a:rPr lang="en-CA" dirty="0"/>
              <a:t> (Have Our List New List View CSS)</a:t>
            </a:r>
            <a:endParaRPr lang="en-CA" dirty="0">
              <a:solidFill>
                <a:schemeClr val="accent6"/>
              </a:solidFill>
            </a:endParaRP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ACF65AA-6DBA-D81A-7ACD-C3E6F990D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175"/>
            <a:ext cx="12192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142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accent6"/>
                </a:solidFill>
              </a:rPr>
              <a:t>Mukta Malar</a:t>
            </a:r>
            <a:r>
              <a:rPr lang="en-CA" dirty="0"/>
              <a:t> (Have Section CSS which Includes line-height, letter-spacing and font-size of 14px)</a:t>
            </a:r>
            <a:endParaRPr lang="en-CA" dirty="0">
              <a:solidFill>
                <a:schemeClr val="accent6"/>
              </a:solidFill>
            </a:endParaRP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B583019-6C6E-8851-A863-A819A8D87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25"/>
            <a:ext cx="12192000" cy="57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31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/>
              <a:t>Niramit</a:t>
            </a:r>
            <a:endParaRPr lang="en-CA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E1D7849-618C-B7EE-F054-820FE5FD8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850"/>
            <a:ext cx="121920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955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>
                <a:solidFill>
                  <a:schemeClr val="accent6"/>
                </a:solidFill>
              </a:rPr>
              <a:t>Mukta Malar</a:t>
            </a:r>
            <a:r>
              <a:rPr lang="en-CA" dirty="0"/>
              <a:t> (No Section CSS)</a:t>
            </a:r>
            <a:endParaRPr lang="en-CA" dirty="0">
              <a:solidFill>
                <a:schemeClr val="accent6"/>
              </a:solidFill>
            </a:endParaRP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A817C74-818E-8C12-388C-8CE1EF843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75"/>
            <a:ext cx="12192000" cy="522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490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League Spartan (Have Our List New List View CSS)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BA69989-A26C-E3EB-A7AF-92768227F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825"/>
            <a:ext cx="12192000" cy="407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947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League Spartan (Have Section CSS which Includes line-height, letter-spacing and font-size of 14px)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67AD688-969A-C660-76BE-C7B9C817D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25"/>
            <a:ext cx="12192000" cy="57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23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League Spartan (No Section CSS)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84C3FC7-DA2D-05C0-E401-D5CD3DC15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225"/>
            <a:ext cx="12192000" cy="503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98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Schibsted Grotesk (Have Our List New List View CSS)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1B62116-94C4-0AA6-ED3B-9FF846C0B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225"/>
            <a:ext cx="1219200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115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Schibsted Grotesk (Have Section CSS which Includes line-height, letter-spacing and font-size of 14px)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35C62B0-A4FC-525D-3C55-AF2B7C132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12192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110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Schibsted Grotesk (No Section CSS)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53D7185-D2D3-918D-571E-390E27CDE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50"/>
            <a:ext cx="121920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21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Khula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11F049F-E1CD-F539-E196-371505E23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325"/>
            <a:ext cx="121920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89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 err="1"/>
              <a:t>Amiko</a:t>
            </a:r>
            <a:endParaRPr lang="en-CA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30FE6C-7847-49EE-A904-6538032AE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325"/>
            <a:ext cx="121920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42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702474-E1A7-4942-C978-2BEA5F78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9886"/>
            <a:ext cx="9144000" cy="430466"/>
          </a:xfrm>
        </p:spPr>
        <p:txBody>
          <a:bodyPr/>
          <a:lstStyle/>
          <a:p>
            <a:r>
              <a:rPr lang="en-CA" dirty="0"/>
              <a:t>Sunflower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DB58E8F-F8C8-D2CC-E03D-5E27EF75A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325"/>
            <a:ext cx="121920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06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506</Words>
  <Application>Microsoft Office PowerPoint</Application>
  <PresentationFormat>Widescreen</PresentationFormat>
  <Paragraphs>66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Fonts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Alhussein Al-Darkazli</dc:creator>
  <cp:lastModifiedBy>Alhussein Al-Darkazli</cp:lastModifiedBy>
  <cp:revision>16</cp:revision>
  <dcterms:created xsi:type="dcterms:W3CDTF">2023-05-08T14:12:29Z</dcterms:created>
  <dcterms:modified xsi:type="dcterms:W3CDTF">2023-06-22T19:20:14Z</dcterms:modified>
</cp:coreProperties>
</file>