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1BAEF-D5EA-F700-B429-2A0859C2B8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2AD0D-8E6C-4465-C0A3-4CC592891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4BB6E-7328-1C56-57C0-1209D1919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FF9B8-6159-53E6-F80D-486DCC433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62872-A4F6-D0B1-FE49-EA362A39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3311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14CD6-68A2-9910-16FD-AE2CF91F2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497AB-6F3C-E0DF-9C1F-4A0585766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13F89-0123-0863-3211-91D4E275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58D6C-65AA-662A-0EA6-7CAE448A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CE7F4-D780-9E0A-28CE-DC95867CD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2875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C20811-81F4-40F7-8997-D1DF30EE5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35543-E282-90C5-A36E-1A5DD0934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60FCC2-7F0C-2282-D6A3-F4D74A365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F1E5-11B3-62A8-5CAB-63E65153F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A76AF-ECA0-EA08-ABD9-B17D33CA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8957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F71E-3785-2E4C-6D92-05EFF395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2932A-FF4D-1B81-4C35-D4244A95B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08110-3B26-0EB3-6E4C-147BF82D4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053FA-AC23-AA2B-F4A7-97640343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FC20F-5188-336A-E844-8BB3FD91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159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B5B4-0B8A-F365-2F6F-904841E1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8E520-D503-BA49-C83A-9B7B50479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4992E-F275-426F-6062-B9C5F622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D9E78-FB37-A521-8ACB-C2FE5A16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921D4-FDAB-D55C-3574-233B2B23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0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B16F-BE2A-9B90-CF19-091686CBF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97B4C-6783-68B1-D565-62245AAD1D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964B3E-A6D6-7C46-EAF5-5C51E094A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D63A1-4FE9-AEC0-FC76-37584EE2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77E37-D253-EE86-DA5F-4DDF2DC2B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7252B-50FC-B1BD-0F0A-3075C02A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456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BA85-951B-CE79-71AA-649C2323D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26432-253A-D3F3-9992-04CD10BA9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FA9A0-739E-0CF4-68A5-FBF644C2D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61124B-B9D0-F005-1E7F-E338075B91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2FAD5-8712-A3D9-8E3D-4E0ACE377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2F1312-5BD9-C22D-1FBA-2C09F2CE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E3A21-4236-F3E6-3980-B505640F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C16D3-5CA4-F8D6-EB0D-39ABE023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067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BE848-B516-C4EB-9228-425DDDEAD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27744-8B7B-1EB2-A2F9-7790E34E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17BFE9-4282-2EB8-AEF1-9BE6E4665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C8143-4DDC-0C4A-50F0-95D4BE40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780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E3ED99-483F-29A9-78FC-76A8020A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DD7F0-3083-5EE8-2DD8-54FA596D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C850F-4944-0FB0-0864-AA1D21E98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4623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0B468-CBA9-12ED-6977-F282CC4B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0671-629E-AB72-827B-C87170D2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CA398-8A47-D3E8-9932-40D0DD7D1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0028D-944D-453B-3B56-8F8344D3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6C8A5-A96B-2B68-763F-8CC931FD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FC36C-7B07-9BC4-6905-2AF56E19C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0911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751E-D508-8AA9-B612-7491CFDD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2260C1-658F-4583-A33D-626C1FA78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CB792-81F8-F05A-1532-BAC7F0F3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76655-EA56-9415-88B2-B4DB09272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D84DE-DB96-D455-1B17-63E55EE5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1463C-7C15-4FB7-103A-A27076AA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120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215E7-B2F2-01BE-EEB1-95371061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D1651-09D3-2908-AAFE-FB00FF7E3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2F31F-771D-C63C-76CF-DE2FF01BB6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0ED23-AC04-4764-B45E-F331B2C7C777}" type="datetimeFigureOut">
              <a:rPr lang="en-CA" smtClean="0"/>
              <a:t>2022-11-10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9C57D-C787-ECA8-7DDF-9B3AE196B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DB9F4-D9EA-6670-5B01-42C5C43FB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53273-3392-4925-9096-98BC6F725E4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071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1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D5C90007-1F10-D1BD-BD4D-9A891D2D0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00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7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77084759-3F50-33E3-4045-E200EEDE1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42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8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5375A52D-A8FE-3AC1-5D74-6073401F4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0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1.1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EFFFAAE0-4CAC-ABCB-F0EC-4E6198EEC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62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1.2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A201E082-6F02-BE65-DBED-7B5668D24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1.3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F8E4574-5FA1-6F3C-3077-1A82EAD6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0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2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5333A55B-A52E-D794-5BFD-60BEC4153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02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3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7F87B3E9-103D-DFFD-8964-26B738334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4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BC4363F0-BA6D-7AC6-8FA1-2F3490EB5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0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5</a:t>
            </a:r>
          </a:p>
        </p:txBody>
      </p:sp>
      <p:pic>
        <p:nvPicPr>
          <p:cNvPr id="4" name="Picture 3" descr="Graphical user interface, map&#10;&#10;Description automatically generated">
            <a:extLst>
              <a:ext uri="{FF2B5EF4-FFF2-40B4-BE49-F238E27FC236}">
                <a16:creationId xmlns:a16="http://schemas.microsoft.com/office/drawing/2014/main" id="{FFAF7FFD-D297-2B18-BFA0-EC230E7BC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94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AFB0-C71D-545C-FA2A-3309F492C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01752"/>
          </a:xfrm>
        </p:spPr>
        <p:txBody>
          <a:bodyPr>
            <a:normAutofit/>
          </a:bodyPr>
          <a:lstStyle/>
          <a:p>
            <a:r>
              <a:rPr lang="en-CA" sz="1400" b="1" dirty="0"/>
              <a:t>Version 6</a:t>
            </a:r>
          </a:p>
        </p:txBody>
      </p:sp>
      <p:pic>
        <p:nvPicPr>
          <p:cNvPr id="5" name="Picture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7C1E5B37-5B9E-A8EC-BDB8-762B2056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975"/>
            <a:ext cx="1219200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978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22</Words>
  <Application>Microsoft Office PowerPoint</Application>
  <PresentationFormat>Widescreen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Version 1</vt:lpstr>
      <vt:lpstr>Version 1.1</vt:lpstr>
      <vt:lpstr>Version 1.2</vt:lpstr>
      <vt:lpstr>Version 1.3</vt:lpstr>
      <vt:lpstr>Version 2</vt:lpstr>
      <vt:lpstr>Version 3</vt:lpstr>
      <vt:lpstr>Version 4</vt:lpstr>
      <vt:lpstr>Version 5</vt:lpstr>
      <vt:lpstr>Version 6</vt:lpstr>
      <vt:lpstr>Version 7</vt:lpstr>
      <vt:lpstr>Version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Version 1</dc:title>
  <dc:creator>Alhussein Al-Darkazli</dc:creator>
  <cp:lastModifiedBy>Alhussein Al-Darkazli</cp:lastModifiedBy>
  <cp:revision>1</cp:revision>
  <dcterms:created xsi:type="dcterms:W3CDTF">2022-11-10T22:03:15Z</dcterms:created>
  <dcterms:modified xsi:type="dcterms:W3CDTF">2022-11-10T22:09:44Z</dcterms:modified>
</cp:coreProperties>
</file>