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63" r:id="rId4"/>
    <p:sldId id="262" r:id="rId5"/>
    <p:sldId id="266" r:id="rId6"/>
    <p:sldId id="259" r:id="rId7"/>
    <p:sldId id="264" r:id="rId8"/>
    <p:sldId id="261" r:id="rId9"/>
    <p:sldId id="260" r:id="rId10"/>
    <p:sldId id="273" r:id="rId11"/>
    <p:sldId id="275" r:id="rId12"/>
    <p:sldId id="256" r:id="rId13"/>
    <p:sldId id="257" r:id="rId14"/>
    <p:sldId id="268" r:id="rId15"/>
    <p:sldId id="265" r:id="rId16"/>
    <p:sldId id="274" r:id="rId17"/>
    <p:sldId id="267" r:id="rId18"/>
    <p:sldId id="279" r:id="rId19"/>
    <p:sldId id="278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22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7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88DB-12AE-E74E-B82F-5991070ABBE9}" type="datetimeFigureOut">
              <a:rPr lang="en-US" smtClean="0"/>
              <a:t>3/26/13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F91B-818A-C142-A670-B84F1D1A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Iphone_App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63" y="1012104"/>
            <a:ext cx="3487811" cy="3487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7775" y="4499915"/>
            <a:ext cx="504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Bay-Delta Live Redesign Homepage Concept Review</a:t>
            </a:r>
          </a:p>
          <a:p>
            <a:pPr algn="ctr"/>
            <a:r>
              <a:rPr lang="en-US" dirty="0" smtClean="0"/>
              <a:t>March 13,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2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587" y="3800542"/>
            <a:ext cx="495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2</a:t>
            </a:r>
          </a:p>
          <a:p>
            <a:pPr algn="ctr"/>
            <a:r>
              <a:rPr lang="en-US" dirty="0" smtClean="0"/>
              <a:t>MODERN, FLEXIBLE, LARGE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L_Opt1_A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6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L_Opt1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1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2_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587" y="3800542"/>
            <a:ext cx="495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3</a:t>
            </a:r>
          </a:p>
          <a:p>
            <a:pPr algn="ctr"/>
            <a:r>
              <a:rPr lang="en-US" dirty="0" smtClean="0"/>
              <a:t>FAMILIAR, CLEAN, SIMPLE, BRANDED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3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2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587" y="3800542"/>
            <a:ext cx="495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INITIAL PROJECT PAGE CONCEPTS</a:t>
            </a:r>
          </a:p>
        </p:txBody>
      </p:sp>
    </p:spTree>
    <p:extLst>
      <p:ext uri="{BB962C8B-B14F-4D97-AF65-F5344CB8AC3E}">
        <p14:creationId xmlns:p14="http://schemas.microsoft.com/office/powerpoint/2010/main" val="245791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L_Opt3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587" y="3800542"/>
            <a:ext cx="495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1</a:t>
            </a:r>
          </a:p>
          <a:p>
            <a:pPr algn="ctr"/>
            <a:r>
              <a:rPr lang="en-US" dirty="0" smtClean="0"/>
              <a:t>MODERN, FLEXIBLE, FRESH, RELEVANT IMAGERY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8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1_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  <p:pic>
        <p:nvPicPr>
          <p:cNvPr id="3" name="Picture 2" descr="BDL_Opt1_Project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2_Project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9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DL_Opt2_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2_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2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2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2_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2_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DL_Opt2_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42</Words>
  <Application>Microsoft Macintosh PowerPoint</Application>
  <PresentationFormat>On-screen Show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DEEPBLU Studios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Amye Osti</dc:creator>
  <cp:lastModifiedBy>Amye Osti</cp:lastModifiedBy>
  <cp:revision>10</cp:revision>
  <dcterms:created xsi:type="dcterms:W3CDTF">2013-03-13T18:36:42Z</dcterms:created>
  <dcterms:modified xsi:type="dcterms:W3CDTF">2013-03-26T22:31:15Z</dcterms:modified>
</cp:coreProperties>
</file>