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8" d="100"/>
          <a:sy n="138" d="100"/>
        </p:scale>
        <p:origin x="-228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76D6-8521-7340-ACBA-A2DF42D5E1B0}" type="datetimeFigureOut">
              <a:rPr lang="en-US" smtClean="0"/>
              <a:t>3/22/13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4FBF0-49DE-3B40-A354-9ADBCE22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49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76D6-8521-7340-ACBA-A2DF42D5E1B0}" type="datetimeFigureOut">
              <a:rPr lang="en-US" smtClean="0"/>
              <a:t>3/22/13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4FBF0-49DE-3B40-A354-9ADBCE22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3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76D6-8521-7340-ACBA-A2DF42D5E1B0}" type="datetimeFigureOut">
              <a:rPr lang="en-US" smtClean="0"/>
              <a:t>3/22/13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4FBF0-49DE-3B40-A354-9ADBCE22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201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76D6-8521-7340-ACBA-A2DF42D5E1B0}" type="datetimeFigureOut">
              <a:rPr lang="en-US" smtClean="0"/>
              <a:t>3/22/13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4FBF0-49DE-3B40-A354-9ADBCE22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26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76D6-8521-7340-ACBA-A2DF42D5E1B0}" type="datetimeFigureOut">
              <a:rPr lang="en-US" smtClean="0"/>
              <a:t>3/22/13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4FBF0-49DE-3B40-A354-9ADBCE22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75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76D6-8521-7340-ACBA-A2DF42D5E1B0}" type="datetimeFigureOut">
              <a:rPr lang="en-US" smtClean="0"/>
              <a:t>3/22/13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4FBF0-49DE-3B40-A354-9ADBCE22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077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76D6-8521-7340-ACBA-A2DF42D5E1B0}" type="datetimeFigureOut">
              <a:rPr lang="en-US" smtClean="0"/>
              <a:t>3/22/13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4FBF0-49DE-3B40-A354-9ADBCE22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955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76D6-8521-7340-ACBA-A2DF42D5E1B0}" type="datetimeFigureOut">
              <a:rPr lang="en-US" smtClean="0"/>
              <a:t>3/22/13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4FBF0-49DE-3B40-A354-9ADBCE22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3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76D6-8521-7340-ACBA-A2DF42D5E1B0}" type="datetimeFigureOut">
              <a:rPr lang="en-US" smtClean="0"/>
              <a:t>3/22/13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4FBF0-49DE-3B40-A354-9ADBCE22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436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76D6-8521-7340-ACBA-A2DF42D5E1B0}" type="datetimeFigureOut">
              <a:rPr lang="en-US" smtClean="0"/>
              <a:t>3/22/13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4FBF0-49DE-3B40-A354-9ADBCE22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096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76D6-8521-7340-ACBA-A2DF42D5E1B0}" type="datetimeFigureOut">
              <a:rPr lang="en-US" smtClean="0"/>
              <a:t>3/22/13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4FBF0-49DE-3B40-A354-9ADBCE22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019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A76D6-8521-7340-ACBA-A2DF42D5E1B0}" type="datetimeFigureOut">
              <a:rPr lang="en-US" smtClean="0"/>
              <a:t>3/22/13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4FBF0-49DE-3B40-A354-9ADBCE22B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87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_Homep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900" y="0"/>
            <a:ext cx="5387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472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_Listing_P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300" y="0"/>
            <a:ext cx="53398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218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_Data_P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700" y="0"/>
            <a:ext cx="52926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218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DEEPBLU Studios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Amye Osti</dc:creator>
  <cp:lastModifiedBy>Amye Osti</cp:lastModifiedBy>
  <cp:revision>1</cp:revision>
  <dcterms:created xsi:type="dcterms:W3CDTF">2013-03-22T19:49:18Z</dcterms:created>
  <dcterms:modified xsi:type="dcterms:W3CDTF">2013-03-22T19:51:00Z</dcterms:modified>
</cp:coreProperties>
</file>