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2447C-67F4-4344-A63F-12EB85405AA1}" type="datetimeFigureOut">
              <a:rPr lang="en-US" smtClean="0"/>
              <a:t>10/19/2009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3998-2D2F-4068-8214-F0C252EFF7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2447C-67F4-4344-A63F-12EB85405AA1}" type="datetimeFigureOut">
              <a:rPr lang="en-US" smtClean="0"/>
              <a:t>10/19/2009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3998-2D2F-4068-8214-F0C252EFF7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2447C-67F4-4344-A63F-12EB85405AA1}" type="datetimeFigureOut">
              <a:rPr lang="en-US" smtClean="0"/>
              <a:t>10/19/2009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3998-2D2F-4068-8214-F0C252EFF7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2447C-67F4-4344-A63F-12EB85405AA1}" type="datetimeFigureOut">
              <a:rPr lang="en-US" smtClean="0"/>
              <a:t>10/19/2009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3998-2D2F-4068-8214-F0C252EFF7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2447C-67F4-4344-A63F-12EB85405AA1}" type="datetimeFigureOut">
              <a:rPr lang="en-US" smtClean="0"/>
              <a:t>10/19/2009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3998-2D2F-4068-8214-F0C252EFF7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2447C-67F4-4344-A63F-12EB85405AA1}" type="datetimeFigureOut">
              <a:rPr lang="en-US" smtClean="0"/>
              <a:t>10/19/2009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3998-2D2F-4068-8214-F0C252EFF7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2447C-67F4-4344-A63F-12EB85405AA1}" type="datetimeFigureOut">
              <a:rPr lang="en-US" smtClean="0"/>
              <a:t>10/19/2009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3998-2D2F-4068-8214-F0C252EFF7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2447C-67F4-4344-A63F-12EB85405AA1}" type="datetimeFigureOut">
              <a:rPr lang="en-US" smtClean="0"/>
              <a:t>10/19/2009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3998-2D2F-4068-8214-F0C252EFF7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2447C-67F4-4344-A63F-12EB85405AA1}" type="datetimeFigureOut">
              <a:rPr lang="en-US" smtClean="0"/>
              <a:t>10/19/2009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3998-2D2F-4068-8214-F0C252EFF7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2447C-67F4-4344-A63F-12EB85405AA1}" type="datetimeFigureOut">
              <a:rPr lang="en-US" smtClean="0"/>
              <a:t>10/19/2009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3998-2D2F-4068-8214-F0C252EFF7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2447C-67F4-4344-A63F-12EB85405AA1}" type="datetimeFigureOut">
              <a:rPr lang="en-US" smtClean="0"/>
              <a:t>10/19/2009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3998-2D2F-4068-8214-F0C252EFF7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2447C-67F4-4344-A63F-12EB85405AA1}" type="datetimeFigureOut">
              <a:rPr lang="en-US" smtClean="0"/>
              <a:t>10/19/2009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B3998-2D2F-4068-8214-F0C252EFF7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fsdgsdgsdg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fsdgsdgsdg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fsdgsdgsdg</dc:title>
  <dc:creator>34 North</dc:creator>
  <cp:lastModifiedBy>34 North</cp:lastModifiedBy>
  <cp:revision>1</cp:revision>
  <dcterms:created xsi:type="dcterms:W3CDTF">2009-10-19T17:22:36Z</dcterms:created>
  <dcterms:modified xsi:type="dcterms:W3CDTF">2009-10-19T17:22:46Z</dcterms:modified>
</cp:coreProperties>
</file>