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2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\Desktop\region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9" t="266" r="25608" b="-266"/>
          <a:stretch/>
        </p:blipFill>
        <p:spPr bwMode="auto">
          <a:xfrm>
            <a:off x="1257000" y="228600"/>
            <a:ext cx="6789987" cy="646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4030800"/>
            <a:ext cx="9893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san_pablo_bay</a:t>
            </a:r>
            <a:endParaRPr lang="en-US" sz="1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116400"/>
            <a:ext cx="447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napa</a:t>
            </a:r>
            <a:endParaRPr lang="en-US" sz="1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4104000"/>
            <a:ext cx="699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carquinez</a:t>
            </a:r>
            <a:endParaRPr lang="en-US" sz="1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657600" y="3907689"/>
            <a:ext cx="5261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suisun</a:t>
            </a:r>
            <a:endParaRPr lang="en-US" sz="1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3093005"/>
            <a:ext cx="9220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suisun_marsh</a:t>
            </a:r>
            <a:endParaRPr lang="en-US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79668" y="4030800"/>
            <a:ext cx="6254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honker_</a:t>
            </a:r>
          </a:p>
          <a:p>
            <a:r>
              <a:rPr lang="en-US" sz="1000" b="1" dirty="0" smtClean="0"/>
              <a:t>bay</a:t>
            </a:r>
            <a:endParaRPr lang="en-US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836754" y="3759089"/>
            <a:ext cx="8098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lower_</a:t>
            </a:r>
          </a:p>
          <a:p>
            <a:r>
              <a:rPr lang="en-US" sz="1000" b="1" dirty="0" err="1" smtClean="0"/>
              <a:t>sacramento</a:t>
            </a:r>
            <a:endParaRPr lang="en-US" sz="1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706110" y="4267200"/>
            <a:ext cx="1071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san_joaquin</a:t>
            </a:r>
            <a:r>
              <a:rPr lang="en-US" sz="1000" b="1" dirty="0" smtClean="0"/>
              <a:t>_</a:t>
            </a:r>
          </a:p>
          <a:p>
            <a:r>
              <a:rPr lang="en-US" sz="1000" b="1" dirty="0" err="1" smtClean="0"/>
              <a:t>near_confluence</a:t>
            </a:r>
            <a:endParaRPr lang="en-US" sz="1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105400" y="3454274"/>
            <a:ext cx="10791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mid_sacramento</a:t>
            </a:r>
            <a:endParaRPr lang="en-US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31400" y="2362200"/>
            <a:ext cx="9124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cache_</a:t>
            </a:r>
          </a:p>
          <a:p>
            <a:r>
              <a:rPr lang="en-US" sz="1000" b="1" dirty="0" err="1" smtClean="0"/>
              <a:t>slough_and</a:t>
            </a:r>
            <a:r>
              <a:rPr lang="en-US" sz="1000" b="1" dirty="0" smtClean="0"/>
              <a:t>_</a:t>
            </a:r>
          </a:p>
          <a:p>
            <a:r>
              <a:rPr lang="en-US" sz="1000" b="1" dirty="0" err="1" smtClean="0"/>
              <a:t>liberty_island</a:t>
            </a:r>
            <a:endParaRPr lang="en-US" sz="1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843829" y="228600"/>
            <a:ext cx="8739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sacramento</a:t>
            </a:r>
            <a:r>
              <a:rPr lang="en-US" sz="1000" b="1" dirty="0" smtClean="0"/>
              <a:t>_</a:t>
            </a:r>
          </a:p>
          <a:p>
            <a:r>
              <a:rPr lang="en-US" sz="1000" b="1" dirty="0" smtClean="0"/>
              <a:t>above_</a:t>
            </a:r>
            <a:br>
              <a:rPr lang="en-US" sz="1000" b="1" dirty="0" smtClean="0"/>
            </a:br>
            <a:r>
              <a:rPr lang="en-US" sz="1000" b="1" dirty="0" smtClean="0"/>
              <a:t>American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97044" y="1219200"/>
            <a:ext cx="888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sacramento</a:t>
            </a:r>
            <a:r>
              <a:rPr lang="en-US" sz="1000" b="1" dirty="0" smtClean="0"/>
              <a:t>_</a:t>
            </a:r>
          </a:p>
          <a:p>
            <a:r>
              <a:rPr lang="en-US" sz="1000" b="1" dirty="0" err="1" smtClean="0"/>
              <a:t>ship_channel</a:t>
            </a:r>
            <a:endParaRPr lang="en-US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375600" y="1394833"/>
            <a:ext cx="11897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upper_sacramento</a:t>
            </a:r>
            <a:endParaRPr lang="en-US" sz="1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746695" y="2108289"/>
            <a:ext cx="821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upper_</a:t>
            </a:r>
          </a:p>
          <a:p>
            <a:r>
              <a:rPr lang="en-US" sz="1000" b="1" dirty="0" err="1" smtClean="0"/>
              <a:t>mokelumne</a:t>
            </a:r>
            <a:endParaRPr lang="en-US" sz="1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089549" y="3339226"/>
            <a:ext cx="830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south_fork</a:t>
            </a:r>
            <a:r>
              <a:rPr lang="en-US" sz="1000" b="1" dirty="0" smtClean="0"/>
              <a:t>_</a:t>
            </a:r>
          </a:p>
          <a:p>
            <a:r>
              <a:rPr lang="en-US" sz="1000" b="1" dirty="0" err="1" smtClean="0"/>
              <a:t>mokelumne</a:t>
            </a:r>
            <a:endParaRPr lang="en-US" sz="1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39824" y="4162041"/>
            <a:ext cx="10342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disappointment</a:t>
            </a:r>
            <a:endParaRPr lang="en-US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525112" y="5638800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upper_</a:t>
            </a:r>
          </a:p>
          <a:p>
            <a:r>
              <a:rPr lang="en-US" sz="1000" b="1" dirty="0" err="1" smtClean="0"/>
              <a:t>san_joaquin</a:t>
            </a:r>
            <a:endParaRPr lang="en-US" sz="1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472668" y="4554386"/>
            <a:ext cx="898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san_joaquin</a:t>
            </a:r>
            <a:r>
              <a:rPr lang="en-US" sz="1000" b="1" dirty="0" smtClean="0"/>
              <a:t>_</a:t>
            </a:r>
          </a:p>
          <a:p>
            <a:r>
              <a:rPr lang="en-US" sz="1000" b="1" dirty="0" err="1" smtClean="0"/>
              <a:t>at_stockton</a:t>
            </a:r>
            <a:endParaRPr lang="en-US" sz="1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320737" y="5105400"/>
            <a:ext cx="5838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victoria</a:t>
            </a:r>
            <a:endParaRPr lang="en-US" sz="1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224028" y="6038910"/>
            <a:ext cx="1226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grant_line_and_old</a:t>
            </a:r>
            <a:endParaRPr lang="en-US" sz="1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966153" y="4746041"/>
            <a:ext cx="354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old</a:t>
            </a:r>
            <a:endParaRPr lang="en-US" sz="1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826607" y="4184689"/>
            <a:ext cx="577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franks_</a:t>
            </a:r>
          </a:p>
          <a:p>
            <a:r>
              <a:rPr lang="en-US" sz="1000" b="1" dirty="0" smtClean="0"/>
              <a:t>tract</a:t>
            </a:r>
            <a:endParaRPr lang="en-US" sz="1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375600" y="4709475"/>
            <a:ext cx="5549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middle</a:t>
            </a:r>
            <a:endParaRPr lang="en-US" sz="1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153400" y="2639199"/>
            <a:ext cx="89800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san_joaquin</a:t>
            </a:r>
            <a:r>
              <a:rPr lang="en-US" sz="1000" b="1" dirty="0" smtClean="0"/>
              <a:t>_</a:t>
            </a:r>
          </a:p>
          <a:p>
            <a:r>
              <a:rPr lang="en-US" sz="1000" b="1" dirty="0" err="1" smtClean="0"/>
              <a:t>at_old_river</a:t>
            </a:r>
            <a:endParaRPr lang="en-US" sz="1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867505" y="2162145"/>
            <a:ext cx="9172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 err="1" smtClean="0"/>
              <a:t>san_joaquin</a:t>
            </a:r>
            <a:r>
              <a:rPr lang="en-US" sz="1000" b="1" dirty="0" smtClean="0"/>
              <a:t>_</a:t>
            </a:r>
          </a:p>
          <a:p>
            <a:r>
              <a:rPr lang="en-US" sz="1000" b="1" dirty="0" err="1" smtClean="0"/>
              <a:t>at_false_river</a:t>
            </a:r>
            <a:endParaRPr lang="en-US" sz="1000" b="1" dirty="0"/>
          </a:p>
        </p:txBody>
      </p:sp>
      <p:cxnSp>
        <p:nvCxnSpPr>
          <p:cNvPr id="30" name="Straight Arrow Connector 29"/>
          <p:cNvCxnSpPr>
            <a:stCxn id="28" idx="1"/>
          </p:cNvCxnSpPr>
          <p:nvPr/>
        </p:nvCxnSpPr>
        <p:spPr>
          <a:xfrm flipH="1">
            <a:off x="6185429" y="2839254"/>
            <a:ext cx="1967971" cy="10684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9" idx="2"/>
          </p:cNvCxnSpPr>
          <p:nvPr/>
        </p:nvCxnSpPr>
        <p:spPr>
          <a:xfrm>
            <a:off x="4326125" y="2562255"/>
            <a:ext cx="1451112" cy="13968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673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Andrews</dc:creator>
  <cp:lastModifiedBy>Stephen Andrews</cp:lastModifiedBy>
  <cp:revision>2</cp:revision>
  <dcterms:created xsi:type="dcterms:W3CDTF">2006-08-16T00:00:00Z</dcterms:created>
  <dcterms:modified xsi:type="dcterms:W3CDTF">2011-12-19T18:43:33Z</dcterms:modified>
</cp:coreProperties>
</file>