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>
      <p:cViewPr>
        <p:scale>
          <a:sx n="80" d="100"/>
          <a:sy n="80" d="100"/>
        </p:scale>
        <p:origin x="-2562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AD41-4641-4196-A865-14C2F310B0A3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25EB-3725-4FBB-8AA7-17C47301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AD41-4641-4196-A865-14C2F310B0A3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25EB-3725-4FBB-8AA7-17C47301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AD41-4641-4196-A865-14C2F310B0A3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25EB-3725-4FBB-8AA7-17C47301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AD41-4641-4196-A865-14C2F310B0A3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25EB-3725-4FBB-8AA7-17C47301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AD41-4641-4196-A865-14C2F310B0A3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25EB-3725-4FBB-8AA7-17C47301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AD41-4641-4196-A865-14C2F310B0A3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25EB-3725-4FBB-8AA7-17C47301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AD41-4641-4196-A865-14C2F310B0A3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25EB-3725-4FBB-8AA7-17C47301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AD41-4641-4196-A865-14C2F310B0A3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25EB-3725-4FBB-8AA7-17C47301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AD41-4641-4196-A865-14C2F310B0A3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25EB-3725-4FBB-8AA7-17C47301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AD41-4641-4196-A865-14C2F310B0A3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25EB-3725-4FBB-8AA7-17C47301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AD41-4641-4196-A865-14C2F310B0A3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25EB-3725-4FBB-8AA7-17C473016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2AD41-4641-4196-A865-14C2F310B0A3}" type="datetimeFigureOut">
              <a:rPr lang="en-US" smtClean="0"/>
              <a:t>8/23/2010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825EB-3725-4FBB-8AA7-17C4730169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34%20North\Desktop\SFCWA%20Screen%20Casts\Layers%20and%20Saved%20Maps%203\Layers%20and%20Saved%20Maps%203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34%20North\Desktop\SFCWA%20Screen%20Casts\Query\Query%202\Query%202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34%20North\Desktop\SFCWA%20Screen%20Casts\gr\Gr%201\Gr%201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34%20North\Desktop\SFCWA%20Screen%20Casts\Upload%20and%20Associate\Upload%20and%20Associate\Upload%20and%20Associate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ayers and Saved Maps 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0220" cy="7005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Query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0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 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00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Upload and Associat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00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On-screen Show (4:3)</PresentationFormat>
  <Paragraphs>0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34 North</dc:creator>
  <cp:lastModifiedBy>34 North</cp:lastModifiedBy>
  <cp:revision>12</cp:revision>
  <dcterms:created xsi:type="dcterms:W3CDTF">2010-08-23T14:00:39Z</dcterms:created>
  <dcterms:modified xsi:type="dcterms:W3CDTF">2010-08-23T16:20:11Z</dcterms:modified>
</cp:coreProperties>
</file>