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24" r:id="rId2"/>
    <p:sldId id="425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68" autoAdjust="0"/>
    <p:restoredTop sz="86739"/>
  </p:normalViewPr>
  <p:slideViewPr>
    <p:cSldViewPr>
      <p:cViewPr>
        <p:scale>
          <a:sx n="75" d="100"/>
          <a:sy n="75" d="100"/>
        </p:scale>
        <p:origin x="2056" y="1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6FBBF-6D94-4913-A520-0A136CD7FEBB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78A32-04A3-45A6-9944-B044DE5C6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a species database</a:t>
            </a:r>
            <a:r>
              <a:rPr lang="en-US" baseline="0" dirty="0" smtClean="0"/>
              <a:t> for the viewer widget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9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a species database</a:t>
            </a:r>
            <a:r>
              <a:rPr lang="en-US" baseline="0" dirty="0" smtClean="0"/>
              <a:t> for the viewer widget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Pro-Source Sans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7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1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5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2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6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630D1-FA6F-4A38-885A-AB45EC68B2C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6EEB-BA6E-4416-B085-C3FB04321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01" y="857250"/>
            <a:ext cx="624439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What? (A)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00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6" y="857250"/>
            <a:ext cx="530087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Reporting?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500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8" y="825104"/>
            <a:ext cx="389001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Dashboard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98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91" y="857250"/>
            <a:ext cx="649976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WQ How?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18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39" y="857250"/>
            <a:ext cx="460487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WQ Dashboard?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504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07" y="857250"/>
            <a:ext cx="624439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What? (P)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55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59" y="857250"/>
            <a:ext cx="649976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How?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01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9592781" cy="4924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6579" y="5005598"/>
            <a:ext cx="335908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Benthic</a:t>
            </a:r>
          </a:p>
        </p:txBody>
      </p:sp>
    </p:spTree>
    <p:extLst>
      <p:ext uri="{BB962C8B-B14F-4D97-AF65-F5344CB8AC3E}">
        <p14:creationId xmlns:p14="http://schemas.microsoft.com/office/powerpoint/2010/main" val="4390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99" y="857250"/>
            <a:ext cx="649976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4602" y="5005597"/>
            <a:ext cx="3759398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Reporting? (PS)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671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857250"/>
            <a:ext cx="649976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924" y="5005597"/>
            <a:ext cx="3470077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</a:t>
            </a:r>
            <a:r>
              <a:rPr lang="en-US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Benthic Reporting (A)</a:t>
            </a:r>
            <a:r>
              <a:rPr lang="en-US" sz="210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1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45" y="857250"/>
            <a:ext cx="420776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Dashboard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359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83" y="857250"/>
            <a:ext cx="623632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What?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4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48" y="905470"/>
            <a:ext cx="648099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4916" y="5005597"/>
            <a:ext cx="3359084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How?</a:t>
            </a:r>
            <a:r>
              <a:rPr lang="en-US" sz="21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21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108</Words>
  <Application>Microsoft Macintosh PowerPoint</Application>
  <PresentationFormat>On-screen Show (4:3)</PresentationFormat>
  <Paragraphs>21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Avenir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 Department of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Kristopher@DWR</dc:creator>
  <cp:lastModifiedBy>Amye Osti</cp:lastModifiedBy>
  <cp:revision>71</cp:revision>
  <dcterms:created xsi:type="dcterms:W3CDTF">2016-08-31T18:10:49Z</dcterms:created>
  <dcterms:modified xsi:type="dcterms:W3CDTF">2016-10-20T17:44:20Z</dcterms:modified>
</cp:coreProperties>
</file>