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6" r:id="rId2"/>
    <p:sldId id="423" r:id="rId3"/>
    <p:sldId id="328" r:id="rId4"/>
    <p:sldId id="282" r:id="rId5"/>
    <p:sldId id="333" r:id="rId6"/>
    <p:sldId id="288" r:id="rId7"/>
    <p:sldId id="287" r:id="rId8"/>
    <p:sldId id="286" r:id="rId9"/>
    <p:sldId id="289" r:id="rId10"/>
    <p:sldId id="326" r:id="rId11"/>
    <p:sldId id="413" r:id="rId12"/>
    <p:sldId id="439" r:id="rId13"/>
    <p:sldId id="424" r:id="rId14"/>
    <p:sldId id="425" r:id="rId15"/>
    <p:sldId id="426" r:id="rId16"/>
    <p:sldId id="427" r:id="rId17"/>
    <p:sldId id="428" r:id="rId18"/>
    <p:sldId id="429" r:id="rId19"/>
    <p:sldId id="430" r:id="rId20"/>
    <p:sldId id="431" r:id="rId21"/>
    <p:sldId id="432" r:id="rId22"/>
    <p:sldId id="433" r:id="rId23"/>
    <p:sldId id="434" r:id="rId24"/>
    <p:sldId id="435" r:id="rId25"/>
    <p:sldId id="436" r:id="rId26"/>
    <p:sldId id="437" r:id="rId27"/>
    <p:sldId id="438" r:id="rId28"/>
    <p:sldId id="376" r:id="rId29"/>
    <p:sldId id="377" r:id="rId30"/>
    <p:sldId id="378" r:id="rId31"/>
    <p:sldId id="379" r:id="rId32"/>
    <p:sldId id="380" r:id="rId33"/>
    <p:sldId id="381" r:id="rId34"/>
    <p:sldId id="382" r:id="rId35"/>
    <p:sldId id="307" r:id="rId36"/>
    <p:sldId id="345" r:id="rId37"/>
    <p:sldId id="344" r:id="rId38"/>
    <p:sldId id="343" r:id="rId39"/>
    <p:sldId id="361" r:id="rId40"/>
    <p:sldId id="359" r:id="rId41"/>
    <p:sldId id="357" r:id="rId42"/>
    <p:sldId id="356" r:id="rId43"/>
    <p:sldId id="355" r:id="rId44"/>
    <p:sldId id="354" r:id="rId45"/>
    <p:sldId id="414" r:id="rId46"/>
    <p:sldId id="415" r:id="rId47"/>
    <p:sldId id="416" r:id="rId48"/>
    <p:sldId id="417" r:id="rId49"/>
    <p:sldId id="418" r:id="rId50"/>
    <p:sldId id="419" r:id="rId51"/>
    <p:sldId id="420" r:id="rId52"/>
    <p:sldId id="421" r:id="rId53"/>
    <p:sldId id="42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68" autoAdjust="0"/>
    <p:restoredTop sz="86739"/>
  </p:normalViewPr>
  <p:slideViewPr>
    <p:cSldViewPr>
      <p:cViewPr>
        <p:scale>
          <a:sx n="75" d="100"/>
          <a:sy n="75" d="100"/>
        </p:scale>
        <p:origin x="2056" y="1912"/>
      </p:cViewPr>
      <p:guideLst>
        <p:guide orient="horz" pos="2160"/>
        <p:guide pos="2880"/>
      </p:guideLst>
    </p:cSldViewPr>
  </p:slideViewPr>
  <p:notesTextViewPr>
    <p:cViewPr>
      <p:scale>
        <a:sx n="1" d="1"/>
        <a:sy n="1" d="1"/>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551F6-D69B-4A58-96CD-7C9DD7DB9799}" type="doc">
      <dgm:prSet loTypeId="urn:microsoft.com/office/officeart/2005/8/layout/pyramid2" loCatId="pyramid" qsTypeId="urn:microsoft.com/office/officeart/2005/8/quickstyle/simple1" qsCatId="simple" csTypeId="urn:microsoft.com/office/officeart/2005/8/colors/accent1_2" csCatId="accent1" phldr="1"/>
      <dgm:spPr/>
    </dgm:pt>
    <dgm:pt modelId="{C91F3D07-95DC-4EDC-9324-3961A46DD027}">
      <dgm:prSet phldrT="[Text]"/>
      <dgm:spPr/>
      <dgm:t>
        <a:bodyPr/>
        <a:lstStyle/>
        <a:p>
          <a:r>
            <a:rPr lang="en-US" dirty="0" smtClean="0"/>
            <a:t>Water Quality</a:t>
          </a:r>
          <a:endParaRPr lang="en-US" dirty="0"/>
        </a:p>
      </dgm:t>
    </dgm:pt>
    <dgm:pt modelId="{8DC2D1D3-19D3-4534-B088-AFDB6D0822E8}" type="parTrans" cxnId="{D62E5B99-8159-440C-B98A-392B2BA6D1FB}">
      <dgm:prSet/>
      <dgm:spPr/>
      <dgm:t>
        <a:bodyPr/>
        <a:lstStyle/>
        <a:p>
          <a:endParaRPr lang="en-US"/>
        </a:p>
      </dgm:t>
    </dgm:pt>
    <dgm:pt modelId="{848267D4-8894-4FAA-BEB2-8C8DEC1E2366}" type="sibTrans" cxnId="{D62E5B99-8159-440C-B98A-392B2BA6D1FB}">
      <dgm:prSet/>
      <dgm:spPr/>
      <dgm:t>
        <a:bodyPr/>
        <a:lstStyle/>
        <a:p>
          <a:endParaRPr lang="en-US"/>
        </a:p>
      </dgm:t>
    </dgm:pt>
    <dgm:pt modelId="{5DC38C4A-F12F-43F0-A99F-740E4DDA3D7D}">
      <dgm:prSet phldrT="[Text]"/>
      <dgm:spPr/>
      <dgm:t>
        <a:bodyPr/>
        <a:lstStyle/>
        <a:p>
          <a:r>
            <a:rPr lang="en-US" dirty="0" smtClean="0"/>
            <a:t>Phytoplankton</a:t>
          </a:r>
          <a:endParaRPr lang="en-US" dirty="0"/>
        </a:p>
      </dgm:t>
    </dgm:pt>
    <dgm:pt modelId="{F6316922-23E1-41D2-A3A8-CAE3679256CC}" type="parTrans" cxnId="{6E792DED-2445-4304-90BE-C17D5F5DCF4B}">
      <dgm:prSet/>
      <dgm:spPr/>
      <dgm:t>
        <a:bodyPr/>
        <a:lstStyle/>
        <a:p>
          <a:endParaRPr lang="en-US"/>
        </a:p>
      </dgm:t>
    </dgm:pt>
    <dgm:pt modelId="{53090416-3A42-4618-A970-C9B9AAC84818}" type="sibTrans" cxnId="{6E792DED-2445-4304-90BE-C17D5F5DCF4B}">
      <dgm:prSet/>
      <dgm:spPr/>
      <dgm:t>
        <a:bodyPr/>
        <a:lstStyle/>
        <a:p>
          <a:endParaRPr lang="en-US"/>
        </a:p>
      </dgm:t>
    </dgm:pt>
    <dgm:pt modelId="{6A7B4B82-CA50-48B9-AB15-851710E915B3}">
      <dgm:prSet phldrT="[Text]"/>
      <dgm:spPr/>
      <dgm:t>
        <a:bodyPr/>
        <a:lstStyle/>
        <a:p>
          <a:r>
            <a:rPr lang="en-US" dirty="0" smtClean="0"/>
            <a:t>Zooplankton</a:t>
          </a:r>
          <a:endParaRPr lang="en-US" dirty="0"/>
        </a:p>
      </dgm:t>
    </dgm:pt>
    <dgm:pt modelId="{FD111366-99AC-4022-A7C9-382CEF94B643}" type="parTrans" cxnId="{0C64A782-47A1-4684-A13F-2FB210EDF143}">
      <dgm:prSet/>
      <dgm:spPr/>
      <dgm:t>
        <a:bodyPr/>
        <a:lstStyle/>
        <a:p>
          <a:endParaRPr lang="en-US"/>
        </a:p>
      </dgm:t>
    </dgm:pt>
    <dgm:pt modelId="{F89BE10B-A0F1-430F-BB2C-739E7C549D7C}" type="sibTrans" cxnId="{0C64A782-47A1-4684-A13F-2FB210EDF143}">
      <dgm:prSet/>
      <dgm:spPr/>
      <dgm:t>
        <a:bodyPr/>
        <a:lstStyle/>
        <a:p>
          <a:endParaRPr lang="en-US"/>
        </a:p>
      </dgm:t>
    </dgm:pt>
    <dgm:pt modelId="{7E37178C-50F1-42E2-94A5-FDE888FC3B11}">
      <dgm:prSet phldrT="[Text]"/>
      <dgm:spPr/>
      <dgm:t>
        <a:bodyPr/>
        <a:lstStyle/>
        <a:p>
          <a:r>
            <a:rPr lang="en-US" dirty="0" err="1" smtClean="0"/>
            <a:t>Benthics</a:t>
          </a:r>
          <a:endParaRPr lang="en-US" dirty="0"/>
        </a:p>
      </dgm:t>
    </dgm:pt>
    <dgm:pt modelId="{BE743469-F58B-43F9-A439-80FBAC8B66AC}" type="parTrans" cxnId="{0ED8339B-9DE0-44D5-AC1E-C8DE5B935BC9}">
      <dgm:prSet/>
      <dgm:spPr/>
      <dgm:t>
        <a:bodyPr/>
        <a:lstStyle/>
        <a:p>
          <a:endParaRPr lang="en-US"/>
        </a:p>
      </dgm:t>
    </dgm:pt>
    <dgm:pt modelId="{4998FB25-62E2-45BA-9137-30771E4D0C84}" type="sibTrans" cxnId="{0ED8339B-9DE0-44D5-AC1E-C8DE5B935BC9}">
      <dgm:prSet/>
      <dgm:spPr/>
      <dgm:t>
        <a:bodyPr/>
        <a:lstStyle/>
        <a:p>
          <a:endParaRPr lang="en-US"/>
        </a:p>
      </dgm:t>
    </dgm:pt>
    <dgm:pt modelId="{1160FC6F-9034-46EC-9A74-A492732CD73E}">
      <dgm:prSet phldrT="[Text]"/>
      <dgm:spPr/>
      <dgm:t>
        <a:bodyPr/>
        <a:lstStyle/>
        <a:p>
          <a:r>
            <a:rPr lang="en-US" dirty="0" smtClean="0"/>
            <a:t>Fish</a:t>
          </a:r>
          <a:endParaRPr lang="en-US" dirty="0"/>
        </a:p>
      </dgm:t>
    </dgm:pt>
    <dgm:pt modelId="{450C1240-827E-440B-AB3B-C344E5222A49}" type="parTrans" cxnId="{20484A4D-11A3-4DB7-BF0A-9B4A71192D0A}">
      <dgm:prSet/>
      <dgm:spPr/>
      <dgm:t>
        <a:bodyPr/>
        <a:lstStyle/>
        <a:p>
          <a:endParaRPr lang="en-US"/>
        </a:p>
      </dgm:t>
    </dgm:pt>
    <dgm:pt modelId="{3FC5343E-0BDA-4123-B392-2B76D6F42E41}" type="sibTrans" cxnId="{20484A4D-11A3-4DB7-BF0A-9B4A71192D0A}">
      <dgm:prSet/>
      <dgm:spPr/>
      <dgm:t>
        <a:bodyPr/>
        <a:lstStyle/>
        <a:p>
          <a:endParaRPr lang="en-US"/>
        </a:p>
      </dgm:t>
    </dgm:pt>
    <dgm:pt modelId="{7232C52D-4AC8-4768-AB35-4B1FC9850CE5}" type="pres">
      <dgm:prSet presAssocID="{A3E551F6-D69B-4A58-96CD-7C9DD7DB9799}" presName="compositeShape" presStyleCnt="0">
        <dgm:presLayoutVars>
          <dgm:dir/>
          <dgm:resizeHandles/>
        </dgm:presLayoutVars>
      </dgm:prSet>
      <dgm:spPr/>
    </dgm:pt>
    <dgm:pt modelId="{85668BA2-2260-48FB-AFFF-055F2573D128}" type="pres">
      <dgm:prSet presAssocID="{A3E551F6-D69B-4A58-96CD-7C9DD7DB9799}" presName="pyramid" presStyleLbl="node1" presStyleIdx="0" presStyleCnt="1"/>
      <dgm:spPr/>
    </dgm:pt>
    <dgm:pt modelId="{6D7ECEA2-2BED-4214-9B36-9BD3DAF6D33D}" type="pres">
      <dgm:prSet presAssocID="{A3E551F6-D69B-4A58-96CD-7C9DD7DB9799}" presName="theList" presStyleCnt="0"/>
      <dgm:spPr/>
    </dgm:pt>
    <dgm:pt modelId="{3AEA8685-A18D-4C35-9667-B82E5F4A31E8}" type="pres">
      <dgm:prSet presAssocID="{C91F3D07-95DC-4EDC-9324-3961A46DD027}" presName="aNode" presStyleLbl="fgAcc1" presStyleIdx="0" presStyleCnt="5">
        <dgm:presLayoutVars>
          <dgm:bulletEnabled val="1"/>
        </dgm:presLayoutVars>
      </dgm:prSet>
      <dgm:spPr/>
      <dgm:t>
        <a:bodyPr/>
        <a:lstStyle/>
        <a:p>
          <a:endParaRPr lang="en-US"/>
        </a:p>
      </dgm:t>
    </dgm:pt>
    <dgm:pt modelId="{F907190B-6CA3-4F84-9FA6-821C62B3D8A3}" type="pres">
      <dgm:prSet presAssocID="{C91F3D07-95DC-4EDC-9324-3961A46DD027}" presName="aSpace" presStyleCnt="0"/>
      <dgm:spPr/>
    </dgm:pt>
    <dgm:pt modelId="{65FBF42A-9D3E-43DF-B8D1-AE1FFA9163F3}" type="pres">
      <dgm:prSet presAssocID="{5DC38C4A-F12F-43F0-A99F-740E4DDA3D7D}" presName="aNode" presStyleLbl="fgAcc1" presStyleIdx="1" presStyleCnt="5">
        <dgm:presLayoutVars>
          <dgm:bulletEnabled val="1"/>
        </dgm:presLayoutVars>
      </dgm:prSet>
      <dgm:spPr/>
      <dgm:t>
        <a:bodyPr/>
        <a:lstStyle/>
        <a:p>
          <a:endParaRPr lang="en-US"/>
        </a:p>
      </dgm:t>
    </dgm:pt>
    <dgm:pt modelId="{FCE71448-5C25-470B-BC1F-8EF3FBE9DAF1}" type="pres">
      <dgm:prSet presAssocID="{5DC38C4A-F12F-43F0-A99F-740E4DDA3D7D}" presName="aSpace" presStyleCnt="0"/>
      <dgm:spPr/>
    </dgm:pt>
    <dgm:pt modelId="{C07E5999-D58D-4BD1-96C9-1191038D5D55}" type="pres">
      <dgm:prSet presAssocID="{6A7B4B82-CA50-48B9-AB15-851710E915B3}" presName="aNode" presStyleLbl="fgAcc1" presStyleIdx="2" presStyleCnt="5">
        <dgm:presLayoutVars>
          <dgm:bulletEnabled val="1"/>
        </dgm:presLayoutVars>
      </dgm:prSet>
      <dgm:spPr/>
      <dgm:t>
        <a:bodyPr/>
        <a:lstStyle/>
        <a:p>
          <a:endParaRPr lang="en-US"/>
        </a:p>
      </dgm:t>
    </dgm:pt>
    <dgm:pt modelId="{2EF1E2C8-2DF0-4353-A81F-C557052690F6}" type="pres">
      <dgm:prSet presAssocID="{6A7B4B82-CA50-48B9-AB15-851710E915B3}" presName="aSpace" presStyleCnt="0"/>
      <dgm:spPr/>
    </dgm:pt>
    <dgm:pt modelId="{CA12919C-C204-4F38-BE33-6257AB139BA6}" type="pres">
      <dgm:prSet presAssocID="{7E37178C-50F1-42E2-94A5-FDE888FC3B11}" presName="aNode" presStyleLbl="fgAcc1" presStyleIdx="3" presStyleCnt="5">
        <dgm:presLayoutVars>
          <dgm:bulletEnabled val="1"/>
        </dgm:presLayoutVars>
      </dgm:prSet>
      <dgm:spPr/>
      <dgm:t>
        <a:bodyPr/>
        <a:lstStyle/>
        <a:p>
          <a:endParaRPr lang="en-US"/>
        </a:p>
      </dgm:t>
    </dgm:pt>
    <dgm:pt modelId="{C09BEEC6-1871-4B01-B87F-353F557C0F7F}" type="pres">
      <dgm:prSet presAssocID="{7E37178C-50F1-42E2-94A5-FDE888FC3B11}" presName="aSpace" presStyleCnt="0"/>
      <dgm:spPr/>
    </dgm:pt>
    <dgm:pt modelId="{F35CD2C6-8EDE-45A3-95F6-C83938E91193}" type="pres">
      <dgm:prSet presAssocID="{1160FC6F-9034-46EC-9A74-A492732CD73E}" presName="aNode" presStyleLbl="fgAcc1" presStyleIdx="4" presStyleCnt="5">
        <dgm:presLayoutVars>
          <dgm:bulletEnabled val="1"/>
        </dgm:presLayoutVars>
      </dgm:prSet>
      <dgm:spPr/>
      <dgm:t>
        <a:bodyPr/>
        <a:lstStyle/>
        <a:p>
          <a:endParaRPr lang="en-US"/>
        </a:p>
      </dgm:t>
    </dgm:pt>
    <dgm:pt modelId="{CC13996C-D02B-45D2-A535-0442B1CA441F}" type="pres">
      <dgm:prSet presAssocID="{1160FC6F-9034-46EC-9A74-A492732CD73E}" presName="aSpace" presStyleCnt="0"/>
      <dgm:spPr/>
    </dgm:pt>
  </dgm:ptLst>
  <dgm:cxnLst>
    <dgm:cxn modelId="{DEC9C524-6481-FA4A-A986-99942DB21FB2}" type="presOf" srcId="{1160FC6F-9034-46EC-9A74-A492732CD73E}" destId="{F35CD2C6-8EDE-45A3-95F6-C83938E91193}" srcOrd="0" destOrd="0" presId="urn:microsoft.com/office/officeart/2005/8/layout/pyramid2"/>
    <dgm:cxn modelId="{20484A4D-11A3-4DB7-BF0A-9B4A71192D0A}" srcId="{A3E551F6-D69B-4A58-96CD-7C9DD7DB9799}" destId="{1160FC6F-9034-46EC-9A74-A492732CD73E}" srcOrd="4" destOrd="0" parTransId="{450C1240-827E-440B-AB3B-C344E5222A49}" sibTransId="{3FC5343E-0BDA-4123-B392-2B76D6F42E41}"/>
    <dgm:cxn modelId="{6E792DED-2445-4304-90BE-C17D5F5DCF4B}" srcId="{A3E551F6-D69B-4A58-96CD-7C9DD7DB9799}" destId="{5DC38C4A-F12F-43F0-A99F-740E4DDA3D7D}" srcOrd="1" destOrd="0" parTransId="{F6316922-23E1-41D2-A3A8-CAE3679256CC}" sibTransId="{53090416-3A42-4618-A970-C9B9AAC84818}"/>
    <dgm:cxn modelId="{0C64A782-47A1-4684-A13F-2FB210EDF143}" srcId="{A3E551F6-D69B-4A58-96CD-7C9DD7DB9799}" destId="{6A7B4B82-CA50-48B9-AB15-851710E915B3}" srcOrd="2" destOrd="0" parTransId="{FD111366-99AC-4022-A7C9-382CEF94B643}" sibTransId="{F89BE10B-A0F1-430F-BB2C-739E7C549D7C}"/>
    <dgm:cxn modelId="{5D0D3BE1-75D7-C045-A3CF-B86E94DA6680}" type="presOf" srcId="{C91F3D07-95DC-4EDC-9324-3961A46DD027}" destId="{3AEA8685-A18D-4C35-9667-B82E5F4A31E8}" srcOrd="0" destOrd="0" presId="urn:microsoft.com/office/officeart/2005/8/layout/pyramid2"/>
    <dgm:cxn modelId="{2DB3AD65-D9E0-9645-B466-613C718B2922}" type="presOf" srcId="{5DC38C4A-F12F-43F0-A99F-740E4DDA3D7D}" destId="{65FBF42A-9D3E-43DF-B8D1-AE1FFA9163F3}" srcOrd="0" destOrd="0" presId="urn:microsoft.com/office/officeart/2005/8/layout/pyramid2"/>
    <dgm:cxn modelId="{33FAA7F1-D89B-8444-871D-20CC0DC9533A}" type="presOf" srcId="{7E37178C-50F1-42E2-94A5-FDE888FC3B11}" destId="{CA12919C-C204-4F38-BE33-6257AB139BA6}" srcOrd="0" destOrd="0" presId="urn:microsoft.com/office/officeart/2005/8/layout/pyramid2"/>
    <dgm:cxn modelId="{0ED8339B-9DE0-44D5-AC1E-C8DE5B935BC9}" srcId="{A3E551F6-D69B-4A58-96CD-7C9DD7DB9799}" destId="{7E37178C-50F1-42E2-94A5-FDE888FC3B11}" srcOrd="3" destOrd="0" parTransId="{BE743469-F58B-43F9-A439-80FBAC8B66AC}" sibTransId="{4998FB25-62E2-45BA-9137-30771E4D0C84}"/>
    <dgm:cxn modelId="{EBC55127-8711-5545-A4A7-CA218FC0A5B3}" type="presOf" srcId="{6A7B4B82-CA50-48B9-AB15-851710E915B3}" destId="{C07E5999-D58D-4BD1-96C9-1191038D5D55}" srcOrd="0" destOrd="0" presId="urn:microsoft.com/office/officeart/2005/8/layout/pyramid2"/>
    <dgm:cxn modelId="{D62E5B99-8159-440C-B98A-392B2BA6D1FB}" srcId="{A3E551F6-D69B-4A58-96CD-7C9DD7DB9799}" destId="{C91F3D07-95DC-4EDC-9324-3961A46DD027}" srcOrd="0" destOrd="0" parTransId="{8DC2D1D3-19D3-4534-B088-AFDB6D0822E8}" sibTransId="{848267D4-8894-4FAA-BEB2-8C8DEC1E2366}"/>
    <dgm:cxn modelId="{7C7F8363-9F31-D443-B2AF-455D2A57DAB9}" type="presOf" srcId="{A3E551F6-D69B-4A58-96CD-7C9DD7DB9799}" destId="{7232C52D-4AC8-4768-AB35-4B1FC9850CE5}" srcOrd="0" destOrd="0" presId="urn:microsoft.com/office/officeart/2005/8/layout/pyramid2"/>
    <dgm:cxn modelId="{28A18A0E-D138-E548-AE5B-EF3BF2D27F31}" type="presParOf" srcId="{7232C52D-4AC8-4768-AB35-4B1FC9850CE5}" destId="{85668BA2-2260-48FB-AFFF-055F2573D128}" srcOrd="0" destOrd="0" presId="urn:microsoft.com/office/officeart/2005/8/layout/pyramid2"/>
    <dgm:cxn modelId="{AE91667F-05C4-074F-9C3C-CE55C49EEFE6}" type="presParOf" srcId="{7232C52D-4AC8-4768-AB35-4B1FC9850CE5}" destId="{6D7ECEA2-2BED-4214-9B36-9BD3DAF6D33D}" srcOrd="1" destOrd="0" presId="urn:microsoft.com/office/officeart/2005/8/layout/pyramid2"/>
    <dgm:cxn modelId="{4A970FD2-BE02-444C-B095-89D84FF2173B}" type="presParOf" srcId="{6D7ECEA2-2BED-4214-9B36-9BD3DAF6D33D}" destId="{3AEA8685-A18D-4C35-9667-B82E5F4A31E8}" srcOrd="0" destOrd="0" presId="urn:microsoft.com/office/officeart/2005/8/layout/pyramid2"/>
    <dgm:cxn modelId="{23B00CF2-2294-234C-AF3F-8EEEF873D329}" type="presParOf" srcId="{6D7ECEA2-2BED-4214-9B36-9BD3DAF6D33D}" destId="{F907190B-6CA3-4F84-9FA6-821C62B3D8A3}" srcOrd="1" destOrd="0" presId="urn:microsoft.com/office/officeart/2005/8/layout/pyramid2"/>
    <dgm:cxn modelId="{300DB8BD-9A3E-D741-A260-BBA4D607E3D2}" type="presParOf" srcId="{6D7ECEA2-2BED-4214-9B36-9BD3DAF6D33D}" destId="{65FBF42A-9D3E-43DF-B8D1-AE1FFA9163F3}" srcOrd="2" destOrd="0" presId="urn:microsoft.com/office/officeart/2005/8/layout/pyramid2"/>
    <dgm:cxn modelId="{D716F539-DF03-DD40-805D-0FBA0F1A8A34}" type="presParOf" srcId="{6D7ECEA2-2BED-4214-9B36-9BD3DAF6D33D}" destId="{FCE71448-5C25-470B-BC1F-8EF3FBE9DAF1}" srcOrd="3" destOrd="0" presId="urn:microsoft.com/office/officeart/2005/8/layout/pyramid2"/>
    <dgm:cxn modelId="{5F4AA242-7E00-1A45-BDBE-D735B3FCBC07}" type="presParOf" srcId="{6D7ECEA2-2BED-4214-9B36-9BD3DAF6D33D}" destId="{C07E5999-D58D-4BD1-96C9-1191038D5D55}" srcOrd="4" destOrd="0" presId="urn:microsoft.com/office/officeart/2005/8/layout/pyramid2"/>
    <dgm:cxn modelId="{C484C1B0-C31E-FF4B-B840-0334225FE24E}" type="presParOf" srcId="{6D7ECEA2-2BED-4214-9B36-9BD3DAF6D33D}" destId="{2EF1E2C8-2DF0-4353-A81F-C557052690F6}" srcOrd="5" destOrd="0" presId="urn:microsoft.com/office/officeart/2005/8/layout/pyramid2"/>
    <dgm:cxn modelId="{1FCD2E90-A2CF-3640-861A-83395C5D4B58}" type="presParOf" srcId="{6D7ECEA2-2BED-4214-9B36-9BD3DAF6D33D}" destId="{CA12919C-C204-4F38-BE33-6257AB139BA6}" srcOrd="6" destOrd="0" presId="urn:microsoft.com/office/officeart/2005/8/layout/pyramid2"/>
    <dgm:cxn modelId="{7DF4AF5E-9EDF-BB48-BBA2-C0C52ED6C949}" type="presParOf" srcId="{6D7ECEA2-2BED-4214-9B36-9BD3DAF6D33D}" destId="{C09BEEC6-1871-4B01-B87F-353F557C0F7F}" srcOrd="7" destOrd="0" presId="urn:microsoft.com/office/officeart/2005/8/layout/pyramid2"/>
    <dgm:cxn modelId="{3F38360C-2328-E748-860E-2E54C01299E0}" type="presParOf" srcId="{6D7ECEA2-2BED-4214-9B36-9BD3DAF6D33D}" destId="{F35CD2C6-8EDE-45A3-95F6-C83938E91193}" srcOrd="8" destOrd="0" presId="urn:microsoft.com/office/officeart/2005/8/layout/pyramid2"/>
    <dgm:cxn modelId="{14E8B7E8-619C-6E4B-8A38-39703E250674}" type="presParOf" srcId="{6D7ECEA2-2BED-4214-9B36-9BD3DAF6D33D}" destId="{CC13996C-D02B-45D2-A535-0442B1CA441F}"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5CA830-E833-487B-9FD9-908120306BBF}" type="doc">
      <dgm:prSet loTypeId="urn:microsoft.com/office/officeart/2005/8/layout/pyramid2" loCatId="pyramid" qsTypeId="urn:microsoft.com/office/officeart/2005/8/quickstyle/simple1" qsCatId="simple" csTypeId="urn:microsoft.com/office/officeart/2005/8/colors/accent1_2" csCatId="accent1" phldr="1"/>
      <dgm:spPr/>
    </dgm:pt>
    <dgm:pt modelId="{989957DA-742D-470D-83E8-49FA10B8E48E}">
      <dgm:prSet phldrT="[Text]"/>
      <dgm:spPr/>
      <dgm:t>
        <a:bodyPr/>
        <a:lstStyle/>
        <a:p>
          <a:r>
            <a:rPr lang="en-US" dirty="0" smtClean="0"/>
            <a:t>Research Studies</a:t>
          </a:r>
          <a:endParaRPr lang="en-US" dirty="0"/>
        </a:p>
      </dgm:t>
    </dgm:pt>
    <dgm:pt modelId="{96698299-B12D-4FBB-B9B6-1060B4355BCE}" type="parTrans" cxnId="{3F4C93C0-749F-4D8B-A2FC-014C1F2258F0}">
      <dgm:prSet/>
      <dgm:spPr/>
      <dgm:t>
        <a:bodyPr/>
        <a:lstStyle/>
        <a:p>
          <a:endParaRPr lang="en-US"/>
        </a:p>
      </dgm:t>
    </dgm:pt>
    <dgm:pt modelId="{606B8246-B075-45AA-A158-7E6600A4396B}" type="sibTrans" cxnId="{3F4C93C0-749F-4D8B-A2FC-014C1F2258F0}">
      <dgm:prSet/>
      <dgm:spPr/>
      <dgm:t>
        <a:bodyPr/>
        <a:lstStyle/>
        <a:p>
          <a:endParaRPr lang="en-US"/>
        </a:p>
      </dgm:t>
    </dgm:pt>
    <dgm:pt modelId="{A5FD5048-1F1A-4AE3-82FC-1D3290621E57}">
      <dgm:prSet phldrT="[Text]"/>
      <dgm:spPr/>
      <dgm:t>
        <a:bodyPr/>
        <a:lstStyle/>
        <a:p>
          <a:r>
            <a:rPr lang="en-US" dirty="0" smtClean="0"/>
            <a:t>Regional (IAMIT)</a:t>
          </a:r>
          <a:endParaRPr lang="en-US" dirty="0"/>
        </a:p>
      </dgm:t>
    </dgm:pt>
    <dgm:pt modelId="{B22F8B4F-D0FC-444E-A9C3-75A1ABDCDF9C}" type="parTrans" cxnId="{B1EFB63D-51F9-4B9A-9CC1-9C583A97AF9B}">
      <dgm:prSet/>
      <dgm:spPr/>
      <dgm:t>
        <a:bodyPr/>
        <a:lstStyle/>
        <a:p>
          <a:endParaRPr lang="en-US"/>
        </a:p>
      </dgm:t>
    </dgm:pt>
    <dgm:pt modelId="{CF011427-491A-49B9-912A-D67F353693A8}" type="sibTrans" cxnId="{B1EFB63D-51F9-4B9A-9CC1-9C583A97AF9B}">
      <dgm:prSet/>
      <dgm:spPr/>
      <dgm:t>
        <a:bodyPr/>
        <a:lstStyle/>
        <a:p>
          <a:endParaRPr lang="en-US"/>
        </a:p>
      </dgm:t>
    </dgm:pt>
    <dgm:pt modelId="{EEF4D4EF-E397-4DCC-9DE6-FA40FCAD9E54}">
      <dgm:prSet phldrT="[Text]"/>
      <dgm:spPr/>
      <dgm:t>
        <a:bodyPr/>
        <a:lstStyle/>
        <a:p>
          <a:r>
            <a:rPr lang="en-US" dirty="0" smtClean="0"/>
            <a:t>IEP- Delta Wide</a:t>
          </a:r>
          <a:endParaRPr lang="en-US" dirty="0"/>
        </a:p>
      </dgm:t>
    </dgm:pt>
    <dgm:pt modelId="{95CCFAE1-225E-45C8-B328-9FF37F18C106}" type="parTrans" cxnId="{48E2348F-95E0-4A06-9877-6BBE4821F50D}">
      <dgm:prSet/>
      <dgm:spPr/>
      <dgm:t>
        <a:bodyPr/>
        <a:lstStyle/>
        <a:p>
          <a:endParaRPr lang="en-US"/>
        </a:p>
      </dgm:t>
    </dgm:pt>
    <dgm:pt modelId="{82D218A8-A616-491B-A914-071DEBED901C}" type="sibTrans" cxnId="{48E2348F-95E0-4A06-9877-6BBE4821F50D}">
      <dgm:prSet/>
      <dgm:spPr/>
      <dgm:t>
        <a:bodyPr/>
        <a:lstStyle/>
        <a:p>
          <a:endParaRPr lang="en-US"/>
        </a:p>
      </dgm:t>
    </dgm:pt>
    <dgm:pt modelId="{858BD270-ABE8-4CEC-8B68-8CC9ED359682}">
      <dgm:prSet phldrT="[Text]"/>
      <dgm:spPr/>
      <dgm:t>
        <a:bodyPr/>
        <a:lstStyle/>
        <a:p>
          <a:r>
            <a:rPr lang="en-US" dirty="0" smtClean="0"/>
            <a:t>Restoration Site (FRPA) </a:t>
          </a:r>
          <a:endParaRPr lang="en-US" dirty="0"/>
        </a:p>
      </dgm:t>
    </dgm:pt>
    <dgm:pt modelId="{1875328B-12C0-4CE5-9405-B3F5A236C03C}" type="parTrans" cxnId="{3BD5632E-CB32-4E3B-B5DB-89F0FC7A042C}">
      <dgm:prSet/>
      <dgm:spPr/>
      <dgm:t>
        <a:bodyPr/>
        <a:lstStyle/>
        <a:p>
          <a:endParaRPr lang="en-US"/>
        </a:p>
      </dgm:t>
    </dgm:pt>
    <dgm:pt modelId="{F236CC1B-86BD-4D57-A887-C00E45F3BE66}" type="sibTrans" cxnId="{3BD5632E-CB32-4E3B-B5DB-89F0FC7A042C}">
      <dgm:prSet/>
      <dgm:spPr/>
      <dgm:t>
        <a:bodyPr/>
        <a:lstStyle/>
        <a:p>
          <a:endParaRPr lang="en-US"/>
        </a:p>
      </dgm:t>
    </dgm:pt>
    <dgm:pt modelId="{53F91CC0-2E96-4593-8286-4E837D84015C}">
      <dgm:prSet phldrT="[Text]"/>
      <dgm:spPr/>
      <dgm:t>
        <a:bodyPr/>
        <a:lstStyle/>
        <a:p>
          <a:r>
            <a:rPr lang="en-US" dirty="0" smtClean="0"/>
            <a:t>Compliance Data</a:t>
          </a:r>
          <a:endParaRPr lang="en-US" dirty="0"/>
        </a:p>
      </dgm:t>
    </dgm:pt>
    <dgm:pt modelId="{DF8650BE-4CCB-4274-9B11-EA0842626FD5}" type="parTrans" cxnId="{DFCA4985-D5F3-42CA-ACAC-300FBA13E540}">
      <dgm:prSet/>
      <dgm:spPr/>
      <dgm:t>
        <a:bodyPr/>
        <a:lstStyle/>
        <a:p>
          <a:endParaRPr lang="en-US"/>
        </a:p>
      </dgm:t>
    </dgm:pt>
    <dgm:pt modelId="{21E94ACB-234C-4F29-94A1-39F268BDC342}" type="sibTrans" cxnId="{DFCA4985-D5F3-42CA-ACAC-300FBA13E540}">
      <dgm:prSet/>
      <dgm:spPr/>
      <dgm:t>
        <a:bodyPr/>
        <a:lstStyle/>
        <a:p>
          <a:endParaRPr lang="en-US"/>
        </a:p>
      </dgm:t>
    </dgm:pt>
    <dgm:pt modelId="{1E581A57-0DA9-4ADE-88BC-5F4CE6A6FD6A}" type="pres">
      <dgm:prSet presAssocID="{D65CA830-E833-487B-9FD9-908120306BBF}" presName="compositeShape" presStyleCnt="0">
        <dgm:presLayoutVars>
          <dgm:dir/>
          <dgm:resizeHandles/>
        </dgm:presLayoutVars>
      </dgm:prSet>
      <dgm:spPr/>
    </dgm:pt>
    <dgm:pt modelId="{EBDBA6B4-8F12-45C3-AFB5-B85A03484DA0}" type="pres">
      <dgm:prSet presAssocID="{D65CA830-E833-487B-9FD9-908120306BBF}" presName="pyramid" presStyleLbl="node1" presStyleIdx="0" presStyleCnt="1"/>
      <dgm:spPr/>
      <dgm:t>
        <a:bodyPr/>
        <a:lstStyle/>
        <a:p>
          <a:endParaRPr lang="en-US"/>
        </a:p>
      </dgm:t>
    </dgm:pt>
    <dgm:pt modelId="{2C01F41D-26F0-4E84-9312-D982FF0551C5}" type="pres">
      <dgm:prSet presAssocID="{D65CA830-E833-487B-9FD9-908120306BBF}" presName="theList" presStyleCnt="0"/>
      <dgm:spPr/>
    </dgm:pt>
    <dgm:pt modelId="{448E9B64-290D-4F65-9669-3A490A80E07F}" type="pres">
      <dgm:prSet presAssocID="{989957DA-742D-470D-83E8-49FA10B8E48E}" presName="aNode" presStyleLbl="fgAcc1" presStyleIdx="0" presStyleCnt="5">
        <dgm:presLayoutVars>
          <dgm:bulletEnabled val="1"/>
        </dgm:presLayoutVars>
      </dgm:prSet>
      <dgm:spPr/>
      <dgm:t>
        <a:bodyPr/>
        <a:lstStyle/>
        <a:p>
          <a:endParaRPr lang="en-US"/>
        </a:p>
      </dgm:t>
    </dgm:pt>
    <dgm:pt modelId="{7C4D3BBA-1195-4279-930B-F14847F6C11A}" type="pres">
      <dgm:prSet presAssocID="{989957DA-742D-470D-83E8-49FA10B8E48E}" presName="aSpace" presStyleCnt="0"/>
      <dgm:spPr/>
    </dgm:pt>
    <dgm:pt modelId="{A8705C61-0222-4714-874E-E4D05203B2C4}" type="pres">
      <dgm:prSet presAssocID="{53F91CC0-2E96-4593-8286-4E837D84015C}" presName="aNode" presStyleLbl="fgAcc1" presStyleIdx="1" presStyleCnt="5">
        <dgm:presLayoutVars>
          <dgm:bulletEnabled val="1"/>
        </dgm:presLayoutVars>
      </dgm:prSet>
      <dgm:spPr/>
      <dgm:t>
        <a:bodyPr/>
        <a:lstStyle/>
        <a:p>
          <a:endParaRPr lang="en-US"/>
        </a:p>
      </dgm:t>
    </dgm:pt>
    <dgm:pt modelId="{3F8A8A04-E3BC-4D2D-A001-CB5A3F9B9A7D}" type="pres">
      <dgm:prSet presAssocID="{53F91CC0-2E96-4593-8286-4E837D84015C}" presName="aSpace" presStyleCnt="0"/>
      <dgm:spPr/>
    </dgm:pt>
    <dgm:pt modelId="{0D5249D2-7EA9-4407-A3B5-191F7EF6EE74}" type="pres">
      <dgm:prSet presAssocID="{858BD270-ABE8-4CEC-8B68-8CC9ED359682}" presName="aNode" presStyleLbl="fgAcc1" presStyleIdx="2" presStyleCnt="5">
        <dgm:presLayoutVars>
          <dgm:bulletEnabled val="1"/>
        </dgm:presLayoutVars>
      </dgm:prSet>
      <dgm:spPr/>
      <dgm:t>
        <a:bodyPr/>
        <a:lstStyle/>
        <a:p>
          <a:endParaRPr lang="en-US"/>
        </a:p>
      </dgm:t>
    </dgm:pt>
    <dgm:pt modelId="{87344A06-AB3E-4B73-ADE9-E0BE1650F255}" type="pres">
      <dgm:prSet presAssocID="{858BD270-ABE8-4CEC-8B68-8CC9ED359682}" presName="aSpace" presStyleCnt="0"/>
      <dgm:spPr/>
    </dgm:pt>
    <dgm:pt modelId="{3C541447-03C9-41E5-93B8-5D6796CA2606}" type="pres">
      <dgm:prSet presAssocID="{A5FD5048-1F1A-4AE3-82FC-1D3290621E57}" presName="aNode" presStyleLbl="fgAcc1" presStyleIdx="3" presStyleCnt="5">
        <dgm:presLayoutVars>
          <dgm:bulletEnabled val="1"/>
        </dgm:presLayoutVars>
      </dgm:prSet>
      <dgm:spPr/>
      <dgm:t>
        <a:bodyPr/>
        <a:lstStyle/>
        <a:p>
          <a:endParaRPr lang="en-US"/>
        </a:p>
      </dgm:t>
    </dgm:pt>
    <dgm:pt modelId="{8D5ACBA1-337B-4B89-AF35-983CC8FC8B31}" type="pres">
      <dgm:prSet presAssocID="{A5FD5048-1F1A-4AE3-82FC-1D3290621E57}" presName="aSpace" presStyleCnt="0"/>
      <dgm:spPr/>
    </dgm:pt>
    <dgm:pt modelId="{BCDC6889-9F5D-4010-9D19-C682F85BCB6D}" type="pres">
      <dgm:prSet presAssocID="{EEF4D4EF-E397-4DCC-9DE6-FA40FCAD9E54}" presName="aNode" presStyleLbl="fgAcc1" presStyleIdx="4" presStyleCnt="5">
        <dgm:presLayoutVars>
          <dgm:bulletEnabled val="1"/>
        </dgm:presLayoutVars>
      </dgm:prSet>
      <dgm:spPr/>
      <dgm:t>
        <a:bodyPr/>
        <a:lstStyle/>
        <a:p>
          <a:endParaRPr lang="en-US"/>
        </a:p>
      </dgm:t>
    </dgm:pt>
    <dgm:pt modelId="{B0663516-4987-4DAC-9844-0435D5E23626}" type="pres">
      <dgm:prSet presAssocID="{EEF4D4EF-E397-4DCC-9DE6-FA40FCAD9E54}" presName="aSpace" presStyleCnt="0"/>
      <dgm:spPr/>
    </dgm:pt>
  </dgm:ptLst>
  <dgm:cxnLst>
    <dgm:cxn modelId="{DFCA4985-D5F3-42CA-ACAC-300FBA13E540}" srcId="{D65CA830-E833-487B-9FD9-908120306BBF}" destId="{53F91CC0-2E96-4593-8286-4E837D84015C}" srcOrd="1" destOrd="0" parTransId="{DF8650BE-4CCB-4274-9B11-EA0842626FD5}" sibTransId="{21E94ACB-234C-4F29-94A1-39F268BDC342}"/>
    <dgm:cxn modelId="{1D7D837D-CA31-AB40-B6FB-1BD9B8284710}" type="presOf" srcId="{989957DA-742D-470D-83E8-49FA10B8E48E}" destId="{448E9B64-290D-4F65-9669-3A490A80E07F}" srcOrd="0" destOrd="0" presId="urn:microsoft.com/office/officeart/2005/8/layout/pyramid2"/>
    <dgm:cxn modelId="{F79CCF5E-44C3-A246-AD40-3CC912D0BCB8}" type="presOf" srcId="{EEF4D4EF-E397-4DCC-9DE6-FA40FCAD9E54}" destId="{BCDC6889-9F5D-4010-9D19-C682F85BCB6D}" srcOrd="0" destOrd="0" presId="urn:microsoft.com/office/officeart/2005/8/layout/pyramid2"/>
    <dgm:cxn modelId="{EBA243A7-F2A4-F44C-B9DE-C9ED05C26952}" type="presOf" srcId="{D65CA830-E833-487B-9FD9-908120306BBF}" destId="{1E581A57-0DA9-4ADE-88BC-5F4CE6A6FD6A}" srcOrd="0" destOrd="0" presId="urn:microsoft.com/office/officeart/2005/8/layout/pyramid2"/>
    <dgm:cxn modelId="{36B7E780-8628-F84A-A8BE-F27609831657}" type="presOf" srcId="{858BD270-ABE8-4CEC-8B68-8CC9ED359682}" destId="{0D5249D2-7EA9-4407-A3B5-191F7EF6EE74}" srcOrd="0" destOrd="0" presId="urn:microsoft.com/office/officeart/2005/8/layout/pyramid2"/>
    <dgm:cxn modelId="{B1EFB63D-51F9-4B9A-9CC1-9C583A97AF9B}" srcId="{D65CA830-E833-487B-9FD9-908120306BBF}" destId="{A5FD5048-1F1A-4AE3-82FC-1D3290621E57}" srcOrd="3" destOrd="0" parTransId="{B22F8B4F-D0FC-444E-A9C3-75A1ABDCDF9C}" sibTransId="{CF011427-491A-49B9-912A-D67F353693A8}"/>
    <dgm:cxn modelId="{3BD5632E-CB32-4E3B-B5DB-89F0FC7A042C}" srcId="{D65CA830-E833-487B-9FD9-908120306BBF}" destId="{858BD270-ABE8-4CEC-8B68-8CC9ED359682}" srcOrd="2" destOrd="0" parTransId="{1875328B-12C0-4CE5-9405-B3F5A236C03C}" sibTransId="{F236CC1B-86BD-4D57-A887-C00E45F3BE66}"/>
    <dgm:cxn modelId="{48E2348F-95E0-4A06-9877-6BBE4821F50D}" srcId="{D65CA830-E833-487B-9FD9-908120306BBF}" destId="{EEF4D4EF-E397-4DCC-9DE6-FA40FCAD9E54}" srcOrd="4" destOrd="0" parTransId="{95CCFAE1-225E-45C8-B328-9FF37F18C106}" sibTransId="{82D218A8-A616-491B-A914-071DEBED901C}"/>
    <dgm:cxn modelId="{459752C1-84F3-D44C-9075-255E483E4E41}" type="presOf" srcId="{A5FD5048-1F1A-4AE3-82FC-1D3290621E57}" destId="{3C541447-03C9-41E5-93B8-5D6796CA2606}" srcOrd="0" destOrd="0" presId="urn:microsoft.com/office/officeart/2005/8/layout/pyramid2"/>
    <dgm:cxn modelId="{0BF59E18-67CF-F84F-A557-CAD8B8AC7979}" type="presOf" srcId="{53F91CC0-2E96-4593-8286-4E837D84015C}" destId="{A8705C61-0222-4714-874E-E4D05203B2C4}" srcOrd="0" destOrd="0" presId="urn:microsoft.com/office/officeart/2005/8/layout/pyramid2"/>
    <dgm:cxn modelId="{3F4C93C0-749F-4D8B-A2FC-014C1F2258F0}" srcId="{D65CA830-E833-487B-9FD9-908120306BBF}" destId="{989957DA-742D-470D-83E8-49FA10B8E48E}" srcOrd="0" destOrd="0" parTransId="{96698299-B12D-4FBB-B9B6-1060B4355BCE}" sibTransId="{606B8246-B075-45AA-A158-7E6600A4396B}"/>
    <dgm:cxn modelId="{9E59CE00-77AB-1849-85DB-1D4B423DA9FA}" type="presParOf" srcId="{1E581A57-0DA9-4ADE-88BC-5F4CE6A6FD6A}" destId="{EBDBA6B4-8F12-45C3-AFB5-B85A03484DA0}" srcOrd="0" destOrd="0" presId="urn:microsoft.com/office/officeart/2005/8/layout/pyramid2"/>
    <dgm:cxn modelId="{F42E58C5-F4C6-B342-A5D6-5788DA733984}" type="presParOf" srcId="{1E581A57-0DA9-4ADE-88BC-5F4CE6A6FD6A}" destId="{2C01F41D-26F0-4E84-9312-D982FF0551C5}" srcOrd="1" destOrd="0" presId="urn:microsoft.com/office/officeart/2005/8/layout/pyramid2"/>
    <dgm:cxn modelId="{CE837DD6-A68B-424B-9CC6-7CB07FDDA690}" type="presParOf" srcId="{2C01F41D-26F0-4E84-9312-D982FF0551C5}" destId="{448E9B64-290D-4F65-9669-3A490A80E07F}" srcOrd="0" destOrd="0" presId="urn:microsoft.com/office/officeart/2005/8/layout/pyramid2"/>
    <dgm:cxn modelId="{766C8AEB-903C-A94C-AEF3-C27BB66666EE}" type="presParOf" srcId="{2C01F41D-26F0-4E84-9312-D982FF0551C5}" destId="{7C4D3BBA-1195-4279-930B-F14847F6C11A}" srcOrd="1" destOrd="0" presId="urn:microsoft.com/office/officeart/2005/8/layout/pyramid2"/>
    <dgm:cxn modelId="{9C5BD1FC-07FC-A34E-B907-0D54CB2AB5B7}" type="presParOf" srcId="{2C01F41D-26F0-4E84-9312-D982FF0551C5}" destId="{A8705C61-0222-4714-874E-E4D05203B2C4}" srcOrd="2" destOrd="0" presId="urn:microsoft.com/office/officeart/2005/8/layout/pyramid2"/>
    <dgm:cxn modelId="{C2B7B013-8688-7E48-867B-AB5EFFF07CEF}" type="presParOf" srcId="{2C01F41D-26F0-4E84-9312-D982FF0551C5}" destId="{3F8A8A04-E3BC-4D2D-A001-CB5A3F9B9A7D}" srcOrd="3" destOrd="0" presId="urn:microsoft.com/office/officeart/2005/8/layout/pyramid2"/>
    <dgm:cxn modelId="{8A8E6C07-6617-D144-A979-ED2D64E6B0A6}" type="presParOf" srcId="{2C01F41D-26F0-4E84-9312-D982FF0551C5}" destId="{0D5249D2-7EA9-4407-A3B5-191F7EF6EE74}" srcOrd="4" destOrd="0" presId="urn:microsoft.com/office/officeart/2005/8/layout/pyramid2"/>
    <dgm:cxn modelId="{2ACF8275-01CF-2D46-9926-BB0D289EC705}" type="presParOf" srcId="{2C01F41D-26F0-4E84-9312-D982FF0551C5}" destId="{87344A06-AB3E-4B73-ADE9-E0BE1650F255}" srcOrd="5" destOrd="0" presId="urn:microsoft.com/office/officeart/2005/8/layout/pyramid2"/>
    <dgm:cxn modelId="{D78246D7-A0B2-6147-BC47-8BFE110A8A46}" type="presParOf" srcId="{2C01F41D-26F0-4E84-9312-D982FF0551C5}" destId="{3C541447-03C9-41E5-93B8-5D6796CA2606}" srcOrd="6" destOrd="0" presId="urn:microsoft.com/office/officeart/2005/8/layout/pyramid2"/>
    <dgm:cxn modelId="{94E551FE-370D-714F-995C-36B6C0F16808}" type="presParOf" srcId="{2C01F41D-26F0-4E84-9312-D982FF0551C5}" destId="{8D5ACBA1-337B-4B89-AF35-983CC8FC8B31}" srcOrd="7" destOrd="0" presId="urn:microsoft.com/office/officeart/2005/8/layout/pyramid2"/>
    <dgm:cxn modelId="{0296D072-C927-4D4E-AF1E-CB444ACE00C8}" type="presParOf" srcId="{2C01F41D-26F0-4E84-9312-D982FF0551C5}" destId="{BCDC6889-9F5D-4010-9D19-C682F85BCB6D}" srcOrd="8" destOrd="0" presId="urn:microsoft.com/office/officeart/2005/8/layout/pyramid2"/>
    <dgm:cxn modelId="{7DF2FC0B-8097-EA44-A35E-E9E1B70609EB}" type="presParOf" srcId="{2C01F41D-26F0-4E84-9312-D982FF0551C5}" destId="{B0663516-4987-4DAC-9844-0435D5E23626}"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7D4300-18B4-4E72-9C9A-86AE96452AF2}" type="doc">
      <dgm:prSet loTypeId="urn:microsoft.com/office/officeart/2005/8/layout/process2" loCatId="process" qsTypeId="urn:microsoft.com/office/officeart/2005/8/quickstyle/simple1" qsCatId="simple" csTypeId="urn:microsoft.com/office/officeart/2005/8/colors/accent1_2" csCatId="accent1" phldr="1"/>
      <dgm:spPr/>
    </dgm:pt>
    <dgm:pt modelId="{F3A59B88-A061-434D-BC10-437674135ABF}">
      <dgm:prSet phldrT="[Text]" custT="1"/>
      <dgm:spPr/>
      <dgm:t>
        <a:bodyPr/>
        <a:lstStyle/>
        <a:p>
          <a:r>
            <a:rPr lang="en-US" sz="1800" dirty="0" smtClean="0"/>
            <a:t>Indicator</a:t>
          </a:r>
          <a:endParaRPr lang="en-US" sz="1800" dirty="0"/>
        </a:p>
      </dgm:t>
    </dgm:pt>
    <dgm:pt modelId="{7DA5F653-41AD-4554-A906-0F1F87F1CF9E}" type="parTrans" cxnId="{6DBB248A-9A38-481A-B38C-66F3647629BE}">
      <dgm:prSet/>
      <dgm:spPr/>
      <dgm:t>
        <a:bodyPr/>
        <a:lstStyle/>
        <a:p>
          <a:endParaRPr lang="en-US"/>
        </a:p>
      </dgm:t>
    </dgm:pt>
    <dgm:pt modelId="{321171D7-2F46-407D-B5FF-31FA07E512D8}" type="sibTrans" cxnId="{6DBB248A-9A38-481A-B38C-66F3647629BE}">
      <dgm:prSet/>
      <dgm:spPr/>
      <dgm:t>
        <a:bodyPr/>
        <a:lstStyle/>
        <a:p>
          <a:endParaRPr lang="en-US"/>
        </a:p>
      </dgm:t>
    </dgm:pt>
    <dgm:pt modelId="{FA6E8B03-B03D-441D-9A21-0542F8433CBC}">
      <dgm:prSet phldrT="[Text]" custT="1"/>
      <dgm:spPr/>
      <dgm:t>
        <a:bodyPr/>
        <a:lstStyle/>
        <a:p>
          <a:r>
            <a:rPr lang="en-US" sz="1800" dirty="0" smtClean="0"/>
            <a:t>Methods</a:t>
          </a:r>
          <a:endParaRPr lang="en-US" sz="1800" dirty="0"/>
        </a:p>
      </dgm:t>
    </dgm:pt>
    <dgm:pt modelId="{CED7FF53-0D0B-4783-BA6C-2EFEE7FF1997}" type="parTrans" cxnId="{463593F4-E4AE-4334-9A2C-7E26C024AEEA}">
      <dgm:prSet/>
      <dgm:spPr/>
      <dgm:t>
        <a:bodyPr/>
        <a:lstStyle/>
        <a:p>
          <a:endParaRPr lang="en-US"/>
        </a:p>
      </dgm:t>
    </dgm:pt>
    <dgm:pt modelId="{DE538D73-1F0D-4538-A644-B85D505F56E0}" type="sibTrans" cxnId="{463593F4-E4AE-4334-9A2C-7E26C024AEEA}">
      <dgm:prSet/>
      <dgm:spPr/>
      <dgm:t>
        <a:bodyPr/>
        <a:lstStyle/>
        <a:p>
          <a:endParaRPr lang="en-US"/>
        </a:p>
      </dgm:t>
    </dgm:pt>
    <dgm:pt modelId="{6D5A6D6A-7277-4F69-9CDB-69FB835E0034}">
      <dgm:prSet phldrT="[Text]" custT="1"/>
      <dgm:spPr/>
      <dgm:t>
        <a:bodyPr/>
        <a:lstStyle/>
        <a:p>
          <a:r>
            <a:rPr lang="en-US" sz="1500" dirty="0" smtClean="0"/>
            <a:t>Measurement Quality </a:t>
          </a:r>
          <a:r>
            <a:rPr lang="en-US" sz="1800" dirty="0" smtClean="0"/>
            <a:t>Objectives</a:t>
          </a:r>
          <a:r>
            <a:rPr lang="en-US" sz="1500" dirty="0" smtClean="0"/>
            <a:t> </a:t>
          </a:r>
          <a:endParaRPr lang="en-US" sz="1500" dirty="0"/>
        </a:p>
      </dgm:t>
    </dgm:pt>
    <dgm:pt modelId="{AA0B9BD7-5930-4EB1-8E83-48DC9B4F3022}" type="parTrans" cxnId="{4320CF95-340C-4101-897C-381A4DCE80B5}">
      <dgm:prSet/>
      <dgm:spPr/>
      <dgm:t>
        <a:bodyPr/>
        <a:lstStyle/>
        <a:p>
          <a:endParaRPr lang="en-US"/>
        </a:p>
      </dgm:t>
    </dgm:pt>
    <dgm:pt modelId="{91A4EB18-C59B-4EAD-BB37-4D8B85025070}" type="sibTrans" cxnId="{4320CF95-340C-4101-897C-381A4DCE80B5}">
      <dgm:prSet/>
      <dgm:spPr/>
      <dgm:t>
        <a:bodyPr/>
        <a:lstStyle/>
        <a:p>
          <a:endParaRPr lang="en-US"/>
        </a:p>
      </dgm:t>
    </dgm:pt>
    <dgm:pt modelId="{D340E3F5-99EF-4D76-B3B3-8240A9F12B2B}">
      <dgm:prSet phldrT="[Text]" custT="1"/>
      <dgm:spPr/>
      <dgm:t>
        <a:bodyPr/>
        <a:lstStyle/>
        <a:p>
          <a:r>
            <a:rPr lang="en-US" sz="1800" dirty="0" smtClean="0"/>
            <a:t>Data Quality Objectives</a:t>
          </a:r>
          <a:endParaRPr lang="en-US" sz="1800" dirty="0"/>
        </a:p>
      </dgm:t>
    </dgm:pt>
    <dgm:pt modelId="{C184A79D-945B-4C9E-98E3-D662B2149EF7}" type="parTrans" cxnId="{9607B437-7FA0-4638-BCF0-4380EB043669}">
      <dgm:prSet/>
      <dgm:spPr/>
      <dgm:t>
        <a:bodyPr/>
        <a:lstStyle/>
        <a:p>
          <a:endParaRPr lang="en-US"/>
        </a:p>
      </dgm:t>
    </dgm:pt>
    <dgm:pt modelId="{6071B84A-FAD3-4CEF-B2BB-1860C7E926CC}" type="sibTrans" cxnId="{9607B437-7FA0-4638-BCF0-4380EB043669}">
      <dgm:prSet/>
      <dgm:spPr/>
      <dgm:t>
        <a:bodyPr/>
        <a:lstStyle/>
        <a:p>
          <a:endParaRPr lang="en-US"/>
        </a:p>
      </dgm:t>
    </dgm:pt>
    <dgm:pt modelId="{D887A263-402E-45FA-AD07-53B2C26D974A}">
      <dgm:prSet phldrT="[Text]" custT="1"/>
      <dgm:spPr/>
      <dgm:t>
        <a:bodyPr/>
        <a:lstStyle/>
        <a:p>
          <a:r>
            <a:rPr lang="en-US" sz="1800" dirty="0" smtClean="0"/>
            <a:t>Data</a:t>
          </a:r>
          <a:r>
            <a:rPr lang="en-US" sz="2200" dirty="0" smtClean="0"/>
            <a:t> </a:t>
          </a:r>
          <a:r>
            <a:rPr lang="en-US" sz="1800" dirty="0" smtClean="0"/>
            <a:t>Management</a:t>
          </a:r>
          <a:r>
            <a:rPr lang="en-US" sz="2200" dirty="0" smtClean="0"/>
            <a:t> </a:t>
          </a:r>
          <a:endParaRPr lang="en-US" sz="2200" dirty="0"/>
        </a:p>
      </dgm:t>
    </dgm:pt>
    <dgm:pt modelId="{F11DAF9D-4FE5-4A99-A4BE-FA3A128D4133}" type="parTrans" cxnId="{82FF6F4F-1ADD-4197-85D7-2CF1B7E16351}">
      <dgm:prSet/>
      <dgm:spPr/>
      <dgm:t>
        <a:bodyPr/>
        <a:lstStyle/>
        <a:p>
          <a:endParaRPr lang="en-US"/>
        </a:p>
      </dgm:t>
    </dgm:pt>
    <dgm:pt modelId="{5A77DD0A-0312-4BC8-9846-90E6D07564CA}" type="sibTrans" cxnId="{82FF6F4F-1ADD-4197-85D7-2CF1B7E16351}">
      <dgm:prSet/>
      <dgm:spPr/>
      <dgm:t>
        <a:bodyPr/>
        <a:lstStyle/>
        <a:p>
          <a:endParaRPr lang="en-US"/>
        </a:p>
      </dgm:t>
    </dgm:pt>
    <dgm:pt modelId="{4BE584F2-1480-49E0-93D6-A1713A832351}" type="pres">
      <dgm:prSet presAssocID="{957D4300-18B4-4E72-9C9A-86AE96452AF2}" presName="linearFlow" presStyleCnt="0">
        <dgm:presLayoutVars>
          <dgm:resizeHandles val="exact"/>
        </dgm:presLayoutVars>
      </dgm:prSet>
      <dgm:spPr/>
    </dgm:pt>
    <dgm:pt modelId="{9EBCA1FC-A2FF-4657-8B98-49A7C5A0B6AA}" type="pres">
      <dgm:prSet presAssocID="{F3A59B88-A061-434D-BC10-437674135ABF}" presName="node" presStyleLbl="node1" presStyleIdx="0" presStyleCnt="5">
        <dgm:presLayoutVars>
          <dgm:bulletEnabled val="1"/>
        </dgm:presLayoutVars>
      </dgm:prSet>
      <dgm:spPr/>
      <dgm:t>
        <a:bodyPr/>
        <a:lstStyle/>
        <a:p>
          <a:endParaRPr lang="en-US"/>
        </a:p>
      </dgm:t>
    </dgm:pt>
    <dgm:pt modelId="{386560DF-F0C5-48AE-A655-694C0827C688}" type="pres">
      <dgm:prSet presAssocID="{321171D7-2F46-407D-B5FF-31FA07E512D8}" presName="sibTrans" presStyleLbl="sibTrans2D1" presStyleIdx="0" presStyleCnt="4"/>
      <dgm:spPr/>
      <dgm:t>
        <a:bodyPr/>
        <a:lstStyle/>
        <a:p>
          <a:endParaRPr lang="en-US"/>
        </a:p>
      </dgm:t>
    </dgm:pt>
    <dgm:pt modelId="{D6CC6BB3-F619-4961-B662-9C0335ADC1CC}" type="pres">
      <dgm:prSet presAssocID="{321171D7-2F46-407D-B5FF-31FA07E512D8}" presName="connectorText" presStyleLbl="sibTrans2D1" presStyleIdx="0" presStyleCnt="4"/>
      <dgm:spPr/>
      <dgm:t>
        <a:bodyPr/>
        <a:lstStyle/>
        <a:p>
          <a:endParaRPr lang="en-US"/>
        </a:p>
      </dgm:t>
    </dgm:pt>
    <dgm:pt modelId="{263A4AF4-0718-446A-A2FF-9F7CCC0B62F0}" type="pres">
      <dgm:prSet presAssocID="{FA6E8B03-B03D-441D-9A21-0542F8433CBC}" presName="node" presStyleLbl="node1" presStyleIdx="1" presStyleCnt="5">
        <dgm:presLayoutVars>
          <dgm:bulletEnabled val="1"/>
        </dgm:presLayoutVars>
      </dgm:prSet>
      <dgm:spPr/>
      <dgm:t>
        <a:bodyPr/>
        <a:lstStyle/>
        <a:p>
          <a:endParaRPr lang="en-US"/>
        </a:p>
      </dgm:t>
    </dgm:pt>
    <dgm:pt modelId="{E00E91E5-FD17-46E6-88A7-3140C9CD4993}" type="pres">
      <dgm:prSet presAssocID="{DE538D73-1F0D-4538-A644-B85D505F56E0}" presName="sibTrans" presStyleLbl="sibTrans2D1" presStyleIdx="1" presStyleCnt="4"/>
      <dgm:spPr/>
      <dgm:t>
        <a:bodyPr/>
        <a:lstStyle/>
        <a:p>
          <a:endParaRPr lang="en-US"/>
        </a:p>
      </dgm:t>
    </dgm:pt>
    <dgm:pt modelId="{615504F1-1839-44AE-A957-9F2DE4031FAF}" type="pres">
      <dgm:prSet presAssocID="{DE538D73-1F0D-4538-A644-B85D505F56E0}" presName="connectorText" presStyleLbl="sibTrans2D1" presStyleIdx="1" presStyleCnt="4"/>
      <dgm:spPr/>
      <dgm:t>
        <a:bodyPr/>
        <a:lstStyle/>
        <a:p>
          <a:endParaRPr lang="en-US"/>
        </a:p>
      </dgm:t>
    </dgm:pt>
    <dgm:pt modelId="{1DB518C2-136C-49F0-A65B-C01ECD8507B1}" type="pres">
      <dgm:prSet presAssocID="{6D5A6D6A-7277-4F69-9CDB-69FB835E0034}" presName="node" presStyleLbl="node1" presStyleIdx="2" presStyleCnt="5">
        <dgm:presLayoutVars>
          <dgm:bulletEnabled val="1"/>
        </dgm:presLayoutVars>
      </dgm:prSet>
      <dgm:spPr/>
      <dgm:t>
        <a:bodyPr/>
        <a:lstStyle/>
        <a:p>
          <a:endParaRPr lang="en-US"/>
        </a:p>
      </dgm:t>
    </dgm:pt>
    <dgm:pt modelId="{A17C2E33-1412-4151-A63E-DFC275E053C7}" type="pres">
      <dgm:prSet presAssocID="{91A4EB18-C59B-4EAD-BB37-4D8B85025070}" presName="sibTrans" presStyleLbl="sibTrans2D1" presStyleIdx="2" presStyleCnt="4"/>
      <dgm:spPr/>
      <dgm:t>
        <a:bodyPr/>
        <a:lstStyle/>
        <a:p>
          <a:endParaRPr lang="en-US"/>
        </a:p>
      </dgm:t>
    </dgm:pt>
    <dgm:pt modelId="{EB43C70B-487E-4091-B99D-8413D8F64D2C}" type="pres">
      <dgm:prSet presAssocID="{91A4EB18-C59B-4EAD-BB37-4D8B85025070}" presName="connectorText" presStyleLbl="sibTrans2D1" presStyleIdx="2" presStyleCnt="4"/>
      <dgm:spPr/>
      <dgm:t>
        <a:bodyPr/>
        <a:lstStyle/>
        <a:p>
          <a:endParaRPr lang="en-US"/>
        </a:p>
      </dgm:t>
    </dgm:pt>
    <dgm:pt modelId="{00D5D9B5-B179-4BE2-8184-FCA863D404CE}" type="pres">
      <dgm:prSet presAssocID="{D340E3F5-99EF-4D76-B3B3-8240A9F12B2B}" presName="node" presStyleLbl="node1" presStyleIdx="3" presStyleCnt="5">
        <dgm:presLayoutVars>
          <dgm:bulletEnabled val="1"/>
        </dgm:presLayoutVars>
      </dgm:prSet>
      <dgm:spPr/>
      <dgm:t>
        <a:bodyPr/>
        <a:lstStyle/>
        <a:p>
          <a:endParaRPr lang="en-US"/>
        </a:p>
      </dgm:t>
    </dgm:pt>
    <dgm:pt modelId="{F6D804BF-7A1D-4807-AA17-3CAD65A141FE}" type="pres">
      <dgm:prSet presAssocID="{6071B84A-FAD3-4CEF-B2BB-1860C7E926CC}" presName="sibTrans" presStyleLbl="sibTrans2D1" presStyleIdx="3" presStyleCnt="4"/>
      <dgm:spPr/>
      <dgm:t>
        <a:bodyPr/>
        <a:lstStyle/>
        <a:p>
          <a:endParaRPr lang="en-US"/>
        </a:p>
      </dgm:t>
    </dgm:pt>
    <dgm:pt modelId="{ABD6FF4E-497F-42E3-8538-91768BC170D1}" type="pres">
      <dgm:prSet presAssocID="{6071B84A-FAD3-4CEF-B2BB-1860C7E926CC}" presName="connectorText" presStyleLbl="sibTrans2D1" presStyleIdx="3" presStyleCnt="4"/>
      <dgm:spPr/>
      <dgm:t>
        <a:bodyPr/>
        <a:lstStyle/>
        <a:p>
          <a:endParaRPr lang="en-US"/>
        </a:p>
      </dgm:t>
    </dgm:pt>
    <dgm:pt modelId="{3ED2D64D-30E1-4685-9039-BE90E57081F6}" type="pres">
      <dgm:prSet presAssocID="{D887A263-402E-45FA-AD07-53B2C26D974A}" presName="node" presStyleLbl="node1" presStyleIdx="4" presStyleCnt="5">
        <dgm:presLayoutVars>
          <dgm:bulletEnabled val="1"/>
        </dgm:presLayoutVars>
      </dgm:prSet>
      <dgm:spPr/>
      <dgm:t>
        <a:bodyPr/>
        <a:lstStyle/>
        <a:p>
          <a:endParaRPr lang="en-US"/>
        </a:p>
      </dgm:t>
    </dgm:pt>
  </dgm:ptLst>
  <dgm:cxnLst>
    <dgm:cxn modelId="{C999695B-5A3B-474F-9C5E-E734EFC2E1C2}" type="presOf" srcId="{D340E3F5-99EF-4D76-B3B3-8240A9F12B2B}" destId="{00D5D9B5-B179-4BE2-8184-FCA863D404CE}" srcOrd="0" destOrd="0" presId="urn:microsoft.com/office/officeart/2005/8/layout/process2"/>
    <dgm:cxn modelId="{B252E230-D5C7-094E-A99F-E5540D328527}" type="presOf" srcId="{D887A263-402E-45FA-AD07-53B2C26D974A}" destId="{3ED2D64D-30E1-4685-9039-BE90E57081F6}" srcOrd="0" destOrd="0" presId="urn:microsoft.com/office/officeart/2005/8/layout/process2"/>
    <dgm:cxn modelId="{82FF6F4F-1ADD-4197-85D7-2CF1B7E16351}" srcId="{957D4300-18B4-4E72-9C9A-86AE96452AF2}" destId="{D887A263-402E-45FA-AD07-53B2C26D974A}" srcOrd="4" destOrd="0" parTransId="{F11DAF9D-4FE5-4A99-A4BE-FA3A128D4133}" sibTransId="{5A77DD0A-0312-4BC8-9846-90E6D07564CA}"/>
    <dgm:cxn modelId="{5703BB23-6640-794F-BB11-B65E5726DE34}" type="presOf" srcId="{321171D7-2F46-407D-B5FF-31FA07E512D8}" destId="{386560DF-F0C5-48AE-A655-694C0827C688}" srcOrd="0" destOrd="0" presId="urn:microsoft.com/office/officeart/2005/8/layout/process2"/>
    <dgm:cxn modelId="{5A2526BA-F87D-3D47-973F-1117E8EC247D}" type="presOf" srcId="{6D5A6D6A-7277-4F69-9CDB-69FB835E0034}" destId="{1DB518C2-136C-49F0-A65B-C01ECD8507B1}" srcOrd="0" destOrd="0" presId="urn:microsoft.com/office/officeart/2005/8/layout/process2"/>
    <dgm:cxn modelId="{C0CC7D7C-8CB7-8E44-8123-0172192E24FD}" type="presOf" srcId="{91A4EB18-C59B-4EAD-BB37-4D8B85025070}" destId="{EB43C70B-487E-4091-B99D-8413D8F64D2C}" srcOrd="1" destOrd="0" presId="urn:microsoft.com/office/officeart/2005/8/layout/process2"/>
    <dgm:cxn modelId="{4320CF95-340C-4101-897C-381A4DCE80B5}" srcId="{957D4300-18B4-4E72-9C9A-86AE96452AF2}" destId="{6D5A6D6A-7277-4F69-9CDB-69FB835E0034}" srcOrd="2" destOrd="0" parTransId="{AA0B9BD7-5930-4EB1-8E83-48DC9B4F3022}" sibTransId="{91A4EB18-C59B-4EAD-BB37-4D8B85025070}"/>
    <dgm:cxn modelId="{C6AE50A1-E8E7-0D41-8285-EC115130760E}" type="presOf" srcId="{6071B84A-FAD3-4CEF-B2BB-1860C7E926CC}" destId="{ABD6FF4E-497F-42E3-8538-91768BC170D1}" srcOrd="1" destOrd="0" presId="urn:microsoft.com/office/officeart/2005/8/layout/process2"/>
    <dgm:cxn modelId="{4611B4B5-8571-3446-8A4B-51C2EEB5674D}" type="presOf" srcId="{321171D7-2F46-407D-B5FF-31FA07E512D8}" destId="{D6CC6BB3-F619-4961-B662-9C0335ADC1CC}" srcOrd="1" destOrd="0" presId="urn:microsoft.com/office/officeart/2005/8/layout/process2"/>
    <dgm:cxn modelId="{E6F447A5-6AA7-3749-B5A1-C1FBE172FFB5}" type="presOf" srcId="{6071B84A-FAD3-4CEF-B2BB-1860C7E926CC}" destId="{F6D804BF-7A1D-4807-AA17-3CAD65A141FE}" srcOrd="0" destOrd="0" presId="urn:microsoft.com/office/officeart/2005/8/layout/process2"/>
    <dgm:cxn modelId="{9607B437-7FA0-4638-BCF0-4380EB043669}" srcId="{957D4300-18B4-4E72-9C9A-86AE96452AF2}" destId="{D340E3F5-99EF-4D76-B3B3-8240A9F12B2B}" srcOrd="3" destOrd="0" parTransId="{C184A79D-945B-4C9E-98E3-D662B2149EF7}" sibTransId="{6071B84A-FAD3-4CEF-B2BB-1860C7E926CC}"/>
    <dgm:cxn modelId="{6DBB248A-9A38-481A-B38C-66F3647629BE}" srcId="{957D4300-18B4-4E72-9C9A-86AE96452AF2}" destId="{F3A59B88-A061-434D-BC10-437674135ABF}" srcOrd="0" destOrd="0" parTransId="{7DA5F653-41AD-4554-A906-0F1F87F1CF9E}" sibTransId="{321171D7-2F46-407D-B5FF-31FA07E512D8}"/>
    <dgm:cxn modelId="{93C46FAA-BD79-4F4C-A12F-E653B6F9A6C0}" type="presOf" srcId="{F3A59B88-A061-434D-BC10-437674135ABF}" destId="{9EBCA1FC-A2FF-4657-8B98-49A7C5A0B6AA}" srcOrd="0" destOrd="0" presId="urn:microsoft.com/office/officeart/2005/8/layout/process2"/>
    <dgm:cxn modelId="{463593F4-E4AE-4334-9A2C-7E26C024AEEA}" srcId="{957D4300-18B4-4E72-9C9A-86AE96452AF2}" destId="{FA6E8B03-B03D-441D-9A21-0542F8433CBC}" srcOrd="1" destOrd="0" parTransId="{CED7FF53-0D0B-4783-BA6C-2EFEE7FF1997}" sibTransId="{DE538D73-1F0D-4538-A644-B85D505F56E0}"/>
    <dgm:cxn modelId="{13ED6C8C-970C-AA4A-9989-EC3F275DEBBF}" type="presOf" srcId="{91A4EB18-C59B-4EAD-BB37-4D8B85025070}" destId="{A17C2E33-1412-4151-A63E-DFC275E053C7}" srcOrd="0" destOrd="0" presId="urn:microsoft.com/office/officeart/2005/8/layout/process2"/>
    <dgm:cxn modelId="{49D17F4D-273C-8149-9AF3-26F2838C385A}" type="presOf" srcId="{DE538D73-1F0D-4538-A644-B85D505F56E0}" destId="{615504F1-1839-44AE-A957-9F2DE4031FAF}" srcOrd="1" destOrd="0" presId="urn:microsoft.com/office/officeart/2005/8/layout/process2"/>
    <dgm:cxn modelId="{89B7A6D9-74DD-B642-BA16-EAD66C5618ED}" type="presOf" srcId="{DE538D73-1F0D-4538-A644-B85D505F56E0}" destId="{E00E91E5-FD17-46E6-88A7-3140C9CD4993}" srcOrd="0" destOrd="0" presId="urn:microsoft.com/office/officeart/2005/8/layout/process2"/>
    <dgm:cxn modelId="{64547734-0ABD-4243-8316-7049B43C3A79}" type="presOf" srcId="{FA6E8B03-B03D-441D-9A21-0542F8433CBC}" destId="{263A4AF4-0718-446A-A2FF-9F7CCC0B62F0}" srcOrd="0" destOrd="0" presId="urn:microsoft.com/office/officeart/2005/8/layout/process2"/>
    <dgm:cxn modelId="{DB3618A2-2830-1D47-8ED8-C69D79BF3EFD}" type="presOf" srcId="{957D4300-18B4-4E72-9C9A-86AE96452AF2}" destId="{4BE584F2-1480-49E0-93D6-A1713A832351}" srcOrd="0" destOrd="0" presId="urn:microsoft.com/office/officeart/2005/8/layout/process2"/>
    <dgm:cxn modelId="{68EA55E4-B14E-CB40-B373-96764F945678}" type="presParOf" srcId="{4BE584F2-1480-49E0-93D6-A1713A832351}" destId="{9EBCA1FC-A2FF-4657-8B98-49A7C5A0B6AA}" srcOrd="0" destOrd="0" presId="urn:microsoft.com/office/officeart/2005/8/layout/process2"/>
    <dgm:cxn modelId="{5D615642-FEFA-6748-9CEB-B20196FE8B1B}" type="presParOf" srcId="{4BE584F2-1480-49E0-93D6-A1713A832351}" destId="{386560DF-F0C5-48AE-A655-694C0827C688}" srcOrd="1" destOrd="0" presId="urn:microsoft.com/office/officeart/2005/8/layout/process2"/>
    <dgm:cxn modelId="{EB75F36F-C300-4842-B9BA-91785C8D8388}" type="presParOf" srcId="{386560DF-F0C5-48AE-A655-694C0827C688}" destId="{D6CC6BB3-F619-4961-B662-9C0335ADC1CC}" srcOrd="0" destOrd="0" presId="urn:microsoft.com/office/officeart/2005/8/layout/process2"/>
    <dgm:cxn modelId="{194C8B3A-B73E-5F48-A8A9-4B4103402C74}" type="presParOf" srcId="{4BE584F2-1480-49E0-93D6-A1713A832351}" destId="{263A4AF4-0718-446A-A2FF-9F7CCC0B62F0}" srcOrd="2" destOrd="0" presId="urn:microsoft.com/office/officeart/2005/8/layout/process2"/>
    <dgm:cxn modelId="{A648BAA6-474E-0A43-B2B1-CA0D9D670829}" type="presParOf" srcId="{4BE584F2-1480-49E0-93D6-A1713A832351}" destId="{E00E91E5-FD17-46E6-88A7-3140C9CD4993}" srcOrd="3" destOrd="0" presId="urn:microsoft.com/office/officeart/2005/8/layout/process2"/>
    <dgm:cxn modelId="{C6140EAF-5EC2-1845-9503-89DD8973BD46}" type="presParOf" srcId="{E00E91E5-FD17-46E6-88A7-3140C9CD4993}" destId="{615504F1-1839-44AE-A957-9F2DE4031FAF}" srcOrd="0" destOrd="0" presId="urn:microsoft.com/office/officeart/2005/8/layout/process2"/>
    <dgm:cxn modelId="{26BD065A-592F-674F-B60D-A6AB7CC7C1D9}" type="presParOf" srcId="{4BE584F2-1480-49E0-93D6-A1713A832351}" destId="{1DB518C2-136C-49F0-A65B-C01ECD8507B1}" srcOrd="4" destOrd="0" presId="urn:microsoft.com/office/officeart/2005/8/layout/process2"/>
    <dgm:cxn modelId="{6B75A212-B313-A44F-9F0E-BA8161D9ADF0}" type="presParOf" srcId="{4BE584F2-1480-49E0-93D6-A1713A832351}" destId="{A17C2E33-1412-4151-A63E-DFC275E053C7}" srcOrd="5" destOrd="0" presId="urn:microsoft.com/office/officeart/2005/8/layout/process2"/>
    <dgm:cxn modelId="{BD3E10E3-5C43-7044-81DD-83558DEA69EA}" type="presParOf" srcId="{A17C2E33-1412-4151-A63E-DFC275E053C7}" destId="{EB43C70B-487E-4091-B99D-8413D8F64D2C}" srcOrd="0" destOrd="0" presId="urn:microsoft.com/office/officeart/2005/8/layout/process2"/>
    <dgm:cxn modelId="{A35D6BD1-1DDC-0E4B-ACD4-68446484671C}" type="presParOf" srcId="{4BE584F2-1480-49E0-93D6-A1713A832351}" destId="{00D5D9B5-B179-4BE2-8184-FCA863D404CE}" srcOrd="6" destOrd="0" presId="urn:microsoft.com/office/officeart/2005/8/layout/process2"/>
    <dgm:cxn modelId="{39C18220-1CAF-9347-8939-051775BE33AF}" type="presParOf" srcId="{4BE584F2-1480-49E0-93D6-A1713A832351}" destId="{F6D804BF-7A1D-4807-AA17-3CAD65A141FE}" srcOrd="7" destOrd="0" presId="urn:microsoft.com/office/officeart/2005/8/layout/process2"/>
    <dgm:cxn modelId="{B974F121-637E-7049-8A9A-1327485DB3EA}" type="presParOf" srcId="{F6D804BF-7A1D-4807-AA17-3CAD65A141FE}" destId="{ABD6FF4E-497F-42E3-8538-91768BC170D1}" srcOrd="0" destOrd="0" presId="urn:microsoft.com/office/officeart/2005/8/layout/process2"/>
    <dgm:cxn modelId="{48211D8F-C151-2447-9CA0-FC259DD494BA}" type="presParOf" srcId="{4BE584F2-1480-49E0-93D6-A1713A832351}" destId="{3ED2D64D-30E1-4685-9039-BE90E57081F6}"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68BA2-2260-48FB-AFFF-055F2573D128}">
      <dsp:nvSpPr>
        <dsp:cNvPr id="0" name=""/>
        <dsp:cNvSpPr/>
      </dsp:nvSpPr>
      <dsp:spPr>
        <a:xfrm>
          <a:off x="533399" y="0"/>
          <a:ext cx="3048000" cy="3048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EA8685-A18D-4C35-9667-B82E5F4A31E8}">
      <dsp:nvSpPr>
        <dsp:cNvPr id="0" name=""/>
        <dsp:cNvSpPr/>
      </dsp:nvSpPr>
      <dsp:spPr>
        <a:xfrm>
          <a:off x="2057400" y="305097"/>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Water Quality</a:t>
          </a:r>
          <a:endParaRPr lang="en-US" sz="1800" kern="1200" dirty="0"/>
        </a:p>
      </dsp:txBody>
      <dsp:txXfrm>
        <a:off x="2078556" y="326253"/>
        <a:ext cx="1938888" cy="391075"/>
      </dsp:txXfrm>
    </dsp:sp>
    <dsp:sp modelId="{65FBF42A-9D3E-43DF-B8D1-AE1FFA9163F3}">
      <dsp:nvSpPr>
        <dsp:cNvPr id="0" name=""/>
        <dsp:cNvSpPr/>
      </dsp:nvSpPr>
      <dsp:spPr>
        <a:xfrm>
          <a:off x="2057400" y="792658"/>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Phytoplankton</a:t>
          </a:r>
          <a:endParaRPr lang="en-US" sz="1800" kern="1200" dirty="0"/>
        </a:p>
      </dsp:txBody>
      <dsp:txXfrm>
        <a:off x="2078556" y="813814"/>
        <a:ext cx="1938888" cy="391075"/>
      </dsp:txXfrm>
    </dsp:sp>
    <dsp:sp modelId="{C07E5999-D58D-4BD1-96C9-1191038D5D55}">
      <dsp:nvSpPr>
        <dsp:cNvPr id="0" name=""/>
        <dsp:cNvSpPr/>
      </dsp:nvSpPr>
      <dsp:spPr>
        <a:xfrm>
          <a:off x="2057400" y="1280219"/>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Zooplankton</a:t>
          </a:r>
          <a:endParaRPr lang="en-US" sz="1800" kern="1200" dirty="0"/>
        </a:p>
      </dsp:txBody>
      <dsp:txXfrm>
        <a:off x="2078556" y="1301375"/>
        <a:ext cx="1938888" cy="391075"/>
      </dsp:txXfrm>
    </dsp:sp>
    <dsp:sp modelId="{CA12919C-C204-4F38-BE33-6257AB139BA6}">
      <dsp:nvSpPr>
        <dsp:cNvPr id="0" name=""/>
        <dsp:cNvSpPr/>
      </dsp:nvSpPr>
      <dsp:spPr>
        <a:xfrm>
          <a:off x="2057400" y="1767780"/>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Benthics</a:t>
          </a:r>
          <a:endParaRPr lang="en-US" sz="1800" kern="1200" dirty="0"/>
        </a:p>
      </dsp:txBody>
      <dsp:txXfrm>
        <a:off x="2078556" y="1788936"/>
        <a:ext cx="1938888" cy="391075"/>
      </dsp:txXfrm>
    </dsp:sp>
    <dsp:sp modelId="{F35CD2C6-8EDE-45A3-95F6-C83938E91193}">
      <dsp:nvSpPr>
        <dsp:cNvPr id="0" name=""/>
        <dsp:cNvSpPr/>
      </dsp:nvSpPr>
      <dsp:spPr>
        <a:xfrm>
          <a:off x="2057400" y="2255341"/>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Fish</a:t>
          </a:r>
          <a:endParaRPr lang="en-US" sz="1800" kern="1200" dirty="0"/>
        </a:p>
      </dsp:txBody>
      <dsp:txXfrm>
        <a:off x="2078556" y="2276497"/>
        <a:ext cx="1938888" cy="391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BA6B4-8F12-45C3-AFB5-B85A03484DA0}">
      <dsp:nvSpPr>
        <dsp:cNvPr id="0" name=""/>
        <dsp:cNvSpPr/>
      </dsp:nvSpPr>
      <dsp:spPr>
        <a:xfrm>
          <a:off x="533399" y="0"/>
          <a:ext cx="3048000" cy="3048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E9B64-290D-4F65-9669-3A490A80E07F}">
      <dsp:nvSpPr>
        <dsp:cNvPr id="0" name=""/>
        <dsp:cNvSpPr/>
      </dsp:nvSpPr>
      <dsp:spPr>
        <a:xfrm>
          <a:off x="2057400" y="305097"/>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Research Studies</a:t>
          </a:r>
          <a:endParaRPr lang="en-US" sz="1500" kern="1200" dirty="0"/>
        </a:p>
      </dsp:txBody>
      <dsp:txXfrm>
        <a:off x="2078556" y="326253"/>
        <a:ext cx="1938888" cy="391075"/>
      </dsp:txXfrm>
    </dsp:sp>
    <dsp:sp modelId="{A8705C61-0222-4714-874E-E4D05203B2C4}">
      <dsp:nvSpPr>
        <dsp:cNvPr id="0" name=""/>
        <dsp:cNvSpPr/>
      </dsp:nvSpPr>
      <dsp:spPr>
        <a:xfrm>
          <a:off x="2057400" y="792658"/>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Compliance Data</a:t>
          </a:r>
          <a:endParaRPr lang="en-US" sz="1500" kern="1200" dirty="0"/>
        </a:p>
      </dsp:txBody>
      <dsp:txXfrm>
        <a:off x="2078556" y="813814"/>
        <a:ext cx="1938888" cy="391075"/>
      </dsp:txXfrm>
    </dsp:sp>
    <dsp:sp modelId="{0D5249D2-7EA9-4407-A3B5-191F7EF6EE74}">
      <dsp:nvSpPr>
        <dsp:cNvPr id="0" name=""/>
        <dsp:cNvSpPr/>
      </dsp:nvSpPr>
      <dsp:spPr>
        <a:xfrm>
          <a:off x="2057400" y="1280219"/>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Restoration Site (FRPA) </a:t>
          </a:r>
          <a:endParaRPr lang="en-US" sz="1500" kern="1200" dirty="0"/>
        </a:p>
      </dsp:txBody>
      <dsp:txXfrm>
        <a:off x="2078556" y="1301375"/>
        <a:ext cx="1938888" cy="391075"/>
      </dsp:txXfrm>
    </dsp:sp>
    <dsp:sp modelId="{3C541447-03C9-41E5-93B8-5D6796CA2606}">
      <dsp:nvSpPr>
        <dsp:cNvPr id="0" name=""/>
        <dsp:cNvSpPr/>
      </dsp:nvSpPr>
      <dsp:spPr>
        <a:xfrm>
          <a:off x="2057400" y="1767780"/>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Regional (IAMIT)</a:t>
          </a:r>
          <a:endParaRPr lang="en-US" sz="1500" kern="1200" dirty="0"/>
        </a:p>
      </dsp:txBody>
      <dsp:txXfrm>
        <a:off x="2078556" y="1788936"/>
        <a:ext cx="1938888" cy="391075"/>
      </dsp:txXfrm>
    </dsp:sp>
    <dsp:sp modelId="{BCDC6889-9F5D-4010-9D19-C682F85BCB6D}">
      <dsp:nvSpPr>
        <dsp:cNvPr id="0" name=""/>
        <dsp:cNvSpPr/>
      </dsp:nvSpPr>
      <dsp:spPr>
        <a:xfrm>
          <a:off x="2057400" y="2255341"/>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IEP- Delta Wide</a:t>
          </a:r>
          <a:endParaRPr lang="en-US" sz="1500" kern="1200" dirty="0"/>
        </a:p>
      </dsp:txBody>
      <dsp:txXfrm>
        <a:off x="2078556" y="2276497"/>
        <a:ext cx="1938888" cy="391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CA1FC-A2FF-4657-8B98-49A7C5A0B6AA}">
      <dsp:nvSpPr>
        <dsp:cNvPr id="0" name=""/>
        <dsp:cNvSpPr/>
      </dsp:nvSpPr>
      <dsp:spPr>
        <a:xfrm>
          <a:off x="1416205" y="1859"/>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Indicator</a:t>
          </a:r>
          <a:endParaRPr lang="en-US" sz="1800" kern="1200" dirty="0"/>
        </a:p>
      </dsp:txBody>
      <dsp:txXfrm>
        <a:off x="1428943" y="14597"/>
        <a:ext cx="1714112" cy="409421"/>
      </dsp:txXfrm>
    </dsp:sp>
    <dsp:sp modelId="{386560DF-F0C5-48AE-A655-694C0827C688}">
      <dsp:nvSpPr>
        <dsp:cNvPr id="0" name=""/>
        <dsp:cNvSpPr/>
      </dsp:nvSpPr>
      <dsp:spPr>
        <a:xfrm rot="5400000">
          <a:off x="2204456" y="447629"/>
          <a:ext cx="163086" cy="195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27289" y="463937"/>
        <a:ext cx="117421" cy="114160"/>
      </dsp:txXfrm>
    </dsp:sp>
    <dsp:sp modelId="{263A4AF4-0718-446A-A2FF-9F7CCC0B62F0}">
      <dsp:nvSpPr>
        <dsp:cNvPr id="0" name=""/>
        <dsp:cNvSpPr/>
      </dsp:nvSpPr>
      <dsp:spPr>
        <a:xfrm>
          <a:off x="1416205" y="654205"/>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Methods</a:t>
          </a:r>
          <a:endParaRPr lang="en-US" sz="1800" kern="1200" dirty="0"/>
        </a:p>
      </dsp:txBody>
      <dsp:txXfrm>
        <a:off x="1428943" y="666943"/>
        <a:ext cx="1714112" cy="409421"/>
      </dsp:txXfrm>
    </dsp:sp>
    <dsp:sp modelId="{E00E91E5-FD17-46E6-88A7-3140C9CD4993}">
      <dsp:nvSpPr>
        <dsp:cNvPr id="0" name=""/>
        <dsp:cNvSpPr/>
      </dsp:nvSpPr>
      <dsp:spPr>
        <a:xfrm rot="5400000">
          <a:off x="2204456" y="1099975"/>
          <a:ext cx="163086" cy="195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27289" y="1116283"/>
        <a:ext cx="117421" cy="114160"/>
      </dsp:txXfrm>
    </dsp:sp>
    <dsp:sp modelId="{1DB518C2-136C-49F0-A65B-C01ECD8507B1}">
      <dsp:nvSpPr>
        <dsp:cNvPr id="0" name=""/>
        <dsp:cNvSpPr/>
      </dsp:nvSpPr>
      <dsp:spPr>
        <a:xfrm>
          <a:off x="1416205" y="1306551"/>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Measurement Quality </a:t>
          </a:r>
          <a:r>
            <a:rPr lang="en-US" sz="1800" kern="1200" dirty="0" smtClean="0"/>
            <a:t>Objectives</a:t>
          </a:r>
          <a:r>
            <a:rPr lang="en-US" sz="1500" kern="1200" dirty="0" smtClean="0"/>
            <a:t> </a:t>
          </a:r>
          <a:endParaRPr lang="en-US" sz="1500" kern="1200" dirty="0"/>
        </a:p>
      </dsp:txBody>
      <dsp:txXfrm>
        <a:off x="1428943" y="1319289"/>
        <a:ext cx="1714112" cy="409421"/>
      </dsp:txXfrm>
    </dsp:sp>
    <dsp:sp modelId="{A17C2E33-1412-4151-A63E-DFC275E053C7}">
      <dsp:nvSpPr>
        <dsp:cNvPr id="0" name=""/>
        <dsp:cNvSpPr/>
      </dsp:nvSpPr>
      <dsp:spPr>
        <a:xfrm rot="5400000">
          <a:off x="2204456" y="1752321"/>
          <a:ext cx="163086" cy="195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27289" y="1768629"/>
        <a:ext cx="117421" cy="114160"/>
      </dsp:txXfrm>
    </dsp:sp>
    <dsp:sp modelId="{00D5D9B5-B179-4BE2-8184-FCA863D404CE}">
      <dsp:nvSpPr>
        <dsp:cNvPr id="0" name=""/>
        <dsp:cNvSpPr/>
      </dsp:nvSpPr>
      <dsp:spPr>
        <a:xfrm>
          <a:off x="1416205" y="1958897"/>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Data Quality Objectives</a:t>
          </a:r>
          <a:endParaRPr lang="en-US" sz="1800" kern="1200" dirty="0"/>
        </a:p>
      </dsp:txBody>
      <dsp:txXfrm>
        <a:off x="1428943" y="1971635"/>
        <a:ext cx="1714112" cy="409421"/>
      </dsp:txXfrm>
    </dsp:sp>
    <dsp:sp modelId="{F6D804BF-7A1D-4807-AA17-3CAD65A141FE}">
      <dsp:nvSpPr>
        <dsp:cNvPr id="0" name=""/>
        <dsp:cNvSpPr/>
      </dsp:nvSpPr>
      <dsp:spPr>
        <a:xfrm rot="5400000">
          <a:off x="2204456" y="2404666"/>
          <a:ext cx="163086" cy="195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27289" y="2420974"/>
        <a:ext cx="117421" cy="114160"/>
      </dsp:txXfrm>
    </dsp:sp>
    <dsp:sp modelId="{3ED2D64D-30E1-4685-9039-BE90E57081F6}">
      <dsp:nvSpPr>
        <dsp:cNvPr id="0" name=""/>
        <dsp:cNvSpPr/>
      </dsp:nvSpPr>
      <dsp:spPr>
        <a:xfrm>
          <a:off x="1416205" y="2611242"/>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Data</a:t>
          </a:r>
          <a:r>
            <a:rPr lang="en-US" sz="2200" kern="1200" dirty="0" smtClean="0"/>
            <a:t> </a:t>
          </a:r>
          <a:r>
            <a:rPr lang="en-US" sz="1800" kern="1200" dirty="0" smtClean="0"/>
            <a:t>Management</a:t>
          </a:r>
          <a:r>
            <a:rPr lang="en-US" sz="2200" kern="1200" dirty="0" smtClean="0"/>
            <a:t> </a:t>
          </a:r>
          <a:endParaRPr lang="en-US" sz="2200" kern="1200" dirty="0"/>
        </a:p>
      </dsp:txBody>
      <dsp:txXfrm>
        <a:off x="1428943" y="2623980"/>
        <a:ext cx="1714112" cy="40942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56FBBF-6D94-4913-A520-0A136CD7FEBB}" type="datetimeFigureOut">
              <a:rPr lang="en-US" smtClean="0"/>
              <a:t>9/14/16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C78A32-04A3-45A6-9944-B044DE5C6079}" type="slidenum">
              <a:rPr lang="en-US" smtClean="0"/>
              <a:t>‹#›</a:t>
            </a:fld>
            <a:endParaRPr lang="en-US"/>
          </a:p>
        </p:txBody>
      </p:sp>
    </p:spTree>
    <p:extLst>
      <p:ext uri="{BB962C8B-B14F-4D97-AF65-F5344CB8AC3E}">
        <p14:creationId xmlns:p14="http://schemas.microsoft.com/office/powerpoint/2010/main" val="412624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As most of you already know, the Monitoring Council has created a number of theme specific portals that seek to make publically published data available to decision makers—focusing on topics such as….. (see slide)</a:t>
            </a:r>
          </a:p>
          <a:p>
            <a:pPr lvl="1"/>
            <a:r>
              <a:rPr lang="en-US" sz="1200" i="1" kern="1200" dirty="0" smtClean="0">
                <a:solidFill>
                  <a:schemeClr val="tx1"/>
                </a:solidFill>
                <a:effectLst/>
                <a:latin typeface="+mn-lt"/>
                <a:ea typeface="+mn-ea"/>
                <a:cs typeface="+mn-cs"/>
              </a:rPr>
              <a:t>For the purpose of today’s presentation, we’ll focus on those efforts relevant to the Bay Delta—specifically those toolsets developed by 34North for the California Estuaries Portal and Bay Delta Live.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C78A32-04A3-45A6-9944-B044DE5C6079}" type="slidenum">
              <a:rPr lang="en-US" smtClean="0"/>
              <a:t>12</a:t>
            </a:fld>
            <a:endParaRPr lang="en-US"/>
          </a:p>
        </p:txBody>
      </p:sp>
    </p:spTree>
    <p:extLst>
      <p:ext uri="{BB962C8B-B14F-4D97-AF65-F5344CB8AC3E}">
        <p14:creationId xmlns:p14="http://schemas.microsoft.com/office/powerpoint/2010/main" val="25310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TMDL Progress tab was something important to EPA.  They really wanted to visualize the different timelines involved and where they</a:t>
            </a:r>
            <a:r>
              <a:rPr lang="en-US" baseline="0" dirty="0" smtClean="0"/>
              <a:t> were on implementing those milestones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32</a:t>
            </a:fld>
            <a:endParaRPr lang="en-US"/>
          </a:p>
        </p:txBody>
      </p:sp>
    </p:spTree>
    <p:extLst>
      <p:ext uri="{BB962C8B-B14F-4D97-AF65-F5344CB8AC3E}">
        <p14:creationId xmlns:p14="http://schemas.microsoft.com/office/powerpoint/2010/main" val="725696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Report</a:t>
            </a:r>
            <a:r>
              <a:rPr lang="en-US" baseline="0" dirty="0" smtClean="0"/>
              <a:t> Card is formatted after the reporting required from the Water Board to EPA and gives you much more detailed information that is summarizes on the TMDL Summary tab, and it provides you with additional links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33</a:t>
            </a:fld>
            <a:endParaRPr lang="en-US"/>
          </a:p>
        </p:txBody>
      </p:sp>
    </p:spTree>
    <p:extLst>
      <p:ext uri="{BB962C8B-B14F-4D97-AF65-F5344CB8AC3E}">
        <p14:creationId xmlns:p14="http://schemas.microsoft.com/office/powerpoint/2010/main" val="105731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documents and deliverables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34</a:t>
            </a:fld>
            <a:endParaRPr lang="en-US"/>
          </a:p>
        </p:txBody>
      </p:sp>
    </p:spTree>
    <p:extLst>
      <p:ext uri="{BB962C8B-B14F-4D97-AF65-F5344CB8AC3E}">
        <p14:creationId xmlns:p14="http://schemas.microsoft.com/office/powerpoint/2010/main" val="155726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My Water Quality Portals, Report Card and TMDLs</a:t>
            </a:r>
          </a:p>
          <a:p>
            <a:pPr lvl="1"/>
            <a:r>
              <a:rPr lang="en-US" dirty="0" smtClean="0"/>
              <a:t>Demo DOSS/CAMT/ DJFMP, discuss phase 2</a:t>
            </a:r>
          </a:p>
          <a:p>
            <a:pPr marL="457200" lvl="1" indent="0">
              <a:buNone/>
            </a:pPr>
            <a:r>
              <a:rPr lang="en-US" dirty="0" smtClean="0"/>
              <a:t>-   DCT Salinity/Turbidity (Val)</a:t>
            </a:r>
          </a:p>
          <a:p>
            <a:pPr lvl="1"/>
            <a:r>
              <a:rPr lang="en-US" dirty="0" smtClean="0"/>
              <a:t>By the Numbers (TBD)</a:t>
            </a:r>
          </a:p>
          <a:p>
            <a:pPr lvl="1"/>
            <a:r>
              <a:rPr lang="en-US" dirty="0" smtClean="0"/>
              <a:t>Build your own Dashboard</a:t>
            </a:r>
          </a:p>
          <a:p>
            <a:endParaRPr lang="en-US" dirty="0"/>
          </a:p>
        </p:txBody>
      </p:sp>
      <p:sp>
        <p:nvSpPr>
          <p:cNvPr id="4" name="Slide Number Placeholder 3"/>
          <p:cNvSpPr>
            <a:spLocks noGrp="1"/>
          </p:cNvSpPr>
          <p:nvPr>
            <p:ph type="sldNum" sz="quarter" idx="10"/>
          </p:nvPr>
        </p:nvSpPr>
        <p:spPr/>
        <p:txBody>
          <a:bodyPr/>
          <a:lstStyle/>
          <a:p>
            <a:fld id="{6503429C-F338-994A-813B-C328E8727B85}" type="slidenum">
              <a:rPr lang="en-US" smtClean="0"/>
              <a:t>35</a:t>
            </a:fld>
            <a:endParaRPr lang="en-US"/>
          </a:p>
        </p:txBody>
      </p:sp>
    </p:spTree>
    <p:extLst>
      <p:ext uri="{BB962C8B-B14F-4D97-AF65-F5344CB8AC3E}">
        <p14:creationId xmlns:p14="http://schemas.microsoft.com/office/powerpoint/2010/main" val="209940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 IV.1.2 of the RPA provides guidelines</a:t>
            </a:r>
            <a:r>
              <a:rPr lang="en-US" baseline="0" dirty="0" smtClean="0"/>
              <a:t> for Delta Cross Channel operations. </a:t>
            </a:r>
            <a:r>
              <a:rPr lang="en-US" dirty="0" smtClean="0"/>
              <a:t>Before Dec</a:t>
            </a:r>
            <a:r>
              <a:rPr lang="en-US" baseline="0" dirty="0" smtClean="0"/>
              <a:t> 15</a:t>
            </a:r>
            <a:r>
              <a:rPr lang="en-US" baseline="30000" dirty="0" smtClean="0"/>
              <a:t>th</a:t>
            </a:r>
            <a:r>
              <a:rPr lang="en-US" baseline="0" dirty="0" smtClean="0"/>
              <a:t>, the DCC gates may be open unless certain conditions are met.  DOSS tracks those conditions, which consist of a set of “alerts” and also a set of triggers that may require DCC closure.</a:t>
            </a:r>
            <a:endParaRPr lang="en-US" dirty="0" smtClean="0"/>
          </a:p>
          <a:p>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40</a:t>
            </a:fld>
            <a:endParaRPr lang="en-US"/>
          </a:p>
        </p:txBody>
      </p:sp>
    </p:spTree>
    <p:extLst>
      <p:ext uri="{BB962C8B-B14F-4D97-AF65-F5344CB8AC3E}">
        <p14:creationId xmlns:p14="http://schemas.microsoft.com/office/powerpoint/2010/main" val="50896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triggers that may require DCC gate</a:t>
            </a:r>
            <a:r>
              <a:rPr lang="en-US" baseline="0" dirty="0" smtClean="0"/>
              <a:t> closure rely on fish catch at several key monitoring locations, and on WQ conditions.  The catch info comes from KL, the Sac Trawl, and the beach seines.  WQ conditions are monitored by the Projects, not by DOSS, and relate to requirements in D-1641. </a:t>
            </a:r>
            <a:endParaRPr lang="en-US" dirty="0" smtClean="0"/>
          </a:p>
          <a:p>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42</a:t>
            </a:fld>
            <a:endParaRPr lang="en-US"/>
          </a:p>
        </p:txBody>
      </p:sp>
    </p:spTree>
    <p:extLst>
      <p:ext uri="{BB962C8B-B14F-4D97-AF65-F5344CB8AC3E}">
        <p14:creationId xmlns:p14="http://schemas.microsoft.com/office/powerpoint/2010/main" val="1263323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that these two monitoring</a:t>
            </a:r>
            <a:r>
              <a:rPr lang="en-US" baseline="0" dirty="0" smtClean="0"/>
              <a:t> locations rely on DJFMP data.</a:t>
            </a:r>
            <a:endParaRPr lang="en-US" dirty="0" smtClean="0"/>
          </a:p>
          <a:p>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43</a:t>
            </a:fld>
            <a:endParaRPr lang="en-US"/>
          </a:p>
        </p:txBody>
      </p:sp>
    </p:spTree>
    <p:extLst>
      <p:ext uri="{BB962C8B-B14F-4D97-AF65-F5344CB8AC3E}">
        <p14:creationId xmlns:p14="http://schemas.microsoft.com/office/powerpoint/2010/main" val="1129462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for the alerts,</a:t>
            </a:r>
            <a:r>
              <a:rPr lang="en-US" baseline="0" dirty="0" smtClean="0"/>
              <a:t> </a:t>
            </a:r>
            <a:r>
              <a:rPr lang="en-US" dirty="0" smtClean="0"/>
              <a:t>Bay Delta Live pulls data from these listed sources and summarizes on the DOSS Dashboard &lt;go</a:t>
            </a:r>
            <a:r>
              <a:rPr lang="en-US" baseline="0" dirty="0" smtClean="0"/>
              <a:t> to BDL to show&gt;</a:t>
            </a:r>
          </a:p>
        </p:txBody>
      </p:sp>
      <p:sp>
        <p:nvSpPr>
          <p:cNvPr id="4" name="Slide Number Placeholder 3"/>
          <p:cNvSpPr>
            <a:spLocks noGrp="1"/>
          </p:cNvSpPr>
          <p:nvPr>
            <p:ph type="sldNum" sz="quarter" idx="10"/>
          </p:nvPr>
        </p:nvSpPr>
        <p:spPr/>
        <p:txBody>
          <a:bodyPr/>
          <a:lstStyle/>
          <a:p>
            <a:fld id="{C9C78A32-04A3-45A6-9944-B044DE5C6079}" type="slidenum">
              <a:rPr lang="en-US" smtClean="0"/>
              <a:t>44</a:t>
            </a:fld>
            <a:endParaRPr lang="en-US"/>
          </a:p>
        </p:txBody>
      </p:sp>
    </p:spTree>
    <p:extLst>
      <p:ext uri="{BB962C8B-B14F-4D97-AF65-F5344CB8AC3E}">
        <p14:creationId xmlns:p14="http://schemas.microsoft.com/office/powerpoint/2010/main" val="427979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45</a:t>
            </a:fld>
            <a:endParaRPr lang="en-US"/>
          </a:p>
        </p:txBody>
      </p:sp>
    </p:spTree>
    <p:extLst>
      <p:ext uri="{BB962C8B-B14F-4D97-AF65-F5344CB8AC3E}">
        <p14:creationId xmlns:p14="http://schemas.microsoft.com/office/powerpoint/2010/main" val="1219311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46</a:t>
            </a:fld>
            <a:endParaRPr lang="en-US"/>
          </a:p>
        </p:txBody>
      </p:sp>
    </p:spTree>
    <p:extLst>
      <p:ext uri="{BB962C8B-B14F-4D97-AF65-F5344CB8AC3E}">
        <p14:creationId xmlns:p14="http://schemas.microsoft.com/office/powerpoint/2010/main" val="161392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a species database</a:t>
            </a:r>
            <a:r>
              <a:rPr lang="en-US" baseline="0" dirty="0" smtClean="0"/>
              <a:t> for the viewer widget</a:t>
            </a:r>
            <a:endParaRPr lang="en-US" dirty="0"/>
          </a:p>
        </p:txBody>
      </p:sp>
      <p:sp>
        <p:nvSpPr>
          <p:cNvPr id="4" name="Slide Number Placeholder 3"/>
          <p:cNvSpPr>
            <a:spLocks noGrp="1"/>
          </p:cNvSpPr>
          <p:nvPr>
            <p:ph type="sldNum" sz="quarter" idx="10"/>
          </p:nvPr>
        </p:nvSpPr>
        <p:spPr/>
        <p:txBody>
          <a:bodyPr/>
          <a:lstStyle/>
          <a:p>
            <a:fld id="{7D6926E6-22F4-FC41-A978-96B0F4A182D2}" type="slidenum">
              <a:rPr lang="en-US" smtClean="0"/>
              <a:t>13</a:t>
            </a:fld>
            <a:endParaRPr lang="en-US"/>
          </a:p>
        </p:txBody>
      </p:sp>
    </p:spTree>
    <p:extLst>
      <p:ext uri="{BB962C8B-B14F-4D97-AF65-F5344CB8AC3E}">
        <p14:creationId xmlns:p14="http://schemas.microsoft.com/office/powerpoint/2010/main" val="93219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47</a:t>
            </a:fld>
            <a:endParaRPr lang="en-US"/>
          </a:p>
        </p:txBody>
      </p:sp>
    </p:spTree>
    <p:extLst>
      <p:ext uri="{BB962C8B-B14F-4D97-AF65-F5344CB8AC3E}">
        <p14:creationId xmlns:p14="http://schemas.microsoft.com/office/powerpoint/2010/main" val="450103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48</a:t>
            </a:fld>
            <a:endParaRPr lang="en-US"/>
          </a:p>
        </p:txBody>
      </p:sp>
    </p:spTree>
    <p:extLst>
      <p:ext uri="{BB962C8B-B14F-4D97-AF65-F5344CB8AC3E}">
        <p14:creationId xmlns:p14="http://schemas.microsoft.com/office/powerpoint/2010/main" val="206529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49</a:t>
            </a:fld>
            <a:endParaRPr lang="en-US"/>
          </a:p>
        </p:txBody>
      </p:sp>
    </p:spTree>
    <p:extLst>
      <p:ext uri="{BB962C8B-B14F-4D97-AF65-F5344CB8AC3E}">
        <p14:creationId xmlns:p14="http://schemas.microsoft.com/office/powerpoint/2010/main" val="1775413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3BDF70-D179-4CAE-8BEA-8DA356620924}" type="slidenum">
              <a:rPr lang="en-US" smtClean="0"/>
              <a:t>50</a:t>
            </a:fld>
            <a:endParaRPr lang="en-US"/>
          </a:p>
        </p:txBody>
      </p:sp>
    </p:spTree>
    <p:extLst>
      <p:ext uri="{BB962C8B-B14F-4D97-AF65-F5344CB8AC3E}">
        <p14:creationId xmlns:p14="http://schemas.microsoft.com/office/powerpoint/2010/main" val="818271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93BDF70-D179-4CAE-8BEA-8DA356620924}" type="slidenum">
              <a:rPr lang="en-US" smtClean="0"/>
              <a:t>51</a:t>
            </a:fld>
            <a:endParaRPr lang="en-US"/>
          </a:p>
        </p:txBody>
      </p:sp>
    </p:spTree>
    <p:extLst>
      <p:ext uri="{BB962C8B-B14F-4D97-AF65-F5344CB8AC3E}">
        <p14:creationId xmlns:p14="http://schemas.microsoft.com/office/powerpoint/2010/main" val="810087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3BDF70-D179-4CAE-8BEA-8DA356620924}" type="slidenum">
              <a:rPr lang="en-US" smtClean="0"/>
              <a:t>52</a:t>
            </a:fld>
            <a:endParaRPr lang="en-US"/>
          </a:p>
        </p:txBody>
      </p:sp>
    </p:spTree>
    <p:extLst>
      <p:ext uri="{BB962C8B-B14F-4D97-AF65-F5344CB8AC3E}">
        <p14:creationId xmlns:p14="http://schemas.microsoft.com/office/powerpoint/2010/main" val="575106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a species database</a:t>
            </a:r>
            <a:r>
              <a:rPr lang="en-US" baseline="0" dirty="0" smtClean="0"/>
              <a:t> for the viewer widget</a:t>
            </a:r>
            <a:endParaRPr lang="en-US" dirty="0"/>
          </a:p>
        </p:txBody>
      </p:sp>
      <p:sp>
        <p:nvSpPr>
          <p:cNvPr id="4" name="Slide Number Placeholder 3"/>
          <p:cNvSpPr>
            <a:spLocks noGrp="1"/>
          </p:cNvSpPr>
          <p:nvPr>
            <p:ph type="sldNum" sz="quarter" idx="10"/>
          </p:nvPr>
        </p:nvSpPr>
        <p:spPr/>
        <p:txBody>
          <a:bodyPr/>
          <a:lstStyle/>
          <a:p>
            <a:fld id="{7D6926E6-22F4-FC41-A978-96B0F4A182D2}" type="slidenum">
              <a:rPr lang="en-US" smtClean="0"/>
              <a:t>14</a:t>
            </a:fld>
            <a:endParaRPr lang="en-US"/>
          </a:p>
        </p:txBody>
      </p:sp>
    </p:spTree>
    <p:extLst>
      <p:ext uri="{BB962C8B-B14F-4D97-AF65-F5344CB8AC3E}">
        <p14:creationId xmlns:p14="http://schemas.microsoft.com/office/powerpoint/2010/main" val="19672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Pro-Source Sans</a:t>
            </a:r>
            <a:endParaRPr lang="en-US" dirty="0"/>
          </a:p>
        </p:txBody>
      </p:sp>
      <p:sp>
        <p:nvSpPr>
          <p:cNvPr id="4" name="Slide Number Placeholder 3"/>
          <p:cNvSpPr>
            <a:spLocks noGrp="1"/>
          </p:cNvSpPr>
          <p:nvPr>
            <p:ph type="sldNum" sz="quarter" idx="10"/>
          </p:nvPr>
        </p:nvSpPr>
        <p:spPr/>
        <p:txBody>
          <a:bodyPr/>
          <a:lstStyle/>
          <a:p>
            <a:fld id="{7D6926E6-22F4-FC41-A978-96B0F4A182D2}" type="slidenum">
              <a:rPr lang="en-US" smtClean="0"/>
              <a:t>17</a:t>
            </a:fld>
            <a:endParaRPr lang="en-US"/>
          </a:p>
        </p:txBody>
      </p:sp>
    </p:spTree>
    <p:extLst>
      <p:ext uri="{BB962C8B-B14F-4D97-AF65-F5344CB8AC3E}">
        <p14:creationId xmlns:p14="http://schemas.microsoft.com/office/powerpoint/2010/main" val="155929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Arial</a:t>
            </a:r>
            <a:endParaRPr lang="en-US" dirty="0"/>
          </a:p>
        </p:txBody>
      </p:sp>
      <p:sp>
        <p:nvSpPr>
          <p:cNvPr id="4" name="Slide Number Placeholder 3"/>
          <p:cNvSpPr>
            <a:spLocks noGrp="1"/>
          </p:cNvSpPr>
          <p:nvPr>
            <p:ph type="sldNum" sz="quarter" idx="10"/>
          </p:nvPr>
        </p:nvSpPr>
        <p:spPr/>
        <p:txBody>
          <a:bodyPr/>
          <a:lstStyle/>
          <a:p>
            <a:fld id="{7D6926E6-22F4-FC41-A978-96B0F4A182D2}" type="slidenum">
              <a:rPr lang="en-US" smtClean="0"/>
              <a:t>18</a:t>
            </a:fld>
            <a:endParaRPr lang="en-US"/>
          </a:p>
        </p:txBody>
      </p:sp>
    </p:spTree>
    <p:extLst>
      <p:ext uri="{BB962C8B-B14F-4D97-AF65-F5344CB8AC3E}">
        <p14:creationId xmlns:p14="http://schemas.microsoft.com/office/powerpoint/2010/main" val="1678977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first effort to present performance measures, we worked closely with Water Board and EPA staff to develop pages</a:t>
            </a:r>
            <a:r>
              <a:rPr lang="en-US" baseline="0" dirty="0" smtClean="0"/>
              <a:t> for the existing Total Maximum Daily Loads, and I’ll detail the Stockton Deep Water Shipping Channel Dissolved Oxygen TMDL to give you an idea of the types of performance measure tracking presented on the Estuaries Portal</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28</a:t>
            </a:fld>
            <a:endParaRPr lang="en-US"/>
          </a:p>
        </p:txBody>
      </p:sp>
    </p:spTree>
    <p:extLst>
      <p:ext uri="{BB962C8B-B14F-4D97-AF65-F5344CB8AC3E}">
        <p14:creationId xmlns:p14="http://schemas.microsoft.com/office/powerpoint/2010/main" val="56883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TMDL summary starts with a very simple assessment of where we are with the TMDL.  In this case, conditions are improving.  The summary tab also includes a map of the impaired reach</a:t>
            </a:r>
            <a:r>
              <a:rPr lang="en-US" baseline="0" dirty="0" smtClean="0"/>
              <a:t> and a couple larger-scale maps to give people who aren’t familiar with the area some frame of reference.</a:t>
            </a:r>
          </a:p>
          <a:p>
            <a:endParaRPr lang="en-US" baseline="0" dirty="0" smtClean="0"/>
          </a:p>
          <a:p>
            <a:r>
              <a:rPr lang="en-US" baseline="0" dirty="0" smtClean="0"/>
              <a:t>As you scroll down, you can get more information like what the goal is for the particular pollutant, why the TMDL was necessary, sources, loading allocation, and the timeline for attainment.</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29</a:t>
            </a:fld>
            <a:endParaRPr lang="en-US"/>
          </a:p>
        </p:txBody>
      </p:sp>
    </p:spTree>
    <p:extLst>
      <p:ext uri="{BB962C8B-B14F-4D97-AF65-F5344CB8AC3E}">
        <p14:creationId xmlns:p14="http://schemas.microsoft.com/office/powerpoint/2010/main" val="97972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a tab for Current Conditions that gives you text</a:t>
            </a:r>
            <a:r>
              <a:rPr lang="en-US" baseline="0" dirty="0" smtClean="0"/>
              <a:t> explaining what’s being presented and why that information is important</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30</a:t>
            </a:fld>
            <a:endParaRPr lang="en-US"/>
          </a:p>
        </p:txBody>
      </p:sp>
    </p:spTree>
    <p:extLst>
      <p:ext uri="{BB962C8B-B14F-4D97-AF65-F5344CB8AC3E}">
        <p14:creationId xmlns:p14="http://schemas.microsoft.com/office/powerpoint/2010/main" val="1353351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particular case, there are plots of the dissolved oxygen over time as well as flow, and because the TMDL Objective is different in different parts of the year, both limits are reflected as the red and yellow lines on these graphs.  As you can see from the top graph, shortly after the TMDL was approved, there were fewer exceedances</a:t>
            </a:r>
            <a:r>
              <a:rPr lang="en-US" baseline="0" dirty="0" smtClean="0"/>
              <a:t> and the exceedances themselves were of lesser magnitude</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31</a:t>
            </a:fld>
            <a:endParaRPr lang="en-US"/>
          </a:p>
        </p:txBody>
      </p:sp>
    </p:spTree>
    <p:extLst>
      <p:ext uri="{BB962C8B-B14F-4D97-AF65-F5344CB8AC3E}">
        <p14:creationId xmlns:p14="http://schemas.microsoft.com/office/powerpoint/2010/main" val="143898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9/14/16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32691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9/14/16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6562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9/14/16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94772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9/14/16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52162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3630D1-FA6F-4A38-885A-AB45EC68B2C9}" type="datetimeFigureOut">
              <a:rPr lang="en-US" smtClean="0"/>
              <a:t>9/14/16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19215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3630D1-FA6F-4A38-885A-AB45EC68B2C9}" type="datetimeFigureOut">
              <a:rPr lang="en-US" smtClean="0"/>
              <a:t>9/14/16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61575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3630D1-FA6F-4A38-885A-AB45EC68B2C9}" type="datetimeFigureOut">
              <a:rPr lang="en-US" smtClean="0"/>
              <a:t>9/14/16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35507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3630D1-FA6F-4A38-885A-AB45EC68B2C9}" type="datetimeFigureOut">
              <a:rPr lang="en-US" smtClean="0"/>
              <a:t>9/14/16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71432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630D1-FA6F-4A38-885A-AB45EC68B2C9}" type="datetimeFigureOut">
              <a:rPr lang="en-US" smtClean="0"/>
              <a:t>9/14/16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815560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30D1-FA6F-4A38-885A-AB45EC68B2C9}" type="datetimeFigureOut">
              <a:rPr lang="en-US" smtClean="0"/>
              <a:t>9/14/16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601682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30D1-FA6F-4A38-885A-AB45EC68B2C9}" type="datetimeFigureOut">
              <a:rPr lang="en-US" smtClean="0"/>
              <a:t>9/14/16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961777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630D1-FA6F-4A38-885A-AB45EC68B2C9}" type="datetimeFigureOut">
              <a:rPr lang="en-US" smtClean="0"/>
              <a:t>9/14/16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96EEB-BA6E-4416-B085-C3FB043216BB}" type="slidenum">
              <a:rPr lang="en-US" smtClean="0"/>
              <a:t>‹#›</a:t>
            </a:fld>
            <a:endParaRPr lang="en-US"/>
          </a:p>
        </p:txBody>
      </p:sp>
    </p:spTree>
    <p:extLst>
      <p:ext uri="{BB962C8B-B14F-4D97-AF65-F5344CB8AC3E}">
        <p14:creationId xmlns:p14="http://schemas.microsoft.com/office/powerpoint/2010/main" val="203187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588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8870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6708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3401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801" y="857250"/>
            <a:ext cx="6244390" cy="5143500"/>
          </a:xfrm>
          <a:prstGeom prst="rect">
            <a:avLst/>
          </a:prstGeom>
        </p:spPr>
      </p:pic>
      <p:sp>
        <p:nvSpPr>
          <p:cNvPr id="3" name="TextBox 2"/>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Benthic What? (A)</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170074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307" y="857250"/>
            <a:ext cx="6244390" cy="5143500"/>
          </a:xfrm>
          <a:prstGeom prst="rect">
            <a:avLst/>
          </a:prstGeom>
        </p:spPr>
      </p:pic>
      <p:sp>
        <p:nvSpPr>
          <p:cNvPr id="3" name="TextBox 2"/>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Benthic What? (P)</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555522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059" y="857250"/>
            <a:ext cx="6499769" cy="5143500"/>
          </a:xfrm>
          <a:prstGeom prst="rect">
            <a:avLst/>
          </a:prstGeom>
        </p:spPr>
      </p:pic>
      <p:sp>
        <p:nvSpPr>
          <p:cNvPr id="5" name="TextBox 4"/>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Benthic How?</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330144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6325"/>
            <a:ext cx="9592781" cy="4924425"/>
          </a:xfrm>
          <a:prstGeom prst="rect">
            <a:avLst/>
          </a:prstGeom>
        </p:spPr>
      </p:pic>
      <p:sp>
        <p:nvSpPr>
          <p:cNvPr id="4" name="TextBox 3"/>
          <p:cNvSpPr txBox="1"/>
          <p:nvPr/>
        </p:nvSpPr>
        <p:spPr>
          <a:xfrm>
            <a:off x="6076579" y="5005598"/>
            <a:ext cx="3359084" cy="461665"/>
          </a:xfrm>
          <a:prstGeom prst="rect">
            <a:avLst/>
          </a:prstGeom>
          <a:solidFill>
            <a:schemeClr val="accent1"/>
          </a:solidFill>
        </p:spPr>
        <p:txBody>
          <a:bodyPr wrap="square" rtlCol="0">
            <a:spAutoFit/>
          </a:bodyPr>
          <a:lstStyle/>
          <a:p>
            <a:r>
              <a:rPr lang="en-US" sz="2400" dirty="0">
                <a:solidFill>
                  <a:schemeClr val="bg1"/>
                </a:solidFill>
                <a:latin typeface="Avenir Light" charset="0"/>
                <a:ea typeface="Avenir Light" charset="0"/>
                <a:cs typeface="Avenir Light" charset="0"/>
              </a:rPr>
              <a:t>EMP:  Benthic</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439056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599" y="857250"/>
            <a:ext cx="6499769" cy="5143500"/>
          </a:xfrm>
          <a:prstGeom prst="rect">
            <a:avLst/>
          </a:prstGeom>
        </p:spPr>
      </p:pic>
      <p:sp>
        <p:nvSpPr>
          <p:cNvPr id="3" name="TextBox 2"/>
          <p:cNvSpPr txBox="1"/>
          <p:nvPr/>
        </p:nvSpPr>
        <p:spPr>
          <a:xfrm>
            <a:off x="5384602" y="5005597"/>
            <a:ext cx="3759398"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Benthic Reporting? (PS)</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467103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938" y="857250"/>
            <a:ext cx="6499769" cy="5143500"/>
          </a:xfrm>
          <a:prstGeom prst="rect">
            <a:avLst/>
          </a:prstGeom>
        </p:spPr>
      </p:pic>
      <p:sp>
        <p:nvSpPr>
          <p:cNvPr id="3" name="TextBox 2"/>
          <p:cNvSpPr txBox="1"/>
          <p:nvPr/>
        </p:nvSpPr>
        <p:spPr>
          <a:xfrm>
            <a:off x="5673924" y="5005597"/>
            <a:ext cx="3470077"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a:t>
            </a:r>
            <a:r>
              <a:rPr lang="en-US">
                <a:solidFill>
                  <a:schemeClr val="bg1"/>
                </a:solidFill>
                <a:latin typeface="Avenir Light" charset="0"/>
                <a:ea typeface="Avenir Light" charset="0"/>
                <a:cs typeface="Avenir Light" charset="0"/>
              </a:rPr>
              <a:t>Benthic Reporting (A)</a:t>
            </a:r>
            <a:r>
              <a:rPr lang="en-US" sz="210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253682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145" y="857250"/>
            <a:ext cx="4207766" cy="5143500"/>
          </a:xfrm>
          <a:prstGeom prst="rect">
            <a:avLst/>
          </a:prstGeom>
        </p:spPr>
      </p:pic>
      <p:sp>
        <p:nvSpPr>
          <p:cNvPr id="5" name="TextBox 4"/>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Benthic Dashboard</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635939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6734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083" y="857250"/>
            <a:ext cx="6236324" cy="5143500"/>
          </a:xfrm>
          <a:prstGeom prst="rect">
            <a:avLst/>
          </a:prstGeom>
        </p:spPr>
      </p:pic>
      <p:sp>
        <p:nvSpPr>
          <p:cNvPr id="6" name="TextBox 5"/>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Fish What?</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206460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648" y="905470"/>
            <a:ext cx="6480998" cy="5143500"/>
          </a:xfrm>
          <a:prstGeom prst="rect">
            <a:avLst/>
          </a:prstGeom>
        </p:spPr>
      </p:pic>
      <p:sp>
        <p:nvSpPr>
          <p:cNvPr id="4" name="TextBox 3"/>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Fish How?</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792104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926" y="857250"/>
            <a:ext cx="5300876" cy="5143500"/>
          </a:xfrm>
          <a:prstGeom prst="rect">
            <a:avLst/>
          </a:prstGeom>
        </p:spPr>
      </p:pic>
      <p:sp>
        <p:nvSpPr>
          <p:cNvPr id="3" name="TextBox 2"/>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Fish Reporting?</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450031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618" y="825104"/>
            <a:ext cx="3890018" cy="5143500"/>
          </a:xfrm>
          <a:prstGeom prst="rect">
            <a:avLst/>
          </a:prstGeom>
        </p:spPr>
      </p:pic>
      <p:sp>
        <p:nvSpPr>
          <p:cNvPr id="3" name="TextBox 2"/>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Dashboard</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029851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691" y="857250"/>
            <a:ext cx="6499769" cy="5143500"/>
          </a:xfrm>
          <a:prstGeom prst="rect">
            <a:avLst/>
          </a:prstGeom>
        </p:spPr>
      </p:pic>
      <p:sp>
        <p:nvSpPr>
          <p:cNvPr id="3" name="TextBox 2"/>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WQ How?</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2141802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3950"/>
            <a:ext cx="9181110" cy="4628493"/>
          </a:xfrm>
          <a:prstGeom prst="rect">
            <a:avLst/>
          </a:prstGeom>
        </p:spPr>
      </p:pic>
      <p:sp>
        <p:nvSpPr>
          <p:cNvPr id="5" name="TextBox 4"/>
          <p:cNvSpPr txBox="1"/>
          <p:nvPr/>
        </p:nvSpPr>
        <p:spPr>
          <a:xfrm>
            <a:off x="6076579" y="5005598"/>
            <a:ext cx="3359084" cy="461665"/>
          </a:xfrm>
          <a:prstGeom prst="rect">
            <a:avLst/>
          </a:prstGeom>
          <a:solidFill>
            <a:schemeClr val="accent1"/>
          </a:solidFill>
        </p:spPr>
        <p:txBody>
          <a:bodyPr wrap="square" rtlCol="0">
            <a:spAutoFit/>
          </a:bodyPr>
          <a:lstStyle/>
          <a:p>
            <a:r>
              <a:rPr lang="en-US" sz="2400" dirty="0">
                <a:solidFill>
                  <a:schemeClr val="bg1"/>
                </a:solidFill>
                <a:latin typeface="Avenir Light" charset="0"/>
                <a:ea typeface="Avenir Light" charset="0"/>
                <a:cs typeface="Avenir Light" charset="0"/>
              </a:rPr>
              <a:t>EMP:  Water Quality</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1493734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857250"/>
            <a:ext cx="9058275" cy="5197371"/>
          </a:xfrm>
          <a:prstGeom prst="rect">
            <a:avLst/>
          </a:prstGeom>
        </p:spPr>
      </p:pic>
      <p:sp>
        <p:nvSpPr>
          <p:cNvPr id="3" name="TextBox 2"/>
          <p:cNvSpPr txBox="1"/>
          <p:nvPr/>
        </p:nvSpPr>
        <p:spPr>
          <a:xfrm>
            <a:off x="5784916" y="5005598"/>
            <a:ext cx="3359084" cy="461665"/>
          </a:xfrm>
          <a:prstGeom prst="rect">
            <a:avLst/>
          </a:prstGeom>
          <a:solidFill>
            <a:schemeClr val="accent1"/>
          </a:solidFill>
        </p:spPr>
        <p:txBody>
          <a:bodyPr wrap="square" rtlCol="0">
            <a:spAutoFit/>
          </a:bodyPr>
          <a:lstStyle/>
          <a:p>
            <a:r>
              <a:rPr lang="en-US" sz="2400" dirty="0">
                <a:solidFill>
                  <a:schemeClr val="bg1"/>
                </a:solidFill>
                <a:latin typeface="Avenir Light" charset="0"/>
                <a:ea typeface="Avenir Light" charset="0"/>
                <a:cs typeface="Avenir Light" charset="0"/>
              </a:rPr>
              <a:t>EMP:  Continuous WQ</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904555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739" y="857250"/>
            <a:ext cx="4604879" cy="5143500"/>
          </a:xfrm>
          <a:prstGeom prst="rect">
            <a:avLst/>
          </a:prstGeom>
        </p:spPr>
      </p:pic>
      <p:sp>
        <p:nvSpPr>
          <p:cNvPr id="3" name="TextBox 2"/>
          <p:cNvSpPr txBox="1"/>
          <p:nvPr/>
        </p:nvSpPr>
        <p:spPr>
          <a:xfrm>
            <a:off x="5784916" y="5005597"/>
            <a:ext cx="3359084" cy="415498"/>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1:  WQ Dashboard?</a:t>
            </a:r>
            <a:r>
              <a:rPr lang="en-US" sz="2100" dirty="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835047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9144000" cy="7148605"/>
          </a:xfrm>
          <a:prstGeom prst="rect">
            <a:avLst/>
          </a:prstGeom>
        </p:spPr>
      </p:pic>
    </p:spTree>
    <p:extLst>
      <p:ext uri="{BB962C8B-B14F-4D97-AF65-F5344CB8AC3E}">
        <p14:creationId xmlns:p14="http://schemas.microsoft.com/office/powerpoint/2010/main" val="552013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43516" cy="6858000"/>
          </a:xfrm>
          <a:prstGeom prst="rect">
            <a:avLst/>
          </a:prstGeom>
        </p:spPr>
      </p:pic>
    </p:spTree>
    <p:extLst>
      <p:ext uri="{BB962C8B-B14F-4D97-AF65-F5344CB8AC3E}">
        <p14:creationId xmlns:p14="http://schemas.microsoft.com/office/powerpoint/2010/main" val="1938249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912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8001000"/>
          </a:xfrm>
          <a:prstGeom prst="rect">
            <a:avLst/>
          </a:prstGeom>
        </p:spPr>
      </p:pic>
    </p:spTree>
    <p:extLst>
      <p:ext uri="{BB962C8B-B14F-4D97-AF65-F5344CB8AC3E}">
        <p14:creationId xmlns:p14="http://schemas.microsoft.com/office/powerpoint/2010/main" val="1401624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17832879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96400" cy="9505950"/>
          </a:xfrm>
          <a:prstGeom prst="rect">
            <a:avLst/>
          </a:prstGeom>
        </p:spPr>
      </p:pic>
    </p:spTree>
    <p:extLst>
      <p:ext uri="{BB962C8B-B14F-4D97-AF65-F5344CB8AC3E}">
        <p14:creationId xmlns:p14="http://schemas.microsoft.com/office/powerpoint/2010/main" val="26364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9515475"/>
          </a:xfrm>
          <a:prstGeom prst="rect">
            <a:avLst/>
          </a:prstGeom>
        </p:spPr>
      </p:pic>
    </p:spTree>
    <p:extLst>
      <p:ext uri="{BB962C8B-B14F-4D97-AF65-F5344CB8AC3E}">
        <p14:creationId xmlns:p14="http://schemas.microsoft.com/office/powerpoint/2010/main" val="12243854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987"/>
            <a:ext cx="7524609" cy="4519612"/>
          </a:xfrm>
          <a:prstGeom prst="rect">
            <a:avLst/>
          </a:prstGeom>
        </p:spPr>
      </p:pic>
      <p:pic>
        <p:nvPicPr>
          <p:cNvPr id="3" name="Picture 2"/>
          <p:cNvPicPr>
            <a:picLocks noChangeAspect="1"/>
          </p:cNvPicPr>
          <p:nvPr/>
        </p:nvPicPr>
        <p:blipFill>
          <a:blip r:embed="rId4"/>
          <a:stretch>
            <a:fillRect/>
          </a:stretch>
        </p:blipFill>
        <p:spPr>
          <a:xfrm>
            <a:off x="2514600" y="2445805"/>
            <a:ext cx="6596009" cy="4412195"/>
          </a:xfrm>
          <a:prstGeom prst="rect">
            <a:avLst/>
          </a:prstGeom>
        </p:spPr>
      </p:pic>
    </p:spTree>
    <p:extLst>
      <p:ext uri="{BB962C8B-B14F-4D97-AF65-F5344CB8AC3E}">
        <p14:creationId xmlns:p14="http://schemas.microsoft.com/office/powerpoint/2010/main" val="1995526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46355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4452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68763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31032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0985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6563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8270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25118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7286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2157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56811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543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779000" cy="7334250"/>
          </a:xfrm>
          <a:prstGeom prst="rect">
            <a:avLst/>
          </a:prstGeom>
        </p:spPr>
      </p:pic>
    </p:spTree>
    <p:extLst>
      <p:ext uri="{BB962C8B-B14F-4D97-AF65-F5344CB8AC3E}">
        <p14:creationId xmlns:p14="http://schemas.microsoft.com/office/powerpoint/2010/main" val="16752022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47200" cy="7010400"/>
          </a:xfrm>
          <a:prstGeom prst="rect">
            <a:avLst/>
          </a:prstGeom>
        </p:spPr>
      </p:pic>
    </p:spTree>
    <p:extLst>
      <p:ext uri="{BB962C8B-B14F-4D97-AF65-F5344CB8AC3E}">
        <p14:creationId xmlns:p14="http://schemas.microsoft.com/office/powerpoint/2010/main" val="3364535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857250"/>
            <a:ext cx="5514975" cy="15115716"/>
          </a:xfrm>
          <a:prstGeom prst="rect">
            <a:avLst/>
          </a:prstGeom>
        </p:spPr>
      </p:pic>
      <p:sp>
        <p:nvSpPr>
          <p:cNvPr id="3" name="TextBox 2"/>
          <p:cNvSpPr txBox="1"/>
          <p:nvPr/>
        </p:nvSpPr>
        <p:spPr>
          <a:xfrm>
            <a:off x="6084119" y="5314950"/>
            <a:ext cx="2519313" cy="300082"/>
          </a:xfrm>
          <a:prstGeom prst="rect">
            <a:avLst/>
          </a:prstGeom>
          <a:solidFill>
            <a:schemeClr val="accent1"/>
          </a:solidFill>
        </p:spPr>
        <p:txBody>
          <a:bodyPr wrap="square" rtlCol="0">
            <a:spAutoFit/>
          </a:bodyPr>
          <a:lstStyle/>
          <a:p>
            <a:r>
              <a:rPr lang="en-US" sz="1350" dirty="0">
                <a:solidFill>
                  <a:schemeClr val="bg1"/>
                </a:solidFill>
                <a:latin typeface="Avenir Light" charset="0"/>
                <a:ea typeface="Avenir Light" charset="0"/>
                <a:cs typeface="Avenir Light" charset="0"/>
              </a:rPr>
              <a:t>Project Info hubs</a:t>
            </a:r>
          </a:p>
        </p:txBody>
      </p:sp>
    </p:spTree>
    <p:extLst>
      <p:ext uri="{BB962C8B-B14F-4D97-AF65-F5344CB8AC3E}">
        <p14:creationId xmlns:p14="http://schemas.microsoft.com/office/powerpoint/2010/main" val="1450220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6400800"/>
            <a:ext cx="5514975" cy="15115716"/>
          </a:xfrm>
          <a:prstGeom prst="rect">
            <a:avLst/>
          </a:prstGeom>
        </p:spPr>
      </p:pic>
      <p:sp>
        <p:nvSpPr>
          <p:cNvPr id="3" name="TextBox 2"/>
          <p:cNvSpPr txBox="1"/>
          <p:nvPr/>
        </p:nvSpPr>
        <p:spPr>
          <a:xfrm>
            <a:off x="6084119" y="5314950"/>
            <a:ext cx="2519313" cy="300082"/>
          </a:xfrm>
          <a:prstGeom prst="rect">
            <a:avLst/>
          </a:prstGeom>
          <a:solidFill>
            <a:schemeClr val="accent1"/>
          </a:solidFill>
        </p:spPr>
        <p:txBody>
          <a:bodyPr wrap="square" rtlCol="0">
            <a:spAutoFit/>
          </a:bodyPr>
          <a:lstStyle/>
          <a:p>
            <a:r>
              <a:rPr lang="en-US" sz="1350" dirty="0">
                <a:solidFill>
                  <a:schemeClr val="bg1"/>
                </a:solidFill>
                <a:latin typeface="Avenir Light" charset="0"/>
                <a:ea typeface="Avenir Light" charset="0"/>
                <a:cs typeface="Avenir Light" charset="0"/>
              </a:rPr>
              <a:t>Project Info hubs</a:t>
            </a:r>
          </a:p>
        </p:txBody>
      </p:sp>
    </p:spTree>
    <p:extLst>
      <p:ext uri="{BB962C8B-B14F-4D97-AF65-F5344CB8AC3E}">
        <p14:creationId xmlns:p14="http://schemas.microsoft.com/office/powerpoint/2010/main" val="162180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301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86000" y="190500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171700" y="1322085"/>
            <a:ext cx="4686300" cy="415498"/>
          </a:xfrm>
          <a:prstGeom prst="rect">
            <a:avLst/>
          </a:prstGeom>
          <a:noFill/>
        </p:spPr>
        <p:txBody>
          <a:bodyPr wrap="square" rtlCol="0">
            <a:spAutoFit/>
          </a:bodyPr>
          <a:lstStyle/>
          <a:p>
            <a:pPr algn="ctr"/>
            <a:r>
              <a:rPr lang="en-US" sz="2100" dirty="0"/>
              <a:t>IEP and Delta Juvenile Fish Program Data </a:t>
            </a:r>
          </a:p>
        </p:txBody>
      </p:sp>
    </p:spTree>
    <p:extLst>
      <p:ext uri="{BB962C8B-B14F-4D97-AF65-F5344CB8AC3E}">
        <p14:creationId xmlns:p14="http://schemas.microsoft.com/office/powerpoint/2010/main" val="89873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914400" y="211455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028825" y="1257301"/>
            <a:ext cx="5086350" cy="369332"/>
          </a:xfrm>
          <a:prstGeom prst="rect">
            <a:avLst/>
          </a:prstGeom>
          <a:noFill/>
        </p:spPr>
        <p:txBody>
          <a:bodyPr wrap="square" rtlCol="0">
            <a:spAutoFit/>
          </a:bodyPr>
          <a:lstStyle/>
          <a:p>
            <a:pPr algn="ctr"/>
            <a:r>
              <a:rPr lang="en-US" dirty="0"/>
              <a:t>Comparability across multiple scales and programs </a:t>
            </a:r>
          </a:p>
        </p:txBody>
      </p:sp>
      <p:graphicFrame>
        <p:nvGraphicFramePr>
          <p:cNvPr id="4" name="Diagram 3"/>
          <p:cNvGraphicFramePr/>
          <p:nvPr/>
        </p:nvGraphicFramePr>
        <p:xfrm>
          <a:off x="4286250" y="2057400"/>
          <a:ext cx="4572000" cy="304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1001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6400800" cy="1077218"/>
          </a:xfrm>
          <a:prstGeom prst="rect">
            <a:avLst/>
          </a:prstGeom>
          <a:noFill/>
        </p:spPr>
        <p:txBody>
          <a:bodyPr wrap="square" rtlCol="0">
            <a:spAutoFit/>
          </a:bodyPr>
          <a:lstStyle/>
          <a:p>
            <a:pPr algn="ctr"/>
            <a:r>
              <a:rPr lang="en-US" sz="3200" dirty="0"/>
              <a:t>Reconciling Approaches and Getting to Comparability </a:t>
            </a:r>
          </a:p>
        </p:txBody>
      </p:sp>
      <p:sp>
        <p:nvSpPr>
          <p:cNvPr id="4" name="TextBox 3"/>
          <p:cNvSpPr txBox="1"/>
          <p:nvPr/>
        </p:nvSpPr>
        <p:spPr>
          <a:xfrm>
            <a:off x="457200" y="2000250"/>
            <a:ext cx="8305800" cy="4355038"/>
          </a:xfrm>
          <a:prstGeom prst="rect">
            <a:avLst/>
          </a:prstGeom>
          <a:noFill/>
        </p:spPr>
        <p:txBody>
          <a:bodyPr wrap="square" rtlCol="0">
            <a:spAutoFit/>
          </a:bodyPr>
          <a:lstStyle/>
          <a:p>
            <a:pPr marL="257175" indent="-257175"/>
            <a:r>
              <a:rPr lang="en-US" sz="3200" dirty="0"/>
              <a:t>Options:</a:t>
            </a:r>
          </a:p>
          <a:p>
            <a:pPr marL="257175" indent="-257175">
              <a:buFont typeface="+mj-lt"/>
              <a:buAutoNum type="arabicPeriod"/>
            </a:pPr>
            <a:r>
              <a:rPr lang="en-US" sz="3200" dirty="0"/>
              <a:t>Consistent Methodology </a:t>
            </a:r>
          </a:p>
          <a:p>
            <a:pPr marL="257175" indent="-257175">
              <a:buFont typeface="+mj-lt"/>
              <a:buAutoNum type="arabicPeriod"/>
            </a:pPr>
            <a:r>
              <a:rPr lang="en-US" sz="3200" dirty="0"/>
              <a:t>Performance Based Approach</a:t>
            </a:r>
          </a:p>
          <a:p>
            <a:pPr marL="257175" indent="-257175">
              <a:buFont typeface="+mj-lt"/>
              <a:buAutoNum type="arabicPeriod"/>
            </a:pPr>
            <a:r>
              <a:rPr lang="en-US" sz="3200" dirty="0"/>
              <a:t>Inter-calibration </a:t>
            </a:r>
          </a:p>
          <a:p>
            <a:pPr marL="257175" indent="-257175"/>
            <a:endParaRPr lang="en-US" sz="3200" dirty="0"/>
          </a:p>
          <a:p>
            <a:pPr marL="257175" indent="-257175"/>
            <a:r>
              <a:rPr lang="en-US" sz="3200" dirty="0"/>
              <a:t>This will require multi-agency participation, time, special studies, and a commitment to the value of comparability </a:t>
            </a:r>
          </a:p>
          <a:p>
            <a:pPr marL="257175" indent="-257175"/>
            <a:endParaRPr lang="en-US" sz="2100" dirty="0"/>
          </a:p>
        </p:txBody>
      </p:sp>
    </p:spTree>
    <p:extLst>
      <p:ext uri="{BB962C8B-B14F-4D97-AF65-F5344CB8AC3E}">
        <p14:creationId xmlns:p14="http://schemas.microsoft.com/office/powerpoint/2010/main" val="94458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Explore Data &amp; Dashboard Builder</a:t>
            </a:r>
            <a:endParaRPr lang="en-US" sz="3200" dirty="0"/>
          </a:p>
        </p:txBody>
      </p:sp>
      <p:sp>
        <p:nvSpPr>
          <p:cNvPr id="3" name="Content Placeholder 2"/>
          <p:cNvSpPr>
            <a:spLocks noGrp="1"/>
          </p:cNvSpPr>
          <p:nvPr>
            <p:ph idx="1"/>
          </p:nvPr>
        </p:nvSpPr>
        <p:spPr/>
        <p:txBody>
          <a:bodyPr>
            <a:normAutofit fontScale="92500" lnSpcReduction="10000"/>
          </a:bodyPr>
          <a:lstStyle/>
          <a:p>
            <a:pPr lvl="1"/>
            <a:r>
              <a:rPr lang="en-US" dirty="0"/>
              <a:t>Creating the baseline, effort toward transparency</a:t>
            </a:r>
          </a:p>
          <a:p>
            <a:pPr lvl="1"/>
            <a:r>
              <a:rPr lang="en-US" dirty="0"/>
              <a:t>Review Current Datasets:  Discuss data integration, interoperability, techniques, transformation and portability</a:t>
            </a:r>
          </a:p>
          <a:p>
            <a:pPr lvl="1"/>
            <a:r>
              <a:rPr lang="en-US" dirty="0"/>
              <a:t>Reporting back to agencies and data owners for improved data quality</a:t>
            </a:r>
          </a:p>
          <a:p>
            <a:pPr lvl="1"/>
            <a:r>
              <a:rPr lang="en-US" dirty="0"/>
              <a:t>Demo exploring and graphing key datasets</a:t>
            </a:r>
          </a:p>
          <a:p>
            <a:pPr lvl="1"/>
            <a:r>
              <a:rPr lang="en-US" dirty="0"/>
              <a:t>Data federation:  querying aggregated data (status and goals).</a:t>
            </a:r>
          </a:p>
          <a:p>
            <a:pPr lvl="1"/>
            <a:r>
              <a:rPr lang="en-US" dirty="0"/>
              <a:t>Linking:  BDL:  SRWP, </a:t>
            </a:r>
            <a:r>
              <a:rPr lang="en-US" dirty="0" err="1"/>
              <a:t>Caestuaries</a:t>
            </a:r>
            <a:r>
              <a:rPr lang="en-US" dirty="0"/>
              <a:t> and SJR Real Time Management portals.</a:t>
            </a:r>
          </a:p>
          <a:p>
            <a:endParaRPr lang="en-US" dirty="0"/>
          </a:p>
        </p:txBody>
      </p:sp>
    </p:spTree>
    <p:extLst>
      <p:ext uri="{BB962C8B-B14F-4D97-AF65-F5344CB8AC3E}">
        <p14:creationId xmlns:p14="http://schemas.microsoft.com/office/powerpoint/2010/main" val="214688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3694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755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2908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819400"/>
            <a:ext cx="2971800" cy="369332"/>
          </a:xfrm>
          <a:prstGeom prst="rect">
            <a:avLst/>
          </a:prstGeom>
          <a:noFill/>
        </p:spPr>
        <p:txBody>
          <a:bodyPr wrap="square" rtlCol="0">
            <a:spAutoFit/>
          </a:bodyPr>
          <a:lstStyle/>
          <a:p>
            <a:r>
              <a:rPr lang="en-US" dirty="0" smtClean="0"/>
              <a:t>SRWP Collaborators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5750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1913</TotalTime>
  <Words>862</Words>
  <Application>Microsoft Macintosh PowerPoint</Application>
  <PresentationFormat>On-screen Show (4:3)</PresentationFormat>
  <Paragraphs>98</Paragraphs>
  <Slides>53</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Avenir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Data &amp; Dashboard Builder</vt:lpstr>
    </vt:vector>
  </TitlesOfParts>
  <Company>CA Department of Water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Kristopher@DWR</dc:creator>
  <cp:lastModifiedBy>Amye Osti</cp:lastModifiedBy>
  <cp:revision>70</cp:revision>
  <dcterms:created xsi:type="dcterms:W3CDTF">2016-08-31T18:10:49Z</dcterms:created>
  <dcterms:modified xsi:type="dcterms:W3CDTF">2016-09-14T15:00:44Z</dcterms:modified>
</cp:coreProperties>
</file>