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91" r:id="rId13"/>
    <p:sldId id="268" r:id="rId14"/>
    <p:sldId id="267" r:id="rId15"/>
    <p:sldId id="269" r:id="rId16"/>
    <p:sldId id="273" r:id="rId17"/>
    <p:sldId id="289" r:id="rId18"/>
    <p:sldId id="270" r:id="rId19"/>
    <p:sldId id="278" r:id="rId20"/>
    <p:sldId id="288" r:id="rId21"/>
    <p:sldId id="284" r:id="rId22"/>
    <p:sldId id="274" r:id="rId23"/>
    <p:sldId id="275" r:id="rId24"/>
    <p:sldId id="290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8"/>
    <p:restoredTop sz="94633"/>
  </p:normalViewPr>
  <p:slideViewPr>
    <p:cSldViewPr snapToGrid="0" snapToObjects="1">
      <p:cViewPr varScale="1">
        <p:scale>
          <a:sx n="90" d="100"/>
          <a:sy n="90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D0BF7-5BF5-A848-AC9B-A61B8979C4B8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F1E4B-0C27-724F-B0D9-44A38DC3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d</a:t>
            </a:r>
            <a:r>
              <a:rPr lang="en-US" dirty="0" smtClean="0"/>
              <a:t>ata dashboard is being developed for each study and monitoring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6AEE3-2825-DF4C-9AE9-C7F03A1D86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0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9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4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1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4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16E3-3169-8943-99D9-A8E0EA9D04A6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9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1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60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9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05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7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7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0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03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44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77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81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71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7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72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5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2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30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13</Words>
  <Application>Microsoft Macintosh PowerPoint</Application>
  <PresentationFormat>Widescreen</PresentationFormat>
  <Paragraphs>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6</cp:revision>
  <dcterms:created xsi:type="dcterms:W3CDTF">2017-02-24T02:58:10Z</dcterms:created>
  <dcterms:modified xsi:type="dcterms:W3CDTF">2017-02-28T17:23:33Z</dcterms:modified>
</cp:coreProperties>
</file>