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8" r:id="rId2"/>
    <p:sldId id="279" r:id="rId3"/>
    <p:sldId id="278" r:id="rId4"/>
    <p:sldId id="277" r:id="rId5"/>
    <p:sldId id="256" r:id="rId6"/>
    <p:sldId id="263" r:id="rId7"/>
    <p:sldId id="284" r:id="rId8"/>
    <p:sldId id="271" r:id="rId9"/>
    <p:sldId id="262" r:id="rId10"/>
    <p:sldId id="259" r:id="rId11"/>
    <p:sldId id="269" r:id="rId12"/>
    <p:sldId id="270" r:id="rId13"/>
    <p:sldId id="272" r:id="rId14"/>
    <p:sldId id="274" r:id="rId15"/>
    <p:sldId id="264" r:id="rId16"/>
    <p:sldId id="261" r:id="rId17"/>
    <p:sldId id="273" r:id="rId18"/>
    <p:sldId id="257" r:id="rId19"/>
    <p:sldId id="275" r:id="rId20"/>
    <p:sldId id="276" r:id="rId21"/>
    <p:sldId id="281" r:id="rId22"/>
    <p:sldId id="280" r:id="rId23"/>
    <p:sldId id="283" r:id="rId24"/>
    <p:sldId id="282" r:id="rId25"/>
    <p:sldId id="285" r:id="rId26"/>
    <p:sldId id="286" r:id="rId27"/>
    <p:sldId id="287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/>
    <p:restoredTop sz="94550"/>
  </p:normalViewPr>
  <p:slideViewPr>
    <p:cSldViewPr snapToGrid="0" snapToObjects="1">
      <p:cViewPr varScale="1">
        <p:scale>
          <a:sx n="104" d="100"/>
          <a:sy n="104" d="100"/>
        </p:scale>
        <p:origin x="224" y="2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1" d="100"/>
        <a:sy n="13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449FF-4080-EB42-BDB4-2DE323C859EA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6AEE3-2825-DF4C-9AE9-C7F03A1D8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6AEE3-2825-DF4C-9AE9-C7F03A1D86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4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6A2B-3623-4547-AA41-AF76E260F4F9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8C01-2FCC-F64C-BE1D-4B1E38951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04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6A2B-3623-4547-AA41-AF76E260F4F9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8C01-2FCC-F64C-BE1D-4B1E38951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0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6A2B-3623-4547-AA41-AF76E260F4F9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8C01-2FCC-F64C-BE1D-4B1E38951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79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6A2B-3623-4547-AA41-AF76E260F4F9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8C01-2FCC-F64C-BE1D-4B1E38951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50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6A2B-3623-4547-AA41-AF76E260F4F9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8C01-2FCC-F64C-BE1D-4B1E38951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6A2B-3623-4547-AA41-AF76E260F4F9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8C01-2FCC-F64C-BE1D-4B1E38951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5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6A2B-3623-4547-AA41-AF76E260F4F9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8C01-2FCC-F64C-BE1D-4B1E38951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5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6A2B-3623-4547-AA41-AF76E260F4F9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8C01-2FCC-F64C-BE1D-4B1E38951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63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6A2B-3623-4547-AA41-AF76E260F4F9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8C01-2FCC-F64C-BE1D-4B1E38951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68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6A2B-3623-4547-AA41-AF76E260F4F9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8C01-2FCC-F64C-BE1D-4B1E38951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4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6A2B-3623-4547-AA41-AF76E260F4F9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8C01-2FCC-F64C-BE1D-4B1E38951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3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26A2B-3623-4547-AA41-AF76E260F4F9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F8C01-2FCC-F64C-BE1D-4B1E38951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7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54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24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82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65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77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63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35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24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73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2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82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78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98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04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34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6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43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32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6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389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98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60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59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49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4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19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12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</Words>
  <Application>Microsoft Macintosh PowerPoint</Application>
  <PresentationFormat>Widescreen</PresentationFormat>
  <Paragraphs>1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Amye Osti</dc:creator>
  <cp:lastModifiedBy>Amye Osti</cp:lastModifiedBy>
  <cp:revision>11</cp:revision>
  <dcterms:created xsi:type="dcterms:W3CDTF">2016-11-14T18:59:48Z</dcterms:created>
  <dcterms:modified xsi:type="dcterms:W3CDTF">2016-11-15T05:06:54Z</dcterms:modified>
</cp:coreProperties>
</file>