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2" r:id="rId2"/>
    <p:sldId id="374" r:id="rId3"/>
    <p:sldId id="397" r:id="rId4"/>
    <p:sldId id="396" r:id="rId5"/>
    <p:sldId id="388" r:id="rId6"/>
    <p:sldId id="324" r:id="rId7"/>
    <p:sldId id="398" r:id="rId8"/>
    <p:sldId id="393" r:id="rId9"/>
    <p:sldId id="335" r:id="rId10"/>
    <p:sldId id="337" r:id="rId11"/>
    <p:sldId id="379" r:id="rId12"/>
    <p:sldId id="38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21B50B-A517-074E-B298-A84AF6C5CA35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9333AB-494A-5C4D-B58E-7DFC393DE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A66BCB-0FCB-B940-8BA9-29819CE1A86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Telling the story of a complicated system. </a:t>
            </a:r>
          </a:p>
          <a:p>
            <a:r>
              <a:rPr lang="en-US" sz="1200" dirty="0" smtClean="0"/>
              <a:t>Interpreting results to managers and stakeholders</a:t>
            </a:r>
          </a:p>
          <a:p>
            <a:r>
              <a:rPr lang="en-US" sz="1200" dirty="0" smtClean="0"/>
              <a:t>Easily share data stories, project data, monitoring results, document libraries, interactive maps and datasets. 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A66BCB-0FCB-B940-8BA9-29819CE1A86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Telling the story of a complicated system. </a:t>
            </a:r>
          </a:p>
          <a:p>
            <a:r>
              <a:rPr lang="en-US" sz="1200" dirty="0" smtClean="0"/>
              <a:t>Interpreting results to managers and stakeholders</a:t>
            </a:r>
          </a:p>
          <a:p>
            <a:r>
              <a:rPr lang="en-US" sz="1200" dirty="0" smtClean="0"/>
              <a:t>Easily share data stories, project data, monitoring results, document libraries, interactive maps and datasets. 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E839-4C03-4EB9-B9C9-3BF7DC13DB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A66BCB-0FCB-B940-8BA9-29819CE1A86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What is OpenNRM? Built using many of the OS projects you see here this week, OpenNRM is a collection of integrated components to help natural resource managers, scientists, policy makers, conservationists, SEE AND MANAGE THE BIG PICTURE.  The platform is made up of:  ……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DC7D-47A9-CE4D-8969-1127A69343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81343F-90E5-4547-8934-360A360FA6E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What is OpenNRM? Built using many of the OS projects you see here this week, OpenNRM is a collection of integrated components to help natural resource managers, scientists, policy makers, conservationists, SEE AND MANAGE THE BIG PICTURE.  The platform is made up of:  ……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E0546C-9A76-6143-9560-4FADA885EDC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What is OpenNRM? Built using many of the OS projects you see here this week, OpenNRM is a collection of integrated components to help natural resource managers, scientists, policy makers, conservationists, SEE AND MANAGE THE BIG PICTURE.  The platform is made up of:  ……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E0A8F2-F654-644E-AFD6-19F1169D760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What is OpenNRM? Built using many of the OS projects you see here this week, OpenNRM is a collection of integrated components to help natural resource managers, scientists, policy makers, conservationists, SEE AND MANAGE THE BIG PICTURE.  The platform is made up of:  ……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7044AB-B408-D446-BE4B-77D44454448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What is OpenNRM? Built using many of the OS projects you see here this week, OpenNRM is a collection of integrated components to help natural resource managers, scientists, policy makers, conservationists, SEE AND MANAGE THE BIG PICTURE.  The platform is made up of:  ……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9DF8-7CA4-8642-8D22-846E2C79BA22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725-1C90-814A-8490-86A9B9072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E45E-A2C6-5242-AC10-40528F671751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F631-7419-3748-85C0-C194F9334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13D0-E043-AF4B-A227-12271FB467DD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B594-37C6-D145-B1C5-D0A0A239B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F545-F421-3A47-A8CC-9D80034B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E3ED-EB22-DE4C-8556-D7B5A7BECC39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86F8-1757-FF42-8D12-EF7D3C378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0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A990-5028-1042-B42F-476AF7917F04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E6B2-E9EE-804D-8F93-2D78CDDD7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1E52-9958-BC46-B148-65B68B180867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37A1-6B03-7C41-BC59-6E482223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62C-655C-C74C-BE67-4766F0A37948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3AFA-75E1-864F-BFA3-C781DC466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70E3-6152-324F-9FBE-EC7B76F4D2E5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0A6C-A4AC-B041-882F-5AE51C2AF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0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B699-7195-AF4F-9B09-C3296C1FF162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5E0F-7DB0-8F47-9118-DC79483B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5D0E-A2C6-B846-984F-B3A70AC0A27E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C67C-1033-1C49-B3CD-22698B5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0288-5113-AB4D-AD4F-A2F2F5829144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F467-7A1F-214A-9512-309B724C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1D3954-90C0-754B-ACBF-BDD93106DDA4}" type="datetimeFigureOut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B45F25-53B0-604B-B35A-8CDAAC236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omepage Slide_Presenation_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00" y="4386112"/>
            <a:ext cx="5027481" cy="19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DL_Iphone_App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58" y="1086349"/>
            <a:ext cx="2318690" cy="23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pic>
        <p:nvPicPr>
          <p:cNvPr id="53250" name="Picture 4" descr="7DayVis_FemaFlood_FlowArrows_half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01" y="-158762"/>
            <a:ext cx="9580764" cy="739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pic>
        <p:nvPicPr>
          <p:cNvPr id="67588" name="Picture 8" descr="timthumb.ph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525588"/>
            <a:ext cx="6862763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sentationhea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6" y="0"/>
            <a:ext cx="9143391" cy="4754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29357" y="1376221"/>
            <a:ext cx="659534" cy="5351461"/>
            <a:chOff x="8329357" y="1376221"/>
            <a:chExt cx="659534" cy="5351461"/>
          </a:xfrm>
        </p:grpSpPr>
        <p:grpSp>
          <p:nvGrpSpPr>
            <p:cNvPr id="9" name="Group 8"/>
            <p:cNvGrpSpPr/>
            <p:nvPr/>
          </p:nvGrpSpPr>
          <p:grpSpPr>
            <a:xfrm>
              <a:off x="8330853" y="5066188"/>
              <a:ext cx="656542" cy="1661494"/>
              <a:chOff x="8465581" y="4432029"/>
              <a:chExt cx="656542" cy="1661494"/>
            </a:xfrm>
          </p:grpSpPr>
          <p:pic>
            <p:nvPicPr>
              <p:cNvPr id="11" name="Picture 10" descr="Bird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81" y="5474498"/>
                <a:ext cx="656542" cy="619025"/>
              </a:xfrm>
              <a:prstGeom prst="rect">
                <a:avLst/>
              </a:prstGeom>
            </p:spPr>
          </p:pic>
          <p:pic>
            <p:nvPicPr>
              <p:cNvPr id="12" name="Picture 11" descr="A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004" y="4946115"/>
                <a:ext cx="545428" cy="528383"/>
              </a:xfrm>
              <a:prstGeom prst="rect">
                <a:avLst/>
              </a:prstGeom>
            </p:spPr>
          </p:pic>
          <p:pic>
            <p:nvPicPr>
              <p:cNvPr id="13" name="Picture 12" descr="Fish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144" y="4432029"/>
                <a:ext cx="491807" cy="474848"/>
              </a:xfrm>
              <a:prstGeom prst="rect">
                <a:avLst/>
              </a:prstGeom>
            </p:spPr>
          </p:pic>
        </p:grpSp>
        <p:sp>
          <p:nvSpPr>
            <p:cNvPr id="10" name="Title 3"/>
            <p:cNvSpPr txBox="1">
              <a:spLocks/>
            </p:cNvSpPr>
            <p:nvPr/>
          </p:nvSpPr>
          <p:spPr>
            <a:xfrm rot="5400000">
              <a:off x="6884772" y="2820806"/>
              <a:ext cx="3548703" cy="659534"/>
            </a:xfrm>
            <a:prstGeom prst="rect">
              <a:avLst/>
            </a:prstGeom>
          </p:spPr>
          <p:txBody>
            <a:bodyPr lIns="45720" rIns="45720" anchor="ctr" anchorCtr="1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 APPLICATIONS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52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pic>
        <p:nvPicPr>
          <p:cNvPr id="75779" name="Picture 7" descr="BLU007_iPhoneAP_Map_Detai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93738"/>
            <a:ext cx="626745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resentationhea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6" y="22680"/>
            <a:ext cx="9143391" cy="4754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29357" y="1376221"/>
            <a:ext cx="659534" cy="5351461"/>
            <a:chOff x="8329357" y="1376221"/>
            <a:chExt cx="659534" cy="5351461"/>
          </a:xfrm>
        </p:grpSpPr>
        <p:grpSp>
          <p:nvGrpSpPr>
            <p:cNvPr id="8" name="Group 7"/>
            <p:cNvGrpSpPr/>
            <p:nvPr/>
          </p:nvGrpSpPr>
          <p:grpSpPr>
            <a:xfrm>
              <a:off x="8330853" y="5066188"/>
              <a:ext cx="656542" cy="1661494"/>
              <a:chOff x="8465581" y="4432029"/>
              <a:chExt cx="656542" cy="1661494"/>
            </a:xfrm>
          </p:grpSpPr>
          <p:pic>
            <p:nvPicPr>
              <p:cNvPr id="10" name="Picture 9" descr="Bird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81" y="5474498"/>
                <a:ext cx="656542" cy="619025"/>
              </a:xfrm>
              <a:prstGeom prst="rect">
                <a:avLst/>
              </a:prstGeom>
            </p:spPr>
          </p:pic>
          <p:pic>
            <p:nvPicPr>
              <p:cNvPr id="11" name="Picture 10" descr="A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004" y="4946115"/>
                <a:ext cx="545428" cy="528383"/>
              </a:xfrm>
              <a:prstGeom prst="rect">
                <a:avLst/>
              </a:prstGeom>
            </p:spPr>
          </p:pic>
          <p:pic>
            <p:nvPicPr>
              <p:cNvPr id="12" name="Picture 11" descr="Fish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144" y="4432029"/>
                <a:ext cx="491807" cy="474848"/>
              </a:xfrm>
              <a:prstGeom prst="rect">
                <a:avLst/>
              </a:prstGeom>
            </p:spPr>
          </p:pic>
        </p:grpSp>
        <p:sp>
          <p:nvSpPr>
            <p:cNvPr id="9" name="Title 3"/>
            <p:cNvSpPr txBox="1">
              <a:spLocks/>
            </p:cNvSpPr>
            <p:nvPr/>
          </p:nvSpPr>
          <p:spPr>
            <a:xfrm rot="5400000">
              <a:off x="6884772" y="2820806"/>
              <a:ext cx="3548703" cy="659534"/>
            </a:xfrm>
            <a:prstGeom prst="rect">
              <a:avLst/>
            </a:prstGeom>
          </p:spPr>
          <p:txBody>
            <a:bodyPr lIns="45720" rIns="45720" anchor="ctr" anchorCtr="1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 APPLICATIONS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25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sp>
        <p:nvSpPr>
          <p:cNvPr id="17" name="Right Arrow 4"/>
          <p:cNvSpPr/>
          <p:nvPr/>
        </p:nvSpPr>
        <p:spPr>
          <a:xfrm rot="3857143" flipH="1">
            <a:off x="4314032" y="6573044"/>
            <a:ext cx="90487" cy="28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06" y="4816399"/>
            <a:ext cx="6257194" cy="1309764"/>
          </a:xfrm>
        </p:spPr>
        <p:txBody>
          <a:bodyPr/>
          <a:lstStyle/>
          <a:p>
            <a:endParaRPr lang="en-US" sz="2000" dirty="0"/>
          </a:p>
        </p:txBody>
      </p:sp>
      <p:pic>
        <p:nvPicPr>
          <p:cNvPr id="4" name="Picture 3" descr="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" y="161370"/>
            <a:ext cx="7936627" cy="65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sp>
        <p:nvSpPr>
          <p:cNvPr id="17" name="Right Arrow 4"/>
          <p:cNvSpPr/>
          <p:nvPr/>
        </p:nvSpPr>
        <p:spPr>
          <a:xfrm rot="3857143" flipH="1">
            <a:off x="4314032" y="6573044"/>
            <a:ext cx="90487" cy="28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300"/>
          </a:p>
        </p:txBody>
      </p:sp>
      <p:pic>
        <p:nvPicPr>
          <p:cNvPr id="6" name="Picture 5" descr="SJRR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5536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s_Idea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5"/>
          <a:stretch/>
        </p:blipFill>
        <p:spPr>
          <a:xfrm>
            <a:off x="1290638" y="0"/>
            <a:ext cx="6563188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29357" y="1376221"/>
            <a:ext cx="659534" cy="5351461"/>
            <a:chOff x="8329357" y="1376221"/>
            <a:chExt cx="659534" cy="5351461"/>
          </a:xfrm>
        </p:grpSpPr>
        <p:grpSp>
          <p:nvGrpSpPr>
            <p:cNvPr id="12" name="Group 11"/>
            <p:cNvGrpSpPr/>
            <p:nvPr/>
          </p:nvGrpSpPr>
          <p:grpSpPr>
            <a:xfrm>
              <a:off x="8330853" y="5066188"/>
              <a:ext cx="656542" cy="1661494"/>
              <a:chOff x="8465581" y="4432029"/>
              <a:chExt cx="656542" cy="1661494"/>
            </a:xfrm>
          </p:grpSpPr>
          <p:pic>
            <p:nvPicPr>
              <p:cNvPr id="7" name="Picture 6" descr="Bird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81" y="5474498"/>
                <a:ext cx="656542" cy="619025"/>
              </a:xfrm>
              <a:prstGeom prst="rect">
                <a:avLst/>
              </a:prstGeom>
            </p:spPr>
          </p:pic>
          <p:pic>
            <p:nvPicPr>
              <p:cNvPr id="8" name="Picture 7" descr="Ag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004" y="4946115"/>
                <a:ext cx="545428" cy="528383"/>
              </a:xfrm>
              <a:prstGeom prst="rect">
                <a:avLst/>
              </a:prstGeom>
            </p:spPr>
          </p:pic>
          <p:pic>
            <p:nvPicPr>
              <p:cNvPr id="9" name="Picture 8" descr="Fish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144" y="4432029"/>
                <a:ext cx="491807" cy="474848"/>
              </a:xfrm>
              <a:prstGeom prst="rect">
                <a:avLst/>
              </a:prstGeom>
            </p:spPr>
          </p:pic>
        </p:grpSp>
        <p:sp>
          <p:nvSpPr>
            <p:cNvPr id="14" name="Title 3"/>
            <p:cNvSpPr txBox="1">
              <a:spLocks/>
            </p:cNvSpPr>
            <p:nvPr/>
          </p:nvSpPr>
          <p:spPr>
            <a:xfrm rot="5400000">
              <a:off x="6884772" y="2820806"/>
              <a:ext cx="3548703" cy="659534"/>
            </a:xfrm>
            <a:prstGeom prst="rect">
              <a:avLst/>
            </a:prstGeom>
          </p:spPr>
          <p:txBody>
            <a:bodyPr lIns="45720" rIns="45720" anchor="ctr" anchorCtr="1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OPERATIONS DASHBOARD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jects_Dashboar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0"/>
            <a:ext cx="6571708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29357" y="1376221"/>
            <a:ext cx="659534" cy="5351461"/>
            <a:chOff x="8329357" y="1376221"/>
            <a:chExt cx="659534" cy="5351461"/>
          </a:xfrm>
        </p:grpSpPr>
        <p:grpSp>
          <p:nvGrpSpPr>
            <p:cNvPr id="14" name="Group 13"/>
            <p:cNvGrpSpPr/>
            <p:nvPr/>
          </p:nvGrpSpPr>
          <p:grpSpPr>
            <a:xfrm>
              <a:off x="8330853" y="5066188"/>
              <a:ext cx="656542" cy="1661494"/>
              <a:chOff x="8465581" y="4432029"/>
              <a:chExt cx="656542" cy="1661494"/>
            </a:xfrm>
          </p:grpSpPr>
          <p:pic>
            <p:nvPicPr>
              <p:cNvPr id="16" name="Picture 15" descr="Bird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81" y="5474498"/>
                <a:ext cx="656542" cy="619025"/>
              </a:xfrm>
              <a:prstGeom prst="rect">
                <a:avLst/>
              </a:prstGeom>
            </p:spPr>
          </p:pic>
          <p:pic>
            <p:nvPicPr>
              <p:cNvPr id="17" name="Picture 16" descr="Ag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004" y="4946115"/>
                <a:ext cx="545428" cy="528383"/>
              </a:xfrm>
              <a:prstGeom prst="rect">
                <a:avLst/>
              </a:prstGeom>
            </p:spPr>
          </p:pic>
          <p:pic>
            <p:nvPicPr>
              <p:cNvPr id="18" name="Picture 17" descr="Fish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144" y="4432029"/>
                <a:ext cx="491807" cy="474848"/>
              </a:xfrm>
              <a:prstGeom prst="rect">
                <a:avLst/>
              </a:prstGeom>
            </p:spPr>
          </p:pic>
        </p:grpSp>
        <p:sp>
          <p:nvSpPr>
            <p:cNvPr id="15" name="Title 3"/>
            <p:cNvSpPr txBox="1">
              <a:spLocks/>
            </p:cNvSpPr>
            <p:nvPr/>
          </p:nvSpPr>
          <p:spPr>
            <a:xfrm rot="5400000">
              <a:off x="6884772" y="2820806"/>
              <a:ext cx="3548703" cy="659534"/>
            </a:xfrm>
            <a:prstGeom prst="rect">
              <a:avLst/>
            </a:prstGeom>
          </p:spPr>
          <p:txBody>
            <a:bodyPr lIns="45720" rIns="45720" anchor="ctr" anchorCtr="1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PROJECTS DASHBOARD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5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sp>
        <p:nvSpPr>
          <p:cNvPr id="17" name="Right Arrow 4"/>
          <p:cNvSpPr/>
          <p:nvPr/>
        </p:nvSpPr>
        <p:spPr>
          <a:xfrm rot="3857143" flipH="1">
            <a:off x="4314032" y="6573044"/>
            <a:ext cx="90487" cy="28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577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300"/>
          </a:p>
        </p:txBody>
      </p:sp>
      <p:pic>
        <p:nvPicPr>
          <p:cNvPr id="2" name="Picture 1" descr="Lower_Y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6"/>
            <a:ext cx="3585918" cy="6858000"/>
          </a:xfrm>
          <a:prstGeom prst="rect">
            <a:avLst/>
          </a:prstGeom>
        </p:spPr>
      </p:pic>
      <p:pic>
        <p:nvPicPr>
          <p:cNvPr id="7" name="Picture 6" descr="CDEC Turbidity and Grap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1" y="733225"/>
            <a:ext cx="6654538" cy="580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Dissolved Oxygen Stockton Ship Channel (RRI)</a:t>
            </a:r>
            <a:br>
              <a:rPr lang="en-US" sz="2400" dirty="0" smtClean="0"/>
            </a:br>
            <a:r>
              <a:rPr lang="en-US" sz="2400" dirty="0" smtClean="0"/>
              <a:t>2002-2012</a:t>
            </a:r>
            <a:endParaRPr lang="en-US" sz="2400" dirty="0"/>
          </a:p>
        </p:txBody>
      </p:sp>
      <p:pic>
        <p:nvPicPr>
          <p:cNvPr id="4" name="Picture 3" descr="DO Visualization 2002 to 2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2" y="4193447"/>
            <a:ext cx="3596331" cy="239087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9663" y="4358379"/>
            <a:ext cx="4843194" cy="20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752" y="1162831"/>
            <a:ext cx="7468662" cy="30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10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29357" y="2540003"/>
            <a:ext cx="659534" cy="4187679"/>
            <a:chOff x="8329357" y="2540003"/>
            <a:chExt cx="659534" cy="4187679"/>
          </a:xfrm>
        </p:grpSpPr>
        <p:grpSp>
          <p:nvGrpSpPr>
            <p:cNvPr id="14" name="Group 13"/>
            <p:cNvGrpSpPr/>
            <p:nvPr/>
          </p:nvGrpSpPr>
          <p:grpSpPr>
            <a:xfrm>
              <a:off x="8330853" y="5066188"/>
              <a:ext cx="656542" cy="1661494"/>
              <a:chOff x="8465581" y="4432029"/>
              <a:chExt cx="656542" cy="1661494"/>
            </a:xfrm>
          </p:grpSpPr>
          <p:pic>
            <p:nvPicPr>
              <p:cNvPr id="16" name="Picture 15" descr="Bird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81" y="5474498"/>
                <a:ext cx="656542" cy="619025"/>
              </a:xfrm>
              <a:prstGeom prst="rect">
                <a:avLst/>
              </a:prstGeom>
            </p:spPr>
          </p:pic>
          <p:pic>
            <p:nvPicPr>
              <p:cNvPr id="17" name="Picture 16" descr="Ag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9004" y="4946115"/>
                <a:ext cx="545428" cy="528383"/>
              </a:xfrm>
              <a:prstGeom prst="rect">
                <a:avLst/>
              </a:prstGeom>
            </p:spPr>
          </p:pic>
          <p:pic>
            <p:nvPicPr>
              <p:cNvPr id="18" name="Picture 17" descr="Fish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0144" y="4432029"/>
                <a:ext cx="491807" cy="474848"/>
              </a:xfrm>
              <a:prstGeom prst="rect">
                <a:avLst/>
              </a:prstGeom>
            </p:spPr>
          </p:pic>
        </p:grpSp>
        <p:sp>
          <p:nvSpPr>
            <p:cNvPr id="15" name="Title 3"/>
            <p:cNvSpPr txBox="1">
              <a:spLocks/>
            </p:cNvSpPr>
            <p:nvPr/>
          </p:nvSpPr>
          <p:spPr>
            <a:xfrm rot="5400000">
              <a:off x="7466663" y="3402697"/>
              <a:ext cx="2384922" cy="659534"/>
            </a:xfrm>
            <a:prstGeom prst="rect">
              <a:avLst/>
            </a:prstGeom>
          </p:spPr>
          <p:txBody>
            <a:bodyPr lIns="45720" rIns="45720" anchor="ctr" anchorCtr="1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COLLABORATIVE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 descr="TahoeSnowDep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2847975" y="190500"/>
            <a:ext cx="236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3600" b="1"/>
          </a:p>
          <a:p>
            <a:pPr eaLnBrk="1" hangingPunct="1"/>
            <a:endParaRPr lang="en-US" sz="1800"/>
          </a:p>
        </p:txBody>
      </p:sp>
      <p:pic>
        <p:nvPicPr>
          <p:cNvPr id="49154" name="Picture 4" descr="7DayVisualiza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" y="-136083"/>
            <a:ext cx="9121450" cy="708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8307</TotalTime>
  <Words>357</Words>
  <Application>Microsoft Macintosh PowerPoint</Application>
  <PresentationFormat>On-screen Show (4:3)</PresentationFormat>
  <Paragraphs>26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Dissolved Oxygen Stockton Ship Channel (RRI) 2002-2012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DEEPBLU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Rita Osti</dc:creator>
  <cp:lastModifiedBy>Amye Rita Osti</cp:lastModifiedBy>
  <cp:revision>112</cp:revision>
  <dcterms:created xsi:type="dcterms:W3CDTF">2012-04-10T19:06:30Z</dcterms:created>
  <dcterms:modified xsi:type="dcterms:W3CDTF">2013-12-10T19:10:18Z</dcterms:modified>
</cp:coreProperties>
</file>