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5" r:id="rId10"/>
    <p:sldId id="266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2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5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9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2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5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07B0-D05B-4A4F-B021-1E9F687D3E40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DAD8-8CAA-FF46-8168-7BFE0C097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17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View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st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0"/>
            <a:ext cx="451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page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6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i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_Pag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53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34 North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Amye Osti</dc:creator>
  <cp:lastModifiedBy>Amye Osti</cp:lastModifiedBy>
  <cp:revision>2</cp:revision>
  <dcterms:created xsi:type="dcterms:W3CDTF">2014-08-13T16:19:00Z</dcterms:created>
  <dcterms:modified xsi:type="dcterms:W3CDTF">2014-08-13T16:53:41Z</dcterms:modified>
</cp:coreProperties>
</file>