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69" r:id="rId4"/>
    <p:sldId id="277" r:id="rId5"/>
    <p:sldId id="295" r:id="rId6"/>
    <p:sldId id="299" r:id="rId7"/>
    <p:sldId id="297" r:id="rId8"/>
    <p:sldId id="300" r:id="rId9"/>
    <p:sldId id="298" r:id="rId10"/>
    <p:sldId id="301" r:id="rId11"/>
    <p:sldId id="273" r:id="rId12"/>
    <p:sldId id="278" r:id="rId13"/>
    <p:sldId id="256" r:id="rId14"/>
    <p:sldId id="279" r:id="rId15"/>
    <p:sldId id="259" r:id="rId16"/>
    <p:sldId id="292" r:id="rId17"/>
    <p:sldId id="271" r:id="rId18"/>
    <p:sldId id="293" r:id="rId19"/>
    <p:sldId id="272" r:id="rId20"/>
    <p:sldId id="288" r:id="rId21"/>
    <p:sldId id="263" r:id="rId22"/>
    <p:sldId id="291" r:id="rId23"/>
    <p:sldId id="270" r:id="rId24"/>
    <p:sldId id="280" r:id="rId25"/>
    <p:sldId id="257" r:id="rId26"/>
    <p:sldId id="281" r:id="rId27"/>
    <p:sldId id="258" r:id="rId28"/>
    <p:sldId id="282" r:id="rId29"/>
    <p:sldId id="260" r:id="rId30"/>
    <p:sldId id="283" r:id="rId31"/>
    <p:sldId id="261" r:id="rId32"/>
    <p:sldId id="284" r:id="rId33"/>
    <p:sldId id="262" r:id="rId34"/>
    <p:sldId id="285" r:id="rId35"/>
    <p:sldId id="264" r:id="rId36"/>
    <p:sldId id="286" r:id="rId37"/>
    <p:sldId id="266" r:id="rId38"/>
    <p:sldId id="287" r:id="rId39"/>
    <p:sldId id="265" r:id="rId40"/>
    <p:sldId id="294" r:id="rId41"/>
    <p:sldId id="289" r:id="rId42"/>
    <p:sldId id="267" r:id="rId43"/>
    <p:sldId id="290" r:id="rId44"/>
    <p:sldId id="268" r:id="rId45"/>
    <p:sldId id="27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83"/>
  </p:normalViewPr>
  <p:slideViewPr>
    <p:cSldViewPr snapToGrid="0" snapToObjects="1">
      <p:cViewPr varScale="1">
        <p:scale>
          <a:sx n="197" d="100"/>
          <a:sy n="197" d="100"/>
        </p:scale>
        <p:origin x="12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6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8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7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6D99-0B7D-384E-A781-14E934288244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DA8D-01FC-9140-96E8-20C95AF3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639" y="2343977"/>
            <a:ext cx="4183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CAMT, DOSS &amp; DJFMP</a:t>
            </a:r>
          </a:p>
          <a:p>
            <a:pPr algn="ctr"/>
            <a:r>
              <a:rPr lang="en-US" sz="3200" dirty="0" smtClean="0"/>
              <a:t>Triggers, Indices, and Objectives  </a:t>
            </a:r>
          </a:p>
          <a:p>
            <a:pPr algn="ctr"/>
            <a:r>
              <a:rPr lang="en-US" sz="3200" dirty="0" smtClean="0"/>
              <a:t>Decision Tree Diagrams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21" y="753353"/>
            <a:ext cx="1270000" cy="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nights Landing Catch Ind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86" y="0"/>
            <a:ext cx="6344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PA by Mont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/>
          <a:stretch/>
        </p:blipFill>
        <p:spPr>
          <a:xfrm>
            <a:off x="261456" y="952446"/>
            <a:ext cx="8583734" cy="39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Delta Cross Channel 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2011 amended NMFS </a:t>
            </a:r>
            <a:r>
              <a:rPr lang="en-US" dirty="0" err="1" smtClean="0"/>
              <a:t>BiOp_Delta</a:t>
            </a:r>
            <a:r>
              <a:rPr lang="en-US" dirty="0" smtClean="0"/>
              <a:t> RPA actions only and D-1641 Water Quality Control Plan for the San Francisco Bay/Sacramento-San Joaquin Delta Estuary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5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C 1641 and R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Delta Outflow Index (NDOI)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OI Objecti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50"/>
            <a:ext cx="9144000" cy="3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9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Joaquin River at </a:t>
            </a:r>
            <a:r>
              <a:rPr lang="en-US" dirty="0" err="1" smtClean="0"/>
              <a:t>Vernalis</a:t>
            </a:r>
            <a:r>
              <a:rPr lang="en-US" dirty="0" smtClean="0"/>
              <a:t> Flow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4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 Objectives at Vernal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r="1455"/>
          <a:stretch/>
        </p:blipFill>
        <p:spPr>
          <a:xfrm>
            <a:off x="112054" y="1334009"/>
            <a:ext cx="8898884" cy="31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Sacramento River at Rio Vista Flow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6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o vista trigger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" y="181269"/>
            <a:ext cx="9078636" cy="64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Triggers For Daily Sampling at Jersey Point and Prisoners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2011 amended NMFS </a:t>
            </a:r>
            <a:r>
              <a:rPr lang="en-US" dirty="0" err="1" smtClean="0"/>
              <a:t>BiOp_Delta</a:t>
            </a:r>
            <a:r>
              <a:rPr lang="en-US" dirty="0" smtClean="0"/>
              <a:t> RPA actions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3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Dissolved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 Objective SJ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9" y="728407"/>
            <a:ext cx="2844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Delta Export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9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rt Limit Objectiv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7"/>
          <a:stretch/>
        </p:blipFill>
        <p:spPr>
          <a:xfrm>
            <a:off x="1157882" y="71452"/>
            <a:ext cx="6190934" cy="67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 Suisun Marsh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51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n Suisun Marsh Salinity Objecti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6" y="1139303"/>
            <a:ext cx="78232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5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Joaquin River at Jersey Point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15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 SJR @ Jersey Poi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/>
          <a:stretch/>
        </p:blipFill>
        <p:spPr>
          <a:xfrm>
            <a:off x="672317" y="989887"/>
            <a:ext cx="8286608" cy="4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Western Suisun Marsh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1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ern Suisun Marsh EC Objectiv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/>
          <a:stretch/>
        </p:blipFill>
        <p:spPr>
          <a:xfrm>
            <a:off x="46007" y="849807"/>
            <a:ext cx="8964299" cy="42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WS and NMFS trigger matrix for increased sampling at Jersey and Prisoners 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" y="873167"/>
            <a:ext cx="9144000" cy="46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8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Sacramento River at </a:t>
            </a:r>
            <a:r>
              <a:rPr lang="en-US" dirty="0" err="1" smtClean="0"/>
              <a:t>Emmaton</a:t>
            </a:r>
            <a:r>
              <a:rPr lang="en-US" dirty="0" smtClean="0"/>
              <a:t>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14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 Sac River At Emmat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/>
          <a:stretch/>
        </p:blipFill>
        <p:spPr>
          <a:xfrm>
            <a:off x="63962" y="1139302"/>
            <a:ext cx="9044061" cy="46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0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 Joaquin River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11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JR Jersey Pt. - Prisoners Pt. EC Objectiv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2" t="8443"/>
          <a:stretch/>
        </p:blipFill>
        <p:spPr>
          <a:xfrm>
            <a:off x="3230864" y="224125"/>
            <a:ext cx="2410412" cy="62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8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Fork </a:t>
            </a:r>
            <a:r>
              <a:rPr lang="en-US" dirty="0" err="1" smtClean="0"/>
              <a:t>Mokelumne</a:t>
            </a:r>
            <a:r>
              <a:rPr lang="en-US" dirty="0" smtClean="0"/>
              <a:t> River at </a:t>
            </a:r>
            <a:r>
              <a:rPr lang="en-US" dirty="0" err="1" smtClean="0"/>
              <a:t>Terminous</a:t>
            </a:r>
            <a:r>
              <a:rPr lang="en-US" dirty="0" smtClean="0"/>
              <a:t>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5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 Fork Mokelumne R @ Terminous EC Objectiv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10299"/>
          <a:stretch/>
        </p:blipFill>
        <p:spPr>
          <a:xfrm>
            <a:off x="157532" y="1083271"/>
            <a:ext cx="8924308" cy="52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Joaquin at San Andreas Landing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18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 SJR @ San Andreas Land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/>
          <a:stretch/>
        </p:blipFill>
        <p:spPr>
          <a:xfrm>
            <a:off x="109548" y="1186140"/>
            <a:ext cx="8829021" cy="50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94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Delta Salinity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2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 Delta EC Objectiv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6"/>
          <a:stretch/>
        </p:blipFill>
        <p:spPr>
          <a:xfrm>
            <a:off x="2109165" y="569651"/>
            <a:ext cx="4689889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Delta RPA by month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2011 amended NMFS </a:t>
            </a:r>
            <a:r>
              <a:rPr lang="en-US" dirty="0" err="1" smtClean="0"/>
              <a:t>BiOp</a:t>
            </a:r>
            <a:r>
              <a:rPr lang="en-US" dirty="0" smtClean="0"/>
              <a:t> Delta RPA actions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5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 Delta Plan/D-1641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6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 Joaquin River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4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0731" y="840470"/>
            <a:ext cx="247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 Joaquin River Index</a:t>
            </a:r>
            <a:endParaRPr lang="en-US" dirty="0"/>
          </a:p>
        </p:txBody>
      </p:sp>
      <p:pic>
        <p:nvPicPr>
          <p:cNvPr id="4" name="Picture 3" descr="San Joaquin Valley Water Year Hydrologic Classif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8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Sacramento River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D-1641 Water Quality Control Plan for the San Francisco Bay/Sacramento-San Joaquin Delta Estuary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68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0069" y="522959"/>
            <a:ext cx="241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Sacramento River Index</a:t>
            </a:r>
            <a:endParaRPr lang="en-US" dirty="0"/>
          </a:p>
        </p:txBody>
      </p:sp>
      <p:pic>
        <p:nvPicPr>
          <p:cNvPr id="2" name="Picture 1" descr="Sacramento Valley Water YEar Hydrologic Classif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98"/>
            <a:ext cx="9144000" cy="53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41 WQ Amendment 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651"/>
            <a:ext cx="9144000" cy="41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Sacramento Beach Seine Catch Index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10" name="Picture 9" descr="Screen Shot 2015-10-07 at 11.24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5008" r="2556" b="3480"/>
          <a:stretch/>
        </p:blipFill>
        <p:spPr>
          <a:xfrm>
            <a:off x="1438016" y="2307729"/>
            <a:ext cx="5686694" cy="42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ramento Beach Seine Catch Index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/>
          <a:stretch/>
        </p:blipFill>
        <p:spPr>
          <a:xfrm>
            <a:off x="1382472" y="0"/>
            <a:ext cx="731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Sacramento Trawl Catch Index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 descr="Screen Shot 2015-10-07 at 11.26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3206" r="3928" b="2588"/>
          <a:stretch/>
        </p:blipFill>
        <p:spPr>
          <a:xfrm>
            <a:off x="1307286" y="2147053"/>
            <a:ext cx="6032191" cy="45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cramento Trawl Catch Ind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8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Knights Landing Catch Index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4" name="Picture 3" descr="Screen Shot 2015-10-07 at 11.25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3402" r="1382" b="4542"/>
          <a:stretch/>
        </p:blipFill>
        <p:spPr>
          <a:xfrm>
            <a:off x="2222388" y="2269267"/>
            <a:ext cx="5770734" cy="43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419</Words>
  <Application>Microsoft Macintosh PowerPoint</Application>
  <PresentationFormat>On-screen Show (4:3)</PresentationFormat>
  <Paragraphs>49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Triggers For Daily Sampling at Jersey Point and Prisoners Point</vt:lpstr>
      <vt:lpstr>PowerPoint Presentation</vt:lpstr>
      <vt:lpstr>Delta RPA by month timeline</vt:lpstr>
      <vt:lpstr>Sacramento Beach Seine Catch Index</vt:lpstr>
      <vt:lpstr>PowerPoint Presentation</vt:lpstr>
      <vt:lpstr>Sacramento Trawl Catch Index</vt:lpstr>
      <vt:lpstr>PowerPoint Presentation</vt:lpstr>
      <vt:lpstr>Knights Landing Catch Index</vt:lpstr>
      <vt:lpstr>PowerPoint Presentation</vt:lpstr>
      <vt:lpstr>PowerPoint Presentation</vt:lpstr>
      <vt:lpstr>Delta Cross Channel Ops</vt:lpstr>
      <vt:lpstr>PowerPoint Presentation</vt:lpstr>
      <vt:lpstr>Net Delta Outflow Index (NDOI) </vt:lpstr>
      <vt:lpstr>PowerPoint Presentation</vt:lpstr>
      <vt:lpstr>San Joaquin River at Vernalis Flow Objectives</vt:lpstr>
      <vt:lpstr>PowerPoint Presentation</vt:lpstr>
      <vt:lpstr>Sacramento River at Rio Vista Flow Objectives</vt:lpstr>
      <vt:lpstr>PowerPoint Presentation</vt:lpstr>
      <vt:lpstr>Dissolved Oxygen</vt:lpstr>
      <vt:lpstr>PowerPoint Presentation</vt:lpstr>
      <vt:lpstr>Delta Export Limits</vt:lpstr>
      <vt:lpstr>PowerPoint Presentation</vt:lpstr>
      <vt:lpstr>Eastern Suisun Marsh Salinity  </vt:lpstr>
      <vt:lpstr>PowerPoint Presentation</vt:lpstr>
      <vt:lpstr>San Joaquin River at Jersey Point Salinity  </vt:lpstr>
      <vt:lpstr>PowerPoint Presentation</vt:lpstr>
      <vt:lpstr>Western Suisun Marsh Salinity  </vt:lpstr>
      <vt:lpstr>PowerPoint Presentation</vt:lpstr>
      <vt:lpstr>Sacramento River at Emmaton Salinity  </vt:lpstr>
      <vt:lpstr>PowerPoint Presentation</vt:lpstr>
      <vt:lpstr>San Joaquin River Salinity  </vt:lpstr>
      <vt:lpstr>PowerPoint Presentation</vt:lpstr>
      <vt:lpstr>South Fork Mokelumne River at Terminous Salinity  </vt:lpstr>
      <vt:lpstr>PowerPoint Presentation</vt:lpstr>
      <vt:lpstr>San Joaquin at San Andreas Landing Salinity  </vt:lpstr>
      <vt:lpstr>PowerPoint Presentation</vt:lpstr>
      <vt:lpstr>Southern Delta Salinity  </vt:lpstr>
      <vt:lpstr>PowerPoint Presentation</vt:lpstr>
      <vt:lpstr>Bay Delta Plan/D-1641 timeline</vt:lpstr>
      <vt:lpstr>San Joaquin River Index</vt:lpstr>
      <vt:lpstr>PowerPoint Presentation</vt:lpstr>
      <vt:lpstr>Sacramento River Index</vt:lpstr>
      <vt:lpstr>PowerPoint Presentation</vt:lpstr>
      <vt:lpstr>PowerPoint Presentation</vt:lpstr>
    </vt:vector>
  </TitlesOfParts>
  <Company>34 North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Karly Wagner</dc:creator>
  <cp:lastModifiedBy>Amye Osti</cp:lastModifiedBy>
  <cp:revision>21</cp:revision>
  <dcterms:created xsi:type="dcterms:W3CDTF">2015-10-06T21:53:01Z</dcterms:created>
  <dcterms:modified xsi:type="dcterms:W3CDTF">2015-10-07T20:43:42Z</dcterms:modified>
</cp:coreProperties>
</file>