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616B-E2A2-104C-ADD3-126AB84E3605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0CC0-34A1-8849-A024-A3E7D73C3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0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353300" cy="20154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2158" y="5943600"/>
            <a:ext cx="33590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Project Info hubs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3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9677400"/>
            <a:ext cx="7353300" cy="20154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2158" y="5943600"/>
            <a:ext cx="33590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Project Info hubs</a:t>
            </a:r>
            <a:endParaRPr lang="en-US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Light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Osti</dc:creator>
  <cp:lastModifiedBy>Amye Osti</cp:lastModifiedBy>
  <cp:revision>1</cp:revision>
  <dcterms:created xsi:type="dcterms:W3CDTF">2016-09-07T14:55:45Z</dcterms:created>
  <dcterms:modified xsi:type="dcterms:W3CDTF">2016-09-07T14:56:24Z</dcterms:modified>
</cp:coreProperties>
</file>