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9" r:id="rId2"/>
    <p:sldId id="274" r:id="rId3"/>
    <p:sldId id="278" r:id="rId4"/>
    <p:sldId id="275" r:id="rId5"/>
    <p:sldId id="273" r:id="rId6"/>
    <p:sldId id="266" r:id="rId7"/>
    <p:sldId id="260" r:id="rId8"/>
    <p:sldId id="262" r:id="rId9"/>
    <p:sldId id="267" r:id="rId10"/>
    <p:sldId id="265" r:id="rId11"/>
    <p:sldId id="258" r:id="rId12"/>
    <p:sldId id="263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98"/>
    <p:restoredTop sz="94675"/>
  </p:normalViewPr>
  <p:slideViewPr>
    <p:cSldViewPr snapToGrid="0">
      <p:cViewPr varScale="1">
        <p:scale>
          <a:sx n="82" d="100"/>
          <a:sy n="82" d="100"/>
        </p:scale>
        <p:origin x="176" y="1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3E99C-1B94-EC44-BDF3-34BADB9F3866}" type="datetimeFigureOut">
              <a:rPr lang="en-US" smtClean="0"/>
              <a:t>2/21/24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7B2F7-6739-BA44-B95C-14CBA486E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7B2F7-6739-BA44-B95C-14CBA486E1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56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7A3D7-BB33-AE56-B470-A6D84FE91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588D33-0A75-B10E-9420-09125B807A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0AED3-B503-60C7-DA6F-27CE58DBD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B47C-C2E8-D146-943D-9C8093F0E4B8}" type="datetimeFigureOut">
              <a:rPr lang="en-US" smtClean="0"/>
              <a:t>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F4E37-CB99-C0E4-75E0-3407DEDD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F73E5-3BD2-83BC-B89C-3543649D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2D4A7-2D3D-9D48-9C7C-B6A1C8B3A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1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40DFF-F6C8-4A29-C440-32C92A35E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43344-1D35-B248-A350-2E5395490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3750B-5747-27D8-48EC-4AB0482C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B47C-C2E8-D146-943D-9C8093F0E4B8}" type="datetimeFigureOut">
              <a:rPr lang="en-US" smtClean="0"/>
              <a:t>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2C7C-A476-94FE-EEAD-017AC5428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6AAF7-D367-845C-920C-9BB519AD8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2D4A7-2D3D-9D48-9C7C-B6A1C8B3A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20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8D57DF-44E5-CF92-E487-9D05C7BDD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7EFEFC-B6AC-781B-452E-65CDE937F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7FB6F-FCC1-F7A3-8004-AEE808A85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B47C-C2E8-D146-943D-9C8093F0E4B8}" type="datetimeFigureOut">
              <a:rPr lang="en-US" smtClean="0"/>
              <a:t>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62E41-39F8-B782-C478-93CE5E29A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9263C-85A3-7BAC-0E3E-B16CA1A9E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2D4A7-2D3D-9D48-9C7C-B6A1C8B3A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82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2BA1-D37C-024D-0751-665CF73E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59AEB-6BC4-A4A4-1998-0FB1B6853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672B8-7BAA-609D-94A3-59EC6D424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B47C-C2E8-D146-943D-9C8093F0E4B8}" type="datetimeFigureOut">
              <a:rPr lang="en-US" smtClean="0"/>
              <a:t>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74982-1B8D-6873-0722-04828464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DDEA3-5A7B-EC31-AE3C-5828CAE75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2D4A7-2D3D-9D48-9C7C-B6A1C8B3A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30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75254-BF0B-D583-62E9-960609886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0814C-B414-5745-D3AB-A2342ACA7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23F6D-1BE9-3A76-EF70-7871E5CA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B47C-C2E8-D146-943D-9C8093F0E4B8}" type="datetimeFigureOut">
              <a:rPr lang="en-US" smtClean="0"/>
              <a:t>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4FAAC-AEE0-CE43-2D2C-F5B33A789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F0E14-8935-55B8-13DD-886E5C59C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2D4A7-2D3D-9D48-9C7C-B6A1C8B3A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1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92312-6062-73C1-5264-06E95494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98FEF-FAFF-BFF6-F009-5F1B23B72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A5D2E-0C62-05C5-7A91-523AD8490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59886-9EE7-EA28-5307-466EE4C9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B47C-C2E8-D146-943D-9C8093F0E4B8}" type="datetimeFigureOut">
              <a:rPr lang="en-US" smtClean="0"/>
              <a:t>2/21/24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ADCC8-3110-335A-2EC4-2321E2517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1B31E-D2B3-E85A-A004-A664D3BEB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2D4A7-2D3D-9D48-9C7C-B6A1C8B3A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57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B05B2-CC65-9A3F-AAE0-EB4E2AD36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FABD0-7A89-00BB-6DFE-5CB40B862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4CF2D-2819-BB37-5158-2D59D130C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F6DB34-441D-C37E-1D76-197D079A2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B032F0-F5AF-7C87-B577-101F1799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1465C-367F-F32D-A6CD-A66E88F9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B47C-C2E8-D146-943D-9C8093F0E4B8}" type="datetimeFigureOut">
              <a:rPr lang="en-US" smtClean="0"/>
              <a:t>2/21/24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606E80-7E17-0133-0691-F5E2902B4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0245EF-6CD2-011C-09C5-575D63C92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2D4A7-2D3D-9D48-9C7C-B6A1C8B3A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98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8DE36-1B4F-7F59-0302-7E92009BF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F54311-CC32-7644-A0D8-E54BECC6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B47C-C2E8-D146-943D-9C8093F0E4B8}" type="datetimeFigureOut">
              <a:rPr lang="en-US" smtClean="0"/>
              <a:t>2/21/24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EB8E7-9C30-A897-7FDA-ECCA1C2A6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D8653-1253-BADA-0D69-8C4EBA22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2D4A7-2D3D-9D48-9C7C-B6A1C8B3A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2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E3839-7926-3963-3486-D5B19C8D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B47C-C2E8-D146-943D-9C8093F0E4B8}" type="datetimeFigureOut">
              <a:rPr lang="en-US" smtClean="0"/>
              <a:t>2/21/24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1FFBC-FA1E-DC5A-F609-EB5B73B9C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E0A2E-1D01-C389-5D4D-BBE9CC63B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2D4A7-2D3D-9D48-9C7C-B6A1C8B3A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97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09012-5600-8FFD-A73F-066454EF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25CA-8669-732F-646D-12407FB73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037EBF-C30B-2AE7-1798-22E21375F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C72ADC-F438-39A9-B3CA-47FB0B4DB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B47C-C2E8-D146-943D-9C8093F0E4B8}" type="datetimeFigureOut">
              <a:rPr lang="en-US" smtClean="0"/>
              <a:t>2/21/24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8B714-8823-DEE1-1836-5CDEAB278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FC791-46EB-CEF1-880A-36E6567A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2D4A7-2D3D-9D48-9C7C-B6A1C8B3A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05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A7CBE-3799-2025-0504-C9401B56B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D4935-AA6C-E880-0706-010FBFEAF8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A1AA3-79AE-8255-0AD1-35F4835A6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36EF4-4A04-E0DB-EC3C-B5403E17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B47C-C2E8-D146-943D-9C8093F0E4B8}" type="datetimeFigureOut">
              <a:rPr lang="en-US" smtClean="0"/>
              <a:t>2/21/24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BDC1A-A2B8-C94E-D68A-9AC0C2D13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98503-2DE1-1E5D-74BC-3CC42423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2D4A7-2D3D-9D48-9C7C-B6A1C8B3A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13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5864BD-7D28-9D9A-581E-E619F329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37421-19A2-CFA2-F092-BCBEC7C90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CB6E9-958A-A095-6FAA-D41B8E872D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85B47C-C2E8-D146-943D-9C8093F0E4B8}" type="datetimeFigureOut">
              <a:rPr lang="en-US" smtClean="0"/>
              <a:t>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2C1BA-F270-249A-C735-FF4806223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66E8D-2C11-ADE0-FEDF-B605F45CF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62D4A7-2D3D-9D48-9C7C-B6A1C8B3A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2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4A006-6EFB-A626-BB32-D4773DE03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B440D7A-C532-C398-8F22-207B88ADF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905" y="0"/>
            <a:ext cx="3134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18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87E0E-3A8A-C865-0211-37AF5EC61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EBA990E-6202-55BF-3065-B925ECF1C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15" b="64598"/>
          <a:stretch/>
        </p:blipFill>
        <p:spPr>
          <a:xfrm>
            <a:off x="3069021" y="241737"/>
            <a:ext cx="5686096" cy="67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64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E3C7A-D7A1-9D6B-8F14-3B4E62F67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F333C40-EB5E-070C-BE9A-3F10126DC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97" y="0"/>
            <a:ext cx="10688595" cy="816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93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CDB4D-B04D-DA62-ED1D-C355ABF0F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1A893842-E758-076E-3887-F430651F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-1"/>
            <a:ext cx="10773103" cy="67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48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DC840-93C9-E460-19AE-E5423C252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0EB10C0-1274-AAC0-F271-5D5BD36DB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23" y="-1"/>
            <a:ext cx="10583288" cy="698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4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29BE4-F145-3789-B89A-497988C9F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8F5D990-0F71-E2D6-089D-7B7049513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276" y="0"/>
            <a:ext cx="3503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98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3900E9E-4B24-93BF-C6BA-AB3E9447C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437" y="0"/>
            <a:ext cx="3415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06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17240-0827-29F9-D7FF-F7F910323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112FA86A-5A9B-0C7C-98F8-9440D3564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586" y="0"/>
            <a:ext cx="3440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01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ED265-2C85-0CAE-EC0F-75A905222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A1BF3A57-2C03-A372-7EBA-348768D59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582" y="15498"/>
            <a:ext cx="7772400" cy="674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54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2DC80-0EBA-3B99-4195-8B51B8CAC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1C84009-4DB9-3F89-0B01-A0CD3C826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92" b="4959"/>
          <a:stretch/>
        </p:blipFill>
        <p:spPr>
          <a:xfrm>
            <a:off x="2785241" y="0"/>
            <a:ext cx="6821214" cy="1144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56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B698E-738E-ECA0-8127-F5EC29CB2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78ECAFE0-FDC2-729B-F952-2DA76DF05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51" y="0"/>
            <a:ext cx="10379213" cy="672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0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B030B-81EF-B68B-02D8-681344DE9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513119EE-7546-65A7-21AE-BB023835D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386" y="-1"/>
            <a:ext cx="9613690" cy="74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05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10442-B2DB-F75D-4FC8-26BD12742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00F22B4-8661-9F9B-2DC0-DE46C7AD0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10" b="64365"/>
          <a:stretch/>
        </p:blipFill>
        <p:spPr>
          <a:xfrm>
            <a:off x="3268716" y="120231"/>
            <a:ext cx="5654567" cy="673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64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8415</TotalTime>
  <Words>1</Words>
  <Application>Microsoft Macintosh PowerPoint</Application>
  <PresentationFormat>Widescreen</PresentationFormat>
  <Paragraphs>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Amye Osti</dc:creator>
  <cp:lastModifiedBy>Amye Osti</cp:lastModifiedBy>
  <cp:revision>2</cp:revision>
  <dcterms:created xsi:type="dcterms:W3CDTF">2024-02-21T21:33:13Z</dcterms:created>
  <dcterms:modified xsi:type="dcterms:W3CDTF">2024-02-27T17:48:40Z</dcterms:modified>
</cp:coreProperties>
</file>