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95" r:id="rId2"/>
    <p:sldId id="259" r:id="rId3"/>
    <p:sldId id="267" r:id="rId4"/>
    <p:sldId id="269" r:id="rId5"/>
    <p:sldId id="257" r:id="rId6"/>
    <p:sldId id="289" r:id="rId7"/>
    <p:sldId id="281" r:id="rId8"/>
    <p:sldId id="266" r:id="rId9"/>
    <p:sldId id="261" r:id="rId10"/>
    <p:sldId id="279" r:id="rId11"/>
    <p:sldId id="262" r:id="rId12"/>
    <p:sldId id="276" r:id="rId13"/>
    <p:sldId id="264" r:id="rId14"/>
    <p:sldId id="277" r:id="rId15"/>
    <p:sldId id="282" r:id="rId16"/>
    <p:sldId id="260" r:id="rId17"/>
    <p:sldId id="272" r:id="rId18"/>
    <p:sldId id="268" r:id="rId19"/>
    <p:sldId id="263" r:id="rId20"/>
    <p:sldId id="256" r:id="rId21"/>
    <p:sldId id="288" r:id="rId22"/>
    <p:sldId id="273" r:id="rId23"/>
    <p:sldId id="274" r:id="rId24"/>
    <p:sldId id="286" r:id="rId25"/>
    <p:sldId id="284" r:id="rId26"/>
    <p:sldId id="285" r:id="rId27"/>
    <p:sldId id="290" r:id="rId28"/>
    <p:sldId id="291" r:id="rId29"/>
    <p:sldId id="292" r:id="rId30"/>
    <p:sldId id="293" r:id="rId31"/>
    <p:sldId id="294" r:id="rId32"/>
    <p:sldId id="283" r:id="rId33"/>
    <p:sldId id="270" r:id="rId34"/>
    <p:sldId id="271" r:id="rId35"/>
    <p:sldId id="275" r:id="rId36"/>
    <p:sldId id="265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9"/>
  </p:normalViewPr>
  <p:slideViewPr>
    <p:cSldViewPr snapToGrid="0" snapToObjects="1">
      <p:cViewPr>
        <p:scale>
          <a:sx n="100" d="100"/>
          <a:sy n="100" d="100"/>
        </p:scale>
        <p:origin x="456" y="1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B3CA4-D5BE-DC47-B4B9-006F5B1DBFE7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926E6-22F4-FC41-A978-96B0F4A18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a species database</a:t>
            </a:r>
            <a:r>
              <a:rPr lang="en-US" baseline="0" dirty="0" smtClean="0"/>
              <a:t> for the viewer widget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a species database</a:t>
            </a:r>
            <a:r>
              <a:rPr lang="en-US" baseline="0" dirty="0" smtClean="0"/>
              <a:t> for the viewer widget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4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Pro-Source Sans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63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26E6-22F4-FC41-A978-96B0F4A182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2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0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0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1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3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2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9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443FD-622C-5643-B281-9F550F3DB137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E29C5-467E-574D-8CCA-1F6092D7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0"/>
            <a:ext cx="86663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5231" y="5531130"/>
            <a:ext cx="462676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</a:t>
            </a:r>
            <a:r>
              <a:rPr lang="en-US" sz="240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Benthic Reporting (A)</a:t>
            </a:r>
            <a:r>
              <a:rPr lang="en-US" sz="280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27" y="0"/>
            <a:ext cx="56103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Dashboard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77" y="0"/>
            <a:ext cx="83150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Fish What?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4" y="64293"/>
            <a:ext cx="864133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Fish How?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02" y="0"/>
            <a:ext cx="70678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Fish Reporting?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57" y="-42862"/>
            <a:ext cx="51866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Dashboard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7" y="0"/>
            <a:ext cx="86663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WQ How?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12241480" cy="6171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2105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Water Quality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2077700" cy="6929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Continuous WQ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19" y="0"/>
            <a:ext cx="61398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WQ Dashboard?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5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5628290" y="2033752"/>
            <a:ext cx="91440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3222" y="6202643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Portal Site Map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833186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2:  WQ What?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6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0"/>
            <a:ext cx="766612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2:  WQ How?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6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0"/>
            <a:ext cx="792187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2:  WQ Reporting?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6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60925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2:  WQ Dashboard?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9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7816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 Zooplankton What?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5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7816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 Zooplankton How?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45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7816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5531130"/>
            <a:ext cx="51816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</a:t>
            </a:r>
            <a:r>
              <a:rPr lang="en-US" sz="240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:  Zooplankton  </a:t>
            </a:r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Reporting?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08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-88901"/>
            <a:ext cx="5295900" cy="7661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5531130"/>
            <a:ext cx="4953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 Zooplankton Dashboard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85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0"/>
            <a:ext cx="75618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5531130"/>
            <a:ext cx="4953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What?  Fish (A)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0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78167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5531130"/>
            <a:ext cx="4953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How?  Fish (A)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0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12317614" cy="6260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2105" y="5578632"/>
            <a:ext cx="4089895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SRWP</a:t>
            </a:r>
            <a:r>
              <a:rPr lang="en-US" sz="320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:  Projects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2105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All Stations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0"/>
            <a:ext cx="65193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5531130"/>
            <a:ext cx="4953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Reporting?  Fish (A)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95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43985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5531130"/>
            <a:ext cx="4953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Dashboard?  Fish (A)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31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77934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3:  Hydrology What?</a:t>
            </a:r>
            <a:endParaRPr lang="en-US" sz="24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7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-1"/>
            <a:ext cx="11994509" cy="7015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94192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Phytoplankton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32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999"/>
            <a:ext cx="13159002" cy="6840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2105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Zooplankton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04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489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3" y="0"/>
            <a:ext cx="1221489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2105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Zooplankton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3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5" y="0"/>
            <a:ext cx="409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08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499"/>
            <a:ext cx="12375931" cy="6814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2105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All Stations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68" y="0"/>
            <a:ext cx="83258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What? (A)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75" y="0"/>
            <a:ext cx="83258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What? (P)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44" y="0"/>
            <a:ext cx="86663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3222" y="5531130"/>
            <a:ext cx="44787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How?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100"/>
            <a:ext cx="12790375" cy="656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2105" y="5531130"/>
            <a:ext cx="447877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EMP:  Benthic</a:t>
            </a:r>
            <a:endParaRPr lang="en-US" sz="32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31" y="0"/>
            <a:ext cx="86663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9469" y="5531130"/>
            <a:ext cx="501253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Design 1:  Benthic Reporting? (PS)</a:t>
            </a:r>
            <a:r>
              <a:rPr lang="en-US" sz="28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  </a:t>
            </a:r>
            <a:endParaRPr lang="en-US" sz="28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</TotalTime>
  <Words>231</Words>
  <Application>Microsoft Macintosh PowerPoint</Application>
  <PresentationFormat>Widescreen</PresentationFormat>
  <Paragraphs>43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Avenir Light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23</cp:revision>
  <dcterms:created xsi:type="dcterms:W3CDTF">2016-09-03T15:26:24Z</dcterms:created>
  <dcterms:modified xsi:type="dcterms:W3CDTF">2016-09-06T18:21:01Z</dcterms:modified>
</cp:coreProperties>
</file>