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50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EAD3D-DC63-4472-8F0F-B3A594D9BCC9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2B9C-6046-42D3-891F-FB256C503A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nfcst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81000"/>
            <a:ext cx="78867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295400" y="381000"/>
            <a:ext cx="666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Gullied channels in North Fork Caspar Creek</a:t>
            </a:r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>
            <a:off x="3024188" y="5918200"/>
            <a:ext cx="0" cy="228600"/>
          </a:xfrm>
          <a:prstGeom prst="line">
            <a:avLst/>
          </a:prstGeom>
          <a:noFill/>
          <a:ln w="12700">
            <a:solidFill>
              <a:srgbClr val="00FF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990600"/>
            <a:ext cx="2217738" cy="3276600"/>
          </a:xfrm>
          <a:prstGeom prst="rect">
            <a:avLst/>
          </a:prstGeom>
          <a:noFill/>
        </p:spPr>
      </p:pic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62000" y="38100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headcut</a:t>
            </a:r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 flipV="1">
            <a:off x="1752600" y="3519488"/>
            <a:ext cx="469900" cy="29051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5334000" y="4724400"/>
            <a:ext cx="24765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headcut &gt;0.7 m high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6477000" y="57150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(Dewey)</a:t>
            </a:r>
          </a:p>
        </p:txBody>
      </p:sp>
      <p:grpSp>
        <p:nvGrpSpPr>
          <p:cNvPr id="11" name="Group 21"/>
          <p:cNvGrpSpPr>
            <a:grpSpLocks/>
          </p:cNvGrpSpPr>
          <p:nvPr/>
        </p:nvGrpSpPr>
        <p:grpSpPr bwMode="auto">
          <a:xfrm>
            <a:off x="5203825" y="5029200"/>
            <a:ext cx="2065338" cy="366713"/>
            <a:chOff x="1152" y="1536"/>
            <a:chExt cx="1301" cy="231"/>
          </a:xfrm>
        </p:grpSpPr>
        <p:sp>
          <p:nvSpPr>
            <p:cNvPr id="12" name="Freeform 22"/>
            <p:cNvSpPr>
              <a:spLocks/>
            </p:cNvSpPr>
            <p:nvPr/>
          </p:nvSpPr>
          <p:spPr bwMode="auto">
            <a:xfrm>
              <a:off x="1152" y="1651"/>
              <a:ext cx="216" cy="29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10" y="14"/>
                </a:cxn>
                <a:cxn ang="0">
                  <a:pos x="153" y="29"/>
                </a:cxn>
                <a:cxn ang="0">
                  <a:pos x="192" y="24"/>
                </a:cxn>
                <a:cxn ang="0">
                  <a:pos x="216" y="0"/>
                </a:cxn>
              </a:cxnLst>
              <a:rect l="0" t="0" r="r" b="b"/>
              <a:pathLst>
                <a:path w="216" h="29">
                  <a:moveTo>
                    <a:pt x="0" y="10"/>
                  </a:moveTo>
                  <a:cubicBezTo>
                    <a:pt x="37" y="11"/>
                    <a:pt x="73" y="10"/>
                    <a:pt x="110" y="14"/>
                  </a:cubicBezTo>
                  <a:cubicBezTo>
                    <a:pt x="125" y="16"/>
                    <a:pt x="153" y="29"/>
                    <a:pt x="153" y="29"/>
                  </a:cubicBezTo>
                  <a:cubicBezTo>
                    <a:pt x="166" y="27"/>
                    <a:pt x="179" y="28"/>
                    <a:pt x="192" y="24"/>
                  </a:cubicBezTo>
                  <a:cubicBezTo>
                    <a:pt x="203" y="21"/>
                    <a:pt x="216" y="0"/>
                    <a:pt x="216" y="0"/>
                  </a:cubicBezTo>
                </a:path>
              </a:pathLst>
            </a:custGeom>
            <a:solidFill>
              <a:schemeClr val="bg1"/>
            </a:solidFill>
            <a:ln w="19050" cmpd="sng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1377" y="1536"/>
              <a:ext cx="1076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gullied channel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44000" cy="6362700"/>
          </a:xfrm>
          <a:prstGeom prst="rect">
            <a:avLst/>
          </a:prstGeom>
          <a:noFill/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1524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Cumulative effects of logging on watershed processes and implications for downstream ecosystems, Caspar Creek, northern California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914400"/>
            <a:ext cx="3276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Tom Lisle    Bret Harvey</a:t>
            </a:r>
          </a:p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Sue Hilton   Liz Keppeler</a:t>
            </a:r>
          </a:p>
          <a:p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Jack Lewis  Leslie Reid</a:t>
            </a:r>
          </a:p>
          <a:p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038600" y="1177925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PSW Research Station, Arcata, CA, in cooperation with California Dept. of Forestry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Forest Service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tlisle</dc:creator>
  <cp:lastModifiedBy>hwelsh</cp:lastModifiedBy>
  <cp:revision>2</cp:revision>
  <dcterms:created xsi:type="dcterms:W3CDTF">2009-11-13T18:50:05Z</dcterms:created>
  <dcterms:modified xsi:type="dcterms:W3CDTF">2009-11-13T22:32:26Z</dcterms:modified>
</cp:coreProperties>
</file>